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9"/>
  </p:notesMasterIdLst>
  <p:sldIdLst>
    <p:sldId id="256" r:id="rId6"/>
    <p:sldId id="273" r:id="rId7"/>
    <p:sldId id="280" r:id="rId8"/>
    <p:sldId id="267" r:id="rId9"/>
    <p:sldId id="393" r:id="rId10"/>
    <p:sldId id="394" r:id="rId11"/>
    <p:sldId id="395" r:id="rId12"/>
    <p:sldId id="269" r:id="rId13"/>
    <p:sldId id="270" r:id="rId14"/>
    <p:sldId id="396" r:id="rId15"/>
    <p:sldId id="271" r:id="rId16"/>
    <p:sldId id="272" r:id="rId17"/>
    <p:sldId id="274" r:id="rId18"/>
    <p:sldId id="277" r:id="rId19"/>
    <p:sldId id="278" r:id="rId20"/>
    <p:sldId id="279" r:id="rId21"/>
    <p:sldId id="282" r:id="rId22"/>
    <p:sldId id="380" r:id="rId23"/>
    <p:sldId id="390" r:id="rId24"/>
    <p:sldId id="387" r:id="rId25"/>
    <p:sldId id="382" r:id="rId26"/>
    <p:sldId id="383" r:id="rId27"/>
    <p:sldId id="284" r:id="rId28"/>
    <p:sldId id="373" r:id="rId29"/>
    <p:sldId id="389" r:id="rId30"/>
    <p:sldId id="297" r:id="rId31"/>
    <p:sldId id="374" r:id="rId32"/>
    <p:sldId id="391" r:id="rId33"/>
    <p:sldId id="375" r:id="rId34"/>
    <p:sldId id="384" r:id="rId35"/>
    <p:sldId id="286" r:id="rId36"/>
    <p:sldId id="388" r:id="rId37"/>
    <p:sldId id="392" r:id="rId3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BF31"/>
    <a:srgbClr val="92D050"/>
    <a:srgbClr val="77BF32"/>
    <a:srgbClr val="65A419"/>
    <a:srgbClr val="3F6D03"/>
    <a:srgbClr val="558C0E"/>
    <a:srgbClr val="F9CAD2"/>
    <a:srgbClr val="F2F2F2"/>
    <a:srgbClr val="000000"/>
    <a:srgbClr val="FBDC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07" d="100"/>
          <a:sy n="107" d="100"/>
        </p:scale>
        <p:origin x="1068"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FD2914-323D-4723-991B-65F46A92FB45}" type="datetimeFigureOut">
              <a:rPr lang="fr-FR" smtClean="0"/>
              <a:t>19/09/2022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897029-1BC0-4EEF-9C35-9BC907E9E427}" type="slidenum">
              <a:rPr lang="fr-FR" smtClean="0"/>
              <a:t>‹N°›</a:t>
            </a:fld>
            <a:endParaRPr lang="fr-FR"/>
          </a:p>
        </p:txBody>
      </p:sp>
    </p:spTree>
    <p:extLst>
      <p:ext uri="{BB962C8B-B14F-4D97-AF65-F5344CB8AC3E}">
        <p14:creationId xmlns:p14="http://schemas.microsoft.com/office/powerpoint/2010/main" val="1848878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A5FF1D7-F4F5-4E38-9709-DFFC91CD7059}" type="slidenum">
              <a:rPr lang="fr-FR" smtClean="0"/>
              <a:t>19</a:t>
            </a:fld>
            <a:endParaRPr lang="fr-FR"/>
          </a:p>
        </p:txBody>
      </p:sp>
    </p:spTree>
    <p:extLst>
      <p:ext uri="{BB962C8B-B14F-4D97-AF65-F5344CB8AC3E}">
        <p14:creationId xmlns:p14="http://schemas.microsoft.com/office/powerpoint/2010/main" val="3628374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A5FF1D7-F4F5-4E38-9709-DFFC91CD7059}" type="slidenum">
              <a:rPr lang="fr-FR" smtClean="0"/>
              <a:t>26</a:t>
            </a:fld>
            <a:endParaRPr lang="fr-FR"/>
          </a:p>
        </p:txBody>
      </p:sp>
    </p:spTree>
    <p:extLst>
      <p:ext uri="{BB962C8B-B14F-4D97-AF65-F5344CB8AC3E}">
        <p14:creationId xmlns:p14="http://schemas.microsoft.com/office/powerpoint/2010/main" val="30227860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ecologie.gouv.fr/ODD"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1.png"/><Relationship Id="rId12" Type="http://schemas.microsoft.com/office/2007/relationships/hdphoto" Target="../media/hdphoto5.wdp"/><Relationship Id="rId2" Type="http://schemas.openxmlformats.org/officeDocument/2006/relationships/image" Target="../media/image8.jpeg"/><Relationship Id="rId16" Type="http://schemas.microsoft.com/office/2007/relationships/hdphoto" Target="../media/hdphoto7.wdp"/><Relationship Id="rId1" Type="http://schemas.openxmlformats.org/officeDocument/2006/relationships/slideLayout" Target="../slideLayouts/slideLayout4.xml"/><Relationship Id="rId6" Type="http://schemas.microsoft.com/office/2007/relationships/hdphoto" Target="../media/hdphoto2.wdp"/><Relationship Id="rId11" Type="http://schemas.openxmlformats.org/officeDocument/2006/relationships/image" Target="../media/image13.png"/><Relationship Id="rId5" Type="http://schemas.openxmlformats.org/officeDocument/2006/relationships/image" Target="../media/image10.png"/><Relationship Id="rId15" Type="http://schemas.openxmlformats.org/officeDocument/2006/relationships/image" Target="../media/image15.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 Id="rId14" Type="http://schemas.microsoft.com/office/2007/relationships/hdphoto" Target="../media/hdphoto6.wdp"/></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 Id="rId5" Type="http://schemas.microsoft.com/office/2007/relationships/hdphoto" Target="../media/hdphoto8.wdp"/><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5" Type="http://schemas.microsoft.com/office/2007/relationships/hdphoto" Target="../media/hdphoto9.wdp"/><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7.png"/><Relationship Id="rId7" Type="http://schemas.openxmlformats.org/officeDocument/2006/relationships/hyperlink" Target="http://commerciaux.celca.caisse-epargne.fr/particuliers/green-book/" TargetMode="External"/><Relationship Id="rId2" Type="http://schemas.openxmlformats.org/officeDocument/2006/relationships/hyperlink" Target="http://commerciaux.celca.caisse-epargne.fr/download/198/bancarisation/27799/green-livrable-4-tutoriel-green-book.mp4" TargetMode="Externa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hyperlink" Target="http://commerciaux.celca.caisse-epargne.fr/" TargetMode="External"/><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openxmlformats.org/officeDocument/2006/relationships/image" Target="../media/image42.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microsoft.com/office/2007/relationships/hdphoto" Target="../media/hdphoto11.wdp"/><Relationship Id="rId5" Type="http://schemas.openxmlformats.org/officeDocument/2006/relationships/image" Target="../media/image41.png"/><Relationship Id="rId10" Type="http://schemas.openxmlformats.org/officeDocument/2006/relationships/image" Target="../media/image44.png"/><Relationship Id="rId4" Type="http://schemas.microsoft.com/office/2007/relationships/hdphoto" Target="../media/hdphoto10.wdp"/><Relationship Id="rId9" Type="http://schemas.microsoft.com/office/2007/relationships/hdphoto" Target="../media/hdphoto12.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3.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hyperlink" Target="https://www.oktave.fr/" TargetMode="External"/><Relationship Id="rId4" Type="http://schemas.openxmlformats.org/officeDocument/2006/relationships/hyperlink" Target="https://www.cozynergy.com/"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commerciaux.celca.caisse-epargne.fr/" TargetMode="External"/><Relationship Id="rId2" Type="http://schemas.openxmlformats.org/officeDocument/2006/relationships/hyperlink" Target="http://commerciaux.celca.caisse-epargne.fr/download/2138/partenariat-cozynergy/27888/lien-formulaire-contact-cozynergy.3gp" TargetMode="Externa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 Id="rId5" Type="http://schemas.openxmlformats.org/officeDocument/2006/relationships/hyperlink" Target="https://www.cozynergy.com/conseiller-caisse-epargne/cegee" TargetMode="Externa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jpg"/><Relationship Id="rId2" Type="http://schemas.openxmlformats.org/officeDocument/2006/relationships/image" Target="../media/image61.png"/><Relationship Id="rId1" Type="http://schemas.openxmlformats.org/officeDocument/2006/relationships/slideLayout" Target="../slideLayouts/slideLayout3.xml"/><Relationship Id="rId6" Type="http://schemas.openxmlformats.org/officeDocument/2006/relationships/image" Target="../media/image65.jpg"/><Relationship Id="rId5" Type="http://schemas.openxmlformats.org/officeDocument/2006/relationships/image" Target="../media/image64.png"/><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hyperlink" Target="http://commerciaux.celca.caisse-epargne.fr/" TargetMode="External"/><Relationship Id="rId2" Type="http://schemas.openxmlformats.org/officeDocument/2006/relationships/image" Target="../media/image68.pn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hyperlink" Target="http://commerciaux.celca.caisse-epargne.fr/particuliers/green-book/" TargetMode="Externa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Green Book et développement du partenariat </a:t>
            </a:r>
            <a:r>
              <a:rPr lang="fr-FR" dirty="0" err="1"/>
              <a:t>Cozynergy</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dirty="0"/>
              <a:t>22 Septembre 2022</a:t>
            </a:r>
          </a:p>
        </p:txBody>
      </p:sp>
      <p:sp>
        <p:nvSpPr>
          <p:cNvPr id="4" name="Titre 3"/>
          <p:cNvSpPr>
            <a:spLocks noGrp="1"/>
          </p:cNvSpPr>
          <p:nvPr>
            <p:ph type="ctrTitle"/>
          </p:nvPr>
        </p:nvSpPr>
        <p:spPr/>
        <p:txBody>
          <a:bodyPr>
            <a:normAutofit fontScale="90000"/>
          </a:bodyPr>
          <a:lstStyle/>
          <a:p>
            <a:r>
              <a:rPr lang="fr-FR" dirty="0"/>
              <a:t>Le </a:t>
            </a:r>
            <a:r>
              <a:rPr lang="fr-FR" dirty="0">
                <a:solidFill>
                  <a:srgbClr val="77BF32"/>
                </a:solidFill>
              </a:rPr>
              <a:t>Green</a:t>
            </a:r>
            <a:r>
              <a:rPr lang="fr-FR" dirty="0"/>
              <a:t> en CEGEE, un engagement fort se construit. </a:t>
            </a:r>
          </a:p>
        </p:txBody>
      </p:sp>
      <p:sp>
        <p:nvSpPr>
          <p:cNvPr id="5" name="Espace réservé du texte 4"/>
          <p:cNvSpPr>
            <a:spLocks noGrp="1"/>
          </p:cNvSpPr>
          <p:nvPr>
            <p:ph type="body" sz="quarter" idx="11"/>
          </p:nvPr>
        </p:nvSpPr>
        <p:spPr/>
        <p:txBody>
          <a:bodyPr/>
          <a:lstStyle/>
          <a:p>
            <a:r>
              <a:rPr lang="fr-FR" dirty="0"/>
              <a:t>Direction Marketing</a:t>
            </a:r>
          </a:p>
        </p:txBody>
      </p:sp>
      <p:pic>
        <p:nvPicPr>
          <p:cNvPr id="6" name="74EC5084-D438-4A86-A42B-20281BB7A92A">
            <a:extLst>
              <a:ext uri="{FF2B5EF4-FFF2-40B4-BE49-F238E27FC236}">
                <a16:creationId xmlns:a16="http://schemas.microsoft.com/office/drawing/2014/main" id="{A0998BC4-D9EC-40B0-AACA-675D43EA124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34981" y="1694111"/>
            <a:ext cx="2494216" cy="3844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3930226-AFD2-4C86-AFF1-2F5CD55658D1}"/>
              </a:ext>
            </a:extLst>
          </p:cNvPr>
          <p:cNvSpPr>
            <a:spLocks noGrp="1"/>
          </p:cNvSpPr>
          <p:nvPr>
            <p:ph idx="1"/>
          </p:nvPr>
        </p:nvSpPr>
        <p:spPr/>
        <p:txBody>
          <a:bodyPr/>
          <a:lstStyle/>
          <a:p>
            <a:r>
              <a:rPr lang="fr-FR" b="1" dirty="0"/>
              <a:t>La </a:t>
            </a:r>
            <a:r>
              <a:rPr lang="fr-FR" b="1" dirty="0">
                <a:solidFill>
                  <a:srgbClr val="76BF31"/>
                </a:solidFill>
              </a:rPr>
              <a:t>Semaine européenne du développement durable</a:t>
            </a:r>
            <a:r>
              <a:rPr lang="fr-FR" b="1" dirty="0">
                <a:solidFill>
                  <a:srgbClr val="92D050"/>
                </a:solidFill>
              </a:rPr>
              <a:t> </a:t>
            </a:r>
            <a:r>
              <a:rPr lang="fr-FR" b="1" dirty="0"/>
              <a:t>(SEDD), organisée du 18 septembre au 8 octobre 2022, a pour objectif de promouvoir la transition écologique à travers la valorisation d’actions locales. </a:t>
            </a:r>
          </a:p>
          <a:p>
            <a:endParaRPr lang="fr-FR" sz="200" b="1" dirty="0"/>
          </a:p>
          <a:p>
            <a:r>
              <a:rPr lang="fr-FR" dirty="0"/>
              <a:t>Initiée par la France en 2003 puis organisée à l’échelle européenne depuis 2015, la SEDD vise à sensibiliser le public aux </a:t>
            </a:r>
            <a:r>
              <a:rPr lang="fr-FR" u="sng" dirty="0">
                <a:hlinkClick r:id="rId2"/>
              </a:rPr>
              <a:t>17 objectifs de développement durable (ODD)</a:t>
            </a:r>
            <a:r>
              <a:rPr lang="fr-FR" dirty="0"/>
              <a:t> de l’Agenda 2030. Elle encourage une mobilisation concrète à toutes les échelles individuelles et collectives.</a:t>
            </a:r>
          </a:p>
          <a:p>
            <a:endParaRPr lang="fr-FR" sz="200" dirty="0"/>
          </a:p>
          <a:p>
            <a:r>
              <a:rPr lang="fr-FR" dirty="0"/>
              <a:t>Parce que toutes les actions comptent pour transformer durablement les sociétés, y compris les petits gestes du quotidien, le fil rouge de cette édition 2022 est « Agir au quotidien ». </a:t>
            </a:r>
          </a:p>
          <a:p>
            <a:endParaRPr lang="fr-FR" sz="200" dirty="0"/>
          </a:p>
          <a:p>
            <a:r>
              <a:rPr lang="fr-FR" dirty="0"/>
              <a:t>C’est en cette période de sensibilisation globale, que la Caisse d’Epargne Grand Est Europe promeut la sortie du </a:t>
            </a:r>
            <a:r>
              <a:rPr lang="fr-FR" b="1" dirty="0">
                <a:solidFill>
                  <a:srgbClr val="76BF31"/>
                </a:solidFill>
              </a:rPr>
              <a:t>Green Book </a:t>
            </a:r>
            <a:r>
              <a:rPr lang="fr-FR" dirty="0"/>
              <a:t>et le </a:t>
            </a:r>
            <a:r>
              <a:rPr lang="fr-FR" b="1" dirty="0">
                <a:solidFill>
                  <a:srgbClr val="76BF31"/>
                </a:solidFill>
              </a:rPr>
              <a:t>partenariat de </a:t>
            </a:r>
            <a:r>
              <a:rPr lang="fr-FR" b="1" dirty="0" err="1">
                <a:solidFill>
                  <a:srgbClr val="76BF31"/>
                </a:solidFill>
              </a:rPr>
              <a:t>Cozynergy</a:t>
            </a:r>
            <a:r>
              <a:rPr lang="fr-FR" b="1" dirty="0">
                <a:solidFill>
                  <a:srgbClr val="76BF31"/>
                </a:solidFill>
              </a:rPr>
              <a:t> </a:t>
            </a:r>
            <a:r>
              <a:rPr lang="fr-FR" dirty="0"/>
              <a:t>pour faciliter l’accompagnement de tous les projets verts de nos clients et marquer notre engagement écologique.</a:t>
            </a:r>
          </a:p>
          <a:p>
            <a:endParaRPr lang="fr-FR" sz="200" dirty="0"/>
          </a:p>
          <a:p>
            <a:r>
              <a:rPr lang="fr-FR" b="1" dirty="0"/>
              <a:t>Conseiller nos clients, concrétiser les projets de rénovation de l’habitat, financer la transition écologique en faveur des modes de mobilités verts ou encore découvrir les convictions de nos clients pour orienter durablement leur épargne est un geste du quotidien, alors ensemble agissons !</a:t>
            </a:r>
          </a:p>
          <a:p>
            <a:endParaRPr lang="fr-FR" sz="200" b="1" dirty="0"/>
          </a:p>
          <a:p>
            <a:r>
              <a:rPr lang="fr-FR" dirty="0"/>
              <a:t>Découvrez au fil de cette heure du jeudi, le </a:t>
            </a:r>
            <a:r>
              <a:rPr lang="fr-FR" b="1" dirty="0">
                <a:solidFill>
                  <a:srgbClr val="76BF31"/>
                </a:solidFill>
              </a:rPr>
              <a:t>Green Book</a:t>
            </a:r>
            <a:r>
              <a:rPr lang="fr-FR" dirty="0"/>
              <a:t>, véritable aide de vos rendez-vous dédiés et les partenariats </a:t>
            </a:r>
            <a:r>
              <a:rPr lang="fr-FR" dirty="0" err="1"/>
              <a:t>Cozynergy</a:t>
            </a:r>
            <a:r>
              <a:rPr lang="fr-FR" dirty="0"/>
              <a:t> et </a:t>
            </a:r>
            <a:r>
              <a:rPr lang="fr-FR" dirty="0" err="1"/>
              <a:t>Oktave</a:t>
            </a:r>
            <a:r>
              <a:rPr lang="fr-FR" dirty="0"/>
              <a:t> pour apporter une solution d’experts à nos clients.</a:t>
            </a:r>
          </a:p>
          <a:p>
            <a:endParaRPr lang="fr-FR" sz="200" dirty="0"/>
          </a:p>
          <a:p>
            <a:pPr algn="r"/>
            <a:r>
              <a:rPr lang="fr-FR" b="1" dirty="0"/>
              <a:t>Nous vous invitons à la consulter en mode Diaporama    </a:t>
            </a:r>
            <a:r>
              <a:rPr lang="fr-FR" b="1" dirty="0">
                <a:solidFill>
                  <a:schemeClr val="bg1"/>
                </a:solidFill>
              </a:rPr>
              <a:t>.            </a:t>
            </a:r>
            <a:r>
              <a:rPr lang="fr-FR" dirty="0">
                <a:solidFill>
                  <a:schemeClr val="bg1"/>
                </a:solidFill>
              </a:rPr>
              <a:t>. </a:t>
            </a:r>
          </a:p>
        </p:txBody>
      </p:sp>
      <p:sp>
        <p:nvSpPr>
          <p:cNvPr id="2" name="Espace réservé du texte 1">
            <a:extLst>
              <a:ext uri="{FF2B5EF4-FFF2-40B4-BE49-F238E27FC236}">
                <a16:creationId xmlns:a16="http://schemas.microsoft.com/office/drawing/2014/main" id="{811426C3-D7ED-4799-A0DF-53EE78B6ADD8}"/>
              </a:ext>
            </a:extLst>
          </p:cNvPr>
          <p:cNvSpPr>
            <a:spLocks noGrp="1"/>
          </p:cNvSpPr>
          <p:nvPr>
            <p:ph type="body" sz="quarter" idx="12"/>
          </p:nvPr>
        </p:nvSpPr>
        <p:spPr/>
        <p:txBody>
          <a:bodyPr>
            <a:normAutofit fontScale="92500"/>
          </a:bodyPr>
          <a:lstStyle/>
          <a:p>
            <a:r>
              <a:rPr lang="fr-FR" dirty="0"/>
              <a:t>Dans un contexte actuel de changement climatique et de tension sur le pouvoir d’achat, développer une démarche Green avec nos clients est une de nos préoccupations majeures.</a:t>
            </a:r>
          </a:p>
        </p:txBody>
      </p:sp>
      <p:pic>
        <p:nvPicPr>
          <p:cNvPr id="4" name="Image 3">
            <a:extLst>
              <a:ext uri="{FF2B5EF4-FFF2-40B4-BE49-F238E27FC236}">
                <a16:creationId xmlns:a16="http://schemas.microsoft.com/office/drawing/2014/main" id="{A5A9B94A-CB3C-42AE-B1AD-FFDD76FB9028}"/>
              </a:ext>
            </a:extLst>
          </p:cNvPr>
          <p:cNvPicPr>
            <a:picLocks noChangeAspect="1"/>
          </p:cNvPicPr>
          <p:nvPr/>
        </p:nvPicPr>
        <p:blipFill rotWithShape="1">
          <a:blip r:embed="rId3"/>
          <a:srcRect l="25548" t="32899" r="16533" b="1"/>
          <a:stretch/>
        </p:blipFill>
        <p:spPr>
          <a:xfrm>
            <a:off x="10749507" y="6189332"/>
            <a:ext cx="215153" cy="204520"/>
          </a:xfrm>
          <a:prstGeom prst="rect">
            <a:avLst/>
          </a:prstGeom>
        </p:spPr>
      </p:pic>
      <p:pic>
        <p:nvPicPr>
          <p:cNvPr id="5" name="Image 4">
            <a:extLst>
              <a:ext uri="{FF2B5EF4-FFF2-40B4-BE49-F238E27FC236}">
                <a16:creationId xmlns:a16="http://schemas.microsoft.com/office/drawing/2014/main" id="{9649184B-BAC3-4CEA-8687-3471117575A3}"/>
              </a:ext>
            </a:extLst>
          </p:cNvPr>
          <p:cNvPicPr>
            <a:picLocks noChangeAspect="1"/>
          </p:cNvPicPr>
          <p:nvPr/>
        </p:nvPicPr>
        <p:blipFill>
          <a:blip r:embed="rId4">
            <a:clrChange>
              <a:clrFrom>
                <a:srgbClr val="FFFFFF"/>
              </a:clrFrom>
              <a:clrTo>
                <a:srgbClr val="FFFFFF">
                  <a:alpha val="0"/>
                </a:srgbClr>
              </a:clrTo>
            </a:clrChange>
            <a:duotone>
              <a:schemeClr val="accent6">
                <a:shade val="45000"/>
                <a:satMod val="135000"/>
              </a:schemeClr>
              <a:prstClr val="white"/>
            </a:duotone>
          </a:blip>
          <a:stretch>
            <a:fillRect/>
          </a:stretch>
        </p:blipFill>
        <p:spPr>
          <a:xfrm rot="8921106" flipH="1">
            <a:off x="11193696" y="5946208"/>
            <a:ext cx="605958" cy="786682"/>
          </a:xfrm>
          <a:prstGeom prst="rect">
            <a:avLst/>
          </a:prstGeom>
        </p:spPr>
      </p:pic>
    </p:spTree>
    <p:extLst>
      <p:ext uri="{BB962C8B-B14F-4D97-AF65-F5344CB8AC3E}">
        <p14:creationId xmlns:p14="http://schemas.microsoft.com/office/powerpoint/2010/main" val="2268874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p:txBody>
          <a:bodyPr/>
          <a:lstStyle/>
          <a:p>
            <a:r>
              <a:rPr lang="fr-FR" dirty="0"/>
              <a:t>La CEGEE continue sa démarche </a:t>
            </a:r>
            <a:r>
              <a:rPr lang="fr-FR" dirty="0">
                <a:solidFill>
                  <a:srgbClr val="77BF32"/>
                </a:solidFill>
              </a:rPr>
              <a:t>Green</a:t>
            </a:r>
            <a:r>
              <a:rPr lang="fr-FR" dirty="0"/>
              <a:t> pour faire de la transition environnementale un des principaux moteurs de croissance d’ici 2024.</a:t>
            </a:r>
          </a:p>
          <a:p>
            <a:pPr lvl="1"/>
            <a:endParaRPr lang="fr-FR" dirty="0">
              <a:solidFill>
                <a:schemeClr val="accent4">
                  <a:lumMod val="75000"/>
                </a:schemeClr>
              </a:solidFill>
            </a:endParaRPr>
          </a:p>
          <a:p>
            <a:r>
              <a:rPr lang="fr-FR" dirty="0"/>
              <a:t>Un nouveau support vient vous aider pour accompagner les projets Epargne et Crédit de nos clients, le </a:t>
            </a:r>
            <a:r>
              <a:rPr lang="fr-FR" dirty="0">
                <a:solidFill>
                  <a:srgbClr val="77BF32"/>
                </a:solidFill>
              </a:rPr>
              <a:t>Green Book</a:t>
            </a:r>
            <a:r>
              <a:rPr lang="fr-FR" dirty="0"/>
              <a:t>.</a:t>
            </a:r>
          </a:p>
          <a:p>
            <a:endParaRPr lang="fr-FR" dirty="0"/>
          </a:p>
          <a:p>
            <a:r>
              <a:rPr lang="fr-FR" dirty="0"/>
              <a:t>Pour répondre à notre promesse client d’accompagnement durable, nous développons un partenariat avec COZYNERGY.</a:t>
            </a:r>
          </a:p>
        </p:txBody>
      </p:sp>
    </p:spTree>
    <p:extLst>
      <p:ext uri="{BB962C8B-B14F-4D97-AF65-F5344CB8AC3E}">
        <p14:creationId xmlns:p14="http://schemas.microsoft.com/office/powerpoint/2010/main" val="575979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2">
                                            <p:txEl>
                                              <p:pRg st="0" end="0"/>
                                            </p:txEl>
                                          </p:spTgt>
                                        </p:tgtEl>
                                        <p:attrNameLst>
                                          <p:attrName>style.color</p:attrName>
                                        </p:attrNameLst>
                                      </p:cBhvr>
                                      <p:to>
                                        <a:srgbClr val="D11821"/>
                                      </p:to>
                                    </p:animClr>
                                    <p:animClr clrSpc="rgb" dir="cw">
                                      <p:cBhvr>
                                        <p:cTn id="7" dur="500" fill="hold"/>
                                        <p:tgtEl>
                                          <p:spTgt spid="2">
                                            <p:txEl>
                                              <p:pRg st="0" end="0"/>
                                            </p:txEl>
                                          </p:spTgt>
                                        </p:tgtEl>
                                        <p:attrNameLst>
                                          <p:attrName>fillcolor</p:attrName>
                                        </p:attrNameLst>
                                      </p:cBhvr>
                                      <p:to>
                                        <a:srgbClr val="D11821"/>
                                      </p:to>
                                    </p:animClr>
                                    <p:set>
                                      <p:cBhvr>
                                        <p:cTn id="8" dur="500" fill="hold"/>
                                        <p:tgtEl>
                                          <p:spTgt spid="2">
                                            <p:txEl>
                                              <p:pRg st="0" end="0"/>
                                            </p:txEl>
                                          </p:spTgt>
                                        </p:tgtEl>
                                        <p:attrNameLst>
                                          <p:attrName>fill.type</p:attrName>
                                        </p:attrNameLst>
                                      </p:cBhvr>
                                      <p:to>
                                        <p:strVal val="solid"/>
                                      </p:to>
                                    </p:set>
                                    <p:set>
                                      <p:cBhvr>
                                        <p:cTn id="9" dur="500" fill="hold"/>
                                        <p:tgtEl>
                                          <p:spTgt spid="2">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6">
            <a:extLst>
              <a:ext uri="{FF2B5EF4-FFF2-40B4-BE49-F238E27FC236}">
                <a16:creationId xmlns:a16="http://schemas.microsoft.com/office/drawing/2014/main" id="{F6FC0641-E1CD-4823-9E30-AD10660E4C4C}"/>
              </a:ext>
            </a:extLst>
          </p:cNvPr>
          <p:cNvPicPr>
            <a:picLocks noChangeAspect="1"/>
          </p:cNvPicPr>
          <p:nvPr/>
        </p:nvPicPr>
        <p:blipFill>
          <a:blip r:embed="rId2"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1475696" y="1018309"/>
            <a:ext cx="10716304" cy="5839691"/>
          </a:xfrm>
          <a:prstGeom prst="rect">
            <a:avLst/>
          </a:prstGeom>
          <a:ln>
            <a:noFill/>
          </a:ln>
        </p:spPr>
      </p:pic>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p:txBody>
          <a:bodyPr/>
          <a:lstStyle/>
          <a:p>
            <a:r>
              <a:rPr lang="fr-FR" dirty="0"/>
              <a:t>Le chemin de notre démarche Green repose sur plusieurs ambitions. </a:t>
            </a:r>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La CEGEE continue sa démarche </a:t>
            </a:r>
            <a:r>
              <a:rPr lang="fr-FR" dirty="0">
                <a:solidFill>
                  <a:srgbClr val="77BF32"/>
                </a:solidFill>
              </a:rPr>
              <a:t>Green</a:t>
            </a:r>
            <a:r>
              <a:rPr lang="fr-FR" dirty="0"/>
              <a:t> pour faire de la transition environnementale un des principaux moteurs de croissance d’ici 2024.</a:t>
            </a:r>
          </a:p>
        </p:txBody>
      </p:sp>
      <p:sp>
        <p:nvSpPr>
          <p:cNvPr id="4" name="Espace réservé du texte 6">
            <a:extLst>
              <a:ext uri="{FF2B5EF4-FFF2-40B4-BE49-F238E27FC236}">
                <a16:creationId xmlns:a16="http://schemas.microsoft.com/office/drawing/2014/main" id="{6D49AEF0-9FBA-4F91-B1C1-8FB21DF58933}"/>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59"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sp>
        <p:nvSpPr>
          <p:cNvPr id="20" name="ZoneTexte 19">
            <a:extLst>
              <a:ext uri="{FF2B5EF4-FFF2-40B4-BE49-F238E27FC236}">
                <a16:creationId xmlns:a16="http://schemas.microsoft.com/office/drawing/2014/main" id="{A58044A8-0404-4FC4-BC33-C60171E33235}"/>
              </a:ext>
            </a:extLst>
          </p:cNvPr>
          <p:cNvSpPr txBox="1"/>
          <p:nvPr/>
        </p:nvSpPr>
        <p:spPr>
          <a:xfrm>
            <a:off x="-275658" y="5737926"/>
            <a:ext cx="3156929" cy="553998"/>
          </a:xfrm>
          <a:prstGeom prst="rect">
            <a:avLst/>
          </a:prstGeom>
          <a:noFill/>
        </p:spPr>
        <p:txBody>
          <a:bodyPr wrap="square">
            <a:spAutoFit/>
          </a:bodyPr>
          <a:lstStyle/>
          <a:p>
            <a:pPr marL="355600" marR="0" lvl="0" algn="ctr" defTabSz="914400" rtl="0" eaLnBrk="1" fontAlgn="auto" latinLnBrk="0" hangingPunct="1">
              <a:lnSpc>
                <a:spcPct val="100000"/>
              </a:lnSpc>
              <a:spcAft>
                <a:spcPts val="0"/>
              </a:spcAft>
              <a:buClr>
                <a:srgbClr val="00B050"/>
              </a:buClr>
              <a:buSzTx/>
              <a:tabLst/>
              <a:defRPr/>
            </a:pPr>
            <a:r>
              <a:rPr lang="fr-FR" b="1" dirty="0">
                <a:solidFill>
                  <a:srgbClr val="92D050"/>
                </a:solidFill>
              </a:rPr>
              <a:t>50%</a:t>
            </a:r>
            <a:r>
              <a:rPr lang="fr-FR" b="1" dirty="0">
                <a:solidFill>
                  <a:schemeClr val="tx1">
                    <a:lumMod val="75000"/>
                    <a:lumOff val="25000"/>
                  </a:schemeClr>
                </a:solidFill>
              </a:rPr>
              <a:t> </a:t>
            </a:r>
            <a:r>
              <a:rPr kumimoji="0" lang="fr-FR" sz="1200" b="0" u="none" strike="noStrike" kern="1200" cap="none" spc="0" normalizeH="0" baseline="0" noProof="0" dirty="0">
                <a:ln>
                  <a:noFill/>
                </a:ln>
                <a:solidFill>
                  <a:schemeClr val="tx1">
                    <a:lumMod val="75000"/>
                    <a:lumOff val="25000"/>
                  </a:schemeClr>
                </a:solidFill>
                <a:effectLst/>
                <a:uLnTx/>
                <a:uFillTx/>
              </a:rPr>
              <a:t>de la collecte brute sur des produits de gestion durable </a:t>
            </a:r>
            <a:r>
              <a:rPr lang="fr-FR" sz="1200" dirty="0">
                <a:solidFill>
                  <a:schemeClr val="tx1">
                    <a:lumMod val="75000"/>
                    <a:lumOff val="25000"/>
                  </a:schemeClr>
                </a:solidFill>
              </a:rPr>
              <a:t>/ </a:t>
            </a:r>
            <a:r>
              <a:rPr kumimoji="0" lang="fr-FR" sz="1200" b="0" u="none" strike="noStrike" kern="1200" cap="none" spc="0" normalizeH="0" baseline="0" noProof="0" dirty="0">
                <a:ln>
                  <a:noFill/>
                </a:ln>
                <a:solidFill>
                  <a:schemeClr val="tx1">
                    <a:lumMod val="75000"/>
                    <a:lumOff val="25000"/>
                  </a:schemeClr>
                </a:solidFill>
                <a:effectLst/>
                <a:uLnTx/>
                <a:uFillTx/>
              </a:rPr>
              <a:t>à impact</a:t>
            </a:r>
            <a:endParaRPr kumimoji="0" lang="fr-FR" sz="1200" b="1" u="none" strike="noStrike" kern="1200" cap="none" spc="0" normalizeH="0" baseline="0" noProof="0" dirty="0">
              <a:ln>
                <a:noFill/>
              </a:ln>
              <a:solidFill>
                <a:schemeClr val="tx1">
                  <a:lumMod val="75000"/>
                  <a:lumOff val="25000"/>
                </a:schemeClr>
              </a:solidFill>
              <a:effectLst/>
              <a:uLnTx/>
              <a:uFillTx/>
            </a:endParaRPr>
          </a:p>
        </p:txBody>
      </p:sp>
      <p:grpSp>
        <p:nvGrpSpPr>
          <p:cNvPr id="7" name="Groupe 6">
            <a:extLst>
              <a:ext uri="{FF2B5EF4-FFF2-40B4-BE49-F238E27FC236}">
                <a16:creationId xmlns:a16="http://schemas.microsoft.com/office/drawing/2014/main" id="{0C211F3A-DFEE-4228-BAA6-295A4CA046C4}"/>
              </a:ext>
            </a:extLst>
          </p:cNvPr>
          <p:cNvGrpSpPr/>
          <p:nvPr/>
        </p:nvGrpSpPr>
        <p:grpSpPr>
          <a:xfrm>
            <a:off x="2329905" y="2053827"/>
            <a:ext cx="4683162" cy="1553873"/>
            <a:chOff x="2329905" y="2053827"/>
            <a:chExt cx="4683162" cy="1553873"/>
          </a:xfrm>
        </p:grpSpPr>
        <p:sp>
          <p:nvSpPr>
            <p:cNvPr id="16" name="Rectangle 15">
              <a:extLst>
                <a:ext uri="{FF2B5EF4-FFF2-40B4-BE49-F238E27FC236}">
                  <a16:creationId xmlns:a16="http://schemas.microsoft.com/office/drawing/2014/main" id="{3605CC4D-C364-4B23-ADC5-75FD4C00834D}"/>
                </a:ext>
              </a:extLst>
            </p:cNvPr>
            <p:cNvSpPr/>
            <p:nvPr/>
          </p:nvSpPr>
          <p:spPr>
            <a:xfrm>
              <a:off x="5214244" y="3040537"/>
              <a:ext cx="95372" cy="47310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15" name="Rectangle: Rounded Corners 7">
              <a:extLst>
                <a:ext uri="{FF2B5EF4-FFF2-40B4-BE49-F238E27FC236}">
                  <a16:creationId xmlns:a16="http://schemas.microsoft.com/office/drawing/2014/main" id="{642D100D-27CD-4DC3-8871-1E1A5CDECA58}"/>
                </a:ext>
              </a:extLst>
            </p:cNvPr>
            <p:cNvSpPr/>
            <p:nvPr/>
          </p:nvSpPr>
          <p:spPr>
            <a:xfrm>
              <a:off x="3810835" y="2053827"/>
              <a:ext cx="2832525" cy="988495"/>
            </a:xfrm>
            <a:prstGeom prst="roundRect">
              <a:avLst/>
            </a:prstGeom>
            <a:solidFill>
              <a:schemeClr val="bg1"/>
            </a:solid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marR="0" lvl="0" algn="ctr" defTabSz="914400" rtl="0" eaLnBrk="1" fontAlgn="auto" latinLnBrk="0" hangingPunct="1">
                <a:lnSpc>
                  <a:spcPct val="100000"/>
                </a:lnSpc>
                <a:spcBef>
                  <a:spcPts val="1200"/>
                </a:spcBef>
                <a:spcAft>
                  <a:spcPts val="0"/>
                </a:spcAft>
                <a:buClr>
                  <a:srgbClr val="00B050"/>
                </a:buClr>
                <a:buSzTx/>
                <a:tabLst/>
                <a:defRPr/>
              </a:pPr>
              <a:r>
                <a:rPr kumimoji="0" lang="fr-FR" sz="1400" b="1" i="0" u="none" strike="noStrike" kern="1200" cap="small" spc="0" normalizeH="0" noProof="0" dirty="0">
                  <a:ln>
                    <a:noFill/>
                  </a:ln>
                  <a:solidFill>
                    <a:schemeClr val="tx1"/>
                  </a:solidFill>
                  <a:effectLst/>
                  <a:uLnTx/>
                  <a:uFillTx/>
                </a:rPr>
                <a:t>Devenir </a:t>
              </a:r>
              <a:r>
                <a:rPr kumimoji="0" lang="fr-FR" sz="1400" b="1" i="0" u="none" strike="noStrike" kern="1200" cap="small" spc="0" normalizeH="0" noProof="0" dirty="0">
                  <a:ln>
                    <a:noFill/>
                  </a:ln>
                  <a:solidFill>
                    <a:schemeClr val="accent6"/>
                  </a:solidFill>
                  <a:effectLst/>
                  <a:uLnTx/>
                  <a:uFillTx/>
                </a:rPr>
                <a:t>leader de la rénovation énergétique</a:t>
              </a:r>
              <a:endParaRPr lang="fr-FR" sz="1400" b="1" i="1" cap="small" dirty="0">
                <a:solidFill>
                  <a:schemeClr val="accent6"/>
                </a:solidFill>
              </a:endParaRPr>
            </a:p>
          </p:txBody>
        </p:sp>
        <p:sp>
          <p:nvSpPr>
            <p:cNvPr id="23" name="ZoneTexte 22">
              <a:extLst>
                <a:ext uri="{FF2B5EF4-FFF2-40B4-BE49-F238E27FC236}">
                  <a16:creationId xmlns:a16="http://schemas.microsoft.com/office/drawing/2014/main" id="{46BEC408-9F00-42CE-BF8E-C24FEB477123}"/>
                </a:ext>
              </a:extLst>
            </p:cNvPr>
            <p:cNvSpPr txBox="1"/>
            <p:nvPr/>
          </p:nvSpPr>
          <p:spPr>
            <a:xfrm>
              <a:off x="2329905" y="3053702"/>
              <a:ext cx="2832525" cy="553998"/>
            </a:xfrm>
            <a:prstGeom prst="rect">
              <a:avLst/>
            </a:prstGeom>
            <a:noFill/>
          </p:spPr>
          <p:txBody>
            <a:bodyPr wrap="square" rtlCol="0">
              <a:spAutoFit/>
            </a:bodyPr>
            <a:lstStyle/>
            <a:p>
              <a:pPr algn="ctr"/>
              <a:r>
                <a:rPr lang="fr-FR" sz="1200" dirty="0">
                  <a:solidFill>
                    <a:schemeClr val="tx1">
                      <a:lumMod val="75000"/>
                      <a:lumOff val="25000"/>
                    </a:schemeClr>
                  </a:solidFill>
                </a:rPr>
                <a:t>Accompagner </a:t>
              </a:r>
              <a:r>
                <a:rPr lang="fr-FR" b="1" dirty="0">
                  <a:solidFill>
                    <a:srgbClr val="92D050"/>
                  </a:solidFill>
                </a:rPr>
                <a:t>30%</a:t>
              </a:r>
              <a:r>
                <a:rPr lang="fr-FR" b="1" dirty="0">
                  <a:solidFill>
                    <a:schemeClr val="tx1">
                      <a:lumMod val="75000"/>
                      <a:lumOff val="25000"/>
                    </a:schemeClr>
                  </a:solidFill>
                </a:rPr>
                <a:t> </a:t>
              </a:r>
              <a:r>
                <a:rPr lang="fr-FR" sz="1200" dirty="0">
                  <a:solidFill>
                    <a:schemeClr val="tx1">
                      <a:lumMod val="75000"/>
                      <a:lumOff val="25000"/>
                    </a:schemeClr>
                  </a:solidFill>
                </a:rPr>
                <a:t>des projets de rénovation énergétique des Français</a:t>
              </a:r>
            </a:p>
          </p:txBody>
        </p:sp>
        <p:sp>
          <p:nvSpPr>
            <p:cNvPr id="82" name="Freeform 34">
              <a:extLst>
                <a:ext uri="{FF2B5EF4-FFF2-40B4-BE49-F238E27FC236}">
                  <a16:creationId xmlns:a16="http://schemas.microsoft.com/office/drawing/2014/main" id="{29DF5171-66B3-4F7D-A133-98B612261188}"/>
                </a:ext>
              </a:extLst>
            </p:cNvPr>
            <p:cNvSpPr>
              <a:spLocks noEditPoints="1"/>
            </p:cNvSpPr>
            <p:nvPr/>
          </p:nvSpPr>
          <p:spPr bwMode="auto">
            <a:xfrm>
              <a:off x="6412983" y="2500229"/>
              <a:ext cx="600084" cy="988495"/>
            </a:xfrm>
            <a:custGeom>
              <a:avLst/>
              <a:gdLst>
                <a:gd name="T0" fmla="*/ 1424 w 1586"/>
                <a:gd name="T1" fmla="*/ 677 h 2480"/>
                <a:gd name="T2" fmla="*/ 1448 w 1586"/>
                <a:gd name="T3" fmla="*/ 549 h 2480"/>
                <a:gd name="T4" fmla="*/ 1381 w 1586"/>
                <a:gd name="T5" fmla="*/ 397 h 2480"/>
                <a:gd name="T6" fmla="*/ 1344 w 1586"/>
                <a:gd name="T7" fmla="*/ 264 h 2480"/>
                <a:gd name="T8" fmla="*/ 1277 w 1586"/>
                <a:gd name="T9" fmla="*/ 158 h 2480"/>
                <a:gd name="T10" fmla="*/ 1071 w 1586"/>
                <a:gd name="T11" fmla="*/ 231 h 2480"/>
                <a:gd name="T12" fmla="*/ 1021 w 1586"/>
                <a:gd name="T13" fmla="*/ 110 h 2480"/>
                <a:gd name="T14" fmla="*/ 906 w 1586"/>
                <a:gd name="T15" fmla="*/ 18 h 2480"/>
                <a:gd name="T16" fmla="*/ 736 w 1586"/>
                <a:gd name="T17" fmla="*/ 24 h 2480"/>
                <a:gd name="T18" fmla="*/ 498 w 1586"/>
                <a:gd name="T19" fmla="*/ 82 h 2480"/>
                <a:gd name="T20" fmla="*/ 449 w 1586"/>
                <a:gd name="T21" fmla="*/ 196 h 2480"/>
                <a:gd name="T22" fmla="*/ 377 w 1586"/>
                <a:gd name="T23" fmla="*/ 296 h 2480"/>
                <a:gd name="T24" fmla="*/ 295 w 1586"/>
                <a:gd name="T25" fmla="*/ 331 h 2480"/>
                <a:gd name="T26" fmla="*/ 285 w 1586"/>
                <a:gd name="T27" fmla="*/ 509 h 2480"/>
                <a:gd name="T28" fmla="*/ 269 w 1586"/>
                <a:gd name="T29" fmla="*/ 579 h 2480"/>
                <a:gd name="T30" fmla="*/ 233 w 1586"/>
                <a:gd name="T31" fmla="*/ 629 h 2480"/>
                <a:gd name="T32" fmla="*/ 60 w 1586"/>
                <a:gd name="T33" fmla="*/ 638 h 2480"/>
                <a:gd name="T34" fmla="*/ 88 w 1586"/>
                <a:gd name="T35" fmla="*/ 829 h 2480"/>
                <a:gd name="T36" fmla="*/ 105 w 1586"/>
                <a:gd name="T37" fmla="*/ 1012 h 2480"/>
                <a:gd name="T38" fmla="*/ 218 w 1586"/>
                <a:gd name="T39" fmla="*/ 932 h 2480"/>
                <a:gd name="T40" fmla="*/ 198 w 1586"/>
                <a:gd name="T41" fmla="*/ 1084 h 2480"/>
                <a:gd name="T42" fmla="*/ 330 w 1586"/>
                <a:gd name="T43" fmla="*/ 1084 h 2480"/>
                <a:gd name="T44" fmla="*/ 502 w 1586"/>
                <a:gd name="T45" fmla="*/ 1120 h 2480"/>
                <a:gd name="T46" fmla="*/ 605 w 1586"/>
                <a:gd name="T47" fmla="*/ 1154 h 2480"/>
                <a:gd name="T48" fmla="*/ 258 w 1586"/>
                <a:gd name="T49" fmla="*/ 2281 h 2480"/>
                <a:gd name="T50" fmla="*/ 729 w 1586"/>
                <a:gd name="T51" fmla="*/ 2344 h 2480"/>
                <a:gd name="T52" fmla="*/ 1325 w 1586"/>
                <a:gd name="T53" fmla="*/ 2222 h 2480"/>
                <a:gd name="T54" fmla="*/ 1056 w 1586"/>
                <a:gd name="T55" fmla="*/ 1100 h 2480"/>
                <a:gd name="T56" fmla="*/ 1250 w 1586"/>
                <a:gd name="T57" fmla="*/ 1113 h 2480"/>
                <a:gd name="T58" fmla="*/ 1356 w 1586"/>
                <a:gd name="T59" fmla="*/ 1093 h 2480"/>
                <a:gd name="T60" fmla="*/ 1520 w 1586"/>
                <a:gd name="T61" fmla="*/ 970 h 2480"/>
                <a:gd name="T62" fmla="*/ 1553 w 1586"/>
                <a:gd name="T63" fmla="*/ 855 h 2480"/>
                <a:gd name="T64" fmla="*/ 1348 w 1586"/>
                <a:gd name="T65" fmla="*/ 277 h 2480"/>
                <a:gd name="T66" fmla="*/ 286 w 1586"/>
                <a:gd name="T67" fmla="*/ 584 h 2480"/>
                <a:gd name="T68" fmla="*/ 148 w 1586"/>
                <a:gd name="T69" fmla="*/ 926 h 2480"/>
                <a:gd name="T70" fmla="*/ 196 w 1586"/>
                <a:gd name="T71" fmla="*/ 931 h 2480"/>
                <a:gd name="T72" fmla="*/ 282 w 1586"/>
                <a:gd name="T73" fmla="*/ 677 h 2480"/>
                <a:gd name="T74" fmla="*/ 473 w 1586"/>
                <a:gd name="T75" fmla="*/ 211 h 2480"/>
                <a:gd name="T76" fmla="*/ 420 w 1586"/>
                <a:gd name="T77" fmla="*/ 508 h 2480"/>
                <a:gd name="T78" fmla="*/ 361 w 1586"/>
                <a:gd name="T79" fmla="*/ 266 h 2480"/>
                <a:gd name="T80" fmla="*/ 322 w 1586"/>
                <a:gd name="T81" fmla="*/ 463 h 2480"/>
                <a:gd name="T82" fmla="*/ 330 w 1586"/>
                <a:gd name="T83" fmla="*/ 601 h 2480"/>
                <a:gd name="T84" fmla="*/ 347 w 1586"/>
                <a:gd name="T85" fmla="*/ 1047 h 2480"/>
                <a:gd name="T86" fmla="*/ 384 w 1586"/>
                <a:gd name="T87" fmla="*/ 1097 h 2480"/>
                <a:gd name="T88" fmla="*/ 481 w 1586"/>
                <a:gd name="T89" fmla="*/ 1092 h 2480"/>
                <a:gd name="T90" fmla="*/ 544 w 1586"/>
                <a:gd name="T91" fmla="*/ 118 h 2480"/>
                <a:gd name="T92" fmla="*/ 593 w 1586"/>
                <a:gd name="T93" fmla="*/ 111 h 2480"/>
                <a:gd name="T94" fmla="*/ 675 w 1586"/>
                <a:gd name="T95" fmla="*/ 571 h 2480"/>
                <a:gd name="T96" fmla="*/ 960 w 1586"/>
                <a:gd name="T97" fmla="*/ 137 h 2480"/>
                <a:gd name="T98" fmla="*/ 932 w 1586"/>
                <a:gd name="T99" fmla="*/ 40 h 2480"/>
                <a:gd name="T100" fmla="*/ 805 w 1586"/>
                <a:gd name="T101" fmla="*/ 549 h 2480"/>
                <a:gd name="T102" fmla="*/ 669 w 1586"/>
                <a:gd name="T103" fmla="*/ 97 h 2480"/>
                <a:gd name="T104" fmla="*/ 841 w 1586"/>
                <a:gd name="T105" fmla="*/ 1247 h 2480"/>
                <a:gd name="T106" fmla="*/ 1047 w 1586"/>
                <a:gd name="T107" fmla="*/ 990 h 2480"/>
                <a:gd name="T108" fmla="*/ 1050 w 1586"/>
                <a:gd name="T109" fmla="*/ 1020 h 2480"/>
                <a:gd name="T110" fmla="*/ 1159 w 1586"/>
                <a:gd name="T111" fmla="*/ 207 h 2480"/>
                <a:gd name="T112" fmla="*/ 1109 w 1586"/>
                <a:gd name="T113" fmla="*/ 1049 h 2480"/>
                <a:gd name="T114" fmla="*/ 1174 w 1586"/>
                <a:gd name="T115" fmla="*/ 1076 h 2480"/>
                <a:gd name="T116" fmla="*/ 1229 w 1586"/>
                <a:gd name="T117" fmla="*/ 235 h 2480"/>
                <a:gd name="T118" fmla="*/ 1257 w 1586"/>
                <a:gd name="T119" fmla="*/ 410 h 2480"/>
                <a:gd name="T120" fmla="*/ 1336 w 1586"/>
                <a:gd name="T121" fmla="*/ 284 h 2480"/>
                <a:gd name="T122" fmla="*/ 1330 w 1586"/>
                <a:gd name="T123" fmla="*/ 421 h 2480"/>
                <a:gd name="T124" fmla="*/ 1407 w 1586"/>
                <a:gd name="T125" fmla="*/ 615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86" h="2480">
                  <a:moveTo>
                    <a:pt x="1580" y="811"/>
                  </a:moveTo>
                  <a:cubicBezTo>
                    <a:pt x="1580" y="811"/>
                    <a:pt x="1579" y="811"/>
                    <a:pt x="1578" y="810"/>
                  </a:cubicBezTo>
                  <a:cubicBezTo>
                    <a:pt x="1577" y="810"/>
                    <a:pt x="1577" y="809"/>
                    <a:pt x="1578" y="808"/>
                  </a:cubicBezTo>
                  <a:cubicBezTo>
                    <a:pt x="1580" y="807"/>
                    <a:pt x="1580" y="806"/>
                    <a:pt x="1579" y="804"/>
                  </a:cubicBezTo>
                  <a:cubicBezTo>
                    <a:pt x="1578" y="801"/>
                    <a:pt x="1577" y="800"/>
                    <a:pt x="1574" y="799"/>
                  </a:cubicBezTo>
                  <a:cubicBezTo>
                    <a:pt x="1573" y="799"/>
                    <a:pt x="1572" y="799"/>
                    <a:pt x="1572" y="798"/>
                  </a:cubicBezTo>
                  <a:cubicBezTo>
                    <a:pt x="1572" y="798"/>
                    <a:pt x="1571" y="798"/>
                    <a:pt x="1572" y="797"/>
                  </a:cubicBezTo>
                  <a:cubicBezTo>
                    <a:pt x="1572" y="796"/>
                    <a:pt x="1573" y="795"/>
                    <a:pt x="1573" y="794"/>
                  </a:cubicBezTo>
                  <a:cubicBezTo>
                    <a:pt x="1573" y="792"/>
                    <a:pt x="1573" y="792"/>
                    <a:pt x="1574" y="793"/>
                  </a:cubicBezTo>
                  <a:cubicBezTo>
                    <a:pt x="1575" y="793"/>
                    <a:pt x="1575" y="793"/>
                    <a:pt x="1575" y="793"/>
                  </a:cubicBezTo>
                  <a:cubicBezTo>
                    <a:pt x="1575" y="793"/>
                    <a:pt x="1575" y="792"/>
                    <a:pt x="1575" y="792"/>
                  </a:cubicBezTo>
                  <a:cubicBezTo>
                    <a:pt x="1575" y="791"/>
                    <a:pt x="1574" y="790"/>
                    <a:pt x="1573" y="789"/>
                  </a:cubicBezTo>
                  <a:cubicBezTo>
                    <a:pt x="1573" y="789"/>
                    <a:pt x="1573" y="788"/>
                    <a:pt x="1573" y="788"/>
                  </a:cubicBezTo>
                  <a:cubicBezTo>
                    <a:pt x="1573" y="787"/>
                    <a:pt x="1574" y="787"/>
                    <a:pt x="1575" y="787"/>
                  </a:cubicBezTo>
                  <a:cubicBezTo>
                    <a:pt x="1575" y="787"/>
                    <a:pt x="1575" y="787"/>
                    <a:pt x="1576" y="787"/>
                  </a:cubicBezTo>
                  <a:cubicBezTo>
                    <a:pt x="1575" y="785"/>
                    <a:pt x="1575" y="782"/>
                    <a:pt x="1572" y="782"/>
                  </a:cubicBezTo>
                  <a:cubicBezTo>
                    <a:pt x="1571" y="781"/>
                    <a:pt x="1571" y="781"/>
                    <a:pt x="1570" y="780"/>
                  </a:cubicBezTo>
                  <a:cubicBezTo>
                    <a:pt x="1569" y="779"/>
                    <a:pt x="1568" y="778"/>
                    <a:pt x="1567" y="777"/>
                  </a:cubicBezTo>
                  <a:cubicBezTo>
                    <a:pt x="1565" y="776"/>
                    <a:pt x="1564" y="775"/>
                    <a:pt x="1564" y="773"/>
                  </a:cubicBezTo>
                  <a:cubicBezTo>
                    <a:pt x="1564" y="773"/>
                    <a:pt x="1564" y="772"/>
                    <a:pt x="1564" y="772"/>
                  </a:cubicBezTo>
                  <a:cubicBezTo>
                    <a:pt x="1564" y="771"/>
                    <a:pt x="1563" y="771"/>
                    <a:pt x="1561" y="771"/>
                  </a:cubicBezTo>
                  <a:cubicBezTo>
                    <a:pt x="1561" y="771"/>
                    <a:pt x="1560" y="771"/>
                    <a:pt x="1560" y="771"/>
                  </a:cubicBezTo>
                  <a:cubicBezTo>
                    <a:pt x="1559" y="771"/>
                    <a:pt x="1559" y="770"/>
                    <a:pt x="1560" y="769"/>
                  </a:cubicBezTo>
                  <a:cubicBezTo>
                    <a:pt x="1560" y="769"/>
                    <a:pt x="1560" y="769"/>
                    <a:pt x="1560" y="769"/>
                  </a:cubicBezTo>
                  <a:cubicBezTo>
                    <a:pt x="1561" y="767"/>
                    <a:pt x="1561" y="766"/>
                    <a:pt x="1560" y="765"/>
                  </a:cubicBezTo>
                  <a:cubicBezTo>
                    <a:pt x="1560" y="764"/>
                    <a:pt x="1560" y="764"/>
                    <a:pt x="1560" y="763"/>
                  </a:cubicBezTo>
                  <a:cubicBezTo>
                    <a:pt x="1560" y="762"/>
                    <a:pt x="1560" y="761"/>
                    <a:pt x="1559" y="760"/>
                  </a:cubicBezTo>
                  <a:cubicBezTo>
                    <a:pt x="1558" y="759"/>
                    <a:pt x="1557" y="758"/>
                    <a:pt x="1558" y="758"/>
                  </a:cubicBezTo>
                  <a:cubicBezTo>
                    <a:pt x="1560" y="756"/>
                    <a:pt x="1559" y="755"/>
                    <a:pt x="1558" y="754"/>
                  </a:cubicBezTo>
                  <a:cubicBezTo>
                    <a:pt x="1558" y="752"/>
                    <a:pt x="1556" y="752"/>
                    <a:pt x="1555" y="754"/>
                  </a:cubicBezTo>
                  <a:cubicBezTo>
                    <a:pt x="1554" y="755"/>
                    <a:pt x="1553" y="755"/>
                    <a:pt x="1553" y="756"/>
                  </a:cubicBezTo>
                  <a:cubicBezTo>
                    <a:pt x="1553" y="757"/>
                    <a:pt x="1554" y="758"/>
                    <a:pt x="1554" y="759"/>
                  </a:cubicBezTo>
                  <a:cubicBezTo>
                    <a:pt x="1554" y="759"/>
                    <a:pt x="1555" y="759"/>
                    <a:pt x="1555" y="760"/>
                  </a:cubicBezTo>
                  <a:cubicBezTo>
                    <a:pt x="1555" y="760"/>
                    <a:pt x="1555" y="761"/>
                    <a:pt x="1554" y="761"/>
                  </a:cubicBezTo>
                  <a:cubicBezTo>
                    <a:pt x="1552" y="762"/>
                    <a:pt x="1552" y="762"/>
                    <a:pt x="1553" y="764"/>
                  </a:cubicBezTo>
                  <a:cubicBezTo>
                    <a:pt x="1553" y="764"/>
                    <a:pt x="1554" y="764"/>
                    <a:pt x="1554" y="764"/>
                  </a:cubicBezTo>
                  <a:cubicBezTo>
                    <a:pt x="1555" y="765"/>
                    <a:pt x="1555" y="766"/>
                    <a:pt x="1554" y="767"/>
                  </a:cubicBezTo>
                  <a:cubicBezTo>
                    <a:pt x="1553" y="769"/>
                    <a:pt x="1553" y="769"/>
                    <a:pt x="1551" y="769"/>
                  </a:cubicBezTo>
                  <a:cubicBezTo>
                    <a:pt x="1551" y="769"/>
                    <a:pt x="1550" y="768"/>
                    <a:pt x="1549" y="768"/>
                  </a:cubicBezTo>
                  <a:cubicBezTo>
                    <a:pt x="1549" y="768"/>
                    <a:pt x="1548" y="769"/>
                    <a:pt x="1548" y="770"/>
                  </a:cubicBezTo>
                  <a:cubicBezTo>
                    <a:pt x="1549" y="771"/>
                    <a:pt x="1549" y="772"/>
                    <a:pt x="1549" y="773"/>
                  </a:cubicBezTo>
                  <a:cubicBezTo>
                    <a:pt x="1549" y="774"/>
                    <a:pt x="1549" y="776"/>
                    <a:pt x="1547" y="776"/>
                  </a:cubicBezTo>
                  <a:cubicBezTo>
                    <a:pt x="1547" y="776"/>
                    <a:pt x="1546" y="776"/>
                    <a:pt x="1546" y="777"/>
                  </a:cubicBezTo>
                  <a:cubicBezTo>
                    <a:pt x="1546" y="777"/>
                    <a:pt x="1545" y="778"/>
                    <a:pt x="1545" y="777"/>
                  </a:cubicBezTo>
                  <a:cubicBezTo>
                    <a:pt x="1544" y="777"/>
                    <a:pt x="1543" y="776"/>
                    <a:pt x="1542" y="776"/>
                  </a:cubicBezTo>
                  <a:cubicBezTo>
                    <a:pt x="1541" y="776"/>
                    <a:pt x="1540" y="776"/>
                    <a:pt x="1540" y="778"/>
                  </a:cubicBezTo>
                  <a:cubicBezTo>
                    <a:pt x="1540" y="778"/>
                    <a:pt x="1540" y="779"/>
                    <a:pt x="1540" y="779"/>
                  </a:cubicBezTo>
                  <a:cubicBezTo>
                    <a:pt x="1540" y="780"/>
                    <a:pt x="1539" y="780"/>
                    <a:pt x="1538" y="779"/>
                  </a:cubicBezTo>
                  <a:cubicBezTo>
                    <a:pt x="1538" y="779"/>
                    <a:pt x="1537" y="779"/>
                    <a:pt x="1537" y="778"/>
                  </a:cubicBezTo>
                  <a:cubicBezTo>
                    <a:pt x="1537" y="778"/>
                    <a:pt x="1537" y="777"/>
                    <a:pt x="1536" y="778"/>
                  </a:cubicBezTo>
                  <a:cubicBezTo>
                    <a:pt x="1536" y="780"/>
                    <a:pt x="1534" y="779"/>
                    <a:pt x="1533" y="779"/>
                  </a:cubicBezTo>
                  <a:cubicBezTo>
                    <a:pt x="1532" y="780"/>
                    <a:pt x="1532" y="780"/>
                    <a:pt x="1531" y="781"/>
                  </a:cubicBezTo>
                  <a:cubicBezTo>
                    <a:pt x="1531" y="781"/>
                    <a:pt x="1531" y="782"/>
                    <a:pt x="1530" y="783"/>
                  </a:cubicBezTo>
                  <a:cubicBezTo>
                    <a:pt x="1529" y="782"/>
                    <a:pt x="1529" y="780"/>
                    <a:pt x="1529" y="779"/>
                  </a:cubicBezTo>
                  <a:cubicBezTo>
                    <a:pt x="1529" y="778"/>
                    <a:pt x="1529" y="777"/>
                    <a:pt x="1527" y="776"/>
                  </a:cubicBezTo>
                  <a:cubicBezTo>
                    <a:pt x="1526" y="776"/>
                    <a:pt x="1526" y="775"/>
                    <a:pt x="1526" y="774"/>
                  </a:cubicBezTo>
                  <a:cubicBezTo>
                    <a:pt x="1522" y="777"/>
                    <a:pt x="1522" y="777"/>
                    <a:pt x="1522" y="780"/>
                  </a:cubicBezTo>
                  <a:cubicBezTo>
                    <a:pt x="1521" y="781"/>
                    <a:pt x="1521" y="783"/>
                    <a:pt x="1520" y="784"/>
                  </a:cubicBezTo>
                  <a:cubicBezTo>
                    <a:pt x="1520" y="784"/>
                    <a:pt x="1520" y="785"/>
                    <a:pt x="1520" y="785"/>
                  </a:cubicBezTo>
                  <a:cubicBezTo>
                    <a:pt x="1520" y="788"/>
                    <a:pt x="1519" y="791"/>
                    <a:pt x="1516" y="793"/>
                  </a:cubicBezTo>
                  <a:cubicBezTo>
                    <a:pt x="1515" y="793"/>
                    <a:pt x="1516" y="795"/>
                    <a:pt x="1517" y="795"/>
                  </a:cubicBezTo>
                  <a:cubicBezTo>
                    <a:pt x="1518" y="795"/>
                    <a:pt x="1519" y="795"/>
                    <a:pt x="1519" y="795"/>
                  </a:cubicBezTo>
                  <a:cubicBezTo>
                    <a:pt x="1520" y="796"/>
                    <a:pt x="1521" y="796"/>
                    <a:pt x="1521" y="798"/>
                  </a:cubicBezTo>
                  <a:cubicBezTo>
                    <a:pt x="1521" y="798"/>
                    <a:pt x="1520" y="799"/>
                    <a:pt x="1520" y="799"/>
                  </a:cubicBezTo>
                  <a:cubicBezTo>
                    <a:pt x="1518" y="798"/>
                    <a:pt x="1516" y="798"/>
                    <a:pt x="1514" y="797"/>
                  </a:cubicBezTo>
                  <a:cubicBezTo>
                    <a:pt x="1512" y="795"/>
                    <a:pt x="1509" y="795"/>
                    <a:pt x="1507" y="797"/>
                  </a:cubicBezTo>
                  <a:cubicBezTo>
                    <a:pt x="1506" y="797"/>
                    <a:pt x="1506" y="797"/>
                    <a:pt x="1505" y="797"/>
                  </a:cubicBezTo>
                  <a:cubicBezTo>
                    <a:pt x="1504" y="797"/>
                    <a:pt x="1503" y="798"/>
                    <a:pt x="1503" y="799"/>
                  </a:cubicBezTo>
                  <a:cubicBezTo>
                    <a:pt x="1503" y="800"/>
                    <a:pt x="1503" y="801"/>
                    <a:pt x="1503" y="802"/>
                  </a:cubicBezTo>
                  <a:cubicBezTo>
                    <a:pt x="1503" y="803"/>
                    <a:pt x="1502" y="804"/>
                    <a:pt x="1500" y="805"/>
                  </a:cubicBezTo>
                  <a:cubicBezTo>
                    <a:pt x="1499" y="805"/>
                    <a:pt x="1498" y="805"/>
                    <a:pt x="1498" y="806"/>
                  </a:cubicBezTo>
                  <a:cubicBezTo>
                    <a:pt x="1497" y="807"/>
                    <a:pt x="1497" y="808"/>
                    <a:pt x="1497" y="809"/>
                  </a:cubicBezTo>
                  <a:cubicBezTo>
                    <a:pt x="1497" y="810"/>
                    <a:pt x="1497" y="810"/>
                    <a:pt x="1498" y="810"/>
                  </a:cubicBezTo>
                  <a:cubicBezTo>
                    <a:pt x="1498" y="812"/>
                    <a:pt x="1497" y="813"/>
                    <a:pt x="1495" y="812"/>
                  </a:cubicBezTo>
                  <a:cubicBezTo>
                    <a:pt x="1494" y="811"/>
                    <a:pt x="1493" y="811"/>
                    <a:pt x="1492" y="811"/>
                  </a:cubicBezTo>
                  <a:cubicBezTo>
                    <a:pt x="1490" y="811"/>
                    <a:pt x="1490" y="809"/>
                    <a:pt x="1491" y="808"/>
                  </a:cubicBezTo>
                  <a:cubicBezTo>
                    <a:pt x="1491" y="806"/>
                    <a:pt x="1491" y="805"/>
                    <a:pt x="1489" y="805"/>
                  </a:cubicBezTo>
                  <a:cubicBezTo>
                    <a:pt x="1488" y="805"/>
                    <a:pt x="1489" y="803"/>
                    <a:pt x="1489" y="803"/>
                  </a:cubicBezTo>
                  <a:cubicBezTo>
                    <a:pt x="1489" y="801"/>
                    <a:pt x="1489" y="800"/>
                    <a:pt x="1488" y="800"/>
                  </a:cubicBezTo>
                  <a:cubicBezTo>
                    <a:pt x="1487" y="800"/>
                    <a:pt x="1487" y="799"/>
                    <a:pt x="1487" y="799"/>
                  </a:cubicBezTo>
                  <a:cubicBezTo>
                    <a:pt x="1487" y="798"/>
                    <a:pt x="1488" y="797"/>
                    <a:pt x="1488" y="796"/>
                  </a:cubicBezTo>
                  <a:cubicBezTo>
                    <a:pt x="1487" y="796"/>
                    <a:pt x="1487" y="796"/>
                    <a:pt x="1486" y="796"/>
                  </a:cubicBezTo>
                  <a:cubicBezTo>
                    <a:pt x="1485" y="795"/>
                    <a:pt x="1485" y="794"/>
                    <a:pt x="1486" y="794"/>
                  </a:cubicBezTo>
                  <a:cubicBezTo>
                    <a:pt x="1486" y="792"/>
                    <a:pt x="1486" y="791"/>
                    <a:pt x="1487" y="790"/>
                  </a:cubicBezTo>
                  <a:cubicBezTo>
                    <a:pt x="1487" y="789"/>
                    <a:pt x="1487" y="788"/>
                    <a:pt x="1486" y="788"/>
                  </a:cubicBezTo>
                  <a:cubicBezTo>
                    <a:pt x="1485" y="788"/>
                    <a:pt x="1484" y="787"/>
                    <a:pt x="1484" y="787"/>
                  </a:cubicBezTo>
                  <a:cubicBezTo>
                    <a:pt x="1483" y="786"/>
                    <a:pt x="1482" y="785"/>
                    <a:pt x="1481" y="786"/>
                  </a:cubicBezTo>
                  <a:cubicBezTo>
                    <a:pt x="1479" y="787"/>
                    <a:pt x="1478" y="789"/>
                    <a:pt x="1479" y="791"/>
                  </a:cubicBezTo>
                  <a:cubicBezTo>
                    <a:pt x="1480" y="792"/>
                    <a:pt x="1480" y="794"/>
                    <a:pt x="1479" y="795"/>
                  </a:cubicBezTo>
                  <a:cubicBezTo>
                    <a:pt x="1478" y="796"/>
                    <a:pt x="1477" y="797"/>
                    <a:pt x="1477" y="797"/>
                  </a:cubicBezTo>
                  <a:cubicBezTo>
                    <a:pt x="1476" y="798"/>
                    <a:pt x="1476" y="798"/>
                    <a:pt x="1475" y="799"/>
                  </a:cubicBezTo>
                  <a:cubicBezTo>
                    <a:pt x="1474" y="799"/>
                    <a:pt x="1473" y="798"/>
                    <a:pt x="1473" y="797"/>
                  </a:cubicBezTo>
                  <a:cubicBezTo>
                    <a:pt x="1473" y="796"/>
                    <a:pt x="1473" y="795"/>
                    <a:pt x="1473" y="794"/>
                  </a:cubicBezTo>
                  <a:cubicBezTo>
                    <a:pt x="1472" y="793"/>
                    <a:pt x="1471" y="792"/>
                    <a:pt x="1470" y="793"/>
                  </a:cubicBezTo>
                  <a:cubicBezTo>
                    <a:pt x="1469" y="794"/>
                    <a:pt x="1469" y="795"/>
                    <a:pt x="1469" y="795"/>
                  </a:cubicBezTo>
                  <a:cubicBezTo>
                    <a:pt x="1468" y="795"/>
                    <a:pt x="1467" y="796"/>
                    <a:pt x="1467" y="795"/>
                  </a:cubicBezTo>
                  <a:cubicBezTo>
                    <a:pt x="1466" y="795"/>
                    <a:pt x="1466" y="795"/>
                    <a:pt x="1466" y="794"/>
                  </a:cubicBezTo>
                  <a:cubicBezTo>
                    <a:pt x="1466" y="792"/>
                    <a:pt x="1465" y="790"/>
                    <a:pt x="1467" y="788"/>
                  </a:cubicBezTo>
                  <a:cubicBezTo>
                    <a:pt x="1467" y="788"/>
                    <a:pt x="1467" y="787"/>
                    <a:pt x="1467" y="786"/>
                  </a:cubicBezTo>
                  <a:cubicBezTo>
                    <a:pt x="1466" y="785"/>
                    <a:pt x="1465" y="783"/>
                    <a:pt x="1466" y="781"/>
                  </a:cubicBezTo>
                  <a:cubicBezTo>
                    <a:pt x="1466" y="780"/>
                    <a:pt x="1466" y="779"/>
                    <a:pt x="1465" y="778"/>
                  </a:cubicBezTo>
                  <a:cubicBezTo>
                    <a:pt x="1463" y="777"/>
                    <a:pt x="1463" y="775"/>
                    <a:pt x="1465" y="773"/>
                  </a:cubicBezTo>
                  <a:cubicBezTo>
                    <a:pt x="1466" y="773"/>
                    <a:pt x="1465" y="772"/>
                    <a:pt x="1465" y="771"/>
                  </a:cubicBezTo>
                  <a:cubicBezTo>
                    <a:pt x="1464" y="771"/>
                    <a:pt x="1464" y="771"/>
                    <a:pt x="1463" y="771"/>
                  </a:cubicBezTo>
                  <a:cubicBezTo>
                    <a:pt x="1462" y="771"/>
                    <a:pt x="1462" y="771"/>
                    <a:pt x="1462" y="771"/>
                  </a:cubicBezTo>
                  <a:cubicBezTo>
                    <a:pt x="1461" y="772"/>
                    <a:pt x="1460" y="771"/>
                    <a:pt x="1461" y="770"/>
                  </a:cubicBezTo>
                  <a:cubicBezTo>
                    <a:pt x="1461" y="770"/>
                    <a:pt x="1461" y="769"/>
                    <a:pt x="1461" y="769"/>
                  </a:cubicBezTo>
                  <a:cubicBezTo>
                    <a:pt x="1463" y="768"/>
                    <a:pt x="1463" y="766"/>
                    <a:pt x="1463" y="765"/>
                  </a:cubicBezTo>
                  <a:cubicBezTo>
                    <a:pt x="1464" y="764"/>
                    <a:pt x="1464" y="764"/>
                    <a:pt x="1465" y="764"/>
                  </a:cubicBezTo>
                  <a:cubicBezTo>
                    <a:pt x="1466" y="764"/>
                    <a:pt x="1467" y="764"/>
                    <a:pt x="1467" y="763"/>
                  </a:cubicBezTo>
                  <a:cubicBezTo>
                    <a:pt x="1468" y="759"/>
                    <a:pt x="1467" y="756"/>
                    <a:pt x="1464" y="754"/>
                  </a:cubicBezTo>
                  <a:cubicBezTo>
                    <a:pt x="1462" y="753"/>
                    <a:pt x="1461" y="751"/>
                    <a:pt x="1460" y="749"/>
                  </a:cubicBezTo>
                  <a:cubicBezTo>
                    <a:pt x="1460" y="748"/>
                    <a:pt x="1458" y="747"/>
                    <a:pt x="1457" y="745"/>
                  </a:cubicBezTo>
                  <a:cubicBezTo>
                    <a:pt x="1457" y="745"/>
                    <a:pt x="1456" y="744"/>
                    <a:pt x="1457" y="743"/>
                  </a:cubicBezTo>
                  <a:cubicBezTo>
                    <a:pt x="1457" y="742"/>
                    <a:pt x="1457" y="741"/>
                    <a:pt x="1455" y="741"/>
                  </a:cubicBezTo>
                  <a:cubicBezTo>
                    <a:pt x="1453" y="741"/>
                    <a:pt x="1451" y="739"/>
                    <a:pt x="1449" y="739"/>
                  </a:cubicBezTo>
                  <a:cubicBezTo>
                    <a:pt x="1448" y="739"/>
                    <a:pt x="1448" y="738"/>
                    <a:pt x="1449" y="738"/>
                  </a:cubicBezTo>
                  <a:cubicBezTo>
                    <a:pt x="1450" y="737"/>
                    <a:pt x="1450" y="736"/>
                    <a:pt x="1451" y="735"/>
                  </a:cubicBezTo>
                  <a:cubicBezTo>
                    <a:pt x="1452" y="734"/>
                    <a:pt x="1453" y="734"/>
                    <a:pt x="1454" y="733"/>
                  </a:cubicBezTo>
                  <a:cubicBezTo>
                    <a:pt x="1453" y="733"/>
                    <a:pt x="1452" y="732"/>
                    <a:pt x="1451" y="732"/>
                  </a:cubicBezTo>
                  <a:cubicBezTo>
                    <a:pt x="1449" y="731"/>
                    <a:pt x="1449" y="731"/>
                    <a:pt x="1449" y="729"/>
                  </a:cubicBezTo>
                  <a:cubicBezTo>
                    <a:pt x="1449" y="728"/>
                    <a:pt x="1448" y="727"/>
                    <a:pt x="1447" y="727"/>
                  </a:cubicBezTo>
                  <a:cubicBezTo>
                    <a:pt x="1446" y="727"/>
                    <a:pt x="1446" y="726"/>
                    <a:pt x="1446" y="725"/>
                  </a:cubicBezTo>
                  <a:cubicBezTo>
                    <a:pt x="1447" y="724"/>
                    <a:pt x="1447" y="722"/>
                    <a:pt x="1447" y="721"/>
                  </a:cubicBezTo>
                  <a:cubicBezTo>
                    <a:pt x="1447" y="720"/>
                    <a:pt x="1446" y="718"/>
                    <a:pt x="1448" y="717"/>
                  </a:cubicBezTo>
                  <a:cubicBezTo>
                    <a:pt x="1449" y="716"/>
                    <a:pt x="1447" y="714"/>
                    <a:pt x="1448" y="713"/>
                  </a:cubicBezTo>
                  <a:cubicBezTo>
                    <a:pt x="1448" y="713"/>
                    <a:pt x="1448" y="712"/>
                    <a:pt x="1448" y="711"/>
                  </a:cubicBezTo>
                  <a:cubicBezTo>
                    <a:pt x="1447" y="711"/>
                    <a:pt x="1447" y="710"/>
                    <a:pt x="1446" y="709"/>
                  </a:cubicBezTo>
                  <a:cubicBezTo>
                    <a:pt x="1446" y="709"/>
                    <a:pt x="1446" y="709"/>
                    <a:pt x="1445" y="709"/>
                  </a:cubicBezTo>
                  <a:cubicBezTo>
                    <a:pt x="1445" y="709"/>
                    <a:pt x="1445" y="710"/>
                    <a:pt x="1445" y="710"/>
                  </a:cubicBezTo>
                  <a:cubicBezTo>
                    <a:pt x="1443" y="710"/>
                    <a:pt x="1443" y="712"/>
                    <a:pt x="1441" y="711"/>
                  </a:cubicBezTo>
                  <a:cubicBezTo>
                    <a:pt x="1440" y="710"/>
                    <a:pt x="1440" y="709"/>
                    <a:pt x="1440" y="708"/>
                  </a:cubicBezTo>
                  <a:cubicBezTo>
                    <a:pt x="1440" y="707"/>
                    <a:pt x="1440" y="707"/>
                    <a:pt x="1440" y="706"/>
                  </a:cubicBezTo>
                  <a:cubicBezTo>
                    <a:pt x="1438" y="706"/>
                    <a:pt x="1437" y="703"/>
                    <a:pt x="1434" y="703"/>
                  </a:cubicBezTo>
                  <a:cubicBezTo>
                    <a:pt x="1433" y="702"/>
                    <a:pt x="1432" y="700"/>
                    <a:pt x="1430" y="700"/>
                  </a:cubicBezTo>
                  <a:cubicBezTo>
                    <a:pt x="1429" y="699"/>
                    <a:pt x="1429" y="699"/>
                    <a:pt x="1429" y="698"/>
                  </a:cubicBezTo>
                  <a:cubicBezTo>
                    <a:pt x="1428" y="697"/>
                    <a:pt x="1428" y="696"/>
                    <a:pt x="1427" y="696"/>
                  </a:cubicBezTo>
                  <a:cubicBezTo>
                    <a:pt x="1425" y="696"/>
                    <a:pt x="1425" y="694"/>
                    <a:pt x="1424" y="693"/>
                  </a:cubicBezTo>
                  <a:cubicBezTo>
                    <a:pt x="1423" y="692"/>
                    <a:pt x="1422" y="692"/>
                    <a:pt x="1421" y="691"/>
                  </a:cubicBezTo>
                  <a:cubicBezTo>
                    <a:pt x="1421" y="690"/>
                    <a:pt x="1421" y="689"/>
                    <a:pt x="1421" y="688"/>
                  </a:cubicBezTo>
                  <a:cubicBezTo>
                    <a:pt x="1422" y="686"/>
                    <a:pt x="1421" y="685"/>
                    <a:pt x="1419" y="684"/>
                  </a:cubicBezTo>
                  <a:cubicBezTo>
                    <a:pt x="1419" y="684"/>
                    <a:pt x="1419" y="684"/>
                    <a:pt x="1419" y="683"/>
                  </a:cubicBezTo>
                  <a:cubicBezTo>
                    <a:pt x="1419" y="682"/>
                    <a:pt x="1420" y="682"/>
                    <a:pt x="1420" y="682"/>
                  </a:cubicBezTo>
                  <a:cubicBezTo>
                    <a:pt x="1421" y="681"/>
                    <a:pt x="1421" y="680"/>
                    <a:pt x="1420" y="680"/>
                  </a:cubicBezTo>
                  <a:cubicBezTo>
                    <a:pt x="1419" y="680"/>
                    <a:pt x="1418" y="680"/>
                    <a:pt x="1417" y="680"/>
                  </a:cubicBezTo>
                  <a:cubicBezTo>
                    <a:pt x="1417" y="680"/>
                    <a:pt x="1416" y="679"/>
                    <a:pt x="1417" y="678"/>
                  </a:cubicBezTo>
                  <a:cubicBezTo>
                    <a:pt x="1417" y="678"/>
                    <a:pt x="1417" y="677"/>
                    <a:pt x="1418" y="677"/>
                  </a:cubicBezTo>
                  <a:cubicBezTo>
                    <a:pt x="1418" y="677"/>
                    <a:pt x="1419" y="678"/>
                    <a:pt x="1420" y="678"/>
                  </a:cubicBezTo>
                  <a:cubicBezTo>
                    <a:pt x="1420" y="678"/>
                    <a:pt x="1420" y="679"/>
                    <a:pt x="1421" y="678"/>
                  </a:cubicBezTo>
                  <a:cubicBezTo>
                    <a:pt x="1421" y="677"/>
                    <a:pt x="1420" y="677"/>
                    <a:pt x="1420" y="677"/>
                  </a:cubicBezTo>
                  <a:cubicBezTo>
                    <a:pt x="1419" y="676"/>
                    <a:pt x="1419" y="675"/>
                    <a:pt x="1419" y="675"/>
                  </a:cubicBezTo>
                  <a:cubicBezTo>
                    <a:pt x="1420" y="674"/>
                    <a:pt x="1419" y="674"/>
                    <a:pt x="1418" y="673"/>
                  </a:cubicBezTo>
                  <a:cubicBezTo>
                    <a:pt x="1417" y="673"/>
                    <a:pt x="1417" y="672"/>
                    <a:pt x="1417" y="671"/>
                  </a:cubicBezTo>
                  <a:cubicBezTo>
                    <a:pt x="1418" y="669"/>
                    <a:pt x="1419" y="666"/>
                    <a:pt x="1420" y="664"/>
                  </a:cubicBezTo>
                  <a:cubicBezTo>
                    <a:pt x="1420" y="663"/>
                    <a:pt x="1421" y="663"/>
                    <a:pt x="1421" y="664"/>
                  </a:cubicBezTo>
                  <a:cubicBezTo>
                    <a:pt x="1423" y="665"/>
                    <a:pt x="1424" y="667"/>
                    <a:pt x="1424" y="669"/>
                  </a:cubicBezTo>
                  <a:cubicBezTo>
                    <a:pt x="1424" y="670"/>
                    <a:pt x="1423" y="671"/>
                    <a:pt x="1423" y="672"/>
                  </a:cubicBezTo>
                  <a:cubicBezTo>
                    <a:pt x="1422" y="674"/>
                    <a:pt x="1422" y="675"/>
                    <a:pt x="1424" y="677"/>
                  </a:cubicBezTo>
                  <a:cubicBezTo>
                    <a:pt x="1425" y="677"/>
                    <a:pt x="1426" y="678"/>
                    <a:pt x="1426" y="679"/>
                  </a:cubicBezTo>
                  <a:cubicBezTo>
                    <a:pt x="1427" y="680"/>
                    <a:pt x="1428" y="681"/>
                    <a:pt x="1429" y="681"/>
                  </a:cubicBezTo>
                  <a:cubicBezTo>
                    <a:pt x="1429" y="681"/>
                    <a:pt x="1430" y="681"/>
                    <a:pt x="1430" y="680"/>
                  </a:cubicBezTo>
                  <a:cubicBezTo>
                    <a:pt x="1431" y="680"/>
                    <a:pt x="1431" y="679"/>
                    <a:pt x="1431" y="678"/>
                  </a:cubicBezTo>
                  <a:cubicBezTo>
                    <a:pt x="1432" y="677"/>
                    <a:pt x="1433" y="676"/>
                    <a:pt x="1435" y="676"/>
                  </a:cubicBezTo>
                  <a:cubicBezTo>
                    <a:pt x="1435" y="676"/>
                    <a:pt x="1436" y="677"/>
                    <a:pt x="1437" y="677"/>
                  </a:cubicBezTo>
                  <a:cubicBezTo>
                    <a:pt x="1438" y="678"/>
                    <a:pt x="1438" y="679"/>
                    <a:pt x="1437" y="680"/>
                  </a:cubicBezTo>
                  <a:cubicBezTo>
                    <a:pt x="1437" y="681"/>
                    <a:pt x="1435" y="682"/>
                    <a:pt x="1435" y="683"/>
                  </a:cubicBezTo>
                  <a:cubicBezTo>
                    <a:pt x="1435" y="684"/>
                    <a:pt x="1434" y="685"/>
                    <a:pt x="1435" y="686"/>
                  </a:cubicBezTo>
                  <a:cubicBezTo>
                    <a:pt x="1436" y="686"/>
                    <a:pt x="1436" y="684"/>
                    <a:pt x="1437" y="684"/>
                  </a:cubicBezTo>
                  <a:cubicBezTo>
                    <a:pt x="1438" y="683"/>
                    <a:pt x="1439" y="684"/>
                    <a:pt x="1439" y="685"/>
                  </a:cubicBezTo>
                  <a:cubicBezTo>
                    <a:pt x="1439" y="686"/>
                    <a:pt x="1440" y="687"/>
                    <a:pt x="1439" y="688"/>
                  </a:cubicBezTo>
                  <a:cubicBezTo>
                    <a:pt x="1439" y="690"/>
                    <a:pt x="1440" y="691"/>
                    <a:pt x="1442" y="692"/>
                  </a:cubicBezTo>
                  <a:cubicBezTo>
                    <a:pt x="1442" y="692"/>
                    <a:pt x="1443" y="693"/>
                    <a:pt x="1443" y="693"/>
                  </a:cubicBezTo>
                  <a:cubicBezTo>
                    <a:pt x="1444" y="692"/>
                    <a:pt x="1444" y="692"/>
                    <a:pt x="1444" y="691"/>
                  </a:cubicBezTo>
                  <a:cubicBezTo>
                    <a:pt x="1444" y="690"/>
                    <a:pt x="1445" y="689"/>
                    <a:pt x="1446" y="690"/>
                  </a:cubicBezTo>
                  <a:cubicBezTo>
                    <a:pt x="1448" y="690"/>
                    <a:pt x="1449" y="691"/>
                    <a:pt x="1450" y="692"/>
                  </a:cubicBezTo>
                  <a:cubicBezTo>
                    <a:pt x="1450" y="693"/>
                    <a:pt x="1451" y="693"/>
                    <a:pt x="1451" y="693"/>
                  </a:cubicBezTo>
                  <a:cubicBezTo>
                    <a:pt x="1451" y="693"/>
                    <a:pt x="1452" y="693"/>
                    <a:pt x="1452" y="692"/>
                  </a:cubicBezTo>
                  <a:cubicBezTo>
                    <a:pt x="1452" y="691"/>
                    <a:pt x="1452" y="690"/>
                    <a:pt x="1452" y="688"/>
                  </a:cubicBezTo>
                  <a:cubicBezTo>
                    <a:pt x="1452" y="686"/>
                    <a:pt x="1452" y="685"/>
                    <a:pt x="1450" y="684"/>
                  </a:cubicBezTo>
                  <a:cubicBezTo>
                    <a:pt x="1449" y="684"/>
                    <a:pt x="1449" y="684"/>
                    <a:pt x="1449" y="684"/>
                  </a:cubicBezTo>
                  <a:cubicBezTo>
                    <a:pt x="1448" y="684"/>
                    <a:pt x="1447" y="682"/>
                    <a:pt x="1448" y="681"/>
                  </a:cubicBezTo>
                  <a:cubicBezTo>
                    <a:pt x="1448" y="681"/>
                    <a:pt x="1448" y="680"/>
                    <a:pt x="1449" y="680"/>
                  </a:cubicBezTo>
                  <a:cubicBezTo>
                    <a:pt x="1450" y="679"/>
                    <a:pt x="1450" y="679"/>
                    <a:pt x="1450" y="677"/>
                  </a:cubicBezTo>
                  <a:cubicBezTo>
                    <a:pt x="1451" y="675"/>
                    <a:pt x="1452" y="675"/>
                    <a:pt x="1454" y="676"/>
                  </a:cubicBezTo>
                  <a:cubicBezTo>
                    <a:pt x="1454" y="677"/>
                    <a:pt x="1454" y="677"/>
                    <a:pt x="1454" y="677"/>
                  </a:cubicBezTo>
                  <a:cubicBezTo>
                    <a:pt x="1455" y="676"/>
                    <a:pt x="1455" y="675"/>
                    <a:pt x="1454" y="674"/>
                  </a:cubicBezTo>
                  <a:cubicBezTo>
                    <a:pt x="1453" y="673"/>
                    <a:pt x="1453" y="672"/>
                    <a:pt x="1453" y="671"/>
                  </a:cubicBezTo>
                  <a:cubicBezTo>
                    <a:pt x="1453" y="670"/>
                    <a:pt x="1452" y="669"/>
                    <a:pt x="1451" y="669"/>
                  </a:cubicBezTo>
                  <a:cubicBezTo>
                    <a:pt x="1450" y="669"/>
                    <a:pt x="1450" y="669"/>
                    <a:pt x="1449" y="668"/>
                  </a:cubicBezTo>
                  <a:cubicBezTo>
                    <a:pt x="1449" y="667"/>
                    <a:pt x="1448" y="666"/>
                    <a:pt x="1446" y="666"/>
                  </a:cubicBezTo>
                  <a:cubicBezTo>
                    <a:pt x="1446" y="666"/>
                    <a:pt x="1445" y="665"/>
                    <a:pt x="1445" y="664"/>
                  </a:cubicBezTo>
                  <a:cubicBezTo>
                    <a:pt x="1445" y="663"/>
                    <a:pt x="1446" y="661"/>
                    <a:pt x="1447" y="660"/>
                  </a:cubicBezTo>
                  <a:cubicBezTo>
                    <a:pt x="1447" y="659"/>
                    <a:pt x="1447" y="659"/>
                    <a:pt x="1446" y="658"/>
                  </a:cubicBezTo>
                  <a:cubicBezTo>
                    <a:pt x="1446" y="657"/>
                    <a:pt x="1445" y="657"/>
                    <a:pt x="1444" y="656"/>
                  </a:cubicBezTo>
                  <a:cubicBezTo>
                    <a:pt x="1443" y="656"/>
                    <a:pt x="1443" y="655"/>
                    <a:pt x="1444" y="654"/>
                  </a:cubicBezTo>
                  <a:cubicBezTo>
                    <a:pt x="1444" y="653"/>
                    <a:pt x="1445" y="653"/>
                    <a:pt x="1445" y="653"/>
                  </a:cubicBezTo>
                  <a:cubicBezTo>
                    <a:pt x="1447" y="653"/>
                    <a:pt x="1448" y="654"/>
                    <a:pt x="1449" y="655"/>
                  </a:cubicBezTo>
                  <a:cubicBezTo>
                    <a:pt x="1449" y="657"/>
                    <a:pt x="1451" y="657"/>
                    <a:pt x="1452" y="657"/>
                  </a:cubicBezTo>
                  <a:cubicBezTo>
                    <a:pt x="1452" y="657"/>
                    <a:pt x="1453" y="657"/>
                    <a:pt x="1453" y="657"/>
                  </a:cubicBezTo>
                  <a:cubicBezTo>
                    <a:pt x="1455" y="658"/>
                    <a:pt x="1456" y="659"/>
                    <a:pt x="1455" y="661"/>
                  </a:cubicBezTo>
                  <a:cubicBezTo>
                    <a:pt x="1454" y="662"/>
                    <a:pt x="1453" y="663"/>
                    <a:pt x="1453" y="665"/>
                  </a:cubicBezTo>
                  <a:cubicBezTo>
                    <a:pt x="1453" y="665"/>
                    <a:pt x="1453" y="666"/>
                    <a:pt x="1453" y="666"/>
                  </a:cubicBezTo>
                  <a:cubicBezTo>
                    <a:pt x="1454" y="666"/>
                    <a:pt x="1454" y="666"/>
                    <a:pt x="1454" y="666"/>
                  </a:cubicBezTo>
                  <a:cubicBezTo>
                    <a:pt x="1457" y="665"/>
                    <a:pt x="1457" y="665"/>
                    <a:pt x="1457" y="668"/>
                  </a:cubicBezTo>
                  <a:cubicBezTo>
                    <a:pt x="1457" y="669"/>
                    <a:pt x="1457" y="670"/>
                    <a:pt x="1457" y="670"/>
                  </a:cubicBezTo>
                  <a:cubicBezTo>
                    <a:pt x="1458" y="672"/>
                    <a:pt x="1459" y="673"/>
                    <a:pt x="1459" y="674"/>
                  </a:cubicBezTo>
                  <a:cubicBezTo>
                    <a:pt x="1460" y="673"/>
                    <a:pt x="1460" y="672"/>
                    <a:pt x="1462" y="672"/>
                  </a:cubicBezTo>
                  <a:cubicBezTo>
                    <a:pt x="1464" y="671"/>
                    <a:pt x="1464" y="669"/>
                    <a:pt x="1464" y="667"/>
                  </a:cubicBezTo>
                  <a:cubicBezTo>
                    <a:pt x="1464" y="667"/>
                    <a:pt x="1464" y="667"/>
                    <a:pt x="1464" y="667"/>
                  </a:cubicBezTo>
                  <a:cubicBezTo>
                    <a:pt x="1464" y="665"/>
                    <a:pt x="1466" y="665"/>
                    <a:pt x="1467" y="665"/>
                  </a:cubicBezTo>
                  <a:cubicBezTo>
                    <a:pt x="1467" y="666"/>
                    <a:pt x="1468" y="666"/>
                    <a:pt x="1468" y="666"/>
                  </a:cubicBezTo>
                  <a:cubicBezTo>
                    <a:pt x="1468" y="669"/>
                    <a:pt x="1470" y="671"/>
                    <a:pt x="1471" y="673"/>
                  </a:cubicBezTo>
                  <a:cubicBezTo>
                    <a:pt x="1473" y="672"/>
                    <a:pt x="1474" y="670"/>
                    <a:pt x="1473" y="667"/>
                  </a:cubicBezTo>
                  <a:cubicBezTo>
                    <a:pt x="1472" y="667"/>
                    <a:pt x="1473" y="667"/>
                    <a:pt x="1473" y="666"/>
                  </a:cubicBezTo>
                  <a:cubicBezTo>
                    <a:pt x="1473" y="666"/>
                    <a:pt x="1474" y="666"/>
                    <a:pt x="1474" y="666"/>
                  </a:cubicBezTo>
                  <a:cubicBezTo>
                    <a:pt x="1475" y="667"/>
                    <a:pt x="1477" y="667"/>
                    <a:pt x="1478" y="668"/>
                  </a:cubicBezTo>
                  <a:cubicBezTo>
                    <a:pt x="1478" y="668"/>
                    <a:pt x="1478" y="668"/>
                    <a:pt x="1478" y="668"/>
                  </a:cubicBezTo>
                  <a:cubicBezTo>
                    <a:pt x="1478" y="667"/>
                    <a:pt x="1477" y="666"/>
                    <a:pt x="1478" y="664"/>
                  </a:cubicBezTo>
                  <a:cubicBezTo>
                    <a:pt x="1478" y="664"/>
                    <a:pt x="1478" y="663"/>
                    <a:pt x="1478" y="663"/>
                  </a:cubicBezTo>
                  <a:cubicBezTo>
                    <a:pt x="1475" y="661"/>
                    <a:pt x="1477" y="659"/>
                    <a:pt x="1477" y="658"/>
                  </a:cubicBezTo>
                  <a:cubicBezTo>
                    <a:pt x="1478" y="657"/>
                    <a:pt x="1478" y="657"/>
                    <a:pt x="1477" y="656"/>
                  </a:cubicBezTo>
                  <a:cubicBezTo>
                    <a:pt x="1477" y="656"/>
                    <a:pt x="1476" y="656"/>
                    <a:pt x="1476" y="656"/>
                  </a:cubicBezTo>
                  <a:cubicBezTo>
                    <a:pt x="1471" y="658"/>
                    <a:pt x="1471" y="658"/>
                    <a:pt x="1470" y="653"/>
                  </a:cubicBezTo>
                  <a:cubicBezTo>
                    <a:pt x="1470" y="652"/>
                    <a:pt x="1470" y="652"/>
                    <a:pt x="1470" y="651"/>
                  </a:cubicBezTo>
                  <a:cubicBezTo>
                    <a:pt x="1469" y="651"/>
                    <a:pt x="1469" y="650"/>
                    <a:pt x="1470" y="649"/>
                  </a:cubicBezTo>
                  <a:cubicBezTo>
                    <a:pt x="1471" y="649"/>
                    <a:pt x="1472" y="649"/>
                    <a:pt x="1472" y="649"/>
                  </a:cubicBezTo>
                  <a:cubicBezTo>
                    <a:pt x="1474" y="649"/>
                    <a:pt x="1474" y="652"/>
                    <a:pt x="1476" y="651"/>
                  </a:cubicBezTo>
                  <a:cubicBezTo>
                    <a:pt x="1477" y="650"/>
                    <a:pt x="1475" y="649"/>
                    <a:pt x="1474" y="648"/>
                  </a:cubicBezTo>
                  <a:cubicBezTo>
                    <a:pt x="1474" y="647"/>
                    <a:pt x="1474" y="645"/>
                    <a:pt x="1475" y="645"/>
                  </a:cubicBezTo>
                  <a:cubicBezTo>
                    <a:pt x="1478" y="644"/>
                    <a:pt x="1480" y="641"/>
                    <a:pt x="1481" y="638"/>
                  </a:cubicBezTo>
                  <a:cubicBezTo>
                    <a:pt x="1481" y="638"/>
                    <a:pt x="1482" y="638"/>
                    <a:pt x="1482" y="637"/>
                  </a:cubicBezTo>
                  <a:cubicBezTo>
                    <a:pt x="1482" y="637"/>
                    <a:pt x="1483" y="637"/>
                    <a:pt x="1483" y="638"/>
                  </a:cubicBezTo>
                  <a:cubicBezTo>
                    <a:pt x="1484" y="639"/>
                    <a:pt x="1485" y="640"/>
                    <a:pt x="1484" y="642"/>
                  </a:cubicBezTo>
                  <a:cubicBezTo>
                    <a:pt x="1486" y="642"/>
                    <a:pt x="1487" y="642"/>
                    <a:pt x="1488" y="642"/>
                  </a:cubicBezTo>
                  <a:cubicBezTo>
                    <a:pt x="1490" y="641"/>
                    <a:pt x="1491" y="642"/>
                    <a:pt x="1492" y="643"/>
                  </a:cubicBezTo>
                  <a:cubicBezTo>
                    <a:pt x="1492" y="642"/>
                    <a:pt x="1492" y="641"/>
                    <a:pt x="1492" y="640"/>
                  </a:cubicBezTo>
                  <a:cubicBezTo>
                    <a:pt x="1493" y="638"/>
                    <a:pt x="1494" y="638"/>
                    <a:pt x="1496" y="639"/>
                  </a:cubicBezTo>
                  <a:cubicBezTo>
                    <a:pt x="1496" y="639"/>
                    <a:pt x="1496" y="639"/>
                    <a:pt x="1496" y="639"/>
                  </a:cubicBezTo>
                  <a:cubicBezTo>
                    <a:pt x="1496" y="639"/>
                    <a:pt x="1497" y="640"/>
                    <a:pt x="1497" y="639"/>
                  </a:cubicBezTo>
                  <a:cubicBezTo>
                    <a:pt x="1497" y="639"/>
                    <a:pt x="1497" y="638"/>
                    <a:pt x="1497" y="638"/>
                  </a:cubicBezTo>
                  <a:cubicBezTo>
                    <a:pt x="1497" y="638"/>
                    <a:pt x="1497" y="637"/>
                    <a:pt x="1496" y="637"/>
                  </a:cubicBezTo>
                  <a:cubicBezTo>
                    <a:pt x="1496" y="634"/>
                    <a:pt x="1496" y="634"/>
                    <a:pt x="1499" y="633"/>
                  </a:cubicBezTo>
                  <a:cubicBezTo>
                    <a:pt x="1498" y="633"/>
                    <a:pt x="1498" y="632"/>
                    <a:pt x="1498" y="632"/>
                  </a:cubicBezTo>
                  <a:cubicBezTo>
                    <a:pt x="1496" y="631"/>
                    <a:pt x="1494" y="630"/>
                    <a:pt x="1493" y="628"/>
                  </a:cubicBezTo>
                  <a:cubicBezTo>
                    <a:pt x="1493" y="627"/>
                    <a:pt x="1492" y="627"/>
                    <a:pt x="1491" y="627"/>
                  </a:cubicBezTo>
                  <a:cubicBezTo>
                    <a:pt x="1488" y="627"/>
                    <a:pt x="1487" y="627"/>
                    <a:pt x="1487" y="623"/>
                  </a:cubicBezTo>
                  <a:cubicBezTo>
                    <a:pt x="1486" y="619"/>
                    <a:pt x="1486" y="619"/>
                    <a:pt x="1482" y="621"/>
                  </a:cubicBezTo>
                  <a:cubicBezTo>
                    <a:pt x="1480" y="622"/>
                    <a:pt x="1480" y="622"/>
                    <a:pt x="1479" y="620"/>
                  </a:cubicBezTo>
                  <a:cubicBezTo>
                    <a:pt x="1478" y="618"/>
                    <a:pt x="1476" y="618"/>
                    <a:pt x="1474" y="618"/>
                  </a:cubicBezTo>
                  <a:cubicBezTo>
                    <a:pt x="1473" y="617"/>
                    <a:pt x="1473" y="616"/>
                    <a:pt x="1474" y="616"/>
                  </a:cubicBezTo>
                  <a:cubicBezTo>
                    <a:pt x="1474" y="615"/>
                    <a:pt x="1475" y="615"/>
                    <a:pt x="1475" y="615"/>
                  </a:cubicBezTo>
                  <a:cubicBezTo>
                    <a:pt x="1476" y="614"/>
                    <a:pt x="1476" y="613"/>
                    <a:pt x="1477" y="613"/>
                  </a:cubicBezTo>
                  <a:cubicBezTo>
                    <a:pt x="1478" y="613"/>
                    <a:pt x="1479" y="614"/>
                    <a:pt x="1479" y="614"/>
                  </a:cubicBezTo>
                  <a:cubicBezTo>
                    <a:pt x="1480" y="615"/>
                    <a:pt x="1480" y="614"/>
                    <a:pt x="1481" y="614"/>
                  </a:cubicBezTo>
                  <a:cubicBezTo>
                    <a:pt x="1481" y="613"/>
                    <a:pt x="1481" y="613"/>
                    <a:pt x="1481" y="612"/>
                  </a:cubicBezTo>
                  <a:cubicBezTo>
                    <a:pt x="1480" y="611"/>
                    <a:pt x="1479" y="611"/>
                    <a:pt x="1478" y="610"/>
                  </a:cubicBezTo>
                  <a:cubicBezTo>
                    <a:pt x="1477" y="610"/>
                    <a:pt x="1477" y="609"/>
                    <a:pt x="1477" y="609"/>
                  </a:cubicBezTo>
                  <a:cubicBezTo>
                    <a:pt x="1478" y="607"/>
                    <a:pt x="1479" y="606"/>
                    <a:pt x="1480" y="606"/>
                  </a:cubicBezTo>
                  <a:cubicBezTo>
                    <a:pt x="1482" y="605"/>
                    <a:pt x="1481" y="605"/>
                    <a:pt x="1480" y="604"/>
                  </a:cubicBezTo>
                  <a:cubicBezTo>
                    <a:pt x="1479" y="604"/>
                    <a:pt x="1480" y="603"/>
                    <a:pt x="1480" y="602"/>
                  </a:cubicBezTo>
                  <a:cubicBezTo>
                    <a:pt x="1481" y="601"/>
                    <a:pt x="1481" y="600"/>
                    <a:pt x="1480" y="599"/>
                  </a:cubicBezTo>
                  <a:cubicBezTo>
                    <a:pt x="1479" y="600"/>
                    <a:pt x="1479" y="600"/>
                    <a:pt x="1479" y="601"/>
                  </a:cubicBezTo>
                  <a:cubicBezTo>
                    <a:pt x="1477" y="601"/>
                    <a:pt x="1477" y="602"/>
                    <a:pt x="1477" y="603"/>
                  </a:cubicBezTo>
                  <a:cubicBezTo>
                    <a:pt x="1478" y="605"/>
                    <a:pt x="1477" y="606"/>
                    <a:pt x="1476" y="607"/>
                  </a:cubicBezTo>
                  <a:cubicBezTo>
                    <a:pt x="1475" y="609"/>
                    <a:pt x="1474" y="609"/>
                    <a:pt x="1472" y="609"/>
                  </a:cubicBezTo>
                  <a:cubicBezTo>
                    <a:pt x="1472" y="609"/>
                    <a:pt x="1471" y="609"/>
                    <a:pt x="1470" y="609"/>
                  </a:cubicBezTo>
                  <a:cubicBezTo>
                    <a:pt x="1469" y="609"/>
                    <a:pt x="1468" y="610"/>
                    <a:pt x="1468" y="611"/>
                  </a:cubicBezTo>
                  <a:cubicBezTo>
                    <a:pt x="1468" y="611"/>
                    <a:pt x="1468" y="612"/>
                    <a:pt x="1467" y="612"/>
                  </a:cubicBezTo>
                  <a:cubicBezTo>
                    <a:pt x="1467" y="614"/>
                    <a:pt x="1466" y="614"/>
                    <a:pt x="1465" y="613"/>
                  </a:cubicBezTo>
                  <a:cubicBezTo>
                    <a:pt x="1463" y="611"/>
                    <a:pt x="1462" y="610"/>
                    <a:pt x="1461" y="608"/>
                  </a:cubicBezTo>
                  <a:cubicBezTo>
                    <a:pt x="1460" y="607"/>
                    <a:pt x="1459" y="606"/>
                    <a:pt x="1458" y="607"/>
                  </a:cubicBezTo>
                  <a:cubicBezTo>
                    <a:pt x="1457" y="608"/>
                    <a:pt x="1455" y="607"/>
                    <a:pt x="1454" y="606"/>
                  </a:cubicBezTo>
                  <a:cubicBezTo>
                    <a:pt x="1452" y="605"/>
                    <a:pt x="1450" y="604"/>
                    <a:pt x="1448" y="605"/>
                  </a:cubicBezTo>
                  <a:cubicBezTo>
                    <a:pt x="1448" y="606"/>
                    <a:pt x="1447" y="605"/>
                    <a:pt x="1447" y="605"/>
                  </a:cubicBezTo>
                  <a:cubicBezTo>
                    <a:pt x="1446" y="603"/>
                    <a:pt x="1445" y="602"/>
                    <a:pt x="1444" y="601"/>
                  </a:cubicBezTo>
                  <a:cubicBezTo>
                    <a:pt x="1443" y="601"/>
                    <a:pt x="1443" y="601"/>
                    <a:pt x="1443" y="601"/>
                  </a:cubicBezTo>
                  <a:cubicBezTo>
                    <a:pt x="1442" y="600"/>
                    <a:pt x="1442" y="599"/>
                    <a:pt x="1443" y="598"/>
                  </a:cubicBezTo>
                  <a:cubicBezTo>
                    <a:pt x="1443" y="598"/>
                    <a:pt x="1444" y="597"/>
                    <a:pt x="1445" y="597"/>
                  </a:cubicBezTo>
                  <a:cubicBezTo>
                    <a:pt x="1446" y="597"/>
                    <a:pt x="1446" y="596"/>
                    <a:pt x="1446" y="595"/>
                  </a:cubicBezTo>
                  <a:cubicBezTo>
                    <a:pt x="1446" y="594"/>
                    <a:pt x="1447" y="593"/>
                    <a:pt x="1448" y="592"/>
                  </a:cubicBezTo>
                  <a:cubicBezTo>
                    <a:pt x="1449" y="591"/>
                    <a:pt x="1449" y="591"/>
                    <a:pt x="1448" y="590"/>
                  </a:cubicBezTo>
                  <a:cubicBezTo>
                    <a:pt x="1448" y="589"/>
                    <a:pt x="1447" y="589"/>
                    <a:pt x="1446" y="588"/>
                  </a:cubicBezTo>
                  <a:cubicBezTo>
                    <a:pt x="1446" y="587"/>
                    <a:pt x="1446" y="587"/>
                    <a:pt x="1446" y="586"/>
                  </a:cubicBezTo>
                  <a:cubicBezTo>
                    <a:pt x="1447" y="585"/>
                    <a:pt x="1448" y="585"/>
                    <a:pt x="1449" y="586"/>
                  </a:cubicBezTo>
                  <a:cubicBezTo>
                    <a:pt x="1450" y="587"/>
                    <a:pt x="1450" y="588"/>
                    <a:pt x="1451" y="588"/>
                  </a:cubicBezTo>
                  <a:cubicBezTo>
                    <a:pt x="1452" y="589"/>
                    <a:pt x="1453" y="589"/>
                    <a:pt x="1454" y="588"/>
                  </a:cubicBezTo>
                  <a:cubicBezTo>
                    <a:pt x="1455" y="587"/>
                    <a:pt x="1455" y="586"/>
                    <a:pt x="1456" y="585"/>
                  </a:cubicBezTo>
                  <a:cubicBezTo>
                    <a:pt x="1455" y="584"/>
                    <a:pt x="1454" y="583"/>
                    <a:pt x="1453" y="582"/>
                  </a:cubicBezTo>
                  <a:cubicBezTo>
                    <a:pt x="1453" y="582"/>
                    <a:pt x="1453" y="581"/>
                    <a:pt x="1453" y="581"/>
                  </a:cubicBezTo>
                  <a:cubicBezTo>
                    <a:pt x="1454" y="581"/>
                    <a:pt x="1454" y="580"/>
                    <a:pt x="1454" y="580"/>
                  </a:cubicBezTo>
                  <a:cubicBezTo>
                    <a:pt x="1455" y="580"/>
                    <a:pt x="1455" y="580"/>
                    <a:pt x="1455" y="580"/>
                  </a:cubicBezTo>
                  <a:cubicBezTo>
                    <a:pt x="1456" y="580"/>
                    <a:pt x="1457" y="582"/>
                    <a:pt x="1458" y="581"/>
                  </a:cubicBezTo>
                  <a:cubicBezTo>
                    <a:pt x="1458" y="580"/>
                    <a:pt x="1458" y="579"/>
                    <a:pt x="1458" y="578"/>
                  </a:cubicBezTo>
                  <a:cubicBezTo>
                    <a:pt x="1458" y="577"/>
                    <a:pt x="1458" y="577"/>
                    <a:pt x="1458" y="576"/>
                  </a:cubicBezTo>
                  <a:cubicBezTo>
                    <a:pt x="1458" y="575"/>
                    <a:pt x="1458" y="574"/>
                    <a:pt x="1459" y="574"/>
                  </a:cubicBezTo>
                  <a:cubicBezTo>
                    <a:pt x="1461" y="574"/>
                    <a:pt x="1461" y="572"/>
                    <a:pt x="1463" y="571"/>
                  </a:cubicBezTo>
                  <a:cubicBezTo>
                    <a:pt x="1463" y="571"/>
                    <a:pt x="1463" y="570"/>
                    <a:pt x="1463" y="570"/>
                  </a:cubicBezTo>
                  <a:cubicBezTo>
                    <a:pt x="1462" y="569"/>
                    <a:pt x="1462" y="569"/>
                    <a:pt x="1462" y="568"/>
                  </a:cubicBezTo>
                  <a:cubicBezTo>
                    <a:pt x="1462" y="567"/>
                    <a:pt x="1462" y="566"/>
                    <a:pt x="1461" y="567"/>
                  </a:cubicBezTo>
                  <a:cubicBezTo>
                    <a:pt x="1460" y="567"/>
                    <a:pt x="1459" y="567"/>
                    <a:pt x="1458" y="565"/>
                  </a:cubicBezTo>
                  <a:cubicBezTo>
                    <a:pt x="1457" y="564"/>
                    <a:pt x="1456" y="564"/>
                    <a:pt x="1454" y="563"/>
                  </a:cubicBezTo>
                  <a:cubicBezTo>
                    <a:pt x="1453" y="563"/>
                    <a:pt x="1452" y="562"/>
                    <a:pt x="1452" y="561"/>
                  </a:cubicBezTo>
                  <a:cubicBezTo>
                    <a:pt x="1452" y="560"/>
                    <a:pt x="1452" y="559"/>
                    <a:pt x="1451" y="559"/>
                  </a:cubicBezTo>
                  <a:cubicBezTo>
                    <a:pt x="1451" y="559"/>
                    <a:pt x="1450" y="559"/>
                    <a:pt x="1450" y="558"/>
                  </a:cubicBezTo>
                  <a:cubicBezTo>
                    <a:pt x="1450" y="556"/>
                    <a:pt x="1451" y="557"/>
                    <a:pt x="1452" y="557"/>
                  </a:cubicBezTo>
                  <a:cubicBezTo>
                    <a:pt x="1454" y="557"/>
                    <a:pt x="1454" y="557"/>
                    <a:pt x="1455" y="559"/>
                  </a:cubicBezTo>
                  <a:cubicBezTo>
                    <a:pt x="1455" y="560"/>
                    <a:pt x="1455" y="560"/>
                    <a:pt x="1456" y="561"/>
                  </a:cubicBezTo>
                  <a:cubicBezTo>
                    <a:pt x="1456" y="561"/>
                    <a:pt x="1456" y="561"/>
                    <a:pt x="1456" y="561"/>
                  </a:cubicBezTo>
                  <a:cubicBezTo>
                    <a:pt x="1456" y="561"/>
                    <a:pt x="1457" y="561"/>
                    <a:pt x="1457" y="560"/>
                  </a:cubicBezTo>
                  <a:cubicBezTo>
                    <a:pt x="1457" y="559"/>
                    <a:pt x="1456" y="557"/>
                    <a:pt x="1455" y="556"/>
                  </a:cubicBezTo>
                  <a:cubicBezTo>
                    <a:pt x="1455" y="555"/>
                    <a:pt x="1454" y="555"/>
                    <a:pt x="1453" y="555"/>
                  </a:cubicBezTo>
                  <a:cubicBezTo>
                    <a:pt x="1452" y="554"/>
                    <a:pt x="1451" y="554"/>
                    <a:pt x="1451" y="554"/>
                  </a:cubicBezTo>
                  <a:cubicBezTo>
                    <a:pt x="1449" y="552"/>
                    <a:pt x="1448" y="552"/>
                    <a:pt x="1446" y="552"/>
                  </a:cubicBezTo>
                  <a:cubicBezTo>
                    <a:pt x="1446" y="553"/>
                    <a:pt x="1445" y="552"/>
                    <a:pt x="1445" y="552"/>
                  </a:cubicBezTo>
                  <a:cubicBezTo>
                    <a:pt x="1445" y="552"/>
                    <a:pt x="1445" y="551"/>
                    <a:pt x="1445" y="551"/>
                  </a:cubicBezTo>
                  <a:cubicBezTo>
                    <a:pt x="1446" y="550"/>
                    <a:pt x="1447" y="549"/>
                    <a:pt x="1448" y="549"/>
                  </a:cubicBezTo>
                  <a:cubicBezTo>
                    <a:pt x="1447" y="549"/>
                    <a:pt x="1446" y="549"/>
                    <a:pt x="1445" y="548"/>
                  </a:cubicBezTo>
                  <a:cubicBezTo>
                    <a:pt x="1444" y="547"/>
                    <a:pt x="1444" y="546"/>
                    <a:pt x="1444" y="545"/>
                  </a:cubicBezTo>
                  <a:cubicBezTo>
                    <a:pt x="1445" y="543"/>
                    <a:pt x="1444" y="541"/>
                    <a:pt x="1442" y="540"/>
                  </a:cubicBezTo>
                  <a:cubicBezTo>
                    <a:pt x="1441" y="539"/>
                    <a:pt x="1441" y="538"/>
                    <a:pt x="1443" y="538"/>
                  </a:cubicBezTo>
                  <a:cubicBezTo>
                    <a:pt x="1443" y="538"/>
                    <a:pt x="1444" y="538"/>
                    <a:pt x="1444" y="537"/>
                  </a:cubicBezTo>
                  <a:cubicBezTo>
                    <a:pt x="1445" y="537"/>
                    <a:pt x="1445" y="537"/>
                    <a:pt x="1445" y="537"/>
                  </a:cubicBezTo>
                  <a:cubicBezTo>
                    <a:pt x="1444" y="535"/>
                    <a:pt x="1445" y="534"/>
                    <a:pt x="1444" y="532"/>
                  </a:cubicBezTo>
                  <a:cubicBezTo>
                    <a:pt x="1443" y="532"/>
                    <a:pt x="1442" y="533"/>
                    <a:pt x="1441" y="533"/>
                  </a:cubicBezTo>
                  <a:cubicBezTo>
                    <a:pt x="1441" y="532"/>
                    <a:pt x="1440" y="533"/>
                    <a:pt x="1440" y="533"/>
                  </a:cubicBezTo>
                  <a:cubicBezTo>
                    <a:pt x="1438" y="535"/>
                    <a:pt x="1436" y="537"/>
                    <a:pt x="1436" y="540"/>
                  </a:cubicBezTo>
                  <a:cubicBezTo>
                    <a:pt x="1436" y="541"/>
                    <a:pt x="1436" y="542"/>
                    <a:pt x="1435" y="543"/>
                  </a:cubicBezTo>
                  <a:cubicBezTo>
                    <a:pt x="1435" y="544"/>
                    <a:pt x="1435" y="544"/>
                    <a:pt x="1434" y="544"/>
                  </a:cubicBezTo>
                  <a:cubicBezTo>
                    <a:pt x="1434" y="544"/>
                    <a:pt x="1434" y="543"/>
                    <a:pt x="1434" y="543"/>
                  </a:cubicBezTo>
                  <a:cubicBezTo>
                    <a:pt x="1434" y="542"/>
                    <a:pt x="1434" y="541"/>
                    <a:pt x="1434" y="540"/>
                  </a:cubicBezTo>
                  <a:cubicBezTo>
                    <a:pt x="1434" y="536"/>
                    <a:pt x="1434" y="536"/>
                    <a:pt x="1435" y="533"/>
                  </a:cubicBezTo>
                  <a:cubicBezTo>
                    <a:pt x="1433" y="533"/>
                    <a:pt x="1431" y="532"/>
                    <a:pt x="1430" y="529"/>
                  </a:cubicBezTo>
                  <a:cubicBezTo>
                    <a:pt x="1430" y="529"/>
                    <a:pt x="1429" y="528"/>
                    <a:pt x="1428" y="528"/>
                  </a:cubicBezTo>
                  <a:cubicBezTo>
                    <a:pt x="1426" y="527"/>
                    <a:pt x="1425" y="526"/>
                    <a:pt x="1423" y="524"/>
                  </a:cubicBezTo>
                  <a:cubicBezTo>
                    <a:pt x="1423" y="523"/>
                    <a:pt x="1422" y="523"/>
                    <a:pt x="1421" y="523"/>
                  </a:cubicBezTo>
                  <a:cubicBezTo>
                    <a:pt x="1421" y="523"/>
                    <a:pt x="1420" y="524"/>
                    <a:pt x="1420" y="524"/>
                  </a:cubicBezTo>
                  <a:cubicBezTo>
                    <a:pt x="1417" y="524"/>
                    <a:pt x="1416" y="523"/>
                    <a:pt x="1416" y="520"/>
                  </a:cubicBezTo>
                  <a:cubicBezTo>
                    <a:pt x="1415" y="519"/>
                    <a:pt x="1417" y="518"/>
                    <a:pt x="1418" y="518"/>
                  </a:cubicBezTo>
                  <a:cubicBezTo>
                    <a:pt x="1419" y="519"/>
                    <a:pt x="1421" y="519"/>
                    <a:pt x="1422" y="520"/>
                  </a:cubicBezTo>
                  <a:cubicBezTo>
                    <a:pt x="1424" y="520"/>
                    <a:pt x="1425" y="520"/>
                    <a:pt x="1425" y="519"/>
                  </a:cubicBezTo>
                  <a:cubicBezTo>
                    <a:pt x="1426" y="518"/>
                    <a:pt x="1425" y="517"/>
                    <a:pt x="1425" y="517"/>
                  </a:cubicBezTo>
                  <a:cubicBezTo>
                    <a:pt x="1425" y="517"/>
                    <a:pt x="1424" y="517"/>
                    <a:pt x="1424" y="517"/>
                  </a:cubicBezTo>
                  <a:cubicBezTo>
                    <a:pt x="1421" y="517"/>
                    <a:pt x="1418" y="516"/>
                    <a:pt x="1417" y="513"/>
                  </a:cubicBezTo>
                  <a:cubicBezTo>
                    <a:pt x="1416" y="512"/>
                    <a:pt x="1415" y="512"/>
                    <a:pt x="1414" y="513"/>
                  </a:cubicBezTo>
                  <a:cubicBezTo>
                    <a:pt x="1413" y="514"/>
                    <a:pt x="1412" y="515"/>
                    <a:pt x="1411" y="514"/>
                  </a:cubicBezTo>
                  <a:cubicBezTo>
                    <a:pt x="1409" y="513"/>
                    <a:pt x="1407" y="513"/>
                    <a:pt x="1405" y="514"/>
                  </a:cubicBezTo>
                  <a:cubicBezTo>
                    <a:pt x="1402" y="515"/>
                    <a:pt x="1402" y="515"/>
                    <a:pt x="1401" y="512"/>
                  </a:cubicBezTo>
                  <a:cubicBezTo>
                    <a:pt x="1400" y="512"/>
                    <a:pt x="1400" y="511"/>
                    <a:pt x="1400" y="511"/>
                  </a:cubicBezTo>
                  <a:cubicBezTo>
                    <a:pt x="1399" y="509"/>
                    <a:pt x="1398" y="506"/>
                    <a:pt x="1399" y="504"/>
                  </a:cubicBezTo>
                  <a:cubicBezTo>
                    <a:pt x="1400" y="503"/>
                    <a:pt x="1400" y="502"/>
                    <a:pt x="1398" y="502"/>
                  </a:cubicBezTo>
                  <a:cubicBezTo>
                    <a:pt x="1398" y="502"/>
                    <a:pt x="1398" y="502"/>
                    <a:pt x="1397" y="502"/>
                  </a:cubicBezTo>
                  <a:cubicBezTo>
                    <a:pt x="1396" y="501"/>
                    <a:pt x="1396" y="501"/>
                    <a:pt x="1396" y="499"/>
                  </a:cubicBezTo>
                  <a:cubicBezTo>
                    <a:pt x="1395" y="499"/>
                    <a:pt x="1394" y="499"/>
                    <a:pt x="1393" y="499"/>
                  </a:cubicBezTo>
                  <a:cubicBezTo>
                    <a:pt x="1392" y="499"/>
                    <a:pt x="1391" y="498"/>
                    <a:pt x="1390" y="497"/>
                  </a:cubicBezTo>
                  <a:cubicBezTo>
                    <a:pt x="1389" y="496"/>
                    <a:pt x="1389" y="495"/>
                    <a:pt x="1391" y="494"/>
                  </a:cubicBezTo>
                  <a:cubicBezTo>
                    <a:pt x="1391" y="494"/>
                    <a:pt x="1392" y="494"/>
                    <a:pt x="1392" y="493"/>
                  </a:cubicBezTo>
                  <a:cubicBezTo>
                    <a:pt x="1392" y="491"/>
                    <a:pt x="1392" y="491"/>
                    <a:pt x="1393" y="490"/>
                  </a:cubicBezTo>
                  <a:cubicBezTo>
                    <a:pt x="1393" y="490"/>
                    <a:pt x="1392" y="490"/>
                    <a:pt x="1392" y="490"/>
                  </a:cubicBezTo>
                  <a:cubicBezTo>
                    <a:pt x="1390" y="490"/>
                    <a:pt x="1390" y="491"/>
                    <a:pt x="1389" y="489"/>
                  </a:cubicBezTo>
                  <a:cubicBezTo>
                    <a:pt x="1388" y="487"/>
                    <a:pt x="1387" y="487"/>
                    <a:pt x="1385" y="486"/>
                  </a:cubicBezTo>
                  <a:cubicBezTo>
                    <a:pt x="1384" y="486"/>
                    <a:pt x="1384" y="485"/>
                    <a:pt x="1384" y="484"/>
                  </a:cubicBezTo>
                  <a:cubicBezTo>
                    <a:pt x="1385" y="482"/>
                    <a:pt x="1386" y="481"/>
                    <a:pt x="1387" y="482"/>
                  </a:cubicBezTo>
                  <a:cubicBezTo>
                    <a:pt x="1388" y="482"/>
                    <a:pt x="1388" y="483"/>
                    <a:pt x="1389" y="483"/>
                  </a:cubicBezTo>
                  <a:cubicBezTo>
                    <a:pt x="1390" y="483"/>
                    <a:pt x="1391" y="483"/>
                    <a:pt x="1391" y="482"/>
                  </a:cubicBezTo>
                  <a:cubicBezTo>
                    <a:pt x="1391" y="481"/>
                    <a:pt x="1391" y="481"/>
                    <a:pt x="1391" y="480"/>
                  </a:cubicBezTo>
                  <a:cubicBezTo>
                    <a:pt x="1391" y="478"/>
                    <a:pt x="1392" y="478"/>
                    <a:pt x="1394" y="478"/>
                  </a:cubicBezTo>
                  <a:cubicBezTo>
                    <a:pt x="1395" y="478"/>
                    <a:pt x="1396" y="478"/>
                    <a:pt x="1395" y="480"/>
                  </a:cubicBezTo>
                  <a:cubicBezTo>
                    <a:pt x="1395" y="481"/>
                    <a:pt x="1395" y="482"/>
                    <a:pt x="1395" y="484"/>
                  </a:cubicBezTo>
                  <a:cubicBezTo>
                    <a:pt x="1394" y="486"/>
                    <a:pt x="1394" y="486"/>
                    <a:pt x="1396" y="487"/>
                  </a:cubicBezTo>
                  <a:cubicBezTo>
                    <a:pt x="1397" y="487"/>
                    <a:pt x="1397" y="488"/>
                    <a:pt x="1398" y="488"/>
                  </a:cubicBezTo>
                  <a:cubicBezTo>
                    <a:pt x="1398" y="488"/>
                    <a:pt x="1398" y="488"/>
                    <a:pt x="1398" y="488"/>
                  </a:cubicBezTo>
                  <a:cubicBezTo>
                    <a:pt x="1399" y="487"/>
                    <a:pt x="1399" y="486"/>
                    <a:pt x="1398" y="485"/>
                  </a:cubicBezTo>
                  <a:cubicBezTo>
                    <a:pt x="1398" y="483"/>
                    <a:pt x="1399" y="483"/>
                    <a:pt x="1400" y="482"/>
                  </a:cubicBezTo>
                  <a:cubicBezTo>
                    <a:pt x="1402" y="482"/>
                    <a:pt x="1402" y="482"/>
                    <a:pt x="1403" y="484"/>
                  </a:cubicBezTo>
                  <a:cubicBezTo>
                    <a:pt x="1403" y="485"/>
                    <a:pt x="1403" y="485"/>
                    <a:pt x="1403" y="486"/>
                  </a:cubicBezTo>
                  <a:cubicBezTo>
                    <a:pt x="1403" y="486"/>
                    <a:pt x="1403" y="486"/>
                    <a:pt x="1404" y="486"/>
                  </a:cubicBezTo>
                  <a:cubicBezTo>
                    <a:pt x="1405" y="485"/>
                    <a:pt x="1406" y="486"/>
                    <a:pt x="1406" y="487"/>
                  </a:cubicBezTo>
                  <a:cubicBezTo>
                    <a:pt x="1406" y="487"/>
                    <a:pt x="1407" y="488"/>
                    <a:pt x="1407" y="488"/>
                  </a:cubicBezTo>
                  <a:cubicBezTo>
                    <a:pt x="1407" y="488"/>
                    <a:pt x="1408" y="487"/>
                    <a:pt x="1408" y="487"/>
                  </a:cubicBezTo>
                  <a:cubicBezTo>
                    <a:pt x="1407" y="485"/>
                    <a:pt x="1407" y="484"/>
                    <a:pt x="1408" y="482"/>
                  </a:cubicBezTo>
                  <a:cubicBezTo>
                    <a:pt x="1408" y="482"/>
                    <a:pt x="1408" y="481"/>
                    <a:pt x="1407" y="481"/>
                  </a:cubicBezTo>
                  <a:cubicBezTo>
                    <a:pt x="1405" y="479"/>
                    <a:pt x="1405" y="478"/>
                    <a:pt x="1406" y="476"/>
                  </a:cubicBezTo>
                  <a:cubicBezTo>
                    <a:pt x="1407" y="475"/>
                    <a:pt x="1406" y="474"/>
                    <a:pt x="1405" y="473"/>
                  </a:cubicBezTo>
                  <a:cubicBezTo>
                    <a:pt x="1405" y="473"/>
                    <a:pt x="1404" y="472"/>
                    <a:pt x="1404" y="471"/>
                  </a:cubicBezTo>
                  <a:cubicBezTo>
                    <a:pt x="1404" y="470"/>
                    <a:pt x="1404" y="470"/>
                    <a:pt x="1404" y="470"/>
                  </a:cubicBezTo>
                  <a:cubicBezTo>
                    <a:pt x="1404" y="470"/>
                    <a:pt x="1405" y="470"/>
                    <a:pt x="1405" y="470"/>
                  </a:cubicBezTo>
                  <a:cubicBezTo>
                    <a:pt x="1406" y="471"/>
                    <a:pt x="1407" y="472"/>
                    <a:pt x="1408" y="473"/>
                  </a:cubicBezTo>
                  <a:cubicBezTo>
                    <a:pt x="1409" y="474"/>
                    <a:pt x="1409" y="473"/>
                    <a:pt x="1410" y="473"/>
                  </a:cubicBezTo>
                  <a:cubicBezTo>
                    <a:pt x="1410" y="472"/>
                    <a:pt x="1410" y="472"/>
                    <a:pt x="1410" y="471"/>
                  </a:cubicBezTo>
                  <a:cubicBezTo>
                    <a:pt x="1409" y="471"/>
                    <a:pt x="1409" y="470"/>
                    <a:pt x="1409" y="469"/>
                  </a:cubicBezTo>
                  <a:cubicBezTo>
                    <a:pt x="1409" y="469"/>
                    <a:pt x="1410" y="468"/>
                    <a:pt x="1411" y="468"/>
                  </a:cubicBezTo>
                  <a:cubicBezTo>
                    <a:pt x="1412" y="467"/>
                    <a:pt x="1412" y="466"/>
                    <a:pt x="1410" y="465"/>
                  </a:cubicBezTo>
                  <a:cubicBezTo>
                    <a:pt x="1409" y="465"/>
                    <a:pt x="1409" y="465"/>
                    <a:pt x="1409" y="464"/>
                  </a:cubicBezTo>
                  <a:cubicBezTo>
                    <a:pt x="1410" y="463"/>
                    <a:pt x="1411" y="462"/>
                    <a:pt x="1411" y="461"/>
                  </a:cubicBezTo>
                  <a:cubicBezTo>
                    <a:pt x="1411" y="461"/>
                    <a:pt x="1412" y="460"/>
                    <a:pt x="1411" y="460"/>
                  </a:cubicBezTo>
                  <a:cubicBezTo>
                    <a:pt x="1409" y="459"/>
                    <a:pt x="1410" y="458"/>
                    <a:pt x="1410" y="456"/>
                  </a:cubicBezTo>
                  <a:cubicBezTo>
                    <a:pt x="1410" y="455"/>
                    <a:pt x="1409" y="454"/>
                    <a:pt x="1408" y="453"/>
                  </a:cubicBezTo>
                  <a:cubicBezTo>
                    <a:pt x="1407" y="453"/>
                    <a:pt x="1406" y="453"/>
                    <a:pt x="1406" y="452"/>
                  </a:cubicBezTo>
                  <a:cubicBezTo>
                    <a:pt x="1406" y="451"/>
                    <a:pt x="1406" y="450"/>
                    <a:pt x="1405" y="451"/>
                  </a:cubicBezTo>
                  <a:cubicBezTo>
                    <a:pt x="1404" y="451"/>
                    <a:pt x="1403" y="450"/>
                    <a:pt x="1402" y="449"/>
                  </a:cubicBezTo>
                  <a:cubicBezTo>
                    <a:pt x="1402" y="448"/>
                    <a:pt x="1402" y="448"/>
                    <a:pt x="1401" y="447"/>
                  </a:cubicBezTo>
                  <a:cubicBezTo>
                    <a:pt x="1401" y="447"/>
                    <a:pt x="1400" y="447"/>
                    <a:pt x="1400" y="448"/>
                  </a:cubicBezTo>
                  <a:cubicBezTo>
                    <a:pt x="1400" y="448"/>
                    <a:pt x="1400" y="449"/>
                    <a:pt x="1400" y="449"/>
                  </a:cubicBezTo>
                  <a:cubicBezTo>
                    <a:pt x="1400" y="450"/>
                    <a:pt x="1399" y="450"/>
                    <a:pt x="1399" y="450"/>
                  </a:cubicBezTo>
                  <a:cubicBezTo>
                    <a:pt x="1398" y="450"/>
                    <a:pt x="1397" y="450"/>
                    <a:pt x="1397" y="449"/>
                  </a:cubicBezTo>
                  <a:cubicBezTo>
                    <a:pt x="1397" y="448"/>
                    <a:pt x="1397" y="446"/>
                    <a:pt x="1397" y="445"/>
                  </a:cubicBezTo>
                  <a:cubicBezTo>
                    <a:pt x="1397" y="444"/>
                    <a:pt x="1396" y="444"/>
                    <a:pt x="1395" y="444"/>
                  </a:cubicBezTo>
                  <a:cubicBezTo>
                    <a:pt x="1395" y="444"/>
                    <a:pt x="1394" y="444"/>
                    <a:pt x="1394" y="444"/>
                  </a:cubicBezTo>
                  <a:cubicBezTo>
                    <a:pt x="1392" y="444"/>
                    <a:pt x="1390" y="444"/>
                    <a:pt x="1389" y="442"/>
                  </a:cubicBezTo>
                  <a:cubicBezTo>
                    <a:pt x="1388" y="440"/>
                    <a:pt x="1387" y="440"/>
                    <a:pt x="1385" y="441"/>
                  </a:cubicBezTo>
                  <a:cubicBezTo>
                    <a:pt x="1383" y="442"/>
                    <a:pt x="1382" y="443"/>
                    <a:pt x="1381" y="445"/>
                  </a:cubicBezTo>
                  <a:cubicBezTo>
                    <a:pt x="1380" y="447"/>
                    <a:pt x="1378" y="449"/>
                    <a:pt x="1376" y="449"/>
                  </a:cubicBezTo>
                  <a:cubicBezTo>
                    <a:pt x="1374" y="449"/>
                    <a:pt x="1373" y="450"/>
                    <a:pt x="1372" y="452"/>
                  </a:cubicBezTo>
                  <a:cubicBezTo>
                    <a:pt x="1371" y="453"/>
                    <a:pt x="1371" y="454"/>
                    <a:pt x="1370" y="455"/>
                  </a:cubicBezTo>
                  <a:cubicBezTo>
                    <a:pt x="1369" y="457"/>
                    <a:pt x="1368" y="457"/>
                    <a:pt x="1366" y="456"/>
                  </a:cubicBezTo>
                  <a:cubicBezTo>
                    <a:pt x="1364" y="455"/>
                    <a:pt x="1362" y="454"/>
                    <a:pt x="1361" y="453"/>
                  </a:cubicBezTo>
                  <a:cubicBezTo>
                    <a:pt x="1359" y="452"/>
                    <a:pt x="1357" y="452"/>
                    <a:pt x="1357" y="454"/>
                  </a:cubicBezTo>
                  <a:cubicBezTo>
                    <a:pt x="1356" y="456"/>
                    <a:pt x="1356" y="457"/>
                    <a:pt x="1355" y="458"/>
                  </a:cubicBezTo>
                  <a:cubicBezTo>
                    <a:pt x="1355" y="459"/>
                    <a:pt x="1353" y="459"/>
                    <a:pt x="1353" y="458"/>
                  </a:cubicBezTo>
                  <a:cubicBezTo>
                    <a:pt x="1351" y="456"/>
                    <a:pt x="1348" y="455"/>
                    <a:pt x="1346" y="453"/>
                  </a:cubicBezTo>
                  <a:cubicBezTo>
                    <a:pt x="1346" y="453"/>
                    <a:pt x="1345" y="453"/>
                    <a:pt x="1345" y="453"/>
                  </a:cubicBezTo>
                  <a:cubicBezTo>
                    <a:pt x="1344" y="454"/>
                    <a:pt x="1344" y="454"/>
                    <a:pt x="1343" y="454"/>
                  </a:cubicBezTo>
                  <a:cubicBezTo>
                    <a:pt x="1342" y="454"/>
                    <a:pt x="1341" y="454"/>
                    <a:pt x="1341" y="453"/>
                  </a:cubicBezTo>
                  <a:cubicBezTo>
                    <a:pt x="1341" y="452"/>
                    <a:pt x="1340" y="452"/>
                    <a:pt x="1340" y="451"/>
                  </a:cubicBezTo>
                  <a:cubicBezTo>
                    <a:pt x="1340" y="449"/>
                    <a:pt x="1340" y="448"/>
                    <a:pt x="1342" y="447"/>
                  </a:cubicBezTo>
                  <a:cubicBezTo>
                    <a:pt x="1344" y="447"/>
                    <a:pt x="1345" y="447"/>
                    <a:pt x="1345" y="445"/>
                  </a:cubicBezTo>
                  <a:cubicBezTo>
                    <a:pt x="1345" y="444"/>
                    <a:pt x="1346" y="444"/>
                    <a:pt x="1347" y="445"/>
                  </a:cubicBezTo>
                  <a:cubicBezTo>
                    <a:pt x="1347" y="445"/>
                    <a:pt x="1348" y="446"/>
                    <a:pt x="1348" y="446"/>
                  </a:cubicBezTo>
                  <a:cubicBezTo>
                    <a:pt x="1349" y="446"/>
                    <a:pt x="1349" y="446"/>
                    <a:pt x="1349" y="445"/>
                  </a:cubicBezTo>
                  <a:cubicBezTo>
                    <a:pt x="1350" y="445"/>
                    <a:pt x="1350" y="445"/>
                    <a:pt x="1350" y="445"/>
                  </a:cubicBezTo>
                  <a:cubicBezTo>
                    <a:pt x="1350" y="443"/>
                    <a:pt x="1350" y="441"/>
                    <a:pt x="1351" y="439"/>
                  </a:cubicBezTo>
                  <a:cubicBezTo>
                    <a:pt x="1352" y="439"/>
                    <a:pt x="1352" y="438"/>
                    <a:pt x="1351" y="438"/>
                  </a:cubicBezTo>
                  <a:cubicBezTo>
                    <a:pt x="1351" y="437"/>
                    <a:pt x="1351" y="437"/>
                    <a:pt x="1351" y="437"/>
                  </a:cubicBezTo>
                  <a:cubicBezTo>
                    <a:pt x="1347" y="435"/>
                    <a:pt x="1345" y="431"/>
                    <a:pt x="1341" y="429"/>
                  </a:cubicBezTo>
                  <a:cubicBezTo>
                    <a:pt x="1340" y="429"/>
                    <a:pt x="1339" y="427"/>
                    <a:pt x="1339" y="425"/>
                  </a:cubicBezTo>
                  <a:cubicBezTo>
                    <a:pt x="1339" y="422"/>
                    <a:pt x="1339" y="419"/>
                    <a:pt x="1338" y="416"/>
                  </a:cubicBezTo>
                  <a:cubicBezTo>
                    <a:pt x="1338" y="416"/>
                    <a:pt x="1338" y="415"/>
                    <a:pt x="1338" y="415"/>
                  </a:cubicBezTo>
                  <a:cubicBezTo>
                    <a:pt x="1338" y="414"/>
                    <a:pt x="1339" y="412"/>
                    <a:pt x="1340" y="412"/>
                  </a:cubicBezTo>
                  <a:cubicBezTo>
                    <a:pt x="1341" y="412"/>
                    <a:pt x="1342" y="413"/>
                    <a:pt x="1342" y="414"/>
                  </a:cubicBezTo>
                  <a:cubicBezTo>
                    <a:pt x="1342" y="416"/>
                    <a:pt x="1342" y="417"/>
                    <a:pt x="1342" y="418"/>
                  </a:cubicBezTo>
                  <a:cubicBezTo>
                    <a:pt x="1342" y="420"/>
                    <a:pt x="1342" y="422"/>
                    <a:pt x="1344" y="422"/>
                  </a:cubicBezTo>
                  <a:cubicBezTo>
                    <a:pt x="1345" y="423"/>
                    <a:pt x="1345" y="424"/>
                    <a:pt x="1346" y="424"/>
                  </a:cubicBezTo>
                  <a:cubicBezTo>
                    <a:pt x="1347" y="423"/>
                    <a:pt x="1347" y="422"/>
                    <a:pt x="1347" y="421"/>
                  </a:cubicBezTo>
                  <a:cubicBezTo>
                    <a:pt x="1346" y="420"/>
                    <a:pt x="1346" y="420"/>
                    <a:pt x="1346" y="419"/>
                  </a:cubicBezTo>
                  <a:cubicBezTo>
                    <a:pt x="1346" y="418"/>
                    <a:pt x="1346" y="418"/>
                    <a:pt x="1347" y="417"/>
                  </a:cubicBezTo>
                  <a:cubicBezTo>
                    <a:pt x="1348" y="417"/>
                    <a:pt x="1350" y="416"/>
                    <a:pt x="1351" y="415"/>
                  </a:cubicBezTo>
                  <a:cubicBezTo>
                    <a:pt x="1353" y="415"/>
                    <a:pt x="1354" y="415"/>
                    <a:pt x="1355" y="416"/>
                  </a:cubicBezTo>
                  <a:cubicBezTo>
                    <a:pt x="1355" y="417"/>
                    <a:pt x="1356" y="417"/>
                    <a:pt x="1356" y="417"/>
                  </a:cubicBezTo>
                  <a:cubicBezTo>
                    <a:pt x="1356" y="416"/>
                    <a:pt x="1357" y="416"/>
                    <a:pt x="1357" y="415"/>
                  </a:cubicBezTo>
                  <a:cubicBezTo>
                    <a:pt x="1357" y="415"/>
                    <a:pt x="1356" y="415"/>
                    <a:pt x="1356" y="414"/>
                  </a:cubicBezTo>
                  <a:cubicBezTo>
                    <a:pt x="1356" y="412"/>
                    <a:pt x="1356" y="412"/>
                    <a:pt x="1358" y="410"/>
                  </a:cubicBezTo>
                  <a:cubicBezTo>
                    <a:pt x="1359" y="410"/>
                    <a:pt x="1360" y="409"/>
                    <a:pt x="1359" y="409"/>
                  </a:cubicBezTo>
                  <a:cubicBezTo>
                    <a:pt x="1357" y="407"/>
                    <a:pt x="1356" y="405"/>
                    <a:pt x="1355" y="403"/>
                  </a:cubicBezTo>
                  <a:cubicBezTo>
                    <a:pt x="1355" y="402"/>
                    <a:pt x="1355" y="402"/>
                    <a:pt x="1356" y="402"/>
                  </a:cubicBezTo>
                  <a:cubicBezTo>
                    <a:pt x="1357" y="401"/>
                    <a:pt x="1357" y="401"/>
                    <a:pt x="1357" y="400"/>
                  </a:cubicBezTo>
                  <a:cubicBezTo>
                    <a:pt x="1357" y="399"/>
                    <a:pt x="1357" y="399"/>
                    <a:pt x="1357" y="398"/>
                  </a:cubicBezTo>
                  <a:cubicBezTo>
                    <a:pt x="1357" y="397"/>
                    <a:pt x="1357" y="396"/>
                    <a:pt x="1358" y="396"/>
                  </a:cubicBezTo>
                  <a:cubicBezTo>
                    <a:pt x="1359" y="395"/>
                    <a:pt x="1359" y="397"/>
                    <a:pt x="1360" y="397"/>
                  </a:cubicBezTo>
                  <a:cubicBezTo>
                    <a:pt x="1361" y="398"/>
                    <a:pt x="1362" y="399"/>
                    <a:pt x="1362" y="401"/>
                  </a:cubicBezTo>
                  <a:cubicBezTo>
                    <a:pt x="1362" y="402"/>
                    <a:pt x="1363" y="403"/>
                    <a:pt x="1364" y="404"/>
                  </a:cubicBezTo>
                  <a:cubicBezTo>
                    <a:pt x="1364" y="404"/>
                    <a:pt x="1364" y="404"/>
                    <a:pt x="1365" y="404"/>
                  </a:cubicBezTo>
                  <a:cubicBezTo>
                    <a:pt x="1365" y="403"/>
                    <a:pt x="1365" y="403"/>
                    <a:pt x="1365" y="403"/>
                  </a:cubicBezTo>
                  <a:cubicBezTo>
                    <a:pt x="1366" y="402"/>
                    <a:pt x="1365" y="401"/>
                    <a:pt x="1365" y="401"/>
                  </a:cubicBezTo>
                  <a:cubicBezTo>
                    <a:pt x="1364" y="399"/>
                    <a:pt x="1364" y="398"/>
                    <a:pt x="1365" y="398"/>
                  </a:cubicBezTo>
                  <a:cubicBezTo>
                    <a:pt x="1366" y="397"/>
                    <a:pt x="1368" y="397"/>
                    <a:pt x="1369" y="398"/>
                  </a:cubicBezTo>
                  <a:cubicBezTo>
                    <a:pt x="1369" y="398"/>
                    <a:pt x="1370" y="399"/>
                    <a:pt x="1370" y="400"/>
                  </a:cubicBezTo>
                  <a:cubicBezTo>
                    <a:pt x="1371" y="400"/>
                    <a:pt x="1371" y="401"/>
                    <a:pt x="1372" y="401"/>
                  </a:cubicBezTo>
                  <a:cubicBezTo>
                    <a:pt x="1372" y="400"/>
                    <a:pt x="1371" y="399"/>
                    <a:pt x="1371" y="398"/>
                  </a:cubicBezTo>
                  <a:cubicBezTo>
                    <a:pt x="1371" y="398"/>
                    <a:pt x="1371" y="398"/>
                    <a:pt x="1372" y="398"/>
                  </a:cubicBezTo>
                  <a:cubicBezTo>
                    <a:pt x="1372" y="397"/>
                    <a:pt x="1372" y="397"/>
                    <a:pt x="1372" y="398"/>
                  </a:cubicBezTo>
                  <a:cubicBezTo>
                    <a:pt x="1374" y="399"/>
                    <a:pt x="1375" y="400"/>
                    <a:pt x="1377" y="401"/>
                  </a:cubicBezTo>
                  <a:cubicBezTo>
                    <a:pt x="1378" y="401"/>
                    <a:pt x="1379" y="401"/>
                    <a:pt x="1379" y="399"/>
                  </a:cubicBezTo>
                  <a:cubicBezTo>
                    <a:pt x="1379" y="399"/>
                    <a:pt x="1379" y="398"/>
                    <a:pt x="1379" y="398"/>
                  </a:cubicBezTo>
                  <a:cubicBezTo>
                    <a:pt x="1379" y="397"/>
                    <a:pt x="1380" y="397"/>
                    <a:pt x="1381" y="397"/>
                  </a:cubicBezTo>
                  <a:cubicBezTo>
                    <a:pt x="1381" y="398"/>
                    <a:pt x="1381" y="398"/>
                    <a:pt x="1382" y="398"/>
                  </a:cubicBezTo>
                  <a:cubicBezTo>
                    <a:pt x="1382" y="399"/>
                    <a:pt x="1383" y="398"/>
                    <a:pt x="1383" y="398"/>
                  </a:cubicBezTo>
                  <a:cubicBezTo>
                    <a:pt x="1384" y="397"/>
                    <a:pt x="1384" y="396"/>
                    <a:pt x="1384" y="395"/>
                  </a:cubicBezTo>
                  <a:cubicBezTo>
                    <a:pt x="1384" y="394"/>
                    <a:pt x="1383" y="393"/>
                    <a:pt x="1382" y="393"/>
                  </a:cubicBezTo>
                  <a:cubicBezTo>
                    <a:pt x="1381" y="392"/>
                    <a:pt x="1380" y="391"/>
                    <a:pt x="1379" y="390"/>
                  </a:cubicBezTo>
                  <a:cubicBezTo>
                    <a:pt x="1377" y="388"/>
                    <a:pt x="1375" y="387"/>
                    <a:pt x="1373" y="387"/>
                  </a:cubicBezTo>
                  <a:cubicBezTo>
                    <a:pt x="1372" y="387"/>
                    <a:pt x="1371" y="386"/>
                    <a:pt x="1371" y="385"/>
                  </a:cubicBezTo>
                  <a:cubicBezTo>
                    <a:pt x="1371" y="384"/>
                    <a:pt x="1371" y="384"/>
                    <a:pt x="1372" y="383"/>
                  </a:cubicBezTo>
                  <a:cubicBezTo>
                    <a:pt x="1373" y="383"/>
                    <a:pt x="1373" y="383"/>
                    <a:pt x="1374" y="383"/>
                  </a:cubicBezTo>
                  <a:cubicBezTo>
                    <a:pt x="1375" y="384"/>
                    <a:pt x="1375" y="384"/>
                    <a:pt x="1376" y="385"/>
                  </a:cubicBezTo>
                  <a:cubicBezTo>
                    <a:pt x="1376" y="384"/>
                    <a:pt x="1376" y="384"/>
                    <a:pt x="1376" y="384"/>
                  </a:cubicBezTo>
                  <a:cubicBezTo>
                    <a:pt x="1376" y="382"/>
                    <a:pt x="1376" y="379"/>
                    <a:pt x="1379" y="378"/>
                  </a:cubicBezTo>
                  <a:cubicBezTo>
                    <a:pt x="1379" y="378"/>
                    <a:pt x="1379" y="377"/>
                    <a:pt x="1379" y="377"/>
                  </a:cubicBezTo>
                  <a:cubicBezTo>
                    <a:pt x="1378" y="376"/>
                    <a:pt x="1378" y="376"/>
                    <a:pt x="1377" y="376"/>
                  </a:cubicBezTo>
                  <a:cubicBezTo>
                    <a:pt x="1375" y="375"/>
                    <a:pt x="1373" y="374"/>
                    <a:pt x="1372" y="371"/>
                  </a:cubicBezTo>
                  <a:cubicBezTo>
                    <a:pt x="1371" y="370"/>
                    <a:pt x="1370" y="370"/>
                    <a:pt x="1370" y="370"/>
                  </a:cubicBezTo>
                  <a:cubicBezTo>
                    <a:pt x="1367" y="369"/>
                    <a:pt x="1365" y="367"/>
                    <a:pt x="1364" y="365"/>
                  </a:cubicBezTo>
                  <a:cubicBezTo>
                    <a:pt x="1363" y="364"/>
                    <a:pt x="1363" y="363"/>
                    <a:pt x="1364" y="362"/>
                  </a:cubicBezTo>
                  <a:cubicBezTo>
                    <a:pt x="1364" y="361"/>
                    <a:pt x="1365" y="361"/>
                    <a:pt x="1366" y="361"/>
                  </a:cubicBezTo>
                  <a:cubicBezTo>
                    <a:pt x="1367" y="361"/>
                    <a:pt x="1368" y="361"/>
                    <a:pt x="1369" y="362"/>
                  </a:cubicBezTo>
                  <a:cubicBezTo>
                    <a:pt x="1370" y="362"/>
                    <a:pt x="1371" y="362"/>
                    <a:pt x="1372" y="360"/>
                  </a:cubicBezTo>
                  <a:cubicBezTo>
                    <a:pt x="1373" y="358"/>
                    <a:pt x="1373" y="358"/>
                    <a:pt x="1375" y="359"/>
                  </a:cubicBezTo>
                  <a:cubicBezTo>
                    <a:pt x="1376" y="360"/>
                    <a:pt x="1377" y="360"/>
                    <a:pt x="1377" y="363"/>
                  </a:cubicBezTo>
                  <a:cubicBezTo>
                    <a:pt x="1378" y="361"/>
                    <a:pt x="1378" y="361"/>
                    <a:pt x="1379" y="360"/>
                  </a:cubicBezTo>
                  <a:cubicBezTo>
                    <a:pt x="1379" y="360"/>
                    <a:pt x="1381" y="360"/>
                    <a:pt x="1381" y="360"/>
                  </a:cubicBezTo>
                  <a:cubicBezTo>
                    <a:pt x="1382" y="361"/>
                    <a:pt x="1382" y="361"/>
                    <a:pt x="1382" y="362"/>
                  </a:cubicBezTo>
                  <a:cubicBezTo>
                    <a:pt x="1382" y="364"/>
                    <a:pt x="1382" y="365"/>
                    <a:pt x="1383" y="366"/>
                  </a:cubicBezTo>
                  <a:cubicBezTo>
                    <a:pt x="1383" y="366"/>
                    <a:pt x="1383" y="365"/>
                    <a:pt x="1384" y="365"/>
                  </a:cubicBezTo>
                  <a:cubicBezTo>
                    <a:pt x="1384" y="364"/>
                    <a:pt x="1385" y="364"/>
                    <a:pt x="1385" y="364"/>
                  </a:cubicBezTo>
                  <a:cubicBezTo>
                    <a:pt x="1386" y="364"/>
                    <a:pt x="1387" y="365"/>
                    <a:pt x="1387" y="365"/>
                  </a:cubicBezTo>
                  <a:cubicBezTo>
                    <a:pt x="1387" y="367"/>
                    <a:pt x="1388" y="369"/>
                    <a:pt x="1387" y="371"/>
                  </a:cubicBezTo>
                  <a:cubicBezTo>
                    <a:pt x="1387" y="372"/>
                    <a:pt x="1387" y="373"/>
                    <a:pt x="1387" y="374"/>
                  </a:cubicBezTo>
                  <a:cubicBezTo>
                    <a:pt x="1387" y="374"/>
                    <a:pt x="1387" y="374"/>
                    <a:pt x="1387" y="374"/>
                  </a:cubicBezTo>
                  <a:cubicBezTo>
                    <a:pt x="1388" y="374"/>
                    <a:pt x="1388" y="374"/>
                    <a:pt x="1388" y="374"/>
                  </a:cubicBezTo>
                  <a:cubicBezTo>
                    <a:pt x="1389" y="373"/>
                    <a:pt x="1390" y="373"/>
                    <a:pt x="1390" y="372"/>
                  </a:cubicBezTo>
                  <a:cubicBezTo>
                    <a:pt x="1391" y="371"/>
                    <a:pt x="1391" y="370"/>
                    <a:pt x="1391" y="370"/>
                  </a:cubicBezTo>
                  <a:cubicBezTo>
                    <a:pt x="1388" y="368"/>
                    <a:pt x="1390" y="365"/>
                    <a:pt x="1390" y="363"/>
                  </a:cubicBezTo>
                  <a:cubicBezTo>
                    <a:pt x="1390" y="363"/>
                    <a:pt x="1390" y="363"/>
                    <a:pt x="1390" y="363"/>
                  </a:cubicBezTo>
                  <a:cubicBezTo>
                    <a:pt x="1390" y="362"/>
                    <a:pt x="1391" y="362"/>
                    <a:pt x="1391" y="362"/>
                  </a:cubicBezTo>
                  <a:cubicBezTo>
                    <a:pt x="1393" y="363"/>
                    <a:pt x="1396" y="364"/>
                    <a:pt x="1397" y="366"/>
                  </a:cubicBezTo>
                  <a:cubicBezTo>
                    <a:pt x="1398" y="367"/>
                    <a:pt x="1398" y="367"/>
                    <a:pt x="1398" y="367"/>
                  </a:cubicBezTo>
                  <a:cubicBezTo>
                    <a:pt x="1399" y="366"/>
                    <a:pt x="1399" y="366"/>
                    <a:pt x="1399" y="365"/>
                  </a:cubicBezTo>
                  <a:cubicBezTo>
                    <a:pt x="1399" y="364"/>
                    <a:pt x="1398" y="363"/>
                    <a:pt x="1398" y="363"/>
                  </a:cubicBezTo>
                  <a:cubicBezTo>
                    <a:pt x="1398" y="360"/>
                    <a:pt x="1399" y="359"/>
                    <a:pt x="1401" y="359"/>
                  </a:cubicBezTo>
                  <a:cubicBezTo>
                    <a:pt x="1402" y="359"/>
                    <a:pt x="1403" y="359"/>
                    <a:pt x="1403" y="359"/>
                  </a:cubicBezTo>
                  <a:cubicBezTo>
                    <a:pt x="1404" y="358"/>
                    <a:pt x="1402" y="358"/>
                    <a:pt x="1402" y="358"/>
                  </a:cubicBezTo>
                  <a:cubicBezTo>
                    <a:pt x="1400" y="357"/>
                    <a:pt x="1399" y="356"/>
                    <a:pt x="1400" y="354"/>
                  </a:cubicBezTo>
                  <a:cubicBezTo>
                    <a:pt x="1401" y="353"/>
                    <a:pt x="1402" y="351"/>
                    <a:pt x="1402" y="349"/>
                  </a:cubicBezTo>
                  <a:cubicBezTo>
                    <a:pt x="1402" y="347"/>
                    <a:pt x="1402" y="345"/>
                    <a:pt x="1400" y="344"/>
                  </a:cubicBezTo>
                  <a:cubicBezTo>
                    <a:pt x="1399" y="344"/>
                    <a:pt x="1399" y="343"/>
                    <a:pt x="1398" y="343"/>
                  </a:cubicBezTo>
                  <a:cubicBezTo>
                    <a:pt x="1397" y="342"/>
                    <a:pt x="1397" y="341"/>
                    <a:pt x="1398" y="340"/>
                  </a:cubicBezTo>
                  <a:cubicBezTo>
                    <a:pt x="1398" y="340"/>
                    <a:pt x="1400" y="340"/>
                    <a:pt x="1400" y="340"/>
                  </a:cubicBezTo>
                  <a:cubicBezTo>
                    <a:pt x="1401" y="341"/>
                    <a:pt x="1401" y="341"/>
                    <a:pt x="1402" y="341"/>
                  </a:cubicBezTo>
                  <a:cubicBezTo>
                    <a:pt x="1403" y="342"/>
                    <a:pt x="1403" y="343"/>
                    <a:pt x="1404" y="344"/>
                  </a:cubicBezTo>
                  <a:cubicBezTo>
                    <a:pt x="1406" y="345"/>
                    <a:pt x="1407" y="346"/>
                    <a:pt x="1407" y="348"/>
                  </a:cubicBezTo>
                  <a:cubicBezTo>
                    <a:pt x="1407" y="348"/>
                    <a:pt x="1407" y="349"/>
                    <a:pt x="1407" y="350"/>
                  </a:cubicBezTo>
                  <a:cubicBezTo>
                    <a:pt x="1408" y="350"/>
                    <a:pt x="1409" y="351"/>
                    <a:pt x="1409" y="350"/>
                  </a:cubicBezTo>
                  <a:cubicBezTo>
                    <a:pt x="1410" y="350"/>
                    <a:pt x="1409" y="349"/>
                    <a:pt x="1409" y="349"/>
                  </a:cubicBezTo>
                  <a:cubicBezTo>
                    <a:pt x="1409" y="348"/>
                    <a:pt x="1408" y="347"/>
                    <a:pt x="1408" y="345"/>
                  </a:cubicBezTo>
                  <a:cubicBezTo>
                    <a:pt x="1408" y="344"/>
                    <a:pt x="1408" y="343"/>
                    <a:pt x="1409" y="343"/>
                  </a:cubicBezTo>
                  <a:cubicBezTo>
                    <a:pt x="1410" y="343"/>
                    <a:pt x="1411" y="342"/>
                    <a:pt x="1411" y="341"/>
                  </a:cubicBezTo>
                  <a:cubicBezTo>
                    <a:pt x="1411" y="340"/>
                    <a:pt x="1411" y="339"/>
                    <a:pt x="1411" y="338"/>
                  </a:cubicBezTo>
                  <a:cubicBezTo>
                    <a:pt x="1411" y="337"/>
                    <a:pt x="1412" y="337"/>
                    <a:pt x="1413" y="337"/>
                  </a:cubicBezTo>
                  <a:cubicBezTo>
                    <a:pt x="1413" y="337"/>
                    <a:pt x="1414" y="338"/>
                    <a:pt x="1414" y="338"/>
                  </a:cubicBezTo>
                  <a:cubicBezTo>
                    <a:pt x="1415" y="338"/>
                    <a:pt x="1415" y="339"/>
                    <a:pt x="1416" y="338"/>
                  </a:cubicBezTo>
                  <a:cubicBezTo>
                    <a:pt x="1418" y="337"/>
                    <a:pt x="1417" y="336"/>
                    <a:pt x="1416" y="336"/>
                  </a:cubicBezTo>
                  <a:cubicBezTo>
                    <a:pt x="1416" y="335"/>
                    <a:pt x="1418" y="334"/>
                    <a:pt x="1416" y="334"/>
                  </a:cubicBezTo>
                  <a:cubicBezTo>
                    <a:pt x="1415" y="334"/>
                    <a:pt x="1414" y="334"/>
                    <a:pt x="1413" y="333"/>
                  </a:cubicBezTo>
                  <a:cubicBezTo>
                    <a:pt x="1411" y="332"/>
                    <a:pt x="1409" y="330"/>
                    <a:pt x="1407" y="329"/>
                  </a:cubicBezTo>
                  <a:cubicBezTo>
                    <a:pt x="1405" y="327"/>
                    <a:pt x="1405" y="327"/>
                    <a:pt x="1403" y="328"/>
                  </a:cubicBezTo>
                  <a:cubicBezTo>
                    <a:pt x="1403" y="328"/>
                    <a:pt x="1402" y="329"/>
                    <a:pt x="1402" y="328"/>
                  </a:cubicBezTo>
                  <a:cubicBezTo>
                    <a:pt x="1401" y="328"/>
                    <a:pt x="1400" y="331"/>
                    <a:pt x="1399" y="330"/>
                  </a:cubicBezTo>
                  <a:cubicBezTo>
                    <a:pt x="1398" y="329"/>
                    <a:pt x="1398" y="328"/>
                    <a:pt x="1398" y="326"/>
                  </a:cubicBezTo>
                  <a:cubicBezTo>
                    <a:pt x="1397" y="325"/>
                    <a:pt x="1395" y="324"/>
                    <a:pt x="1393" y="325"/>
                  </a:cubicBezTo>
                  <a:cubicBezTo>
                    <a:pt x="1393" y="325"/>
                    <a:pt x="1393" y="325"/>
                    <a:pt x="1393" y="325"/>
                  </a:cubicBezTo>
                  <a:cubicBezTo>
                    <a:pt x="1391" y="324"/>
                    <a:pt x="1388" y="324"/>
                    <a:pt x="1387" y="325"/>
                  </a:cubicBezTo>
                  <a:cubicBezTo>
                    <a:pt x="1386" y="326"/>
                    <a:pt x="1385" y="326"/>
                    <a:pt x="1385" y="326"/>
                  </a:cubicBezTo>
                  <a:cubicBezTo>
                    <a:pt x="1383" y="327"/>
                    <a:pt x="1381" y="327"/>
                    <a:pt x="1380" y="327"/>
                  </a:cubicBezTo>
                  <a:cubicBezTo>
                    <a:pt x="1378" y="326"/>
                    <a:pt x="1377" y="326"/>
                    <a:pt x="1377" y="328"/>
                  </a:cubicBezTo>
                  <a:cubicBezTo>
                    <a:pt x="1377" y="329"/>
                    <a:pt x="1376" y="331"/>
                    <a:pt x="1375" y="332"/>
                  </a:cubicBezTo>
                  <a:cubicBezTo>
                    <a:pt x="1375" y="333"/>
                    <a:pt x="1375" y="334"/>
                    <a:pt x="1375" y="335"/>
                  </a:cubicBezTo>
                  <a:cubicBezTo>
                    <a:pt x="1375" y="336"/>
                    <a:pt x="1374" y="337"/>
                    <a:pt x="1373" y="337"/>
                  </a:cubicBezTo>
                  <a:cubicBezTo>
                    <a:pt x="1373" y="338"/>
                    <a:pt x="1371" y="338"/>
                    <a:pt x="1371" y="337"/>
                  </a:cubicBezTo>
                  <a:cubicBezTo>
                    <a:pt x="1369" y="336"/>
                    <a:pt x="1367" y="334"/>
                    <a:pt x="1367" y="332"/>
                  </a:cubicBezTo>
                  <a:cubicBezTo>
                    <a:pt x="1367" y="329"/>
                    <a:pt x="1365" y="327"/>
                    <a:pt x="1362" y="326"/>
                  </a:cubicBezTo>
                  <a:cubicBezTo>
                    <a:pt x="1361" y="326"/>
                    <a:pt x="1361" y="326"/>
                    <a:pt x="1360" y="326"/>
                  </a:cubicBezTo>
                  <a:cubicBezTo>
                    <a:pt x="1358" y="325"/>
                    <a:pt x="1357" y="324"/>
                    <a:pt x="1356" y="323"/>
                  </a:cubicBezTo>
                  <a:cubicBezTo>
                    <a:pt x="1355" y="321"/>
                    <a:pt x="1354" y="320"/>
                    <a:pt x="1352" y="319"/>
                  </a:cubicBezTo>
                  <a:cubicBezTo>
                    <a:pt x="1350" y="318"/>
                    <a:pt x="1349" y="318"/>
                    <a:pt x="1348" y="319"/>
                  </a:cubicBezTo>
                  <a:cubicBezTo>
                    <a:pt x="1347" y="319"/>
                    <a:pt x="1347" y="320"/>
                    <a:pt x="1346" y="320"/>
                  </a:cubicBezTo>
                  <a:cubicBezTo>
                    <a:pt x="1344" y="320"/>
                    <a:pt x="1343" y="319"/>
                    <a:pt x="1342" y="320"/>
                  </a:cubicBezTo>
                  <a:cubicBezTo>
                    <a:pt x="1340" y="320"/>
                    <a:pt x="1340" y="321"/>
                    <a:pt x="1338" y="321"/>
                  </a:cubicBezTo>
                  <a:cubicBezTo>
                    <a:pt x="1338" y="321"/>
                    <a:pt x="1337" y="321"/>
                    <a:pt x="1336" y="321"/>
                  </a:cubicBezTo>
                  <a:cubicBezTo>
                    <a:pt x="1334" y="320"/>
                    <a:pt x="1332" y="318"/>
                    <a:pt x="1331" y="316"/>
                  </a:cubicBezTo>
                  <a:cubicBezTo>
                    <a:pt x="1330" y="316"/>
                    <a:pt x="1330" y="315"/>
                    <a:pt x="1331" y="315"/>
                  </a:cubicBezTo>
                  <a:cubicBezTo>
                    <a:pt x="1331" y="314"/>
                    <a:pt x="1331" y="314"/>
                    <a:pt x="1332" y="314"/>
                  </a:cubicBezTo>
                  <a:cubicBezTo>
                    <a:pt x="1333" y="314"/>
                    <a:pt x="1335" y="315"/>
                    <a:pt x="1336" y="315"/>
                  </a:cubicBezTo>
                  <a:cubicBezTo>
                    <a:pt x="1337" y="316"/>
                    <a:pt x="1337" y="315"/>
                    <a:pt x="1338" y="315"/>
                  </a:cubicBezTo>
                  <a:cubicBezTo>
                    <a:pt x="1339" y="313"/>
                    <a:pt x="1340" y="312"/>
                    <a:pt x="1341" y="311"/>
                  </a:cubicBezTo>
                  <a:cubicBezTo>
                    <a:pt x="1343" y="311"/>
                    <a:pt x="1344" y="313"/>
                    <a:pt x="1345" y="313"/>
                  </a:cubicBezTo>
                  <a:cubicBezTo>
                    <a:pt x="1345" y="312"/>
                    <a:pt x="1345" y="312"/>
                    <a:pt x="1344" y="311"/>
                  </a:cubicBezTo>
                  <a:cubicBezTo>
                    <a:pt x="1344" y="311"/>
                    <a:pt x="1343" y="310"/>
                    <a:pt x="1344" y="309"/>
                  </a:cubicBezTo>
                  <a:cubicBezTo>
                    <a:pt x="1344" y="308"/>
                    <a:pt x="1345" y="307"/>
                    <a:pt x="1346" y="305"/>
                  </a:cubicBezTo>
                  <a:cubicBezTo>
                    <a:pt x="1347" y="304"/>
                    <a:pt x="1348" y="304"/>
                    <a:pt x="1349" y="306"/>
                  </a:cubicBezTo>
                  <a:cubicBezTo>
                    <a:pt x="1349" y="308"/>
                    <a:pt x="1351" y="309"/>
                    <a:pt x="1352" y="310"/>
                  </a:cubicBezTo>
                  <a:cubicBezTo>
                    <a:pt x="1353" y="311"/>
                    <a:pt x="1354" y="311"/>
                    <a:pt x="1354" y="310"/>
                  </a:cubicBezTo>
                  <a:cubicBezTo>
                    <a:pt x="1354" y="309"/>
                    <a:pt x="1354" y="309"/>
                    <a:pt x="1354" y="309"/>
                  </a:cubicBezTo>
                  <a:cubicBezTo>
                    <a:pt x="1354" y="308"/>
                    <a:pt x="1354" y="306"/>
                    <a:pt x="1356" y="306"/>
                  </a:cubicBezTo>
                  <a:cubicBezTo>
                    <a:pt x="1357" y="306"/>
                    <a:pt x="1359" y="308"/>
                    <a:pt x="1359" y="309"/>
                  </a:cubicBezTo>
                  <a:cubicBezTo>
                    <a:pt x="1359" y="310"/>
                    <a:pt x="1359" y="311"/>
                    <a:pt x="1359" y="312"/>
                  </a:cubicBezTo>
                  <a:cubicBezTo>
                    <a:pt x="1358" y="314"/>
                    <a:pt x="1358" y="316"/>
                    <a:pt x="1358" y="318"/>
                  </a:cubicBezTo>
                  <a:cubicBezTo>
                    <a:pt x="1359" y="317"/>
                    <a:pt x="1359" y="316"/>
                    <a:pt x="1360" y="315"/>
                  </a:cubicBezTo>
                  <a:cubicBezTo>
                    <a:pt x="1360" y="315"/>
                    <a:pt x="1360" y="314"/>
                    <a:pt x="1361" y="313"/>
                  </a:cubicBezTo>
                  <a:cubicBezTo>
                    <a:pt x="1361" y="312"/>
                    <a:pt x="1361" y="312"/>
                    <a:pt x="1362" y="312"/>
                  </a:cubicBezTo>
                  <a:cubicBezTo>
                    <a:pt x="1363" y="312"/>
                    <a:pt x="1363" y="312"/>
                    <a:pt x="1363" y="313"/>
                  </a:cubicBezTo>
                  <a:cubicBezTo>
                    <a:pt x="1363" y="316"/>
                    <a:pt x="1366" y="318"/>
                    <a:pt x="1366" y="320"/>
                  </a:cubicBezTo>
                  <a:cubicBezTo>
                    <a:pt x="1366" y="321"/>
                    <a:pt x="1367" y="321"/>
                    <a:pt x="1367" y="321"/>
                  </a:cubicBezTo>
                  <a:cubicBezTo>
                    <a:pt x="1368" y="320"/>
                    <a:pt x="1368" y="319"/>
                    <a:pt x="1368" y="319"/>
                  </a:cubicBezTo>
                  <a:cubicBezTo>
                    <a:pt x="1369" y="318"/>
                    <a:pt x="1368" y="316"/>
                    <a:pt x="1370" y="315"/>
                  </a:cubicBezTo>
                  <a:cubicBezTo>
                    <a:pt x="1372" y="315"/>
                    <a:pt x="1373" y="314"/>
                    <a:pt x="1374" y="315"/>
                  </a:cubicBezTo>
                  <a:cubicBezTo>
                    <a:pt x="1375" y="315"/>
                    <a:pt x="1375" y="315"/>
                    <a:pt x="1376" y="315"/>
                  </a:cubicBezTo>
                  <a:cubicBezTo>
                    <a:pt x="1376" y="314"/>
                    <a:pt x="1376" y="314"/>
                    <a:pt x="1376" y="313"/>
                  </a:cubicBezTo>
                  <a:cubicBezTo>
                    <a:pt x="1375" y="313"/>
                    <a:pt x="1375" y="312"/>
                    <a:pt x="1375" y="312"/>
                  </a:cubicBezTo>
                  <a:cubicBezTo>
                    <a:pt x="1374" y="312"/>
                    <a:pt x="1374" y="312"/>
                    <a:pt x="1374" y="312"/>
                  </a:cubicBezTo>
                  <a:cubicBezTo>
                    <a:pt x="1371" y="312"/>
                    <a:pt x="1369" y="310"/>
                    <a:pt x="1368" y="308"/>
                  </a:cubicBezTo>
                  <a:cubicBezTo>
                    <a:pt x="1367" y="306"/>
                    <a:pt x="1366" y="304"/>
                    <a:pt x="1363" y="303"/>
                  </a:cubicBezTo>
                  <a:cubicBezTo>
                    <a:pt x="1363" y="303"/>
                    <a:pt x="1363" y="303"/>
                    <a:pt x="1363" y="303"/>
                  </a:cubicBezTo>
                  <a:cubicBezTo>
                    <a:pt x="1363" y="303"/>
                    <a:pt x="1362" y="303"/>
                    <a:pt x="1362" y="303"/>
                  </a:cubicBezTo>
                  <a:cubicBezTo>
                    <a:pt x="1360" y="302"/>
                    <a:pt x="1359" y="300"/>
                    <a:pt x="1357" y="299"/>
                  </a:cubicBezTo>
                  <a:cubicBezTo>
                    <a:pt x="1357" y="299"/>
                    <a:pt x="1357" y="298"/>
                    <a:pt x="1357" y="298"/>
                  </a:cubicBezTo>
                  <a:cubicBezTo>
                    <a:pt x="1357" y="297"/>
                    <a:pt x="1358" y="297"/>
                    <a:pt x="1358" y="297"/>
                  </a:cubicBezTo>
                  <a:cubicBezTo>
                    <a:pt x="1360" y="298"/>
                    <a:pt x="1361" y="298"/>
                    <a:pt x="1362" y="297"/>
                  </a:cubicBezTo>
                  <a:cubicBezTo>
                    <a:pt x="1363" y="296"/>
                    <a:pt x="1364" y="297"/>
                    <a:pt x="1365" y="297"/>
                  </a:cubicBezTo>
                  <a:cubicBezTo>
                    <a:pt x="1366" y="298"/>
                    <a:pt x="1367" y="299"/>
                    <a:pt x="1368" y="300"/>
                  </a:cubicBezTo>
                  <a:cubicBezTo>
                    <a:pt x="1368" y="301"/>
                    <a:pt x="1369" y="302"/>
                    <a:pt x="1370" y="302"/>
                  </a:cubicBezTo>
                  <a:cubicBezTo>
                    <a:pt x="1370" y="303"/>
                    <a:pt x="1371" y="303"/>
                    <a:pt x="1371" y="303"/>
                  </a:cubicBezTo>
                  <a:cubicBezTo>
                    <a:pt x="1372" y="302"/>
                    <a:pt x="1372" y="302"/>
                    <a:pt x="1372" y="301"/>
                  </a:cubicBezTo>
                  <a:cubicBezTo>
                    <a:pt x="1372" y="301"/>
                    <a:pt x="1371" y="301"/>
                    <a:pt x="1371" y="301"/>
                  </a:cubicBezTo>
                  <a:cubicBezTo>
                    <a:pt x="1368" y="299"/>
                    <a:pt x="1366" y="296"/>
                    <a:pt x="1362" y="295"/>
                  </a:cubicBezTo>
                  <a:cubicBezTo>
                    <a:pt x="1361" y="295"/>
                    <a:pt x="1360" y="294"/>
                    <a:pt x="1359" y="294"/>
                  </a:cubicBezTo>
                  <a:cubicBezTo>
                    <a:pt x="1358" y="293"/>
                    <a:pt x="1358" y="293"/>
                    <a:pt x="1358" y="291"/>
                  </a:cubicBezTo>
                  <a:cubicBezTo>
                    <a:pt x="1358" y="291"/>
                    <a:pt x="1358" y="290"/>
                    <a:pt x="1359" y="290"/>
                  </a:cubicBezTo>
                  <a:cubicBezTo>
                    <a:pt x="1359" y="290"/>
                    <a:pt x="1360" y="290"/>
                    <a:pt x="1361" y="290"/>
                  </a:cubicBezTo>
                  <a:cubicBezTo>
                    <a:pt x="1363" y="290"/>
                    <a:pt x="1364" y="290"/>
                    <a:pt x="1365" y="287"/>
                  </a:cubicBezTo>
                  <a:cubicBezTo>
                    <a:pt x="1365" y="286"/>
                    <a:pt x="1366" y="286"/>
                    <a:pt x="1368" y="286"/>
                  </a:cubicBezTo>
                  <a:cubicBezTo>
                    <a:pt x="1368" y="285"/>
                    <a:pt x="1369" y="285"/>
                    <a:pt x="1369" y="286"/>
                  </a:cubicBezTo>
                  <a:cubicBezTo>
                    <a:pt x="1369" y="286"/>
                    <a:pt x="1369" y="287"/>
                    <a:pt x="1369" y="287"/>
                  </a:cubicBezTo>
                  <a:cubicBezTo>
                    <a:pt x="1369" y="287"/>
                    <a:pt x="1369" y="288"/>
                    <a:pt x="1369" y="288"/>
                  </a:cubicBezTo>
                  <a:cubicBezTo>
                    <a:pt x="1370" y="288"/>
                    <a:pt x="1370" y="288"/>
                    <a:pt x="1370" y="287"/>
                  </a:cubicBezTo>
                  <a:cubicBezTo>
                    <a:pt x="1370" y="284"/>
                    <a:pt x="1370" y="282"/>
                    <a:pt x="1366" y="281"/>
                  </a:cubicBezTo>
                  <a:cubicBezTo>
                    <a:pt x="1364" y="281"/>
                    <a:pt x="1362" y="280"/>
                    <a:pt x="1361" y="277"/>
                  </a:cubicBezTo>
                  <a:cubicBezTo>
                    <a:pt x="1360" y="276"/>
                    <a:pt x="1360" y="275"/>
                    <a:pt x="1359" y="274"/>
                  </a:cubicBezTo>
                  <a:cubicBezTo>
                    <a:pt x="1358" y="273"/>
                    <a:pt x="1357" y="272"/>
                    <a:pt x="1357" y="270"/>
                  </a:cubicBezTo>
                  <a:cubicBezTo>
                    <a:pt x="1356" y="268"/>
                    <a:pt x="1356" y="268"/>
                    <a:pt x="1354" y="268"/>
                  </a:cubicBezTo>
                  <a:cubicBezTo>
                    <a:pt x="1353" y="268"/>
                    <a:pt x="1352" y="268"/>
                    <a:pt x="1351" y="268"/>
                  </a:cubicBezTo>
                  <a:cubicBezTo>
                    <a:pt x="1350" y="268"/>
                    <a:pt x="1349" y="267"/>
                    <a:pt x="1349" y="265"/>
                  </a:cubicBezTo>
                  <a:cubicBezTo>
                    <a:pt x="1348" y="263"/>
                    <a:pt x="1347" y="263"/>
                    <a:pt x="1345" y="263"/>
                  </a:cubicBezTo>
                  <a:cubicBezTo>
                    <a:pt x="1345" y="264"/>
                    <a:pt x="1344" y="264"/>
                    <a:pt x="1344" y="264"/>
                  </a:cubicBezTo>
                  <a:cubicBezTo>
                    <a:pt x="1342" y="265"/>
                    <a:pt x="1341" y="265"/>
                    <a:pt x="1340" y="263"/>
                  </a:cubicBezTo>
                  <a:cubicBezTo>
                    <a:pt x="1339" y="261"/>
                    <a:pt x="1338" y="261"/>
                    <a:pt x="1337" y="261"/>
                  </a:cubicBezTo>
                  <a:cubicBezTo>
                    <a:pt x="1336" y="261"/>
                    <a:pt x="1335" y="261"/>
                    <a:pt x="1335" y="260"/>
                  </a:cubicBezTo>
                  <a:cubicBezTo>
                    <a:pt x="1333" y="259"/>
                    <a:pt x="1331" y="258"/>
                    <a:pt x="1329" y="258"/>
                  </a:cubicBezTo>
                  <a:cubicBezTo>
                    <a:pt x="1328" y="258"/>
                    <a:pt x="1327" y="257"/>
                    <a:pt x="1326" y="256"/>
                  </a:cubicBezTo>
                  <a:cubicBezTo>
                    <a:pt x="1325" y="253"/>
                    <a:pt x="1323" y="251"/>
                    <a:pt x="1320" y="250"/>
                  </a:cubicBezTo>
                  <a:cubicBezTo>
                    <a:pt x="1319" y="249"/>
                    <a:pt x="1318" y="248"/>
                    <a:pt x="1317" y="247"/>
                  </a:cubicBezTo>
                  <a:cubicBezTo>
                    <a:pt x="1316" y="248"/>
                    <a:pt x="1316" y="249"/>
                    <a:pt x="1315" y="250"/>
                  </a:cubicBezTo>
                  <a:cubicBezTo>
                    <a:pt x="1313" y="250"/>
                    <a:pt x="1313" y="249"/>
                    <a:pt x="1312" y="248"/>
                  </a:cubicBezTo>
                  <a:cubicBezTo>
                    <a:pt x="1311" y="248"/>
                    <a:pt x="1310" y="248"/>
                    <a:pt x="1309" y="249"/>
                  </a:cubicBezTo>
                  <a:cubicBezTo>
                    <a:pt x="1307" y="251"/>
                    <a:pt x="1304" y="252"/>
                    <a:pt x="1301" y="252"/>
                  </a:cubicBezTo>
                  <a:cubicBezTo>
                    <a:pt x="1299" y="253"/>
                    <a:pt x="1296" y="254"/>
                    <a:pt x="1295" y="257"/>
                  </a:cubicBezTo>
                  <a:cubicBezTo>
                    <a:pt x="1293" y="260"/>
                    <a:pt x="1290" y="261"/>
                    <a:pt x="1287" y="261"/>
                  </a:cubicBezTo>
                  <a:cubicBezTo>
                    <a:pt x="1287" y="262"/>
                    <a:pt x="1286" y="262"/>
                    <a:pt x="1285" y="262"/>
                  </a:cubicBezTo>
                  <a:cubicBezTo>
                    <a:pt x="1283" y="263"/>
                    <a:pt x="1281" y="263"/>
                    <a:pt x="1279" y="261"/>
                  </a:cubicBezTo>
                  <a:cubicBezTo>
                    <a:pt x="1279" y="260"/>
                    <a:pt x="1278" y="260"/>
                    <a:pt x="1278" y="260"/>
                  </a:cubicBezTo>
                  <a:cubicBezTo>
                    <a:pt x="1277" y="260"/>
                    <a:pt x="1276" y="260"/>
                    <a:pt x="1276" y="262"/>
                  </a:cubicBezTo>
                  <a:cubicBezTo>
                    <a:pt x="1276" y="262"/>
                    <a:pt x="1276" y="263"/>
                    <a:pt x="1276" y="264"/>
                  </a:cubicBezTo>
                  <a:cubicBezTo>
                    <a:pt x="1277" y="266"/>
                    <a:pt x="1276" y="267"/>
                    <a:pt x="1275" y="268"/>
                  </a:cubicBezTo>
                  <a:cubicBezTo>
                    <a:pt x="1273" y="270"/>
                    <a:pt x="1272" y="272"/>
                    <a:pt x="1271" y="274"/>
                  </a:cubicBezTo>
                  <a:cubicBezTo>
                    <a:pt x="1270" y="276"/>
                    <a:pt x="1269" y="278"/>
                    <a:pt x="1267" y="279"/>
                  </a:cubicBezTo>
                  <a:cubicBezTo>
                    <a:pt x="1266" y="280"/>
                    <a:pt x="1265" y="281"/>
                    <a:pt x="1265" y="283"/>
                  </a:cubicBezTo>
                  <a:cubicBezTo>
                    <a:pt x="1265" y="285"/>
                    <a:pt x="1265" y="287"/>
                    <a:pt x="1265" y="289"/>
                  </a:cubicBezTo>
                  <a:cubicBezTo>
                    <a:pt x="1264" y="291"/>
                    <a:pt x="1263" y="292"/>
                    <a:pt x="1260" y="290"/>
                  </a:cubicBezTo>
                  <a:cubicBezTo>
                    <a:pt x="1260" y="290"/>
                    <a:pt x="1260" y="290"/>
                    <a:pt x="1260" y="290"/>
                  </a:cubicBezTo>
                  <a:cubicBezTo>
                    <a:pt x="1258" y="288"/>
                    <a:pt x="1258" y="288"/>
                    <a:pt x="1257" y="290"/>
                  </a:cubicBezTo>
                  <a:cubicBezTo>
                    <a:pt x="1256" y="291"/>
                    <a:pt x="1256" y="291"/>
                    <a:pt x="1256" y="292"/>
                  </a:cubicBezTo>
                  <a:cubicBezTo>
                    <a:pt x="1255" y="293"/>
                    <a:pt x="1254" y="293"/>
                    <a:pt x="1253" y="293"/>
                  </a:cubicBezTo>
                  <a:cubicBezTo>
                    <a:pt x="1252" y="292"/>
                    <a:pt x="1252" y="291"/>
                    <a:pt x="1253" y="290"/>
                  </a:cubicBezTo>
                  <a:cubicBezTo>
                    <a:pt x="1253" y="288"/>
                    <a:pt x="1253" y="286"/>
                    <a:pt x="1254" y="284"/>
                  </a:cubicBezTo>
                  <a:cubicBezTo>
                    <a:pt x="1254" y="283"/>
                    <a:pt x="1254" y="283"/>
                    <a:pt x="1254" y="282"/>
                  </a:cubicBezTo>
                  <a:cubicBezTo>
                    <a:pt x="1253" y="282"/>
                    <a:pt x="1253" y="282"/>
                    <a:pt x="1252" y="282"/>
                  </a:cubicBezTo>
                  <a:cubicBezTo>
                    <a:pt x="1252" y="282"/>
                    <a:pt x="1252" y="282"/>
                    <a:pt x="1252" y="282"/>
                  </a:cubicBezTo>
                  <a:cubicBezTo>
                    <a:pt x="1252" y="282"/>
                    <a:pt x="1252" y="283"/>
                    <a:pt x="1252" y="283"/>
                  </a:cubicBezTo>
                  <a:cubicBezTo>
                    <a:pt x="1252" y="285"/>
                    <a:pt x="1251" y="286"/>
                    <a:pt x="1249" y="287"/>
                  </a:cubicBezTo>
                  <a:cubicBezTo>
                    <a:pt x="1249" y="287"/>
                    <a:pt x="1248" y="287"/>
                    <a:pt x="1248" y="287"/>
                  </a:cubicBezTo>
                  <a:cubicBezTo>
                    <a:pt x="1246" y="285"/>
                    <a:pt x="1244" y="285"/>
                    <a:pt x="1243" y="282"/>
                  </a:cubicBezTo>
                  <a:cubicBezTo>
                    <a:pt x="1242" y="281"/>
                    <a:pt x="1241" y="280"/>
                    <a:pt x="1239" y="280"/>
                  </a:cubicBezTo>
                  <a:cubicBezTo>
                    <a:pt x="1238" y="280"/>
                    <a:pt x="1238" y="280"/>
                    <a:pt x="1237" y="280"/>
                  </a:cubicBezTo>
                  <a:cubicBezTo>
                    <a:pt x="1237" y="280"/>
                    <a:pt x="1236" y="279"/>
                    <a:pt x="1236" y="278"/>
                  </a:cubicBezTo>
                  <a:cubicBezTo>
                    <a:pt x="1236" y="277"/>
                    <a:pt x="1236" y="277"/>
                    <a:pt x="1237" y="276"/>
                  </a:cubicBezTo>
                  <a:cubicBezTo>
                    <a:pt x="1238" y="276"/>
                    <a:pt x="1239" y="276"/>
                    <a:pt x="1240" y="276"/>
                  </a:cubicBezTo>
                  <a:cubicBezTo>
                    <a:pt x="1240" y="276"/>
                    <a:pt x="1241" y="276"/>
                    <a:pt x="1241" y="275"/>
                  </a:cubicBezTo>
                  <a:cubicBezTo>
                    <a:pt x="1242" y="274"/>
                    <a:pt x="1243" y="274"/>
                    <a:pt x="1244" y="275"/>
                  </a:cubicBezTo>
                  <a:cubicBezTo>
                    <a:pt x="1245" y="275"/>
                    <a:pt x="1247" y="276"/>
                    <a:pt x="1248" y="277"/>
                  </a:cubicBezTo>
                  <a:cubicBezTo>
                    <a:pt x="1251" y="275"/>
                    <a:pt x="1251" y="275"/>
                    <a:pt x="1254" y="275"/>
                  </a:cubicBezTo>
                  <a:cubicBezTo>
                    <a:pt x="1254" y="275"/>
                    <a:pt x="1254" y="275"/>
                    <a:pt x="1254" y="275"/>
                  </a:cubicBezTo>
                  <a:cubicBezTo>
                    <a:pt x="1252" y="272"/>
                    <a:pt x="1251" y="270"/>
                    <a:pt x="1253" y="267"/>
                  </a:cubicBezTo>
                  <a:cubicBezTo>
                    <a:pt x="1253" y="266"/>
                    <a:pt x="1253" y="265"/>
                    <a:pt x="1252" y="264"/>
                  </a:cubicBezTo>
                  <a:cubicBezTo>
                    <a:pt x="1252" y="264"/>
                    <a:pt x="1252" y="263"/>
                    <a:pt x="1252" y="263"/>
                  </a:cubicBezTo>
                  <a:cubicBezTo>
                    <a:pt x="1252" y="262"/>
                    <a:pt x="1252" y="261"/>
                    <a:pt x="1252" y="261"/>
                  </a:cubicBezTo>
                  <a:cubicBezTo>
                    <a:pt x="1253" y="261"/>
                    <a:pt x="1254" y="261"/>
                    <a:pt x="1254" y="261"/>
                  </a:cubicBezTo>
                  <a:cubicBezTo>
                    <a:pt x="1255" y="263"/>
                    <a:pt x="1256" y="264"/>
                    <a:pt x="1257" y="265"/>
                  </a:cubicBezTo>
                  <a:cubicBezTo>
                    <a:pt x="1258" y="266"/>
                    <a:pt x="1258" y="266"/>
                    <a:pt x="1259" y="267"/>
                  </a:cubicBezTo>
                  <a:cubicBezTo>
                    <a:pt x="1259" y="265"/>
                    <a:pt x="1259" y="264"/>
                    <a:pt x="1259" y="263"/>
                  </a:cubicBezTo>
                  <a:cubicBezTo>
                    <a:pt x="1259" y="262"/>
                    <a:pt x="1259" y="261"/>
                    <a:pt x="1260" y="260"/>
                  </a:cubicBezTo>
                  <a:cubicBezTo>
                    <a:pt x="1262" y="259"/>
                    <a:pt x="1263" y="258"/>
                    <a:pt x="1263" y="256"/>
                  </a:cubicBezTo>
                  <a:cubicBezTo>
                    <a:pt x="1263" y="254"/>
                    <a:pt x="1265" y="254"/>
                    <a:pt x="1266" y="255"/>
                  </a:cubicBezTo>
                  <a:cubicBezTo>
                    <a:pt x="1266" y="256"/>
                    <a:pt x="1267" y="256"/>
                    <a:pt x="1267" y="257"/>
                  </a:cubicBezTo>
                  <a:cubicBezTo>
                    <a:pt x="1269" y="258"/>
                    <a:pt x="1270" y="258"/>
                    <a:pt x="1271" y="256"/>
                  </a:cubicBezTo>
                  <a:cubicBezTo>
                    <a:pt x="1271" y="255"/>
                    <a:pt x="1270" y="250"/>
                    <a:pt x="1269" y="249"/>
                  </a:cubicBezTo>
                  <a:cubicBezTo>
                    <a:pt x="1268" y="249"/>
                    <a:pt x="1268" y="249"/>
                    <a:pt x="1267" y="249"/>
                  </a:cubicBezTo>
                  <a:cubicBezTo>
                    <a:pt x="1265" y="249"/>
                    <a:pt x="1263" y="248"/>
                    <a:pt x="1263" y="245"/>
                  </a:cubicBezTo>
                  <a:cubicBezTo>
                    <a:pt x="1263" y="244"/>
                    <a:pt x="1262" y="244"/>
                    <a:pt x="1261" y="244"/>
                  </a:cubicBezTo>
                  <a:cubicBezTo>
                    <a:pt x="1259" y="244"/>
                    <a:pt x="1257" y="243"/>
                    <a:pt x="1255" y="244"/>
                  </a:cubicBezTo>
                  <a:cubicBezTo>
                    <a:pt x="1255" y="244"/>
                    <a:pt x="1254" y="244"/>
                    <a:pt x="1254" y="243"/>
                  </a:cubicBezTo>
                  <a:cubicBezTo>
                    <a:pt x="1253" y="241"/>
                    <a:pt x="1253" y="240"/>
                    <a:pt x="1253" y="238"/>
                  </a:cubicBezTo>
                  <a:cubicBezTo>
                    <a:pt x="1252" y="238"/>
                    <a:pt x="1253" y="237"/>
                    <a:pt x="1253" y="237"/>
                  </a:cubicBezTo>
                  <a:cubicBezTo>
                    <a:pt x="1254" y="236"/>
                    <a:pt x="1255" y="237"/>
                    <a:pt x="1255" y="237"/>
                  </a:cubicBezTo>
                  <a:cubicBezTo>
                    <a:pt x="1256" y="238"/>
                    <a:pt x="1256" y="239"/>
                    <a:pt x="1257" y="239"/>
                  </a:cubicBezTo>
                  <a:cubicBezTo>
                    <a:pt x="1258" y="241"/>
                    <a:pt x="1260" y="241"/>
                    <a:pt x="1261" y="239"/>
                  </a:cubicBezTo>
                  <a:cubicBezTo>
                    <a:pt x="1262" y="237"/>
                    <a:pt x="1262" y="235"/>
                    <a:pt x="1262" y="233"/>
                  </a:cubicBezTo>
                  <a:cubicBezTo>
                    <a:pt x="1261" y="232"/>
                    <a:pt x="1261" y="231"/>
                    <a:pt x="1260" y="231"/>
                  </a:cubicBezTo>
                  <a:cubicBezTo>
                    <a:pt x="1258" y="231"/>
                    <a:pt x="1257" y="231"/>
                    <a:pt x="1256" y="230"/>
                  </a:cubicBezTo>
                  <a:cubicBezTo>
                    <a:pt x="1255" y="230"/>
                    <a:pt x="1254" y="230"/>
                    <a:pt x="1253" y="229"/>
                  </a:cubicBezTo>
                  <a:cubicBezTo>
                    <a:pt x="1251" y="228"/>
                    <a:pt x="1250" y="227"/>
                    <a:pt x="1248" y="227"/>
                  </a:cubicBezTo>
                  <a:cubicBezTo>
                    <a:pt x="1247" y="227"/>
                    <a:pt x="1246" y="226"/>
                    <a:pt x="1247" y="225"/>
                  </a:cubicBezTo>
                  <a:cubicBezTo>
                    <a:pt x="1248" y="223"/>
                    <a:pt x="1250" y="223"/>
                    <a:pt x="1251" y="224"/>
                  </a:cubicBezTo>
                  <a:cubicBezTo>
                    <a:pt x="1252" y="225"/>
                    <a:pt x="1252" y="225"/>
                    <a:pt x="1253" y="226"/>
                  </a:cubicBezTo>
                  <a:cubicBezTo>
                    <a:pt x="1254" y="227"/>
                    <a:pt x="1256" y="226"/>
                    <a:pt x="1256" y="224"/>
                  </a:cubicBezTo>
                  <a:cubicBezTo>
                    <a:pt x="1257" y="220"/>
                    <a:pt x="1257" y="220"/>
                    <a:pt x="1261" y="222"/>
                  </a:cubicBezTo>
                  <a:cubicBezTo>
                    <a:pt x="1262" y="223"/>
                    <a:pt x="1263" y="223"/>
                    <a:pt x="1264" y="222"/>
                  </a:cubicBezTo>
                  <a:cubicBezTo>
                    <a:pt x="1265" y="221"/>
                    <a:pt x="1265" y="221"/>
                    <a:pt x="1266" y="221"/>
                  </a:cubicBezTo>
                  <a:cubicBezTo>
                    <a:pt x="1268" y="221"/>
                    <a:pt x="1269" y="220"/>
                    <a:pt x="1270" y="220"/>
                  </a:cubicBezTo>
                  <a:cubicBezTo>
                    <a:pt x="1272" y="219"/>
                    <a:pt x="1273" y="219"/>
                    <a:pt x="1274" y="221"/>
                  </a:cubicBezTo>
                  <a:cubicBezTo>
                    <a:pt x="1274" y="222"/>
                    <a:pt x="1274" y="223"/>
                    <a:pt x="1275" y="222"/>
                  </a:cubicBezTo>
                  <a:cubicBezTo>
                    <a:pt x="1275" y="222"/>
                    <a:pt x="1276" y="222"/>
                    <a:pt x="1276" y="221"/>
                  </a:cubicBezTo>
                  <a:cubicBezTo>
                    <a:pt x="1277" y="220"/>
                    <a:pt x="1277" y="219"/>
                    <a:pt x="1276" y="218"/>
                  </a:cubicBezTo>
                  <a:cubicBezTo>
                    <a:pt x="1275" y="217"/>
                    <a:pt x="1275" y="216"/>
                    <a:pt x="1275" y="216"/>
                  </a:cubicBezTo>
                  <a:cubicBezTo>
                    <a:pt x="1275" y="215"/>
                    <a:pt x="1275" y="214"/>
                    <a:pt x="1276" y="213"/>
                  </a:cubicBezTo>
                  <a:cubicBezTo>
                    <a:pt x="1276" y="213"/>
                    <a:pt x="1277" y="213"/>
                    <a:pt x="1277" y="213"/>
                  </a:cubicBezTo>
                  <a:cubicBezTo>
                    <a:pt x="1277" y="214"/>
                    <a:pt x="1278" y="214"/>
                    <a:pt x="1278" y="214"/>
                  </a:cubicBezTo>
                  <a:cubicBezTo>
                    <a:pt x="1278" y="215"/>
                    <a:pt x="1278" y="217"/>
                    <a:pt x="1279" y="217"/>
                  </a:cubicBezTo>
                  <a:cubicBezTo>
                    <a:pt x="1281" y="218"/>
                    <a:pt x="1282" y="217"/>
                    <a:pt x="1284" y="217"/>
                  </a:cubicBezTo>
                  <a:cubicBezTo>
                    <a:pt x="1284" y="217"/>
                    <a:pt x="1284" y="218"/>
                    <a:pt x="1284" y="219"/>
                  </a:cubicBezTo>
                  <a:cubicBezTo>
                    <a:pt x="1285" y="220"/>
                    <a:pt x="1285" y="221"/>
                    <a:pt x="1287" y="220"/>
                  </a:cubicBezTo>
                  <a:cubicBezTo>
                    <a:pt x="1289" y="220"/>
                    <a:pt x="1289" y="220"/>
                    <a:pt x="1289" y="221"/>
                  </a:cubicBezTo>
                  <a:cubicBezTo>
                    <a:pt x="1289" y="221"/>
                    <a:pt x="1289" y="221"/>
                    <a:pt x="1289" y="222"/>
                  </a:cubicBezTo>
                  <a:cubicBezTo>
                    <a:pt x="1290" y="223"/>
                    <a:pt x="1289" y="225"/>
                    <a:pt x="1291" y="225"/>
                  </a:cubicBezTo>
                  <a:cubicBezTo>
                    <a:pt x="1293" y="225"/>
                    <a:pt x="1294" y="223"/>
                    <a:pt x="1295" y="222"/>
                  </a:cubicBezTo>
                  <a:cubicBezTo>
                    <a:pt x="1295" y="221"/>
                    <a:pt x="1295" y="220"/>
                    <a:pt x="1295" y="220"/>
                  </a:cubicBezTo>
                  <a:cubicBezTo>
                    <a:pt x="1292" y="217"/>
                    <a:pt x="1294" y="214"/>
                    <a:pt x="1293" y="211"/>
                  </a:cubicBezTo>
                  <a:cubicBezTo>
                    <a:pt x="1293" y="210"/>
                    <a:pt x="1294" y="210"/>
                    <a:pt x="1295" y="210"/>
                  </a:cubicBezTo>
                  <a:cubicBezTo>
                    <a:pt x="1295" y="210"/>
                    <a:pt x="1295" y="210"/>
                    <a:pt x="1295" y="210"/>
                  </a:cubicBezTo>
                  <a:cubicBezTo>
                    <a:pt x="1296" y="212"/>
                    <a:pt x="1297" y="214"/>
                    <a:pt x="1297" y="216"/>
                  </a:cubicBezTo>
                  <a:cubicBezTo>
                    <a:pt x="1298" y="218"/>
                    <a:pt x="1299" y="219"/>
                    <a:pt x="1300" y="219"/>
                  </a:cubicBezTo>
                  <a:cubicBezTo>
                    <a:pt x="1302" y="219"/>
                    <a:pt x="1302" y="220"/>
                    <a:pt x="1302" y="221"/>
                  </a:cubicBezTo>
                  <a:cubicBezTo>
                    <a:pt x="1302" y="222"/>
                    <a:pt x="1302" y="223"/>
                    <a:pt x="1303" y="223"/>
                  </a:cubicBezTo>
                  <a:cubicBezTo>
                    <a:pt x="1304" y="223"/>
                    <a:pt x="1305" y="222"/>
                    <a:pt x="1305" y="222"/>
                  </a:cubicBezTo>
                  <a:cubicBezTo>
                    <a:pt x="1305" y="222"/>
                    <a:pt x="1306" y="221"/>
                    <a:pt x="1306" y="221"/>
                  </a:cubicBezTo>
                  <a:cubicBezTo>
                    <a:pt x="1306" y="220"/>
                    <a:pt x="1306" y="220"/>
                    <a:pt x="1306" y="219"/>
                  </a:cubicBezTo>
                  <a:cubicBezTo>
                    <a:pt x="1304" y="217"/>
                    <a:pt x="1302" y="214"/>
                    <a:pt x="1300" y="212"/>
                  </a:cubicBezTo>
                  <a:cubicBezTo>
                    <a:pt x="1298" y="212"/>
                    <a:pt x="1297" y="210"/>
                    <a:pt x="1297" y="209"/>
                  </a:cubicBezTo>
                  <a:cubicBezTo>
                    <a:pt x="1297" y="207"/>
                    <a:pt x="1299" y="205"/>
                    <a:pt x="1301" y="206"/>
                  </a:cubicBezTo>
                  <a:cubicBezTo>
                    <a:pt x="1302" y="207"/>
                    <a:pt x="1303" y="208"/>
                    <a:pt x="1304" y="208"/>
                  </a:cubicBezTo>
                  <a:cubicBezTo>
                    <a:pt x="1305" y="209"/>
                    <a:pt x="1306" y="209"/>
                    <a:pt x="1306" y="209"/>
                  </a:cubicBezTo>
                  <a:cubicBezTo>
                    <a:pt x="1306" y="208"/>
                    <a:pt x="1305" y="208"/>
                    <a:pt x="1305" y="208"/>
                  </a:cubicBezTo>
                  <a:cubicBezTo>
                    <a:pt x="1303" y="206"/>
                    <a:pt x="1302" y="204"/>
                    <a:pt x="1300" y="202"/>
                  </a:cubicBezTo>
                  <a:cubicBezTo>
                    <a:pt x="1300" y="202"/>
                    <a:pt x="1300" y="201"/>
                    <a:pt x="1300" y="201"/>
                  </a:cubicBezTo>
                  <a:cubicBezTo>
                    <a:pt x="1300" y="200"/>
                    <a:pt x="1301" y="199"/>
                    <a:pt x="1300" y="198"/>
                  </a:cubicBezTo>
                  <a:cubicBezTo>
                    <a:pt x="1299" y="198"/>
                    <a:pt x="1299" y="199"/>
                    <a:pt x="1298" y="199"/>
                  </a:cubicBezTo>
                  <a:cubicBezTo>
                    <a:pt x="1297" y="200"/>
                    <a:pt x="1296" y="200"/>
                    <a:pt x="1296" y="199"/>
                  </a:cubicBezTo>
                  <a:cubicBezTo>
                    <a:pt x="1296" y="197"/>
                    <a:pt x="1294" y="197"/>
                    <a:pt x="1294" y="196"/>
                  </a:cubicBezTo>
                  <a:cubicBezTo>
                    <a:pt x="1293" y="196"/>
                    <a:pt x="1292" y="195"/>
                    <a:pt x="1293" y="194"/>
                  </a:cubicBezTo>
                  <a:cubicBezTo>
                    <a:pt x="1295" y="193"/>
                    <a:pt x="1297" y="192"/>
                    <a:pt x="1298" y="191"/>
                  </a:cubicBezTo>
                  <a:cubicBezTo>
                    <a:pt x="1298" y="190"/>
                    <a:pt x="1299" y="190"/>
                    <a:pt x="1299" y="191"/>
                  </a:cubicBezTo>
                  <a:cubicBezTo>
                    <a:pt x="1300" y="191"/>
                    <a:pt x="1300" y="191"/>
                    <a:pt x="1300" y="192"/>
                  </a:cubicBezTo>
                  <a:cubicBezTo>
                    <a:pt x="1300" y="193"/>
                    <a:pt x="1300" y="194"/>
                    <a:pt x="1300" y="194"/>
                  </a:cubicBezTo>
                  <a:cubicBezTo>
                    <a:pt x="1300" y="195"/>
                    <a:pt x="1300" y="195"/>
                    <a:pt x="1301" y="194"/>
                  </a:cubicBezTo>
                  <a:cubicBezTo>
                    <a:pt x="1303" y="192"/>
                    <a:pt x="1303" y="192"/>
                    <a:pt x="1305" y="195"/>
                  </a:cubicBezTo>
                  <a:cubicBezTo>
                    <a:pt x="1307" y="196"/>
                    <a:pt x="1308" y="197"/>
                    <a:pt x="1308" y="200"/>
                  </a:cubicBezTo>
                  <a:cubicBezTo>
                    <a:pt x="1308" y="201"/>
                    <a:pt x="1308" y="201"/>
                    <a:pt x="1310" y="200"/>
                  </a:cubicBezTo>
                  <a:cubicBezTo>
                    <a:pt x="1311" y="200"/>
                    <a:pt x="1312" y="201"/>
                    <a:pt x="1313" y="201"/>
                  </a:cubicBezTo>
                  <a:cubicBezTo>
                    <a:pt x="1313" y="201"/>
                    <a:pt x="1313" y="200"/>
                    <a:pt x="1313" y="200"/>
                  </a:cubicBezTo>
                  <a:cubicBezTo>
                    <a:pt x="1313" y="200"/>
                    <a:pt x="1313" y="200"/>
                    <a:pt x="1313" y="199"/>
                  </a:cubicBezTo>
                  <a:cubicBezTo>
                    <a:pt x="1313" y="199"/>
                    <a:pt x="1313" y="199"/>
                    <a:pt x="1312" y="199"/>
                  </a:cubicBezTo>
                  <a:cubicBezTo>
                    <a:pt x="1312" y="198"/>
                    <a:pt x="1311" y="198"/>
                    <a:pt x="1312" y="197"/>
                  </a:cubicBezTo>
                  <a:cubicBezTo>
                    <a:pt x="1312" y="197"/>
                    <a:pt x="1313" y="197"/>
                    <a:pt x="1313" y="197"/>
                  </a:cubicBezTo>
                  <a:cubicBezTo>
                    <a:pt x="1314" y="197"/>
                    <a:pt x="1315" y="197"/>
                    <a:pt x="1316" y="198"/>
                  </a:cubicBezTo>
                  <a:cubicBezTo>
                    <a:pt x="1317" y="198"/>
                    <a:pt x="1317" y="198"/>
                    <a:pt x="1317" y="198"/>
                  </a:cubicBezTo>
                  <a:cubicBezTo>
                    <a:pt x="1317" y="197"/>
                    <a:pt x="1317" y="197"/>
                    <a:pt x="1317" y="197"/>
                  </a:cubicBezTo>
                  <a:cubicBezTo>
                    <a:pt x="1317" y="196"/>
                    <a:pt x="1316" y="195"/>
                    <a:pt x="1315" y="195"/>
                  </a:cubicBezTo>
                  <a:cubicBezTo>
                    <a:pt x="1314" y="194"/>
                    <a:pt x="1314" y="194"/>
                    <a:pt x="1315" y="192"/>
                  </a:cubicBezTo>
                  <a:cubicBezTo>
                    <a:pt x="1314" y="191"/>
                    <a:pt x="1312" y="190"/>
                    <a:pt x="1311" y="189"/>
                  </a:cubicBezTo>
                  <a:cubicBezTo>
                    <a:pt x="1310" y="188"/>
                    <a:pt x="1308" y="188"/>
                    <a:pt x="1307" y="187"/>
                  </a:cubicBezTo>
                  <a:cubicBezTo>
                    <a:pt x="1305" y="187"/>
                    <a:pt x="1304" y="186"/>
                    <a:pt x="1304" y="184"/>
                  </a:cubicBezTo>
                  <a:cubicBezTo>
                    <a:pt x="1304" y="182"/>
                    <a:pt x="1303" y="179"/>
                    <a:pt x="1303" y="177"/>
                  </a:cubicBezTo>
                  <a:cubicBezTo>
                    <a:pt x="1303" y="176"/>
                    <a:pt x="1303" y="175"/>
                    <a:pt x="1302" y="175"/>
                  </a:cubicBezTo>
                  <a:cubicBezTo>
                    <a:pt x="1299" y="174"/>
                    <a:pt x="1296" y="173"/>
                    <a:pt x="1294" y="170"/>
                  </a:cubicBezTo>
                  <a:cubicBezTo>
                    <a:pt x="1294" y="169"/>
                    <a:pt x="1293" y="169"/>
                    <a:pt x="1292" y="170"/>
                  </a:cubicBezTo>
                  <a:cubicBezTo>
                    <a:pt x="1292" y="170"/>
                    <a:pt x="1292" y="170"/>
                    <a:pt x="1292" y="171"/>
                  </a:cubicBezTo>
                  <a:cubicBezTo>
                    <a:pt x="1290" y="172"/>
                    <a:pt x="1289" y="172"/>
                    <a:pt x="1287" y="171"/>
                  </a:cubicBezTo>
                  <a:cubicBezTo>
                    <a:pt x="1286" y="170"/>
                    <a:pt x="1286" y="169"/>
                    <a:pt x="1286" y="168"/>
                  </a:cubicBezTo>
                  <a:cubicBezTo>
                    <a:pt x="1287" y="168"/>
                    <a:pt x="1287" y="167"/>
                    <a:pt x="1287" y="167"/>
                  </a:cubicBezTo>
                  <a:cubicBezTo>
                    <a:pt x="1288" y="165"/>
                    <a:pt x="1288" y="164"/>
                    <a:pt x="1286" y="163"/>
                  </a:cubicBezTo>
                  <a:cubicBezTo>
                    <a:pt x="1285" y="163"/>
                    <a:pt x="1283" y="163"/>
                    <a:pt x="1282" y="163"/>
                  </a:cubicBezTo>
                  <a:cubicBezTo>
                    <a:pt x="1281" y="162"/>
                    <a:pt x="1280" y="162"/>
                    <a:pt x="1280" y="161"/>
                  </a:cubicBezTo>
                  <a:cubicBezTo>
                    <a:pt x="1280" y="159"/>
                    <a:pt x="1279" y="159"/>
                    <a:pt x="1277" y="158"/>
                  </a:cubicBezTo>
                  <a:cubicBezTo>
                    <a:pt x="1274" y="158"/>
                    <a:pt x="1274" y="157"/>
                    <a:pt x="1275" y="155"/>
                  </a:cubicBezTo>
                  <a:cubicBezTo>
                    <a:pt x="1276" y="153"/>
                    <a:pt x="1275" y="152"/>
                    <a:pt x="1274" y="151"/>
                  </a:cubicBezTo>
                  <a:cubicBezTo>
                    <a:pt x="1273" y="151"/>
                    <a:pt x="1273" y="150"/>
                    <a:pt x="1273" y="149"/>
                  </a:cubicBezTo>
                  <a:cubicBezTo>
                    <a:pt x="1273" y="147"/>
                    <a:pt x="1272" y="148"/>
                    <a:pt x="1271" y="148"/>
                  </a:cubicBezTo>
                  <a:cubicBezTo>
                    <a:pt x="1271" y="149"/>
                    <a:pt x="1270" y="148"/>
                    <a:pt x="1270" y="148"/>
                  </a:cubicBezTo>
                  <a:cubicBezTo>
                    <a:pt x="1270" y="147"/>
                    <a:pt x="1270" y="146"/>
                    <a:pt x="1271" y="145"/>
                  </a:cubicBezTo>
                  <a:cubicBezTo>
                    <a:pt x="1271" y="145"/>
                    <a:pt x="1270" y="144"/>
                    <a:pt x="1270" y="144"/>
                  </a:cubicBezTo>
                  <a:cubicBezTo>
                    <a:pt x="1270" y="144"/>
                    <a:pt x="1270" y="144"/>
                    <a:pt x="1270" y="144"/>
                  </a:cubicBezTo>
                  <a:cubicBezTo>
                    <a:pt x="1269" y="144"/>
                    <a:pt x="1268" y="144"/>
                    <a:pt x="1269" y="145"/>
                  </a:cubicBezTo>
                  <a:cubicBezTo>
                    <a:pt x="1269" y="146"/>
                    <a:pt x="1270" y="147"/>
                    <a:pt x="1269" y="148"/>
                  </a:cubicBezTo>
                  <a:cubicBezTo>
                    <a:pt x="1268" y="149"/>
                    <a:pt x="1268" y="149"/>
                    <a:pt x="1267" y="149"/>
                  </a:cubicBezTo>
                  <a:cubicBezTo>
                    <a:pt x="1266" y="149"/>
                    <a:pt x="1266" y="149"/>
                    <a:pt x="1266" y="149"/>
                  </a:cubicBezTo>
                  <a:cubicBezTo>
                    <a:pt x="1266" y="150"/>
                    <a:pt x="1265" y="151"/>
                    <a:pt x="1265" y="152"/>
                  </a:cubicBezTo>
                  <a:cubicBezTo>
                    <a:pt x="1265" y="153"/>
                    <a:pt x="1266" y="153"/>
                    <a:pt x="1266" y="154"/>
                  </a:cubicBezTo>
                  <a:cubicBezTo>
                    <a:pt x="1268" y="155"/>
                    <a:pt x="1267" y="155"/>
                    <a:pt x="1266" y="156"/>
                  </a:cubicBezTo>
                  <a:cubicBezTo>
                    <a:pt x="1264" y="157"/>
                    <a:pt x="1262" y="157"/>
                    <a:pt x="1260" y="155"/>
                  </a:cubicBezTo>
                  <a:cubicBezTo>
                    <a:pt x="1258" y="154"/>
                    <a:pt x="1258" y="155"/>
                    <a:pt x="1257" y="156"/>
                  </a:cubicBezTo>
                  <a:cubicBezTo>
                    <a:pt x="1256" y="156"/>
                    <a:pt x="1256" y="157"/>
                    <a:pt x="1256" y="157"/>
                  </a:cubicBezTo>
                  <a:cubicBezTo>
                    <a:pt x="1255" y="158"/>
                    <a:pt x="1254" y="158"/>
                    <a:pt x="1253" y="158"/>
                  </a:cubicBezTo>
                  <a:cubicBezTo>
                    <a:pt x="1252" y="158"/>
                    <a:pt x="1252" y="157"/>
                    <a:pt x="1252" y="156"/>
                  </a:cubicBezTo>
                  <a:cubicBezTo>
                    <a:pt x="1252" y="155"/>
                    <a:pt x="1251" y="154"/>
                    <a:pt x="1250" y="154"/>
                  </a:cubicBezTo>
                  <a:cubicBezTo>
                    <a:pt x="1248" y="153"/>
                    <a:pt x="1248" y="152"/>
                    <a:pt x="1249" y="151"/>
                  </a:cubicBezTo>
                  <a:cubicBezTo>
                    <a:pt x="1251" y="149"/>
                    <a:pt x="1252" y="147"/>
                    <a:pt x="1253" y="145"/>
                  </a:cubicBezTo>
                  <a:cubicBezTo>
                    <a:pt x="1254" y="145"/>
                    <a:pt x="1254" y="144"/>
                    <a:pt x="1254" y="144"/>
                  </a:cubicBezTo>
                  <a:cubicBezTo>
                    <a:pt x="1254" y="143"/>
                    <a:pt x="1253" y="141"/>
                    <a:pt x="1252" y="142"/>
                  </a:cubicBezTo>
                  <a:cubicBezTo>
                    <a:pt x="1249" y="143"/>
                    <a:pt x="1247" y="142"/>
                    <a:pt x="1246" y="139"/>
                  </a:cubicBezTo>
                  <a:cubicBezTo>
                    <a:pt x="1245" y="139"/>
                    <a:pt x="1245" y="139"/>
                    <a:pt x="1244" y="139"/>
                  </a:cubicBezTo>
                  <a:cubicBezTo>
                    <a:pt x="1244" y="139"/>
                    <a:pt x="1243" y="139"/>
                    <a:pt x="1243" y="138"/>
                  </a:cubicBezTo>
                  <a:cubicBezTo>
                    <a:pt x="1242" y="137"/>
                    <a:pt x="1241" y="137"/>
                    <a:pt x="1240" y="136"/>
                  </a:cubicBezTo>
                  <a:cubicBezTo>
                    <a:pt x="1238" y="135"/>
                    <a:pt x="1237" y="134"/>
                    <a:pt x="1235" y="135"/>
                  </a:cubicBezTo>
                  <a:cubicBezTo>
                    <a:pt x="1233" y="136"/>
                    <a:pt x="1231" y="136"/>
                    <a:pt x="1230" y="134"/>
                  </a:cubicBezTo>
                  <a:cubicBezTo>
                    <a:pt x="1229" y="133"/>
                    <a:pt x="1228" y="133"/>
                    <a:pt x="1227" y="134"/>
                  </a:cubicBezTo>
                  <a:cubicBezTo>
                    <a:pt x="1226" y="135"/>
                    <a:pt x="1225" y="137"/>
                    <a:pt x="1225" y="138"/>
                  </a:cubicBezTo>
                  <a:cubicBezTo>
                    <a:pt x="1224" y="140"/>
                    <a:pt x="1224" y="141"/>
                    <a:pt x="1221" y="140"/>
                  </a:cubicBezTo>
                  <a:cubicBezTo>
                    <a:pt x="1217" y="139"/>
                    <a:pt x="1215" y="140"/>
                    <a:pt x="1212" y="143"/>
                  </a:cubicBezTo>
                  <a:cubicBezTo>
                    <a:pt x="1210" y="146"/>
                    <a:pt x="1207" y="148"/>
                    <a:pt x="1205" y="151"/>
                  </a:cubicBezTo>
                  <a:cubicBezTo>
                    <a:pt x="1204" y="152"/>
                    <a:pt x="1204" y="154"/>
                    <a:pt x="1205" y="155"/>
                  </a:cubicBezTo>
                  <a:cubicBezTo>
                    <a:pt x="1205" y="156"/>
                    <a:pt x="1205" y="157"/>
                    <a:pt x="1205" y="158"/>
                  </a:cubicBezTo>
                  <a:cubicBezTo>
                    <a:pt x="1205" y="158"/>
                    <a:pt x="1204" y="159"/>
                    <a:pt x="1205" y="160"/>
                  </a:cubicBezTo>
                  <a:cubicBezTo>
                    <a:pt x="1206" y="161"/>
                    <a:pt x="1207" y="160"/>
                    <a:pt x="1208" y="160"/>
                  </a:cubicBezTo>
                  <a:cubicBezTo>
                    <a:pt x="1209" y="160"/>
                    <a:pt x="1210" y="159"/>
                    <a:pt x="1210" y="158"/>
                  </a:cubicBezTo>
                  <a:cubicBezTo>
                    <a:pt x="1211" y="157"/>
                    <a:pt x="1211" y="157"/>
                    <a:pt x="1212" y="156"/>
                  </a:cubicBezTo>
                  <a:cubicBezTo>
                    <a:pt x="1213" y="156"/>
                    <a:pt x="1214" y="156"/>
                    <a:pt x="1215" y="157"/>
                  </a:cubicBezTo>
                  <a:cubicBezTo>
                    <a:pt x="1216" y="158"/>
                    <a:pt x="1216" y="158"/>
                    <a:pt x="1217" y="157"/>
                  </a:cubicBezTo>
                  <a:cubicBezTo>
                    <a:pt x="1218" y="156"/>
                    <a:pt x="1219" y="156"/>
                    <a:pt x="1219" y="157"/>
                  </a:cubicBezTo>
                  <a:cubicBezTo>
                    <a:pt x="1220" y="157"/>
                    <a:pt x="1222" y="158"/>
                    <a:pt x="1221" y="159"/>
                  </a:cubicBezTo>
                  <a:cubicBezTo>
                    <a:pt x="1221" y="162"/>
                    <a:pt x="1220" y="164"/>
                    <a:pt x="1217" y="164"/>
                  </a:cubicBezTo>
                  <a:cubicBezTo>
                    <a:pt x="1216" y="164"/>
                    <a:pt x="1215" y="165"/>
                    <a:pt x="1214" y="166"/>
                  </a:cubicBezTo>
                  <a:cubicBezTo>
                    <a:pt x="1214" y="166"/>
                    <a:pt x="1214" y="167"/>
                    <a:pt x="1213" y="167"/>
                  </a:cubicBezTo>
                  <a:cubicBezTo>
                    <a:pt x="1212" y="168"/>
                    <a:pt x="1211" y="168"/>
                    <a:pt x="1210" y="167"/>
                  </a:cubicBezTo>
                  <a:cubicBezTo>
                    <a:pt x="1209" y="166"/>
                    <a:pt x="1209" y="165"/>
                    <a:pt x="1208" y="164"/>
                  </a:cubicBezTo>
                  <a:cubicBezTo>
                    <a:pt x="1208" y="163"/>
                    <a:pt x="1207" y="163"/>
                    <a:pt x="1206" y="164"/>
                  </a:cubicBezTo>
                  <a:cubicBezTo>
                    <a:pt x="1205" y="164"/>
                    <a:pt x="1205" y="164"/>
                    <a:pt x="1204" y="164"/>
                  </a:cubicBezTo>
                  <a:cubicBezTo>
                    <a:pt x="1204" y="164"/>
                    <a:pt x="1203" y="164"/>
                    <a:pt x="1203" y="164"/>
                  </a:cubicBezTo>
                  <a:cubicBezTo>
                    <a:pt x="1201" y="162"/>
                    <a:pt x="1201" y="162"/>
                    <a:pt x="1199" y="164"/>
                  </a:cubicBezTo>
                  <a:cubicBezTo>
                    <a:pt x="1199" y="164"/>
                    <a:pt x="1198" y="165"/>
                    <a:pt x="1197" y="165"/>
                  </a:cubicBezTo>
                  <a:cubicBezTo>
                    <a:pt x="1196" y="165"/>
                    <a:pt x="1196" y="166"/>
                    <a:pt x="1195" y="167"/>
                  </a:cubicBezTo>
                  <a:cubicBezTo>
                    <a:pt x="1194" y="171"/>
                    <a:pt x="1193" y="171"/>
                    <a:pt x="1190" y="168"/>
                  </a:cubicBezTo>
                  <a:cubicBezTo>
                    <a:pt x="1189" y="167"/>
                    <a:pt x="1188" y="167"/>
                    <a:pt x="1186" y="168"/>
                  </a:cubicBezTo>
                  <a:cubicBezTo>
                    <a:pt x="1186" y="168"/>
                    <a:pt x="1186" y="168"/>
                    <a:pt x="1186" y="168"/>
                  </a:cubicBezTo>
                  <a:cubicBezTo>
                    <a:pt x="1183" y="167"/>
                    <a:pt x="1182" y="168"/>
                    <a:pt x="1180" y="168"/>
                  </a:cubicBezTo>
                  <a:cubicBezTo>
                    <a:pt x="1179" y="169"/>
                    <a:pt x="1179" y="168"/>
                    <a:pt x="1178" y="168"/>
                  </a:cubicBezTo>
                  <a:cubicBezTo>
                    <a:pt x="1178" y="168"/>
                    <a:pt x="1177" y="168"/>
                    <a:pt x="1177" y="167"/>
                  </a:cubicBezTo>
                  <a:cubicBezTo>
                    <a:pt x="1177" y="166"/>
                    <a:pt x="1178" y="166"/>
                    <a:pt x="1178" y="166"/>
                  </a:cubicBezTo>
                  <a:cubicBezTo>
                    <a:pt x="1179" y="165"/>
                    <a:pt x="1178" y="163"/>
                    <a:pt x="1178" y="162"/>
                  </a:cubicBezTo>
                  <a:cubicBezTo>
                    <a:pt x="1177" y="161"/>
                    <a:pt x="1176" y="160"/>
                    <a:pt x="1176" y="159"/>
                  </a:cubicBezTo>
                  <a:cubicBezTo>
                    <a:pt x="1175" y="159"/>
                    <a:pt x="1175" y="159"/>
                    <a:pt x="1174" y="160"/>
                  </a:cubicBezTo>
                  <a:cubicBezTo>
                    <a:pt x="1174" y="160"/>
                    <a:pt x="1174" y="161"/>
                    <a:pt x="1174" y="162"/>
                  </a:cubicBezTo>
                  <a:cubicBezTo>
                    <a:pt x="1174" y="162"/>
                    <a:pt x="1174" y="163"/>
                    <a:pt x="1174" y="164"/>
                  </a:cubicBezTo>
                  <a:cubicBezTo>
                    <a:pt x="1175" y="166"/>
                    <a:pt x="1173" y="167"/>
                    <a:pt x="1171" y="167"/>
                  </a:cubicBezTo>
                  <a:cubicBezTo>
                    <a:pt x="1170" y="167"/>
                    <a:pt x="1168" y="167"/>
                    <a:pt x="1167" y="168"/>
                  </a:cubicBezTo>
                  <a:cubicBezTo>
                    <a:pt x="1165" y="169"/>
                    <a:pt x="1163" y="169"/>
                    <a:pt x="1161" y="169"/>
                  </a:cubicBezTo>
                  <a:cubicBezTo>
                    <a:pt x="1159" y="169"/>
                    <a:pt x="1159" y="169"/>
                    <a:pt x="1159" y="166"/>
                  </a:cubicBezTo>
                  <a:cubicBezTo>
                    <a:pt x="1159" y="166"/>
                    <a:pt x="1159" y="166"/>
                    <a:pt x="1159" y="165"/>
                  </a:cubicBezTo>
                  <a:cubicBezTo>
                    <a:pt x="1157" y="165"/>
                    <a:pt x="1154" y="165"/>
                    <a:pt x="1153" y="167"/>
                  </a:cubicBezTo>
                  <a:cubicBezTo>
                    <a:pt x="1152" y="168"/>
                    <a:pt x="1150" y="169"/>
                    <a:pt x="1149" y="169"/>
                  </a:cubicBezTo>
                  <a:cubicBezTo>
                    <a:pt x="1148" y="169"/>
                    <a:pt x="1146" y="169"/>
                    <a:pt x="1145" y="169"/>
                  </a:cubicBezTo>
                  <a:cubicBezTo>
                    <a:pt x="1142" y="169"/>
                    <a:pt x="1140" y="170"/>
                    <a:pt x="1140" y="172"/>
                  </a:cubicBezTo>
                  <a:cubicBezTo>
                    <a:pt x="1139" y="174"/>
                    <a:pt x="1138" y="176"/>
                    <a:pt x="1135" y="176"/>
                  </a:cubicBezTo>
                  <a:cubicBezTo>
                    <a:pt x="1135" y="176"/>
                    <a:pt x="1134" y="177"/>
                    <a:pt x="1135" y="178"/>
                  </a:cubicBezTo>
                  <a:cubicBezTo>
                    <a:pt x="1135" y="179"/>
                    <a:pt x="1135" y="179"/>
                    <a:pt x="1136" y="180"/>
                  </a:cubicBezTo>
                  <a:cubicBezTo>
                    <a:pt x="1137" y="180"/>
                    <a:pt x="1137" y="179"/>
                    <a:pt x="1138" y="178"/>
                  </a:cubicBezTo>
                  <a:cubicBezTo>
                    <a:pt x="1138" y="177"/>
                    <a:pt x="1139" y="177"/>
                    <a:pt x="1140" y="177"/>
                  </a:cubicBezTo>
                  <a:cubicBezTo>
                    <a:pt x="1141" y="177"/>
                    <a:pt x="1141" y="178"/>
                    <a:pt x="1141" y="178"/>
                  </a:cubicBezTo>
                  <a:cubicBezTo>
                    <a:pt x="1139" y="182"/>
                    <a:pt x="1140" y="185"/>
                    <a:pt x="1143" y="188"/>
                  </a:cubicBezTo>
                  <a:cubicBezTo>
                    <a:pt x="1143" y="187"/>
                    <a:pt x="1143" y="186"/>
                    <a:pt x="1144" y="185"/>
                  </a:cubicBezTo>
                  <a:cubicBezTo>
                    <a:pt x="1145" y="184"/>
                    <a:pt x="1146" y="183"/>
                    <a:pt x="1147" y="182"/>
                  </a:cubicBezTo>
                  <a:cubicBezTo>
                    <a:pt x="1148" y="181"/>
                    <a:pt x="1149" y="180"/>
                    <a:pt x="1150" y="181"/>
                  </a:cubicBezTo>
                  <a:cubicBezTo>
                    <a:pt x="1151" y="181"/>
                    <a:pt x="1151" y="181"/>
                    <a:pt x="1151" y="182"/>
                  </a:cubicBezTo>
                  <a:cubicBezTo>
                    <a:pt x="1151" y="182"/>
                    <a:pt x="1151" y="182"/>
                    <a:pt x="1151" y="183"/>
                  </a:cubicBezTo>
                  <a:cubicBezTo>
                    <a:pt x="1149" y="183"/>
                    <a:pt x="1148" y="185"/>
                    <a:pt x="1149" y="186"/>
                  </a:cubicBezTo>
                  <a:cubicBezTo>
                    <a:pt x="1149" y="187"/>
                    <a:pt x="1148" y="188"/>
                    <a:pt x="1148" y="188"/>
                  </a:cubicBezTo>
                  <a:cubicBezTo>
                    <a:pt x="1146" y="188"/>
                    <a:pt x="1146" y="189"/>
                    <a:pt x="1146" y="190"/>
                  </a:cubicBezTo>
                  <a:cubicBezTo>
                    <a:pt x="1146" y="191"/>
                    <a:pt x="1146" y="192"/>
                    <a:pt x="1145" y="193"/>
                  </a:cubicBezTo>
                  <a:cubicBezTo>
                    <a:pt x="1145" y="193"/>
                    <a:pt x="1145" y="194"/>
                    <a:pt x="1145" y="194"/>
                  </a:cubicBezTo>
                  <a:cubicBezTo>
                    <a:pt x="1147" y="196"/>
                    <a:pt x="1147" y="198"/>
                    <a:pt x="1147" y="199"/>
                  </a:cubicBezTo>
                  <a:cubicBezTo>
                    <a:pt x="1147" y="201"/>
                    <a:pt x="1148" y="201"/>
                    <a:pt x="1149" y="201"/>
                  </a:cubicBezTo>
                  <a:cubicBezTo>
                    <a:pt x="1150" y="202"/>
                    <a:pt x="1150" y="203"/>
                    <a:pt x="1149" y="204"/>
                  </a:cubicBezTo>
                  <a:cubicBezTo>
                    <a:pt x="1149" y="204"/>
                    <a:pt x="1149" y="205"/>
                    <a:pt x="1148" y="205"/>
                  </a:cubicBezTo>
                  <a:cubicBezTo>
                    <a:pt x="1146" y="208"/>
                    <a:pt x="1146" y="208"/>
                    <a:pt x="1144" y="205"/>
                  </a:cubicBezTo>
                  <a:cubicBezTo>
                    <a:pt x="1144" y="204"/>
                    <a:pt x="1144" y="204"/>
                    <a:pt x="1144" y="203"/>
                  </a:cubicBezTo>
                  <a:cubicBezTo>
                    <a:pt x="1142" y="201"/>
                    <a:pt x="1141" y="199"/>
                    <a:pt x="1143" y="197"/>
                  </a:cubicBezTo>
                  <a:cubicBezTo>
                    <a:pt x="1143" y="197"/>
                    <a:pt x="1143" y="196"/>
                    <a:pt x="1143" y="196"/>
                  </a:cubicBezTo>
                  <a:cubicBezTo>
                    <a:pt x="1143" y="195"/>
                    <a:pt x="1142" y="194"/>
                    <a:pt x="1141" y="194"/>
                  </a:cubicBezTo>
                  <a:cubicBezTo>
                    <a:pt x="1140" y="194"/>
                    <a:pt x="1140" y="195"/>
                    <a:pt x="1139" y="195"/>
                  </a:cubicBezTo>
                  <a:cubicBezTo>
                    <a:pt x="1138" y="195"/>
                    <a:pt x="1137" y="196"/>
                    <a:pt x="1137" y="197"/>
                  </a:cubicBezTo>
                  <a:cubicBezTo>
                    <a:pt x="1137" y="197"/>
                    <a:pt x="1136" y="197"/>
                    <a:pt x="1136" y="197"/>
                  </a:cubicBezTo>
                  <a:cubicBezTo>
                    <a:pt x="1136" y="197"/>
                    <a:pt x="1136" y="197"/>
                    <a:pt x="1135" y="196"/>
                  </a:cubicBezTo>
                  <a:cubicBezTo>
                    <a:pt x="1135" y="196"/>
                    <a:pt x="1136" y="194"/>
                    <a:pt x="1133" y="194"/>
                  </a:cubicBezTo>
                  <a:cubicBezTo>
                    <a:pt x="1133" y="194"/>
                    <a:pt x="1132" y="192"/>
                    <a:pt x="1131" y="192"/>
                  </a:cubicBezTo>
                  <a:cubicBezTo>
                    <a:pt x="1130" y="192"/>
                    <a:pt x="1130" y="192"/>
                    <a:pt x="1130" y="192"/>
                  </a:cubicBezTo>
                  <a:cubicBezTo>
                    <a:pt x="1129" y="191"/>
                    <a:pt x="1130" y="190"/>
                    <a:pt x="1128" y="190"/>
                  </a:cubicBezTo>
                  <a:cubicBezTo>
                    <a:pt x="1127" y="190"/>
                    <a:pt x="1125" y="190"/>
                    <a:pt x="1124" y="192"/>
                  </a:cubicBezTo>
                  <a:cubicBezTo>
                    <a:pt x="1124" y="193"/>
                    <a:pt x="1124" y="193"/>
                    <a:pt x="1124" y="193"/>
                  </a:cubicBezTo>
                  <a:cubicBezTo>
                    <a:pt x="1124" y="193"/>
                    <a:pt x="1123" y="193"/>
                    <a:pt x="1123" y="193"/>
                  </a:cubicBezTo>
                  <a:cubicBezTo>
                    <a:pt x="1123" y="193"/>
                    <a:pt x="1123" y="193"/>
                    <a:pt x="1123" y="193"/>
                  </a:cubicBezTo>
                  <a:cubicBezTo>
                    <a:pt x="1123" y="192"/>
                    <a:pt x="1123" y="192"/>
                    <a:pt x="1123" y="192"/>
                  </a:cubicBezTo>
                  <a:cubicBezTo>
                    <a:pt x="1123" y="191"/>
                    <a:pt x="1122" y="190"/>
                    <a:pt x="1122" y="189"/>
                  </a:cubicBezTo>
                  <a:cubicBezTo>
                    <a:pt x="1121" y="189"/>
                    <a:pt x="1120" y="189"/>
                    <a:pt x="1119" y="190"/>
                  </a:cubicBezTo>
                  <a:cubicBezTo>
                    <a:pt x="1118" y="191"/>
                    <a:pt x="1117" y="192"/>
                    <a:pt x="1116" y="193"/>
                  </a:cubicBezTo>
                  <a:cubicBezTo>
                    <a:pt x="1115" y="193"/>
                    <a:pt x="1115" y="194"/>
                    <a:pt x="1115" y="195"/>
                  </a:cubicBezTo>
                  <a:cubicBezTo>
                    <a:pt x="1115" y="195"/>
                    <a:pt x="1115" y="196"/>
                    <a:pt x="1115" y="197"/>
                  </a:cubicBezTo>
                  <a:cubicBezTo>
                    <a:pt x="1115" y="199"/>
                    <a:pt x="1115" y="200"/>
                    <a:pt x="1112" y="201"/>
                  </a:cubicBezTo>
                  <a:cubicBezTo>
                    <a:pt x="1110" y="201"/>
                    <a:pt x="1110" y="201"/>
                    <a:pt x="1110" y="203"/>
                  </a:cubicBezTo>
                  <a:cubicBezTo>
                    <a:pt x="1110" y="205"/>
                    <a:pt x="1111" y="206"/>
                    <a:pt x="1109" y="208"/>
                  </a:cubicBezTo>
                  <a:cubicBezTo>
                    <a:pt x="1109" y="208"/>
                    <a:pt x="1108" y="209"/>
                    <a:pt x="1107" y="208"/>
                  </a:cubicBezTo>
                  <a:cubicBezTo>
                    <a:pt x="1107" y="207"/>
                    <a:pt x="1106" y="207"/>
                    <a:pt x="1106" y="208"/>
                  </a:cubicBezTo>
                  <a:cubicBezTo>
                    <a:pt x="1106" y="209"/>
                    <a:pt x="1106" y="210"/>
                    <a:pt x="1106" y="211"/>
                  </a:cubicBezTo>
                  <a:cubicBezTo>
                    <a:pt x="1105" y="213"/>
                    <a:pt x="1104" y="214"/>
                    <a:pt x="1102" y="214"/>
                  </a:cubicBezTo>
                  <a:cubicBezTo>
                    <a:pt x="1101" y="214"/>
                    <a:pt x="1100" y="214"/>
                    <a:pt x="1099" y="213"/>
                  </a:cubicBezTo>
                  <a:cubicBezTo>
                    <a:pt x="1098" y="212"/>
                    <a:pt x="1097" y="211"/>
                    <a:pt x="1096" y="210"/>
                  </a:cubicBezTo>
                  <a:cubicBezTo>
                    <a:pt x="1095" y="210"/>
                    <a:pt x="1095" y="209"/>
                    <a:pt x="1096" y="208"/>
                  </a:cubicBezTo>
                  <a:cubicBezTo>
                    <a:pt x="1097" y="207"/>
                    <a:pt x="1098" y="207"/>
                    <a:pt x="1098" y="206"/>
                  </a:cubicBezTo>
                  <a:cubicBezTo>
                    <a:pt x="1098" y="205"/>
                    <a:pt x="1097" y="205"/>
                    <a:pt x="1097" y="205"/>
                  </a:cubicBezTo>
                  <a:cubicBezTo>
                    <a:pt x="1096" y="204"/>
                    <a:pt x="1095" y="204"/>
                    <a:pt x="1095" y="203"/>
                  </a:cubicBezTo>
                  <a:cubicBezTo>
                    <a:pt x="1095" y="202"/>
                    <a:pt x="1096" y="202"/>
                    <a:pt x="1096" y="202"/>
                  </a:cubicBezTo>
                  <a:cubicBezTo>
                    <a:pt x="1097" y="202"/>
                    <a:pt x="1097" y="202"/>
                    <a:pt x="1097" y="201"/>
                  </a:cubicBezTo>
                  <a:cubicBezTo>
                    <a:pt x="1097" y="201"/>
                    <a:pt x="1096" y="201"/>
                    <a:pt x="1096" y="201"/>
                  </a:cubicBezTo>
                  <a:cubicBezTo>
                    <a:pt x="1096" y="201"/>
                    <a:pt x="1095" y="201"/>
                    <a:pt x="1095" y="201"/>
                  </a:cubicBezTo>
                  <a:cubicBezTo>
                    <a:pt x="1094" y="202"/>
                    <a:pt x="1093" y="201"/>
                    <a:pt x="1093" y="200"/>
                  </a:cubicBezTo>
                  <a:cubicBezTo>
                    <a:pt x="1091" y="199"/>
                    <a:pt x="1091" y="199"/>
                    <a:pt x="1090" y="201"/>
                  </a:cubicBezTo>
                  <a:cubicBezTo>
                    <a:pt x="1089" y="201"/>
                    <a:pt x="1088" y="201"/>
                    <a:pt x="1088" y="201"/>
                  </a:cubicBezTo>
                  <a:cubicBezTo>
                    <a:pt x="1087" y="200"/>
                    <a:pt x="1086" y="200"/>
                    <a:pt x="1086" y="200"/>
                  </a:cubicBezTo>
                  <a:cubicBezTo>
                    <a:pt x="1085" y="199"/>
                    <a:pt x="1084" y="199"/>
                    <a:pt x="1083" y="200"/>
                  </a:cubicBezTo>
                  <a:cubicBezTo>
                    <a:pt x="1084" y="200"/>
                    <a:pt x="1084" y="200"/>
                    <a:pt x="1084" y="200"/>
                  </a:cubicBezTo>
                  <a:cubicBezTo>
                    <a:pt x="1085" y="201"/>
                    <a:pt x="1086" y="202"/>
                    <a:pt x="1087" y="203"/>
                  </a:cubicBezTo>
                  <a:cubicBezTo>
                    <a:pt x="1085" y="204"/>
                    <a:pt x="1084" y="203"/>
                    <a:pt x="1082" y="204"/>
                  </a:cubicBezTo>
                  <a:cubicBezTo>
                    <a:pt x="1082" y="204"/>
                    <a:pt x="1081" y="204"/>
                    <a:pt x="1081" y="205"/>
                  </a:cubicBezTo>
                  <a:cubicBezTo>
                    <a:pt x="1081" y="207"/>
                    <a:pt x="1078" y="209"/>
                    <a:pt x="1079" y="212"/>
                  </a:cubicBezTo>
                  <a:cubicBezTo>
                    <a:pt x="1080" y="215"/>
                    <a:pt x="1078" y="217"/>
                    <a:pt x="1075" y="217"/>
                  </a:cubicBezTo>
                  <a:cubicBezTo>
                    <a:pt x="1073" y="217"/>
                    <a:pt x="1071" y="217"/>
                    <a:pt x="1070" y="219"/>
                  </a:cubicBezTo>
                  <a:cubicBezTo>
                    <a:pt x="1069" y="221"/>
                    <a:pt x="1067" y="223"/>
                    <a:pt x="1064" y="224"/>
                  </a:cubicBezTo>
                  <a:cubicBezTo>
                    <a:pt x="1063" y="224"/>
                    <a:pt x="1062" y="225"/>
                    <a:pt x="1063" y="226"/>
                  </a:cubicBezTo>
                  <a:cubicBezTo>
                    <a:pt x="1063" y="228"/>
                    <a:pt x="1064" y="228"/>
                    <a:pt x="1065" y="228"/>
                  </a:cubicBezTo>
                  <a:cubicBezTo>
                    <a:pt x="1067" y="227"/>
                    <a:pt x="1067" y="228"/>
                    <a:pt x="1067" y="229"/>
                  </a:cubicBezTo>
                  <a:cubicBezTo>
                    <a:pt x="1067" y="230"/>
                    <a:pt x="1068" y="231"/>
                    <a:pt x="1068" y="231"/>
                  </a:cubicBezTo>
                  <a:cubicBezTo>
                    <a:pt x="1068" y="231"/>
                    <a:pt x="1069" y="232"/>
                    <a:pt x="1069" y="232"/>
                  </a:cubicBezTo>
                  <a:cubicBezTo>
                    <a:pt x="1070" y="233"/>
                    <a:pt x="1071" y="232"/>
                    <a:pt x="1071" y="231"/>
                  </a:cubicBezTo>
                  <a:cubicBezTo>
                    <a:pt x="1071" y="231"/>
                    <a:pt x="1071" y="230"/>
                    <a:pt x="1071" y="229"/>
                  </a:cubicBezTo>
                  <a:cubicBezTo>
                    <a:pt x="1071" y="229"/>
                    <a:pt x="1072" y="228"/>
                    <a:pt x="1073" y="229"/>
                  </a:cubicBezTo>
                  <a:cubicBezTo>
                    <a:pt x="1076" y="230"/>
                    <a:pt x="1079" y="231"/>
                    <a:pt x="1081" y="233"/>
                  </a:cubicBezTo>
                  <a:cubicBezTo>
                    <a:pt x="1082" y="233"/>
                    <a:pt x="1082" y="233"/>
                    <a:pt x="1082" y="234"/>
                  </a:cubicBezTo>
                  <a:cubicBezTo>
                    <a:pt x="1082" y="234"/>
                    <a:pt x="1081" y="235"/>
                    <a:pt x="1080" y="235"/>
                  </a:cubicBezTo>
                  <a:cubicBezTo>
                    <a:pt x="1080" y="235"/>
                    <a:pt x="1080" y="235"/>
                    <a:pt x="1079" y="235"/>
                  </a:cubicBezTo>
                  <a:cubicBezTo>
                    <a:pt x="1077" y="235"/>
                    <a:pt x="1077" y="235"/>
                    <a:pt x="1076" y="237"/>
                  </a:cubicBezTo>
                  <a:cubicBezTo>
                    <a:pt x="1076" y="239"/>
                    <a:pt x="1077" y="240"/>
                    <a:pt x="1077" y="241"/>
                  </a:cubicBezTo>
                  <a:cubicBezTo>
                    <a:pt x="1077" y="242"/>
                    <a:pt x="1077" y="242"/>
                    <a:pt x="1076" y="243"/>
                  </a:cubicBezTo>
                  <a:cubicBezTo>
                    <a:pt x="1076" y="243"/>
                    <a:pt x="1076" y="242"/>
                    <a:pt x="1075" y="242"/>
                  </a:cubicBezTo>
                  <a:cubicBezTo>
                    <a:pt x="1075" y="240"/>
                    <a:pt x="1073" y="239"/>
                    <a:pt x="1072" y="239"/>
                  </a:cubicBezTo>
                  <a:cubicBezTo>
                    <a:pt x="1072" y="238"/>
                    <a:pt x="1071" y="239"/>
                    <a:pt x="1071" y="239"/>
                  </a:cubicBezTo>
                  <a:cubicBezTo>
                    <a:pt x="1070" y="239"/>
                    <a:pt x="1070" y="239"/>
                    <a:pt x="1070" y="240"/>
                  </a:cubicBezTo>
                  <a:cubicBezTo>
                    <a:pt x="1070" y="240"/>
                    <a:pt x="1071" y="241"/>
                    <a:pt x="1071" y="242"/>
                  </a:cubicBezTo>
                  <a:cubicBezTo>
                    <a:pt x="1071" y="243"/>
                    <a:pt x="1070" y="244"/>
                    <a:pt x="1068" y="243"/>
                  </a:cubicBezTo>
                  <a:cubicBezTo>
                    <a:pt x="1068" y="243"/>
                    <a:pt x="1067" y="243"/>
                    <a:pt x="1067" y="243"/>
                  </a:cubicBezTo>
                  <a:cubicBezTo>
                    <a:pt x="1067" y="243"/>
                    <a:pt x="1067" y="243"/>
                    <a:pt x="1067" y="243"/>
                  </a:cubicBezTo>
                  <a:cubicBezTo>
                    <a:pt x="1067" y="246"/>
                    <a:pt x="1067" y="246"/>
                    <a:pt x="1065" y="247"/>
                  </a:cubicBezTo>
                  <a:cubicBezTo>
                    <a:pt x="1064" y="247"/>
                    <a:pt x="1063" y="247"/>
                    <a:pt x="1062" y="245"/>
                  </a:cubicBezTo>
                  <a:cubicBezTo>
                    <a:pt x="1061" y="244"/>
                    <a:pt x="1061" y="243"/>
                    <a:pt x="1060" y="242"/>
                  </a:cubicBezTo>
                  <a:cubicBezTo>
                    <a:pt x="1060" y="241"/>
                    <a:pt x="1059" y="240"/>
                    <a:pt x="1058" y="239"/>
                  </a:cubicBezTo>
                  <a:cubicBezTo>
                    <a:pt x="1058" y="240"/>
                    <a:pt x="1057" y="240"/>
                    <a:pt x="1057" y="240"/>
                  </a:cubicBezTo>
                  <a:cubicBezTo>
                    <a:pt x="1056" y="240"/>
                    <a:pt x="1055" y="241"/>
                    <a:pt x="1054" y="241"/>
                  </a:cubicBezTo>
                  <a:cubicBezTo>
                    <a:pt x="1052" y="241"/>
                    <a:pt x="1052" y="239"/>
                    <a:pt x="1051" y="238"/>
                  </a:cubicBezTo>
                  <a:cubicBezTo>
                    <a:pt x="1051" y="238"/>
                    <a:pt x="1051" y="238"/>
                    <a:pt x="1050" y="237"/>
                  </a:cubicBezTo>
                  <a:cubicBezTo>
                    <a:pt x="1049" y="237"/>
                    <a:pt x="1049" y="236"/>
                    <a:pt x="1050" y="235"/>
                  </a:cubicBezTo>
                  <a:cubicBezTo>
                    <a:pt x="1050" y="234"/>
                    <a:pt x="1050" y="234"/>
                    <a:pt x="1050" y="234"/>
                  </a:cubicBezTo>
                  <a:cubicBezTo>
                    <a:pt x="1050" y="233"/>
                    <a:pt x="1050" y="232"/>
                    <a:pt x="1049" y="232"/>
                  </a:cubicBezTo>
                  <a:cubicBezTo>
                    <a:pt x="1048" y="232"/>
                    <a:pt x="1047" y="232"/>
                    <a:pt x="1047" y="232"/>
                  </a:cubicBezTo>
                  <a:cubicBezTo>
                    <a:pt x="1044" y="232"/>
                    <a:pt x="1043" y="231"/>
                    <a:pt x="1042" y="229"/>
                  </a:cubicBezTo>
                  <a:cubicBezTo>
                    <a:pt x="1042" y="228"/>
                    <a:pt x="1042" y="227"/>
                    <a:pt x="1042" y="226"/>
                  </a:cubicBezTo>
                  <a:cubicBezTo>
                    <a:pt x="1042" y="224"/>
                    <a:pt x="1041" y="223"/>
                    <a:pt x="1040" y="221"/>
                  </a:cubicBezTo>
                  <a:cubicBezTo>
                    <a:pt x="1040" y="220"/>
                    <a:pt x="1040" y="220"/>
                    <a:pt x="1040" y="219"/>
                  </a:cubicBezTo>
                  <a:cubicBezTo>
                    <a:pt x="1040" y="218"/>
                    <a:pt x="1040" y="218"/>
                    <a:pt x="1041" y="218"/>
                  </a:cubicBezTo>
                  <a:cubicBezTo>
                    <a:pt x="1043" y="219"/>
                    <a:pt x="1045" y="219"/>
                    <a:pt x="1046" y="222"/>
                  </a:cubicBezTo>
                  <a:cubicBezTo>
                    <a:pt x="1046" y="222"/>
                    <a:pt x="1046" y="223"/>
                    <a:pt x="1047" y="223"/>
                  </a:cubicBezTo>
                  <a:cubicBezTo>
                    <a:pt x="1046" y="221"/>
                    <a:pt x="1046" y="219"/>
                    <a:pt x="1045" y="218"/>
                  </a:cubicBezTo>
                  <a:cubicBezTo>
                    <a:pt x="1044" y="217"/>
                    <a:pt x="1044" y="216"/>
                    <a:pt x="1045" y="216"/>
                  </a:cubicBezTo>
                  <a:cubicBezTo>
                    <a:pt x="1046" y="214"/>
                    <a:pt x="1048" y="213"/>
                    <a:pt x="1049" y="214"/>
                  </a:cubicBezTo>
                  <a:cubicBezTo>
                    <a:pt x="1050" y="214"/>
                    <a:pt x="1051" y="215"/>
                    <a:pt x="1052" y="214"/>
                  </a:cubicBezTo>
                  <a:cubicBezTo>
                    <a:pt x="1053" y="214"/>
                    <a:pt x="1054" y="214"/>
                    <a:pt x="1055" y="213"/>
                  </a:cubicBezTo>
                  <a:cubicBezTo>
                    <a:pt x="1055" y="213"/>
                    <a:pt x="1054" y="212"/>
                    <a:pt x="1054" y="211"/>
                  </a:cubicBezTo>
                  <a:cubicBezTo>
                    <a:pt x="1054" y="210"/>
                    <a:pt x="1055" y="210"/>
                    <a:pt x="1056" y="210"/>
                  </a:cubicBezTo>
                  <a:cubicBezTo>
                    <a:pt x="1056" y="210"/>
                    <a:pt x="1057" y="211"/>
                    <a:pt x="1058" y="211"/>
                  </a:cubicBezTo>
                  <a:cubicBezTo>
                    <a:pt x="1058" y="211"/>
                    <a:pt x="1059" y="212"/>
                    <a:pt x="1059" y="211"/>
                  </a:cubicBezTo>
                  <a:cubicBezTo>
                    <a:pt x="1060" y="210"/>
                    <a:pt x="1059" y="210"/>
                    <a:pt x="1059" y="209"/>
                  </a:cubicBezTo>
                  <a:cubicBezTo>
                    <a:pt x="1058" y="208"/>
                    <a:pt x="1057" y="207"/>
                    <a:pt x="1056" y="207"/>
                  </a:cubicBezTo>
                  <a:cubicBezTo>
                    <a:pt x="1055" y="207"/>
                    <a:pt x="1054" y="206"/>
                    <a:pt x="1053" y="206"/>
                  </a:cubicBezTo>
                  <a:cubicBezTo>
                    <a:pt x="1049" y="203"/>
                    <a:pt x="1049" y="201"/>
                    <a:pt x="1054" y="197"/>
                  </a:cubicBezTo>
                  <a:cubicBezTo>
                    <a:pt x="1054" y="197"/>
                    <a:pt x="1054" y="196"/>
                    <a:pt x="1054" y="196"/>
                  </a:cubicBezTo>
                  <a:cubicBezTo>
                    <a:pt x="1053" y="195"/>
                    <a:pt x="1053" y="195"/>
                    <a:pt x="1052" y="194"/>
                  </a:cubicBezTo>
                  <a:cubicBezTo>
                    <a:pt x="1051" y="193"/>
                    <a:pt x="1051" y="193"/>
                    <a:pt x="1052" y="192"/>
                  </a:cubicBezTo>
                  <a:cubicBezTo>
                    <a:pt x="1053" y="191"/>
                    <a:pt x="1053" y="189"/>
                    <a:pt x="1052" y="188"/>
                  </a:cubicBezTo>
                  <a:cubicBezTo>
                    <a:pt x="1052" y="187"/>
                    <a:pt x="1050" y="185"/>
                    <a:pt x="1051" y="183"/>
                  </a:cubicBezTo>
                  <a:cubicBezTo>
                    <a:pt x="1051" y="182"/>
                    <a:pt x="1049" y="182"/>
                    <a:pt x="1048" y="183"/>
                  </a:cubicBezTo>
                  <a:cubicBezTo>
                    <a:pt x="1047" y="184"/>
                    <a:pt x="1047" y="185"/>
                    <a:pt x="1047" y="186"/>
                  </a:cubicBezTo>
                  <a:cubicBezTo>
                    <a:pt x="1046" y="188"/>
                    <a:pt x="1044" y="189"/>
                    <a:pt x="1042" y="188"/>
                  </a:cubicBezTo>
                  <a:cubicBezTo>
                    <a:pt x="1042" y="188"/>
                    <a:pt x="1041" y="188"/>
                    <a:pt x="1041" y="187"/>
                  </a:cubicBezTo>
                  <a:cubicBezTo>
                    <a:pt x="1040" y="186"/>
                    <a:pt x="1040" y="186"/>
                    <a:pt x="1039" y="187"/>
                  </a:cubicBezTo>
                  <a:cubicBezTo>
                    <a:pt x="1038" y="188"/>
                    <a:pt x="1038" y="189"/>
                    <a:pt x="1037" y="191"/>
                  </a:cubicBezTo>
                  <a:cubicBezTo>
                    <a:pt x="1037" y="191"/>
                    <a:pt x="1036" y="191"/>
                    <a:pt x="1036" y="191"/>
                  </a:cubicBezTo>
                  <a:cubicBezTo>
                    <a:pt x="1036" y="191"/>
                    <a:pt x="1035" y="191"/>
                    <a:pt x="1035" y="190"/>
                  </a:cubicBezTo>
                  <a:cubicBezTo>
                    <a:pt x="1035" y="190"/>
                    <a:pt x="1035" y="189"/>
                    <a:pt x="1036" y="189"/>
                  </a:cubicBezTo>
                  <a:cubicBezTo>
                    <a:pt x="1036" y="188"/>
                    <a:pt x="1036" y="187"/>
                    <a:pt x="1036" y="186"/>
                  </a:cubicBezTo>
                  <a:cubicBezTo>
                    <a:pt x="1036" y="184"/>
                    <a:pt x="1037" y="181"/>
                    <a:pt x="1040" y="180"/>
                  </a:cubicBezTo>
                  <a:cubicBezTo>
                    <a:pt x="1040" y="180"/>
                    <a:pt x="1041" y="180"/>
                    <a:pt x="1041" y="179"/>
                  </a:cubicBezTo>
                  <a:cubicBezTo>
                    <a:pt x="1041" y="179"/>
                    <a:pt x="1041" y="178"/>
                    <a:pt x="1040" y="178"/>
                  </a:cubicBezTo>
                  <a:cubicBezTo>
                    <a:pt x="1039" y="178"/>
                    <a:pt x="1037" y="177"/>
                    <a:pt x="1036" y="179"/>
                  </a:cubicBezTo>
                  <a:cubicBezTo>
                    <a:pt x="1036" y="179"/>
                    <a:pt x="1035" y="179"/>
                    <a:pt x="1035" y="180"/>
                  </a:cubicBezTo>
                  <a:cubicBezTo>
                    <a:pt x="1033" y="182"/>
                    <a:pt x="1030" y="184"/>
                    <a:pt x="1027" y="184"/>
                  </a:cubicBezTo>
                  <a:cubicBezTo>
                    <a:pt x="1026" y="185"/>
                    <a:pt x="1026" y="185"/>
                    <a:pt x="1025" y="186"/>
                  </a:cubicBezTo>
                  <a:cubicBezTo>
                    <a:pt x="1024" y="189"/>
                    <a:pt x="1024" y="189"/>
                    <a:pt x="1021" y="190"/>
                  </a:cubicBezTo>
                  <a:cubicBezTo>
                    <a:pt x="1022" y="191"/>
                    <a:pt x="1023" y="190"/>
                    <a:pt x="1024" y="191"/>
                  </a:cubicBezTo>
                  <a:cubicBezTo>
                    <a:pt x="1024" y="191"/>
                    <a:pt x="1025" y="191"/>
                    <a:pt x="1025" y="192"/>
                  </a:cubicBezTo>
                  <a:cubicBezTo>
                    <a:pt x="1025" y="192"/>
                    <a:pt x="1024" y="192"/>
                    <a:pt x="1024" y="192"/>
                  </a:cubicBezTo>
                  <a:cubicBezTo>
                    <a:pt x="1023" y="193"/>
                    <a:pt x="1021" y="193"/>
                    <a:pt x="1020" y="193"/>
                  </a:cubicBezTo>
                  <a:cubicBezTo>
                    <a:pt x="1018" y="193"/>
                    <a:pt x="1017" y="194"/>
                    <a:pt x="1017" y="196"/>
                  </a:cubicBezTo>
                  <a:cubicBezTo>
                    <a:pt x="1017" y="197"/>
                    <a:pt x="1016" y="197"/>
                    <a:pt x="1016" y="198"/>
                  </a:cubicBezTo>
                  <a:cubicBezTo>
                    <a:pt x="1015" y="199"/>
                    <a:pt x="1015" y="200"/>
                    <a:pt x="1014" y="200"/>
                  </a:cubicBezTo>
                  <a:cubicBezTo>
                    <a:pt x="1012" y="200"/>
                    <a:pt x="1011" y="201"/>
                    <a:pt x="1010" y="202"/>
                  </a:cubicBezTo>
                  <a:cubicBezTo>
                    <a:pt x="1009" y="204"/>
                    <a:pt x="1007" y="204"/>
                    <a:pt x="1006" y="202"/>
                  </a:cubicBezTo>
                  <a:cubicBezTo>
                    <a:pt x="1005" y="201"/>
                    <a:pt x="1004" y="200"/>
                    <a:pt x="1004" y="198"/>
                  </a:cubicBezTo>
                  <a:cubicBezTo>
                    <a:pt x="1002" y="199"/>
                    <a:pt x="1000" y="199"/>
                    <a:pt x="998" y="197"/>
                  </a:cubicBezTo>
                  <a:cubicBezTo>
                    <a:pt x="998" y="197"/>
                    <a:pt x="996" y="197"/>
                    <a:pt x="996" y="197"/>
                  </a:cubicBezTo>
                  <a:cubicBezTo>
                    <a:pt x="994" y="198"/>
                    <a:pt x="993" y="197"/>
                    <a:pt x="992" y="196"/>
                  </a:cubicBezTo>
                  <a:cubicBezTo>
                    <a:pt x="991" y="195"/>
                    <a:pt x="991" y="195"/>
                    <a:pt x="990" y="194"/>
                  </a:cubicBezTo>
                  <a:cubicBezTo>
                    <a:pt x="989" y="192"/>
                    <a:pt x="990" y="191"/>
                    <a:pt x="991" y="190"/>
                  </a:cubicBezTo>
                  <a:cubicBezTo>
                    <a:pt x="991" y="189"/>
                    <a:pt x="991" y="189"/>
                    <a:pt x="991" y="189"/>
                  </a:cubicBezTo>
                  <a:cubicBezTo>
                    <a:pt x="993" y="189"/>
                    <a:pt x="996" y="190"/>
                    <a:pt x="996" y="191"/>
                  </a:cubicBezTo>
                  <a:cubicBezTo>
                    <a:pt x="997" y="192"/>
                    <a:pt x="997" y="192"/>
                    <a:pt x="997" y="193"/>
                  </a:cubicBezTo>
                  <a:cubicBezTo>
                    <a:pt x="998" y="193"/>
                    <a:pt x="998" y="193"/>
                    <a:pt x="999" y="192"/>
                  </a:cubicBezTo>
                  <a:cubicBezTo>
                    <a:pt x="999" y="192"/>
                    <a:pt x="999" y="192"/>
                    <a:pt x="1000" y="191"/>
                  </a:cubicBezTo>
                  <a:cubicBezTo>
                    <a:pt x="1002" y="188"/>
                    <a:pt x="1002" y="188"/>
                    <a:pt x="998" y="185"/>
                  </a:cubicBezTo>
                  <a:cubicBezTo>
                    <a:pt x="998" y="185"/>
                    <a:pt x="997" y="184"/>
                    <a:pt x="996" y="183"/>
                  </a:cubicBezTo>
                  <a:cubicBezTo>
                    <a:pt x="995" y="182"/>
                    <a:pt x="994" y="181"/>
                    <a:pt x="996" y="179"/>
                  </a:cubicBezTo>
                  <a:cubicBezTo>
                    <a:pt x="997" y="178"/>
                    <a:pt x="997" y="177"/>
                    <a:pt x="998" y="176"/>
                  </a:cubicBezTo>
                  <a:cubicBezTo>
                    <a:pt x="999" y="175"/>
                    <a:pt x="1000" y="175"/>
                    <a:pt x="1000" y="176"/>
                  </a:cubicBezTo>
                  <a:cubicBezTo>
                    <a:pt x="1001" y="177"/>
                    <a:pt x="1001" y="178"/>
                    <a:pt x="1002" y="178"/>
                  </a:cubicBezTo>
                  <a:cubicBezTo>
                    <a:pt x="1003" y="179"/>
                    <a:pt x="1003" y="177"/>
                    <a:pt x="1004" y="177"/>
                  </a:cubicBezTo>
                  <a:cubicBezTo>
                    <a:pt x="1005" y="176"/>
                    <a:pt x="1005" y="176"/>
                    <a:pt x="1004" y="175"/>
                  </a:cubicBezTo>
                  <a:cubicBezTo>
                    <a:pt x="1003" y="173"/>
                    <a:pt x="1003" y="173"/>
                    <a:pt x="1004" y="172"/>
                  </a:cubicBezTo>
                  <a:cubicBezTo>
                    <a:pt x="1005" y="171"/>
                    <a:pt x="1005" y="171"/>
                    <a:pt x="1005" y="170"/>
                  </a:cubicBezTo>
                  <a:cubicBezTo>
                    <a:pt x="1006" y="170"/>
                    <a:pt x="1007" y="170"/>
                    <a:pt x="1007" y="171"/>
                  </a:cubicBezTo>
                  <a:cubicBezTo>
                    <a:pt x="1007" y="173"/>
                    <a:pt x="1008" y="175"/>
                    <a:pt x="1008" y="176"/>
                  </a:cubicBezTo>
                  <a:cubicBezTo>
                    <a:pt x="1009" y="177"/>
                    <a:pt x="1009" y="178"/>
                    <a:pt x="1009" y="178"/>
                  </a:cubicBezTo>
                  <a:cubicBezTo>
                    <a:pt x="1010" y="179"/>
                    <a:pt x="1010" y="180"/>
                    <a:pt x="1011" y="180"/>
                  </a:cubicBezTo>
                  <a:cubicBezTo>
                    <a:pt x="1013" y="180"/>
                    <a:pt x="1013" y="178"/>
                    <a:pt x="1012" y="177"/>
                  </a:cubicBezTo>
                  <a:cubicBezTo>
                    <a:pt x="1012" y="176"/>
                    <a:pt x="1013" y="175"/>
                    <a:pt x="1014" y="174"/>
                  </a:cubicBezTo>
                  <a:cubicBezTo>
                    <a:pt x="1015" y="174"/>
                    <a:pt x="1015" y="174"/>
                    <a:pt x="1016" y="175"/>
                  </a:cubicBezTo>
                  <a:cubicBezTo>
                    <a:pt x="1017" y="175"/>
                    <a:pt x="1017" y="176"/>
                    <a:pt x="1017" y="176"/>
                  </a:cubicBezTo>
                  <a:cubicBezTo>
                    <a:pt x="1018" y="178"/>
                    <a:pt x="1018" y="178"/>
                    <a:pt x="1020" y="177"/>
                  </a:cubicBezTo>
                  <a:cubicBezTo>
                    <a:pt x="1020" y="177"/>
                    <a:pt x="1021" y="176"/>
                    <a:pt x="1021" y="176"/>
                  </a:cubicBezTo>
                  <a:cubicBezTo>
                    <a:pt x="1022" y="176"/>
                    <a:pt x="1022" y="176"/>
                    <a:pt x="1022" y="175"/>
                  </a:cubicBezTo>
                  <a:cubicBezTo>
                    <a:pt x="1022" y="174"/>
                    <a:pt x="1021" y="170"/>
                    <a:pt x="1019" y="170"/>
                  </a:cubicBezTo>
                  <a:cubicBezTo>
                    <a:pt x="1017" y="169"/>
                    <a:pt x="1016" y="168"/>
                    <a:pt x="1016" y="166"/>
                  </a:cubicBezTo>
                  <a:cubicBezTo>
                    <a:pt x="1017" y="165"/>
                    <a:pt x="1016" y="164"/>
                    <a:pt x="1015" y="164"/>
                  </a:cubicBezTo>
                  <a:cubicBezTo>
                    <a:pt x="1014" y="164"/>
                    <a:pt x="1014" y="163"/>
                    <a:pt x="1013" y="163"/>
                  </a:cubicBezTo>
                  <a:cubicBezTo>
                    <a:pt x="1013" y="163"/>
                    <a:pt x="1013" y="162"/>
                    <a:pt x="1013" y="161"/>
                  </a:cubicBezTo>
                  <a:cubicBezTo>
                    <a:pt x="1015" y="160"/>
                    <a:pt x="1017" y="160"/>
                    <a:pt x="1018" y="163"/>
                  </a:cubicBezTo>
                  <a:cubicBezTo>
                    <a:pt x="1018" y="163"/>
                    <a:pt x="1018" y="164"/>
                    <a:pt x="1019" y="165"/>
                  </a:cubicBezTo>
                  <a:cubicBezTo>
                    <a:pt x="1019" y="165"/>
                    <a:pt x="1020" y="164"/>
                    <a:pt x="1020" y="163"/>
                  </a:cubicBezTo>
                  <a:cubicBezTo>
                    <a:pt x="1020" y="162"/>
                    <a:pt x="1020" y="161"/>
                    <a:pt x="1019" y="160"/>
                  </a:cubicBezTo>
                  <a:cubicBezTo>
                    <a:pt x="1018" y="159"/>
                    <a:pt x="1017" y="159"/>
                    <a:pt x="1016" y="158"/>
                  </a:cubicBezTo>
                  <a:cubicBezTo>
                    <a:pt x="1014" y="158"/>
                    <a:pt x="1012" y="157"/>
                    <a:pt x="1010" y="156"/>
                  </a:cubicBezTo>
                  <a:cubicBezTo>
                    <a:pt x="1010" y="155"/>
                    <a:pt x="1009" y="154"/>
                    <a:pt x="1010" y="154"/>
                  </a:cubicBezTo>
                  <a:cubicBezTo>
                    <a:pt x="1010" y="153"/>
                    <a:pt x="1011" y="152"/>
                    <a:pt x="1012" y="153"/>
                  </a:cubicBezTo>
                  <a:cubicBezTo>
                    <a:pt x="1013" y="153"/>
                    <a:pt x="1014" y="153"/>
                    <a:pt x="1015" y="154"/>
                  </a:cubicBezTo>
                  <a:cubicBezTo>
                    <a:pt x="1016" y="152"/>
                    <a:pt x="1014" y="152"/>
                    <a:pt x="1014" y="152"/>
                  </a:cubicBezTo>
                  <a:cubicBezTo>
                    <a:pt x="1013" y="151"/>
                    <a:pt x="1013" y="150"/>
                    <a:pt x="1014" y="149"/>
                  </a:cubicBezTo>
                  <a:cubicBezTo>
                    <a:pt x="1016" y="149"/>
                    <a:pt x="1017" y="149"/>
                    <a:pt x="1018" y="150"/>
                  </a:cubicBezTo>
                  <a:cubicBezTo>
                    <a:pt x="1018" y="150"/>
                    <a:pt x="1018" y="150"/>
                    <a:pt x="1018" y="150"/>
                  </a:cubicBezTo>
                  <a:cubicBezTo>
                    <a:pt x="1018" y="150"/>
                    <a:pt x="1018" y="149"/>
                    <a:pt x="1018" y="149"/>
                  </a:cubicBezTo>
                  <a:cubicBezTo>
                    <a:pt x="1018" y="149"/>
                    <a:pt x="1018" y="149"/>
                    <a:pt x="1017" y="148"/>
                  </a:cubicBezTo>
                  <a:cubicBezTo>
                    <a:pt x="1015" y="148"/>
                    <a:pt x="1013" y="146"/>
                    <a:pt x="1010" y="145"/>
                  </a:cubicBezTo>
                  <a:cubicBezTo>
                    <a:pt x="1009" y="145"/>
                    <a:pt x="1009" y="144"/>
                    <a:pt x="1009" y="143"/>
                  </a:cubicBezTo>
                  <a:cubicBezTo>
                    <a:pt x="1009" y="139"/>
                    <a:pt x="1007" y="136"/>
                    <a:pt x="1003" y="134"/>
                  </a:cubicBezTo>
                  <a:cubicBezTo>
                    <a:pt x="1002" y="134"/>
                    <a:pt x="1002" y="134"/>
                    <a:pt x="1001" y="133"/>
                  </a:cubicBezTo>
                  <a:cubicBezTo>
                    <a:pt x="1000" y="131"/>
                    <a:pt x="1000" y="129"/>
                    <a:pt x="1001" y="127"/>
                  </a:cubicBezTo>
                  <a:cubicBezTo>
                    <a:pt x="1001" y="126"/>
                    <a:pt x="1001" y="126"/>
                    <a:pt x="1001" y="125"/>
                  </a:cubicBezTo>
                  <a:cubicBezTo>
                    <a:pt x="1001" y="125"/>
                    <a:pt x="1001" y="125"/>
                    <a:pt x="1002" y="125"/>
                  </a:cubicBezTo>
                  <a:cubicBezTo>
                    <a:pt x="1003" y="126"/>
                    <a:pt x="1003" y="127"/>
                    <a:pt x="1003" y="129"/>
                  </a:cubicBezTo>
                  <a:cubicBezTo>
                    <a:pt x="1004" y="130"/>
                    <a:pt x="1005" y="130"/>
                    <a:pt x="1006" y="129"/>
                  </a:cubicBezTo>
                  <a:cubicBezTo>
                    <a:pt x="1006" y="128"/>
                    <a:pt x="1007" y="128"/>
                    <a:pt x="1008" y="129"/>
                  </a:cubicBezTo>
                  <a:cubicBezTo>
                    <a:pt x="1009" y="130"/>
                    <a:pt x="1010" y="129"/>
                    <a:pt x="1011" y="129"/>
                  </a:cubicBezTo>
                  <a:cubicBezTo>
                    <a:pt x="1012" y="128"/>
                    <a:pt x="1012" y="128"/>
                    <a:pt x="1012" y="127"/>
                  </a:cubicBezTo>
                  <a:cubicBezTo>
                    <a:pt x="1012" y="126"/>
                    <a:pt x="1012" y="125"/>
                    <a:pt x="1013" y="124"/>
                  </a:cubicBezTo>
                  <a:cubicBezTo>
                    <a:pt x="1013" y="124"/>
                    <a:pt x="1013" y="123"/>
                    <a:pt x="1013" y="122"/>
                  </a:cubicBezTo>
                  <a:cubicBezTo>
                    <a:pt x="1012" y="121"/>
                    <a:pt x="1012" y="121"/>
                    <a:pt x="1012" y="120"/>
                  </a:cubicBezTo>
                  <a:cubicBezTo>
                    <a:pt x="1012" y="119"/>
                    <a:pt x="1012" y="118"/>
                    <a:pt x="1013" y="118"/>
                  </a:cubicBezTo>
                  <a:cubicBezTo>
                    <a:pt x="1015" y="118"/>
                    <a:pt x="1014" y="117"/>
                    <a:pt x="1013" y="116"/>
                  </a:cubicBezTo>
                  <a:cubicBezTo>
                    <a:pt x="1013" y="115"/>
                    <a:pt x="1013" y="115"/>
                    <a:pt x="1014" y="114"/>
                  </a:cubicBezTo>
                  <a:cubicBezTo>
                    <a:pt x="1014" y="114"/>
                    <a:pt x="1015" y="114"/>
                    <a:pt x="1015" y="114"/>
                  </a:cubicBezTo>
                  <a:cubicBezTo>
                    <a:pt x="1016" y="114"/>
                    <a:pt x="1017" y="115"/>
                    <a:pt x="1017" y="115"/>
                  </a:cubicBezTo>
                  <a:cubicBezTo>
                    <a:pt x="1019" y="116"/>
                    <a:pt x="1020" y="117"/>
                    <a:pt x="1021" y="115"/>
                  </a:cubicBezTo>
                  <a:cubicBezTo>
                    <a:pt x="1021" y="114"/>
                    <a:pt x="1023" y="114"/>
                    <a:pt x="1024" y="114"/>
                  </a:cubicBezTo>
                  <a:cubicBezTo>
                    <a:pt x="1024" y="114"/>
                    <a:pt x="1024" y="114"/>
                    <a:pt x="1024" y="113"/>
                  </a:cubicBezTo>
                  <a:cubicBezTo>
                    <a:pt x="1024" y="113"/>
                    <a:pt x="1024" y="113"/>
                    <a:pt x="1024" y="113"/>
                  </a:cubicBezTo>
                  <a:cubicBezTo>
                    <a:pt x="1023" y="112"/>
                    <a:pt x="1021" y="112"/>
                    <a:pt x="1021" y="110"/>
                  </a:cubicBezTo>
                  <a:cubicBezTo>
                    <a:pt x="1021" y="110"/>
                    <a:pt x="1020" y="110"/>
                    <a:pt x="1020" y="110"/>
                  </a:cubicBezTo>
                  <a:cubicBezTo>
                    <a:pt x="1019" y="110"/>
                    <a:pt x="1019" y="107"/>
                    <a:pt x="1017" y="108"/>
                  </a:cubicBezTo>
                  <a:cubicBezTo>
                    <a:pt x="1015" y="108"/>
                    <a:pt x="1015" y="106"/>
                    <a:pt x="1013" y="106"/>
                  </a:cubicBezTo>
                  <a:cubicBezTo>
                    <a:pt x="1013" y="107"/>
                    <a:pt x="1012" y="108"/>
                    <a:pt x="1011" y="110"/>
                  </a:cubicBezTo>
                  <a:cubicBezTo>
                    <a:pt x="1010" y="111"/>
                    <a:pt x="1009" y="111"/>
                    <a:pt x="1007" y="110"/>
                  </a:cubicBezTo>
                  <a:cubicBezTo>
                    <a:pt x="1006" y="108"/>
                    <a:pt x="1005" y="107"/>
                    <a:pt x="1004" y="107"/>
                  </a:cubicBezTo>
                  <a:cubicBezTo>
                    <a:pt x="1003" y="106"/>
                    <a:pt x="1003" y="105"/>
                    <a:pt x="1003" y="104"/>
                  </a:cubicBezTo>
                  <a:cubicBezTo>
                    <a:pt x="1004" y="103"/>
                    <a:pt x="1007" y="102"/>
                    <a:pt x="1008" y="100"/>
                  </a:cubicBezTo>
                  <a:cubicBezTo>
                    <a:pt x="1008" y="100"/>
                    <a:pt x="1009" y="100"/>
                    <a:pt x="1009" y="100"/>
                  </a:cubicBezTo>
                  <a:cubicBezTo>
                    <a:pt x="1010" y="101"/>
                    <a:pt x="1012" y="101"/>
                    <a:pt x="1013" y="101"/>
                  </a:cubicBezTo>
                  <a:cubicBezTo>
                    <a:pt x="1013" y="99"/>
                    <a:pt x="1011" y="98"/>
                    <a:pt x="1010" y="97"/>
                  </a:cubicBezTo>
                  <a:cubicBezTo>
                    <a:pt x="1009" y="96"/>
                    <a:pt x="1008" y="96"/>
                    <a:pt x="1007" y="97"/>
                  </a:cubicBezTo>
                  <a:cubicBezTo>
                    <a:pt x="1006" y="97"/>
                    <a:pt x="1004" y="98"/>
                    <a:pt x="1004" y="99"/>
                  </a:cubicBezTo>
                  <a:cubicBezTo>
                    <a:pt x="1003" y="100"/>
                    <a:pt x="1002" y="101"/>
                    <a:pt x="1000" y="101"/>
                  </a:cubicBezTo>
                  <a:cubicBezTo>
                    <a:pt x="1000" y="101"/>
                    <a:pt x="999" y="102"/>
                    <a:pt x="998" y="103"/>
                  </a:cubicBezTo>
                  <a:cubicBezTo>
                    <a:pt x="998" y="103"/>
                    <a:pt x="997" y="104"/>
                    <a:pt x="996" y="103"/>
                  </a:cubicBezTo>
                  <a:cubicBezTo>
                    <a:pt x="994" y="103"/>
                    <a:pt x="992" y="104"/>
                    <a:pt x="991" y="106"/>
                  </a:cubicBezTo>
                  <a:cubicBezTo>
                    <a:pt x="990" y="106"/>
                    <a:pt x="990" y="107"/>
                    <a:pt x="989" y="107"/>
                  </a:cubicBezTo>
                  <a:cubicBezTo>
                    <a:pt x="988" y="108"/>
                    <a:pt x="987" y="108"/>
                    <a:pt x="987" y="108"/>
                  </a:cubicBezTo>
                  <a:cubicBezTo>
                    <a:pt x="985" y="106"/>
                    <a:pt x="982" y="107"/>
                    <a:pt x="981" y="105"/>
                  </a:cubicBezTo>
                  <a:cubicBezTo>
                    <a:pt x="980" y="104"/>
                    <a:pt x="980" y="104"/>
                    <a:pt x="979" y="103"/>
                  </a:cubicBezTo>
                  <a:cubicBezTo>
                    <a:pt x="978" y="102"/>
                    <a:pt x="976" y="100"/>
                    <a:pt x="973" y="101"/>
                  </a:cubicBezTo>
                  <a:cubicBezTo>
                    <a:pt x="973" y="101"/>
                    <a:pt x="972" y="101"/>
                    <a:pt x="972" y="100"/>
                  </a:cubicBezTo>
                  <a:cubicBezTo>
                    <a:pt x="971" y="99"/>
                    <a:pt x="972" y="99"/>
                    <a:pt x="972" y="99"/>
                  </a:cubicBezTo>
                  <a:cubicBezTo>
                    <a:pt x="974" y="97"/>
                    <a:pt x="977" y="97"/>
                    <a:pt x="979" y="98"/>
                  </a:cubicBezTo>
                  <a:cubicBezTo>
                    <a:pt x="978" y="96"/>
                    <a:pt x="976" y="96"/>
                    <a:pt x="975" y="95"/>
                  </a:cubicBezTo>
                  <a:cubicBezTo>
                    <a:pt x="974" y="94"/>
                    <a:pt x="974" y="93"/>
                    <a:pt x="975" y="93"/>
                  </a:cubicBezTo>
                  <a:cubicBezTo>
                    <a:pt x="977" y="92"/>
                    <a:pt x="978" y="92"/>
                    <a:pt x="979" y="94"/>
                  </a:cubicBezTo>
                  <a:cubicBezTo>
                    <a:pt x="980" y="94"/>
                    <a:pt x="980" y="94"/>
                    <a:pt x="981" y="94"/>
                  </a:cubicBezTo>
                  <a:cubicBezTo>
                    <a:pt x="982" y="94"/>
                    <a:pt x="981" y="93"/>
                    <a:pt x="981" y="93"/>
                  </a:cubicBezTo>
                  <a:cubicBezTo>
                    <a:pt x="981" y="92"/>
                    <a:pt x="981" y="91"/>
                    <a:pt x="982" y="90"/>
                  </a:cubicBezTo>
                  <a:cubicBezTo>
                    <a:pt x="983" y="90"/>
                    <a:pt x="984" y="90"/>
                    <a:pt x="984" y="91"/>
                  </a:cubicBezTo>
                  <a:cubicBezTo>
                    <a:pt x="985" y="94"/>
                    <a:pt x="987" y="94"/>
                    <a:pt x="989" y="94"/>
                  </a:cubicBezTo>
                  <a:cubicBezTo>
                    <a:pt x="990" y="93"/>
                    <a:pt x="990" y="92"/>
                    <a:pt x="990" y="91"/>
                  </a:cubicBezTo>
                  <a:cubicBezTo>
                    <a:pt x="990" y="89"/>
                    <a:pt x="989" y="88"/>
                    <a:pt x="987" y="87"/>
                  </a:cubicBezTo>
                  <a:cubicBezTo>
                    <a:pt x="986" y="86"/>
                    <a:pt x="984" y="85"/>
                    <a:pt x="983" y="85"/>
                  </a:cubicBezTo>
                  <a:cubicBezTo>
                    <a:pt x="981" y="83"/>
                    <a:pt x="979" y="82"/>
                    <a:pt x="977" y="81"/>
                  </a:cubicBezTo>
                  <a:cubicBezTo>
                    <a:pt x="974" y="81"/>
                    <a:pt x="972" y="79"/>
                    <a:pt x="970" y="77"/>
                  </a:cubicBezTo>
                  <a:cubicBezTo>
                    <a:pt x="969" y="76"/>
                    <a:pt x="969" y="75"/>
                    <a:pt x="970" y="75"/>
                  </a:cubicBezTo>
                  <a:cubicBezTo>
                    <a:pt x="971" y="73"/>
                    <a:pt x="972" y="73"/>
                    <a:pt x="973" y="73"/>
                  </a:cubicBezTo>
                  <a:cubicBezTo>
                    <a:pt x="974" y="74"/>
                    <a:pt x="975" y="75"/>
                    <a:pt x="976" y="75"/>
                  </a:cubicBezTo>
                  <a:cubicBezTo>
                    <a:pt x="977" y="76"/>
                    <a:pt x="978" y="76"/>
                    <a:pt x="978" y="75"/>
                  </a:cubicBezTo>
                  <a:cubicBezTo>
                    <a:pt x="979" y="72"/>
                    <a:pt x="980" y="72"/>
                    <a:pt x="982" y="73"/>
                  </a:cubicBezTo>
                  <a:cubicBezTo>
                    <a:pt x="983" y="73"/>
                    <a:pt x="984" y="73"/>
                    <a:pt x="984" y="72"/>
                  </a:cubicBezTo>
                  <a:cubicBezTo>
                    <a:pt x="985" y="71"/>
                    <a:pt x="985" y="70"/>
                    <a:pt x="984" y="70"/>
                  </a:cubicBezTo>
                  <a:cubicBezTo>
                    <a:pt x="982" y="69"/>
                    <a:pt x="982" y="67"/>
                    <a:pt x="979" y="66"/>
                  </a:cubicBezTo>
                  <a:cubicBezTo>
                    <a:pt x="977" y="66"/>
                    <a:pt x="976" y="65"/>
                    <a:pt x="975" y="63"/>
                  </a:cubicBezTo>
                  <a:cubicBezTo>
                    <a:pt x="975" y="62"/>
                    <a:pt x="975" y="62"/>
                    <a:pt x="974" y="62"/>
                  </a:cubicBezTo>
                  <a:cubicBezTo>
                    <a:pt x="972" y="62"/>
                    <a:pt x="971" y="59"/>
                    <a:pt x="970" y="58"/>
                  </a:cubicBezTo>
                  <a:cubicBezTo>
                    <a:pt x="970" y="58"/>
                    <a:pt x="971" y="57"/>
                    <a:pt x="971" y="57"/>
                  </a:cubicBezTo>
                  <a:cubicBezTo>
                    <a:pt x="971" y="56"/>
                    <a:pt x="972" y="56"/>
                    <a:pt x="972" y="56"/>
                  </a:cubicBezTo>
                  <a:cubicBezTo>
                    <a:pt x="973" y="56"/>
                    <a:pt x="974" y="58"/>
                    <a:pt x="975" y="57"/>
                  </a:cubicBezTo>
                  <a:cubicBezTo>
                    <a:pt x="974" y="56"/>
                    <a:pt x="973" y="56"/>
                    <a:pt x="972" y="55"/>
                  </a:cubicBezTo>
                  <a:cubicBezTo>
                    <a:pt x="972" y="54"/>
                    <a:pt x="971" y="53"/>
                    <a:pt x="970" y="52"/>
                  </a:cubicBezTo>
                  <a:cubicBezTo>
                    <a:pt x="969" y="51"/>
                    <a:pt x="968" y="52"/>
                    <a:pt x="966" y="51"/>
                  </a:cubicBezTo>
                  <a:cubicBezTo>
                    <a:pt x="965" y="51"/>
                    <a:pt x="965" y="50"/>
                    <a:pt x="965" y="48"/>
                  </a:cubicBezTo>
                  <a:cubicBezTo>
                    <a:pt x="965" y="48"/>
                    <a:pt x="965" y="47"/>
                    <a:pt x="966" y="47"/>
                  </a:cubicBezTo>
                  <a:cubicBezTo>
                    <a:pt x="967" y="46"/>
                    <a:pt x="968" y="46"/>
                    <a:pt x="970" y="46"/>
                  </a:cubicBezTo>
                  <a:cubicBezTo>
                    <a:pt x="971" y="47"/>
                    <a:pt x="971" y="47"/>
                    <a:pt x="972" y="46"/>
                  </a:cubicBezTo>
                  <a:cubicBezTo>
                    <a:pt x="973" y="45"/>
                    <a:pt x="974" y="44"/>
                    <a:pt x="974" y="43"/>
                  </a:cubicBezTo>
                  <a:cubicBezTo>
                    <a:pt x="974" y="42"/>
                    <a:pt x="973" y="41"/>
                    <a:pt x="972" y="41"/>
                  </a:cubicBezTo>
                  <a:cubicBezTo>
                    <a:pt x="971" y="41"/>
                    <a:pt x="970" y="41"/>
                    <a:pt x="970" y="41"/>
                  </a:cubicBezTo>
                  <a:cubicBezTo>
                    <a:pt x="969" y="41"/>
                    <a:pt x="968" y="40"/>
                    <a:pt x="968" y="39"/>
                  </a:cubicBezTo>
                  <a:cubicBezTo>
                    <a:pt x="968" y="39"/>
                    <a:pt x="967" y="38"/>
                    <a:pt x="966" y="38"/>
                  </a:cubicBezTo>
                  <a:cubicBezTo>
                    <a:pt x="964" y="37"/>
                    <a:pt x="962" y="34"/>
                    <a:pt x="962" y="32"/>
                  </a:cubicBezTo>
                  <a:cubicBezTo>
                    <a:pt x="962" y="31"/>
                    <a:pt x="963" y="30"/>
                    <a:pt x="963" y="30"/>
                  </a:cubicBezTo>
                  <a:cubicBezTo>
                    <a:pt x="964" y="30"/>
                    <a:pt x="964" y="30"/>
                    <a:pt x="964" y="31"/>
                  </a:cubicBezTo>
                  <a:cubicBezTo>
                    <a:pt x="965" y="31"/>
                    <a:pt x="966" y="33"/>
                    <a:pt x="967" y="35"/>
                  </a:cubicBezTo>
                  <a:cubicBezTo>
                    <a:pt x="969" y="35"/>
                    <a:pt x="970" y="33"/>
                    <a:pt x="971" y="32"/>
                  </a:cubicBezTo>
                  <a:cubicBezTo>
                    <a:pt x="971" y="31"/>
                    <a:pt x="971" y="30"/>
                    <a:pt x="972" y="30"/>
                  </a:cubicBezTo>
                  <a:cubicBezTo>
                    <a:pt x="973" y="30"/>
                    <a:pt x="973" y="30"/>
                    <a:pt x="973" y="30"/>
                  </a:cubicBezTo>
                  <a:cubicBezTo>
                    <a:pt x="974" y="32"/>
                    <a:pt x="974" y="32"/>
                    <a:pt x="975" y="31"/>
                  </a:cubicBezTo>
                  <a:cubicBezTo>
                    <a:pt x="976" y="31"/>
                    <a:pt x="977" y="30"/>
                    <a:pt x="978" y="30"/>
                  </a:cubicBezTo>
                  <a:cubicBezTo>
                    <a:pt x="979" y="30"/>
                    <a:pt x="980" y="30"/>
                    <a:pt x="980" y="31"/>
                  </a:cubicBezTo>
                  <a:cubicBezTo>
                    <a:pt x="980" y="31"/>
                    <a:pt x="981" y="32"/>
                    <a:pt x="981" y="33"/>
                  </a:cubicBezTo>
                  <a:cubicBezTo>
                    <a:pt x="981" y="34"/>
                    <a:pt x="981" y="34"/>
                    <a:pt x="980" y="35"/>
                  </a:cubicBezTo>
                  <a:cubicBezTo>
                    <a:pt x="979" y="35"/>
                    <a:pt x="979" y="36"/>
                    <a:pt x="978" y="36"/>
                  </a:cubicBezTo>
                  <a:cubicBezTo>
                    <a:pt x="978" y="36"/>
                    <a:pt x="977" y="37"/>
                    <a:pt x="977" y="37"/>
                  </a:cubicBezTo>
                  <a:cubicBezTo>
                    <a:pt x="977" y="39"/>
                    <a:pt x="977" y="40"/>
                    <a:pt x="977" y="41"/>
                  </a:cubicBezTo>
                  <a:cubicBezTo>
                    <a:pt x="977" y="42"/>
                    <a:pt x="979" y="40"/>
                    <a:pt x="980" y="39"/>
                  </a:cubicBezTo>
                  <a:cubicBezTo>
                    <a:pt x="980" y="39"/>
                    <a:pt x="980" y="38"/>
                    <a:pt x="980" y="37"/>
                  </a:cubicBezTo>
                  <a:cubicBezTo>
                    <a:pt x="980" y="37"/>
                    <a:pt x="981" y="37"/>
                    <a:pt x="981" y="36"/>
                  </a:cubicBezTo>
                  <a:cubicBezTo>
                    <a:pt x="982" y="37"/>
                    <a:pt x="982" y="38"/>
                    <a:pt x="982" y="39"/>
                  </a:cubicBezTo>
                  <a:cubicBezTo>
                    <a:pt x="982" y="39"/>
                    <a:pt x="983" y="40"/>
                    <a:pt x="983" y="41"/>
                  </a:cubicBezTo>
                  <a:cubicBezTo>
                    <a:pt x="983" y="42"/>
                    <a:pt x="983" y="43"/>
                    <a:pt x="984" y="44"/>
                  </a:cubicBezTo>
                  <a:cubicBezTo>
                    <a:pt x="984" y="44"/>
                    <a:pt x="984" y="45"/>
                    <a:pt x="986" y="46"/>
                  </a:cubicBezTo>
                  <a:cubicBezTo>
                    <a:pt x="987" y="45"/>
                    <a:pt x="987" y="43"/>
                    <a:pt x="988" y="42"/>
                  </a:cubicBezTo>
                  <a:cubicBezTo>
                    <a:pt x="988" y="41"/>
                    <a:pt x="988" y="40"/>
                    <a:pt x="987" y="39"/>
                  </a:cubicBezTo>
                  <a:cubicBezTo>
                    <a:pt x="986" y="39"/>
                    <a:pt x="986" y="38"/>
                    <a:pt x="986" y="37"/>
                  </a:cubicBezTo>
                  <a:cubicBezTo>
                    <a:pt x="986" y="37"/>
                    <a:pt x="987" y="37"/>
                    <a:pt x="987" y="37"/>
                  </a:cubicBezTo>
                  <a:cubicBezTo>
                    <a:pt x="987" y="37"/>
                    <a:pt x="987" y="37"/>
                    <a:pt x="988" y="37"/>
                  </a:cubicBezTo>
                  <a:cubicBezTo>
                    <a:pt x="988" y="37"/>
                    <a:pt x="989" y="38"/>
                    <a:pt x="989" y="39"/>
                  </a:cubicBezTo>
                  <a:cubicBezTo>
                    <a:pt x="990" y="40"/>
                    <a:pt x="991" y="41"/>
                    <a:pt x="992" y="41"/>
                  </a:cubicBezTo>
                  <a:cubicBezTo>
                    <a:pt x="993" y="42"/>
                    <a:pt x="993" y="41"/>
                    <a:pt x="993" y="40"/>
                  </a:cubicBezTo>
                  <a:cubicBezTo>
                    <a:pt x="993" y="40"/>
                    <a:pt x="993" y="39"/>
                    <a:pt x="993" y="38"/>
                  </a:cubicBezTo>
                  <a:cubicBezTo>
                    <a:pt x="992" y="38"/>
                    <a:pt x="991" y="37"/>
                    <a:pt x="991" y="36"/>
                  </a:cubicBezTo>
                  <a:cubicBezTo>
                    <a:pt x="991" y="36"/>
                    <a:pt x="991" y="35"/>
                    <a:pt x="991" y="35"/>
                  </a:cubicBezTo>
                  <a:cubicBezTo>
                    <a:pt x="991" y="34"/>
                    <a:pt x="992" y="35"/>
                    <a:pt x="992" y="35"/>
                  </a:cubicBezTo>
                  <a:cubicBezTo>
                    <a:pt x="993" y="35"/>
                    <a:pt x="994" y="36"/>
                    <a:pt x="995" y="36"/>
                  </a:cubicBezTo>
                  <a:cubicBezTo>
                    <a:pt x="996" y="37"/>
                    <a:pt x="997" y="37"/>
                    <a:pt x="997" y="37"/>
                  </a:cubicBezTo>
                  <a:cubicBezTo>
                    <a:pt x="998" y="36"/>
                    <a:pt x="998" y="35"/>
                    <a:pt x="998" y="34"/>
                  </a:cubicBezTo>
                  <a:cubicBezTo>
                    <a:pt x="998" y="33"/>
                    <a:pt x="997" y="33"/>
                    <a:pt x="997" y="33"/>
                  </a:cubicBezTo>
                  <a:cubicBezTo>
                    <a:pt x="995" y="33"/>
                    <a:pt x="994" y="31"/>
                    <a:pt x="993" y="31"/>
                  </a:cubicBezTo>
                  <a:cubicBezTo>
                    <a:pt x="990" y="31"/>
                    <a:pt x="989" y="29"/>
                    <a:pt x="987" y="29"/>
                  </a:cubicBezTo>
                  <a:cubicBezTo>
                    <a:pt x="986" y="29"/>
                    <a:pt x="985" y="26"/>
                    <a:pt x="986" y="25"/>
                  </a:cubicBezTo>
                  <a:cubicBezTo>
                    <a:pt x="986" y="23"/>
                    <a:pt x="989" y="23"/>
                    <a:pt x="990" y="24"/>
                  </a:cubicBezTo>
                  <a:cubicBezTo>
                    <a:pt x="990" y="25"/>
                    <a:pt x="990" y="25"/>
                    <a:pt x="990" y="25"/>
                  </a:cubicBezTo>
                  <a:cubicBezTo>
                    <a:pt x="992" y="27"/>
                    <a:pt x="993" y="27"/>
                    <a:pt x="994" y="25"/>
                  </a:cubicBezTo>
                  <a:cubicBezTo>
                    <a:pt x="994" y="25"/>
                    <a:pt x="994" y="24"/>
                    <a:pt x="995" y="24"/>
                  </a:cubicBezTo>
                  <a:cubicBezTo>
                    <a:pt x="997" y="24"/>
                    <a:pt x="998" y="21"/>
                    <a:pt x="1000" y="20"/>
                  </a:cubicBezTo>
                  <a:cubicBezTo>
                    <a:pt x="1001" y="20"/>
                    <a:pt x="1000" y="18"/>
                    <a:pt x="999" y="18"/>
                  </a:cubicBezTo>
                  <a:cubicBezTo>
                    <a:pt x="997" y="17"/>
                    <a:pt x="996" y="16"/>
                    <a:pt x="994" y="14"/>
                  </a:cubicBezTo>
                  <a:cubicBezTo>
                    <a:pt x="993" y="13"/>
                    <a:pt x="992" y="13"/>
                    <a:pt x="990" y="12"/>
                  </a:cubicBezTo>
                  <a:cubicBezTo>
                    <a:pt x="989" y="11"/>
                    <a:pt x="989" y="10"/>
                    <a:pt x="991" y="9"/>
                  </a:cubicBezTo>
                  <a:cubicBezTo>
                    <a:pt x="991" y="9"/>
                    <a:pt x="992" y="9"/>
                    <a:pt x="991" y="8"/>
                  </a:cubicBezTo>
                  <a:cubicBezTo>
                    <a:pt x="991" y="7"/>
                    <a:pt x="989" y="6"/>
                    <a:pt x="989" y="7"/>
                  </a:cubicBezTo>
                  <a:cubicBezTo>
                    <a:pt x="988" y="7"/>
                    <a:pt x="988" y="7"/>
                    <a:pt x="988" y="8"/>
                  </a:cubicBezTo>
                  <a:cubicBezTo>
                    <a:pt x="987" y="9"/>
                    <a:pt x="986" y="9"/>
                    <a:pt x="985" y="9"/>
                  </a:cubicBezTo>
                  <a:cubicBezTo>
                    <a:pt x="984" y="9"/>
                    <a:pt x="983" y="9"/>
                    <a:pt x="983" y="10"/>
                  </a:cubicBezTo>
                  <a:cubicBezTo>
                    <a:pt x="981" y="11"/>
                    <a:pt x="980" y="11"/>
                    <a:pt x="979" y="10"/>
                  </a:cubicBezTo>
                  <a:cubicBezTo>
                    <a:pt x="978" y="9"/>
                    <a:pt x="977" y="11"/>
                    <a:pt x="976" y="10"/>
                  </a:cubicBezTo>
                  <a:cubicBezTo>
                    <a:pt x="975" y="9"/>
                    <a:pt x="974" y="8"/>
                    <a:pt x="973" y="8"/>
                  </a:cubicBezTo>
                  <a:cubicBezTo>
                    <a:pt x="972" y="7"/>
                    <a:pt x="971" y="7"/>
                    <a:pt x="970" y="8"/>
                  </a:cubicBezTo>
                  <a:cubicBezTo>
                    <a:pt x="968" y="9"/>
                    <a:pt x="966" y="9"/>
                    <a:pt x="964" y="10"/>
                  </a:cubicBezTo>
                  <a:cubicBezTo>
                    <a:pt x="964" y="10"/>
                    <a:pt x="964" y="10"/>
                    <a:pt x="963" y="11"/>
                  </a:cubicBezTo>
                  <a:cubicBezTo>
                    <a:pt x="963" y="11"/>
                    <a:pt x="964" y="11"/>
                    <a:pt x="964" y="11"/>
                  </a:cubicBezTo>
                  <a:cubicBezTo>
                    <a:pt x="967" y="12"/>
                    <a:pt x="968" y="13"/>
                    <a:pt x="966" y="15"/>
                  </a:cubicBezTo>
                  <a:cubicBezTo>
                    <a:pt x="964" y="16"/>
                    <a:pt x="964" y="19"/>
                    <a:pt x="962" y="19"/>
                  </a:cubicBezTo>
                  <a:cubicBezTo>
                    <a:pt x="962" y="19"/>
                    <a:pt x="962" y="19"/>
                    <a:pt x="962" y="19"/>
                  </a:cubicBezTo>
                  <a:cubicBezTo>
                    <a:pt x="961" y="21"/>
                    <a:pt x="960" y="22"/>
                    <a:pt x="959" y="23"/>
                  </a:cubicBezTo>
                  <a:cubicBezTo>
                    <a:pt x="958" y="24"/>
                    <a:pt x="957" y="24"/>
                    <a:pt x="956" y="25"/>
                  </a:cubicBezTo>
                  <a:cubicBezTo>
                    <a:pt x="956" y="26"/>
                    <a:pt x="957" y="26"/>
                    <a:pt x="957" y="26"/>
                  </a:cubicBezTo>
                  <a:cubicBezTo>
                    <a:pt x="958" y="26"/>
                    <a:pt x="958" y="27"/>
                    <a:pt x="959" y="27"/>
                  </a:cubicBezTo>
                  <a:cubicBezTo>
                    <a:pt x="960" y="28"/>
                    <a:pt x="961" y="30"/>
                    <a:pt x="960" y="31"/>
                  </a:cubicBezTo>
                  <a:cubicBezTo>
                    <a:pt x="960" y="32"/>
                    <a:pt x="959" y="32"/>
                    <a:pt x="957" y="33"/>
                  </a:cubicBezTo>
                  <a:cubicBezTo>
                    <a:pt x="957" y="33"/>
                    <a:pt x="956" y="33"/>
                    <a:pt x="956" y="32"/>
                  </a:cubicBezTo>
                  <a:cubicBezTo>
                    <a:pt x="955" y="30"/>
                    <a:pt x="953" y="30"/>
                    <a:pt x="951" y="29"/>
                  </a:cubicBezTo>
                  <a:cubicBezTo>
                    <a:pt x="950" y="29"/>
                    <a:pt x="950" y="29"/>
                    <a:pt x="949" y="28"/>
                  </a:cubicBezTo>
                  <a:cubicBezTo>
                    <a:pt x="949" y="29"/>
                    <a:pt x="949" y="30"/>
                    <a:pt x="949" y="31"/>
                  </a:cubicBezTo>
                  <a:cubicBezTo>
                    <a:pt x="949" y="32"/>
                    <a:pt x="949" y="33"/>
                    <a:pt x="948" y="33"/>
                  </a:cubicBezTo>
                  <a:cubicBezTo>
                    <a:pt x="947" y="33"/>
                    <a:pt x="946" y="34"/>
                    <a:pt x="946" y="35"/>
                  </a:cubicBezTo>
                  <a:cubicBezTo>
                    <a:pt x="945" y="37"/>
                    <a:pt x="944" y="37"/>
                    <a:pt x="943" y="36"/>
                  </a:cubicBezTo>
                  <a:cubicBezTo>
                    <a:pt x="941" y="35"/>
                    <a:pt x="941" y="32"/>
                    <a:pt x="939" y="32"/>
                  </a:cubicBezTo>
                  <a:cubicBezTo>
                    <a:pt x="937" y="31"/>
                    <a:pt x="935" y="32"/>
                    <a:pt x="934" y="31"/>
                  </a:cubicBezTo>
                  <a:cubicBezTo>
                    <a:pt x="934" y="30"/>
                    <a:pt x="933" y="30"/>
                    <a:pt x="933" y="30"/>
                  </a:cubicBezTo>
                  <a:cubicBezTo>
                    <a:pt x="932" y="33"/>
                    <a:pt x="929" y="32"/>
                    <a:pt x="928" y="34"/>
                  </a:cubicBezTo>
                  <a:cubicBezTo>
                    <a:pt x="926" y="35"/>
                    <a:pt x="925" y="35"/>
                    <a:pt x="924" y="32"/>
                  </a:cubicBezTo>
                  <a:cubicBezTo>
                    <a:pt x="924" y="31"/>
                    <a:pt x="924" y="30"/>
                    <a:pt x="924" y="30"/>
                  </a:cubicBezTo>
                  <a:cubicBezTo>
                    <a:pt x="924" y="33"/>
                    <a:pt x="924" y="33"/>
                    <a:pt x="921" y="33"/>
                  </a:cubicBezTo>
                  <a:cubicBezTo>
                    <a:pt x="920" y="34"/>
                    <a:pt x="918" y="34"/>
                    <a:pt x="916" y="34"/>
                  </a:cubicBezTo>
                  <a:cubicBezTo>
                    <a:pt x="915" y="34"/>
                    <a:pt x="914" y="34"/>
                    <a:pt x="914" y="32"/>
                  </a:cubicBezTo>
                  <a:cubicBezTo>
                    <a:pt x="913" y="29"/>
                    <a:pt x="911" y="28"/>
                    <a:pt x="909" y="26"/>
                  </a:cubicBezTo>
                  <a:cubicBezTo>
                    <a:pt x="909" y="26"/>
                    <a:pt x="908" y="26"/>
                    <a:pt x="908" y="26"/>
                  </a:cubicBezTo>
                  <a:cubicBezTo>
                    <a:pt x="906" y="24"/>
                    <a:pt x="905" y="23"/>
                    <a:pt x="903" y="24"/>
                  </a:cubicBezTo>
                  <a:cubicBezTo>
                    <a:pt x="902" y="24"/>
                    <a:pt x="901" y="23"/>
                    <a:pt x="901" y="23"/>
                  </a:cubicBezTo>
                  <a:cubicBezTo>
                    <a:pt x="901" y="20"/>
                    <a:pt x="901" y="18"/>
                    <a:pt x="901" y="16"/>
                  </a:cubicBezTo>
                  <a:cubicBezTo>
                    <a:pt x="901" y="15"/>
                    <a:pt x="902" y="15"/>
                    <a:pt x="903" y="15"/>
                  </a:cubicBezTo>
                  <a:cubicBezTo>
                    <a:pt x="904" y="16"/>
                    <a:pt x="905" y="17"/>
                    <a:pt x="906" y="18"/>
                  </a:cubicBezTo>
                  <a:cubicBezTo>
                    <a:pt x="907" y="18"/>
                    <a:pt x="907" y="20"/>
                    <a:pt x="908" y="19"/>
                  </a:cubicBezTo>
                  <a:cubicBezTo>
                    <a:pt x="908" y="19"/>
                    <a:pt x="908" y="18"/>
                    <a:pt x="908" y="17"/>
                  </a:cubicBezTo>
                  <a:cubicBezTo>
                    <a:pt x="906" y="15"/>
                    <a:pt x="904" y="12"/>
                    <a:pt x="901" y="13"/>
                  </a:cubicBezTo>
                  <a:cubicBezTo>
                    <a:pt x="900" y="13"/>
                    <a:pt x="900" y="12"/>
                    <a:pt x="899" y="12"/>
                  </a:cubicBezTo>
                  <a:cubicBezTo>
                    <a:pt x="898" y="10"/>
                    <a:pt x="897" y="10"/>
                    <a:pt x="895" y="12"/>
                  </a:cubicBezTo>
                  <a:cubicBezTo>
                    <a:pt x="894" y="13"/>
                    <a:pt x="893" y="12"/>
                    <a:pt x="891" y="13"/>
                  </a:cubicBezTo>
                  <a:cubicBezTo>
                    <a:pt x="891" y="13"/>
                    <a:pt x="890" y="13"/>
                    <a:pt x="890" y="14"/>
                  </a:cubicBezTo>
                  <a:cubicBezTo>
                    <a:pt x="890" y="14"/>
                    <a:pt x="891" y="14"/>
                    <a:pt x="891" y="15"/>
                  </a:cubicBezTo>
                  <a:cubicBezTo>
                    <a:pt x="893" y="15"/>
                    <a:pt x="895" y="16"/>
                    <a:pt x="897" y="16"/>
                  </a:cubicBezTo>
                  <a:cubicBezTo>
                    <a:pt x="897" y="16"/>
                    <a:pt x="898" y="16"/>
                    <a:pt x="898" y="17"/>
                  </a:cubicBezTo>
                  <a:cubicBezTo>
                    <a:pt x="898" y="18"/>
                    <a:pt x="898" y="18"/>
                    <a:pt x="897" y="19"/>
                  </a:cubicBezTo>
                  <a:cubicBezTo>
                    <a:pt x="896" y="20"/>
                    <a:pt x="894" y="20"/>
                    <a:pt x="893" y="20"/>
                  </a:cubicBezTo>
                  <a:cubicBezTo>
                    <a:pt x="892" y="20"/>
                    <a:pt x="891" y="19"/>
                    <a:pt x="890" y="19"/>
                  </a:cubicBezTo>
                  <a:cubicBezTo>
                    <a:pt x="889" y="19"/>
                    <a:pt x="889" y="19"/>
                    <a:pt x="889" y="19"/>
                  </a:cubicBezTo>
                  <a:cubicBezTo>
                    <a:pt x="888" y="21"/>
                    <a:pt x="887" y="21"/>
                    <a:pt x="886" y="22"/>
                  </a:cubicBezTo>
                  <a:cubicBezTo>
                    <a:pt x="884" y="23"/>
                    <a:pt x="884" y="24"/>
                    <a:pt x="882" y="24"/>
                  </a:cubicBezTo>
                  <a:cubicBezTo>
                    <a:pt x="882" y="25"/>
                    <a:pt x="881" y="25"/>
                    <a:pt x="882" y="25"/>
                  </a:cubicBezTo>
                  <a:cubicBezTo>
                    <a:pt x="882" y="26"/>
                    <a:pt x="882" y="26"/>
                    <a:pt x="882" y="26"/>
                  </a:cubicBezTo>
                  <a:cubicBezTo>
                    <a:pt x="883" y="26"/>
                    <a:pt x="884" y="27"/>
                    <a:pt x="885" y="27"/>
                  </a:cubicBezTo>
                  <a:cubicBezTo>
                    <a:pt x="886" y="27"/>
                    <a:pt x="886" y="28"/>
                    <a:pt x="886" y="29"/>
                  </a:cubicBezTo>
                  <a:cubicBezTo>
                    <a:pt x="886" y="30"/>
                    <a:pt x="885" y="31"/>
                    <a:pt x="884" y="31"/>
                  </a:cubicBezTo>
                  <a:cubicBezTo>
                    <a:pt x="884" y="31"/>
                    <a:pt x="883" y="31"/>
                    <a:pt x="883" y="31"/>
                  </a:cubicBezTo>
                  <a:cubicBezTo>
                    <a:pt x="881" y="31"/>
                    <a:pt x="880" y="32"/>
                    <a:pt x="879" y="34"/>
                  </a:cubicBezTo>
                  <a:cubicBezTo>
                    <a:pt x="879" y="34"/>
                    <a:pt x="879" y="34"/>
                    <a:pt x="879" y="34"/>
                  </a:cubicBezTo>
                  <a:cubicBezTo>
                    <a:pt x="879" y="35"/>
                    <a:pt x="878" y="35"/>
                    <a:pt x="877" y="35"/>
                  </a:cubicBezTo>
                  <a:cubicBezTo>
                    <a:pt x="876" y="35"/>
                    <a:pt x="876" y="34"/>
                    <a:pt x="876" y="34"/>
                  </a:cubicBezTo>
                  <a:cubicBezTo>
                    <a:pt x="876" y="33"/>
                    <a:pt x="876" y="33"/>
                    <a:pt x="876" y="33"/>
                  </a:cubicBezTo>
                  <a:cubicBezTo>
                    <a:pt x="877" y="31"/>
                    <a:pt x="877" y="29"/>
                    <a:pt x="875" y="28"/>
                  </a:cubicBezTo>
                  <a:cubicBezTo>
                    <a:pt x="875" y="28"/>
                    <a:pt x="875" y="27"/>
                    <a:pt x="875" y="27"/>
                  </a:cubicBezTo>
                  <a:cubicBezTo>
                    <a:pt x="874" y="28"/>
                    <a:pt x="875" y="29"/>
                    <a:pt x="874" y="29"/>
                  </a:cubicBezTo>
                  <a:cubicBezTo>
                    <a:pt x="874" y="31"/>
                    <a:pt x="874" y="33"/>
                    <a:pt x="875" y="35"/>
                  </a:cubicBezTo>
                  <a:cubicBezTo>
                    <a:pt x="875" y="36"/>
                    <a:pt x="875" y="38"/>
                    <a:pt x="873" y="38"/>
                  </a:cubicBezTo>
                  <a:cubicBezTo>
                    <a:pt x="872" y="38"/>
                    <a:pt x="871" y="38"/>
                    <a:pt x="869" y="39"/>
                  </a:cubicBezTo>
                  <a:cubicBezTo>
                    <a:pt x="868" y="39"/>
                    <a:pt x="868" y="41"/>
                    <a:pt x="867" y="42"/>
                  </a:cubicBezTo>
                  <a:cubicBezTo>
                    <a:pt x="865" y="42"/>
                    <a:pt x="864" y="43"/>
                    <a:pt x="863" y="44"/>
                  </a:cubicBezTo>
                  <a:cubicBezTo>
                    <a:pt x="863" y="44"/>
                    <a:pt x="862" y="45"/>
                    <a:pt x="862" y="46"/>
                  </a:cubicBezTo>
                  <a:cubicBezTo>
                    <a:pt x="862" y="48"/>
                    <a:pt x="861" y="49"/>
                    <a:pt x="859" y="50"/>
                  </a:cubicBezTo>
                  <a:cubicBezTo>
                    <a:pt x="858" y="50"/>
                    <a:pt x="857" y="51"/>
                    <a:pt x="857" y="52"/>
                  </a:cubicBezTo>
                  <a:cubicBezTo>
                    <a:pt x="857" y="52"/>
                    <a:pt x="857" y="52"/>
                    <a:pt x="857" y="52"/>
                  </a:cubicBezTo>
                  <a:cubicBezTo>
                    <a:pt x="857" y="54"/>
                    <a:pt x="855" y="55"/>
                    <a:pt x="854" y="55"/>
                  </a:cubicBezTo>
                  <a:cubicBezTo>
                    <a:pt x="852" y="56"/>
                    <a:pt x="853" y="58"/>
                    <a:pt x="851" y="59"/>
                  </a:cubicBezTo>
                  <a:cubicBezTo>
                    <a:pt x="851" y="59"/>
                    <a:pt x="850" y="59"/>
                    <a:pt x="850" y="59"/>
                  </a:cubicBezTo>
                  <a:cubicBezTo>
                    <a:pt x="848" y="59"/>
                    <a:pt x="848" y="59"/>
                    <a:pt x="848" y="60"/>
                  </a:cubicBezTo>
                  <a:cubicBezTo>
                    <a:pt x="849" y="61"/>
                    <a:pt x="849" y="61"/>
                    <a:pt x="849" y="61"/>
                  </a:cubicBezTo>
                  <a:cubicBezTo>
                    <a:pt x="850" y="63"/>
                    <a:pt x="849" y="64"/>
                    <a:pt x="847" y="64"/>
                  </a:cubicBezTo>
                  <a:cubicBezTo>
                    <a:pt x="846" y="64"/>
                    <a:pt x="845" y="64"/>
                    <a:pt x="845" y="63"/>
                  </a:cubicBezTo>
                  <a:cubicBezTo>
                    <a:pt x="844" y="62"/>
                    <a:pt x="844" y="62"/>
                    <a:pt x="843" y="62"/>
                  </a:cubicBezTo>
                  <a:cubicBezTo>
                    <a:pt x="841" y="62"/>
                    <a:pt x="840" y="61"/>
                    <a:pt x="840" y="59"/>
                  </a:cubicBezTo>
                  <a:cubicBezTo>
                    <a:pt x="840" y="58"/>
                    <a:pt x="840" y="58"/>
                    <a:pt x="839" y="58"/>
                  </a:cubicBezTo>
                  <a:cubicBezTo>
                    <a:pt x="837" y="59"/>
                    <a:pt x="836" y="59"/>
                    <a:pt x="835" y="57"/>
                  </a:cubicBezTo>
                  <a:cubicBezTo>
                    <a:pt x="835" y="56"/>
                    <a:pt x="834" y="56"/>
                    <a:pt x="834" y="56"/>
                  </a:cubicBezTo>
                  <a:cubicBezTo>
                    <a:pt x="833" y="56"/>
                    <a:pt x="833" y="55"/>
                    <a:pt x="834" y="55"/>
                  </a:cubicBezTo>
                  <a:cubicBezTo>
                    <a:pt x="834" y="54"/>
                    <a:pt x="834" y="54"/>
                    <a:pt x="834" y="54"/>
                  </a:cubicBezTo>
                  <a:cubicBezTo>
                    <a:pt x="835" y="53"/>
                    <a:pt x="835" y="51"/>
                    <a:pt x="836" y="51"/>
                  </a:cubicBezTo>
                  <a:cubicBezTo>
                    <a:pt x="837" y="51"/>
                    <a:pt x="838" y="51"/>
                    <a:pt x="840" y="51"/>
                  </a:cubicBezTo>
                  <a:cubicBezTo>
                    <a:pt x="839" y="50"/>
                    <a:pt x="839" y="49"/>
                    <a:pt x="839" y="49"/>
                  </a:cubicBezTo>
                  <a:cubicBezTo>
                    <a:pt x="840" y="47"/>
                    <a:pt x="839" y="46"/>
                    <a:pt x="837" y="46"/>
                  </a:cubicBezTo>
                  <a:cubicBezTo>
                    <a:pt x="837" y="45"/>
                    <a:pt x="836" y="45"/>
                    <a:pt x="836" y="44"/>
                  </a:cubicBezTo>
                  <a:cubicBezTo>
                    <a:pt x="834" y="43"/>
                    <a:pt x="834" y="43"/>
                    <a:pt x="833" y="44"/>
                  </a:cubicBezTo>
                  <a:cubicBezTo>
                    <a:pt x="832" y="45"/>
                    <a:pt x="832" y="45"/>
                    <a:pt x="832" y="45"/>
                  </a:cubicBezTo>
                  <a:cubicBezTo>
                    <a:pt x="830" y="47"/>
                    <a:pt x="830" y="47"/>
                    <a:pt x="827" y="46"/>
                  </a:cubicBezTo>
                  <a:cubicBezTo>
                    <a:pt x="827" y="46"/>
                    <a:pt x="826" y="46"/>
                    <a:pt x="826" y="46"/>
                  </a:cubicBezTo>
                  <a:cubicBezTo>
                    <a:pt x="826" y="47"/>
                    <a:pt x="825" y="48"/>
                    <a:pt x="825" y="49"/>
                  </a:cubicBezTo>
                  <a:cubicBezTo>
                    <a:pt x="825" y="49"/>
                    <a:pt x="824" y="49"/>
                    <a:pt x="824" y="49"/>
                  </a:cubicBezTo>
                  <a:cubicBezTo>
                    <a:pt x="823" y="49"/>
                    <a:pt x="823" y="49"/>
                    <a:pt x="823" y="49"/>
                  </a:cubicBezTo>
                  <a:cubicBezTo>
                    <a:pt x="824" y="46"/>
                    <a:pt x="822" y="45"/>
                    <a:pt x="821" y="43"/>
                  </a:cubicBezTo>
                  <a:cubicBezTo>
                    <a:pt x="821" y="42"/>
                    <a:pt x="820" y="41"/>
                    <a:pt x="820" y="40"/>
                  </a:cubicBezTo>
                  <a:cubicBezTo>
                    <a:pt x="820" y="38"/>
                    <a:pt x="820" y="36"/>
                    <a:pt x="819" y="34"/>
                  </a:cubicBezTo>
                  <a:cubicBezTo>
                    <a:pt x="818" y="34"/>
                    <a:pt x="818" y="34"/>
                    <a:pt x="818" y="35"/>
                  </a:cubicBezTo>
                  <a:cubicBezTo>
                    <a:pt x="818" y="37"/>
                    <a:pt x="817" y="40"/>
                    <a:pt x="817" y="42"/>
                  </a:cubicBezTo>
                  <a:cubicBezTo>
                    <a:pt x="816" y="43"/>
                    <a:pt x="816" y="43"/>
                    <a:pt x="814" y="43"/>
                  </a:cubicBezTo>
                  <a:cubicBezTo>
                    <a:pt x="814" y="43"/>
                    <a:pt x="814" y="42"/>
                    <a:pt x="814" y="42"/>
                  </a:cubicBezTo>
                  <a:cubicBezTo>
                    <a:pt x="813" y="42"/>
                    <a:pt x="812" y="42"/>
                    <a:pt x="812" y="43"/>
                  </a:cubicBezTo>
                  <a:cubicBezTo>
                    <a:pt x="812" y="45"/>
                    <a:pt x="811" y="46"/>
                    <a:pt x="809" y="46"/>
                  </a:cubicBezTo>
                  <a:cubicBezTo>
                    <a:pt x="807" y="47"/>
                    <a:pt x="806" y="47"/>
                    <a:pt x="807" y="49"/>
                  </a:cubicBezTo>
                  <a:cubicBezTo>
                    <a:pt x="807" y="50"/>
                    <a:pt x="807" y="51"/>
                    <a:pt x="807" y="51"/>
                  </a:cubicBezTo>
                  <a:cubicBezTo>
                    <a:pt x="808" y="53"/>
                    <a:pt x="808" y="54"/>
                    <a:pt x="806" y="56"/>
                  </a:cubicBezTo>
                  <a:cubicBezTo>
                    <a:pt x="806" y="56"/>
                    <a:pt x="806" y="57"/>
                    <a:pt x="806" y="57"/>
                  </a:cubicBezTo>
                  <a:cubicBezTo>
                    <a:pt x="808" y="59"/>
                    <a:pt x="807" y="60"/>
                    <a:pt x="807" y="61"/>
                  </a:cubicBezTo>
                  <a:cubicBezTo>
                    <a:pt x="806" y="62"/>
                    <a:pt x="806" y="63"/>
                    <a:pt x="807" y="64"/>
                  </a:cubicBezTo>
                  <a:cubicBezTo>
                    <a:pt x="808" y="66"/>
                    <a:pt x="807" y="67"/>
                    <a:pt x="805" y="68"/>
                  </a:cubicBezTo>
                  <a:cubicBezTo>
                    <a:pt x="805" y="68"/>
                    <a:pt x="804" y="68"/>
                    <a:pt x="804" y="68"/>
                  </a:cubicBezTo>
                  <a:cubicBezTo>
                    <a:pt x="802" y="69"/>
                    <a:pt x="801" y="69"/>
                    <a:pt x="800" y="71"/>
                  </a:cubicBezTo>
                  <a:cubicBezTo>
                    <a:pt x="800" y="71"/>
                    <a:pt x="799" y="72"/>
                    <a:pt x="798" y="72"/>
                  </a:cubicBezTo>
                  <a:cubicBezTo>
                    <a:pt x="797" y="71"/>
                    <a:pt x="797" y="70"/>
                    <a:pt x="798" y="69"/>
                  </a:cubicBezTo>
                  <a:cubicBezTo>
                    <a:pt x="798" y="68"/>
                    <a:pt x="798" y="67"/>
                    <a:pt x="796" y="67"/>
                  </a:cubicBezTo>
                  <a:cubicBezTo>
                    <a:pt x="796" y="67"/>
                    <a:pt x="795" y="66"/>
                    <a:pt x="795" y="65"/>
                  </a:cubicBezTo>
                  <a:cubicBezTo>
                    <a:pt x="795" y="65"/>
                    <a:pt x="794" y="65"/>
                    <a:pt x="794" y="65"/>
                  </a:cubicBezTo>
                  <a:cubicBezTo>
                    <a:pt x="794" y="65"/>
                    <a:pt x="794" y="66"/>
                    <a:pt x="793" y="66"/>
                  </a:cubicBezTo>
                  <a:cubicBezTo>
                    <a:pt x="793" y="67"/>
                    <a:pt x="793" y="68"/>
                    <a:pt x="792" y="67"/>
                  </a:cubicBezTo>
                  <a:cubicBezTo>
                    <a:pt x="790" y="66"/>
                    <a:pt x="789" y="65"/>
                    <a:pt x="788" y="63"/>
                  </a:cubicBezTo>
                  <a:cubicBezTo>
                    <a:pt x="788" y="62"/>
                    <a:pt x="787" y="62"/>
                    <a:pt x="786" y="62"/>
                  </a:cubicBezTo>
                  <a:cubicBezTo>
                    <a:pt x="784" y="62"/>
                    <a:pt x="783" y="62"/>
                    <a:pt x="782" y="61"/>
                  </a:cubicBezTo>
                  <a:cubicBezTo>
                    <a:pt x="779" y="60"/>
                    <a:pt x="779" y="60"/>
                    <a:pt x="777" y="62"/>
                  </a:cubicBezTo>
                  <a:cubicBezTo>
                    <a:pt x="776" y="63"/>
                    <a:pt x="776" y="63"/>
                    <a:pt x="776" y="64"/>
                  </a:cubicBezTo>
                  <a:cubicBezTo>
                    <a:pt x="775" y="65"/>
                    <a:pt x="773" y="66"/>
                    <a:pt x="772" y="64"/>
                  </a:cubicBezTo>
                  <a:cubicBezTo>
                    <a:pt x="771" y="63"/>
                    <a:pt x="769" y="63"/>
                    <a:pt x="768" y="62"/>
                  </a:cubicBezTo>
                  <a:cubicBezTo>
                    <a:pt x="767" y="63"/>
                    <a:pt x="768" y="64"/>
                    <a:pt x="768" y="64"/>
                  </a:cubicBezTo>
                  <a:cubicBezTo>
                    <a:pt x="768" y="65"/>
                    <a:pt x="767" y="65"/>
                    <a:pt x="767" y="65"/>
                  </a:cubicBezTo>
                  <a:cubicBezTo>
                    <a:pt x="767" y="66"/>
                    <a:pt x="766" y="66"/>
                    <a:pt x="766" y="65"/>
                  </a:cubicBezTo>
                  <a:cubicBezTo>
                    <a:pt x="764" y="64"/>
                    <a:pt x="766" y="62"/>
                    <a:pt x="764" y="61"/>
                  </a:cubicBezTo>
                  <a:cubicBezTo>
                    <a:pt x="763" y="61"/>
                    <a:pt x="762" y="60"/>
                    <a:pt x="761" y="59"/>
                  </a:cubicBezTo>
                  <a:cubicBezTo>
                    <a:pt x="761" y="58"/>
                    <a:pt x="760" y="57"/>
                    <a:pt x="760" y="56"/>
                  </a:cubicBezTo>
                  <a:cubicBezTo>
                    <a:pt x="760" y="55"/>
                    <a:pt x="761" y="54"/>
                    <a:pt x="762" y="54"/>
                  </a:cubicBezTo>
                  <a:cubicBezTo>
                    <a:pt x="762" y="53"/>
                    <a:pt x="762" y="53"/>
                    <a:pt x="762" y="53"/>
                  </a:cubicBezTo>
                  <a:cubicBezTo>
                    <a:pt x="761" y="52"/>
                    <a:pt x="761" y="53"/>
                    <a:pt x="760" y="53"/>
                  </a:cubicBezTo>
                  <a:cubicBezTo>
                    <a:pt x="759" y="54"/>
                    <a:pt x="758" y="54"/>
                    <a:pt x="758" y="52"/>
                  </a:cubicBezTo>
                  <a:cubicBezTo>
                    <a:pt x="757" y="51"/>
                    <a:pt x="757" y="51"/>
                    <a:pt x="756" y="51"/>
                  </a:cubicBezTo>
                  <a:cubicBezTo>
                    <a:pt x="753" y="50"/>
                    <a:pt x="753" y="49"/>
                    <a:pt x="755" y="48"/>
                  </a:cubicBezTo>
                  <a:cubicBezTo>
                    <a:pt x="755" y="47"/>
                    <a:pt x="755" y="47"/>
                    <a:pt x="756" y="47"/>
                  </a:cubicBezTo>
                  <a:cubicBezTo>
                    <a:pt x="757" y="46"/>
                    <a:pt x="759" y="46"/>
                    <a:pt x="759" y="43"/>
                  </a:cubicBezTo>
                  <a:cubicBezTo>
                    <a:pt x="759" y="43"/>
                    <a:pt x="760" y="42"/>
                    <a:pt x="760" y="43"/>
                  </a:cubicBezTo>
                  <a:cubicBezTo>
                    <a:pt x="761" y="43"/>
                    <a:pt x="761" y="44"/>
                    <a:pt x="761" y="44"/>
                  </a:cubicBezTo>
                  <a:cubicBezTo>
                    <a:pt x="762" y="45"/>
                    <a:pt x="763" y="45"/>
                    <a:pt x="763" y="44"/>
                  </a:cubicBezTo>
                  <a:cubicBezTo>
                    <a:pt x="764" y="43"/>
                    <a:pt x="764" y="42"/>
                    <a:pt x="764" y="42"/>
                  </a:cubicBezTo>
                  <a:cubicBezTo>
                    <a:pt x="765" y="39"/>
                    <a:pt x="766" y="39"/>
                    <a:pt x="769" y="40"/>
                  </a:cubicBezTo>
                  <a:cubicBezTo>
                    <a:pt x="769" y="40"/>
                    <a:pt x="769" y="40"/>
                    <a:pt x="770" y="40"/>
                  </a:cubicBezTo>
                  <a:cubicBezTo>
                    <a:pt x="771" y="39"/>
                    <a:pt x="769" y="38"/>
                    <a:pt x="769" y="37"/>
                  </a:cubicBezTo>
                  <a:cubicBezTo>
                    <a:pt x="770" y="36"/>
                    <a:pt x="770" y="35"/>
                    <a:pt x="769" y="34"/>
                  </a:cubicBezTo>
                  <a:cubicBezTo>
                    <a:pt x="769" y="33"/>
                    <a:pt x="769" y="32"/>
                    <a:pt x="768" y="31"/>
                  </a:cubicBezTo>
                  <a:cubicBezTo>
                    <a:pt x="768" y="30"/>
                    <a:pt x="768" y="29"/>
                    <a:pt x="770" y="29"/>
                  </a:cubicBezTo>
                  <a:cubicBezTo>
                    <a:pt x="771" y="29"/>
                    <a:pt x="772" y="29"/>
                    <a:pt x="773" y="27"/>
                  </a:cubicBezTo>
                  <a:cubicBezTo>
                    <a:pt x="773" y="26"/>
                    <a:pt x="773" y="26"/>
                    <a:pt x="772" y="25"/>
                  </a:cubicBezTo>
                  <a:cubicBezTo>
                    <a:pt x="771" y="24"/>
                    <a:pt x="771" y="24"/>
                    <a:pt x="771" y="24"/>
                  </a:cubicBezTo>
                  <a:cubicBezTo>
                    <a:pt x="769" y="23"/>
                    <a:pt x="769" y="20"/>
                    <a:pt x="766" y="19"/>
                  </a:cubicBezTo>
                  <a:cubicBezTo>
                    <a:pt x="764" y="19"/>
                    <a:pt x="763" y="17"/>
                    <a:pt x="762" y="15"/>
                  </a:cubicBezTo>
                  <a:cubicBezTo>
                    <a:pt x="763" y="18"/>
                    <a:pt x="762" y="21"/>
                    <a:pt x="765" y="24"/>
                  </a:cubicBezTo>
                  <a:cubicBezTo>
                    <a:pt x="764" y="24"/>
                    <a:pt x="764" y="24"/>
                    <a:pt x="764" y="24"/>
                  </a:cubicBezTo>
                  <a:cubicBezTo>
                    <a:pt x="762" y="25"/>
                    <a:pt x="761" y="25"/>
                    <a:pt x="761" y="27"/>
                  </a:cubicBezTo>
                  <a:cubicBezTo>
                    <a:pt x="761" y="28"/>
                    <a:pt x="760" y="27"/>
                    <a:pt x="759" y="27"/>
                  </a:cubicBezTo>
                  <a:cubicBezTo>
                    <a:pt x="758" y="25"/>
                    <a:pt x="758" y="24"/>
                    <a:pt x="758" y="22"/>
                  </a:cubicBezTo>
                  <a:cubicBezTo>
                    <a:pt x="758" y="20"/>
                    <a:pt x="758" y="20"/>
                    <a:pt x="755" y="20"/>
                  </a:cubicBezTo>
                  <a:cubicBezTo>
                    <a:pt x="755" y="20"/>
                    <a:pt x="754" y="20"/>
                    <a:pt x="754" y="20"/>
                  </a:cubicBezTo>
                  <a:cubicBezTo>
                    <a:pt x="754" y="18"/>
                    <a:pt x="753" y="17"/>
                    <a:pt x="754" y="15"/>
                  </a:cubicBezTo>
                  <a:cubicBezTo>
                    <a:pt x="755" y="15"/>
                    <a:pt x="754" y="14"/>
                    <a:pt x="755" y="14"/>
                  </a:cubicBezTo>
                  <a:cubicBezTo>
                    <a:pt x="757" y="11"/>
                    <a:pt x="756" y="9"/>
                    <a:pt x="754" y="7"/>
                  </a:cubicBezTo>
                  <a:cubicBezTo>
                    <a:pt x="754" y="6"/>
                    <a:pt x="754" y="5"/>
                    <a:pt x="754" y="5"/>
                  </a:cubicBezTo>
                  <a:cubicBezTo>
                    <a:pt x="755" y="3"/>
                    <a:pt x="754" y="2"/>
                    <a:pt x="754" y="0"/>
                  </a:cubicBezTo>
                  <a:cubicBezTo>
                    <a:pt x="753" y="0"/>
                    <a:pt x="753" y="0"/>
                    <a:pt x="753" y="0"/>
                  </a:cubicBezTo>
                  <a:cubicBezTo>
                    <a:pt x="753" y="1"/>
                    <a:pt x="753" y="1"/>
                    <a:pt x="753" y="2"/>
                  </a:cubicBezTo>
                  <a:cubicBezTo>
                    <a:pt x="753" y="3"/>
                    <a:pt x="753" y="3"/>
                    <a:pt x="751" y="3"/>
                  </a:cubicBezTo>
                  <a:cubicBezTo>
                    <a:pt x="750" y="3"/>
                    <a:pt x="749" y="4"/>
                    <a:pt x="749" y="5"/>
                  </a:cubicBezTo>
                  <a:cubicBezTo>
                    <a:pt x="749" y="5"/>
                    <a:pt x="749" y="6"/>
                    <a:pt x="750" y="6"/>
                  </a:cubicBezTo>
                  <a:cubicBezTo>
                    <a:pt x="751" y="7"/>
                    <a:pt x="752" y="8"/>
                    <a:pt x="751" y="9"/>
                  </a:cubicBezTo>
                  <a:cubicBezTo>
                    <a:pt x="750" y="10"/>
                    <a:pt x="750" y="11"/>
                    <a:pt x="751" y="12"/>
                  </a:cubicBezTo>
                  <a:cubicBezTo>
                    <a:pt x="752" y="13"/>
                    <a:pt x="751" y="14"/>
                    <a:pt x="751" y="14"/>
                  </a:cubicBezTo>
                  <a:cubicBezTo>
                    <a:pt x="749" y="15"/>
                    <a:pt x="748" y="16"/>
                    <a:pt x="746" y="15"/>
                  </a:cubicBezTo>
                  <a:cubicBezTo>
                    <a:pt x="744" y="14"/>
                    <a:pt x="743" y="15"/>
                    <a:pt x="743" y="17"/>
                  </a:cubicBezTo>
                  <a:cubicBezTo>
                    <a:pt x="743" y="18"/>
                    <a:pt x="743" y="19"/>
                    <a:pt x="743" y="20"/>
                  </a:cubicBezTo>
                  <a:cubicBezTo>
                    <a:pt x="743" y="20"/>
                    <a:pt x="743" y="21"/>
                    <a:pt x="743" y="22"/>
                  </a:cubicBezTo>
                  <a:cubicBezTo>
                    <a:pt x="743" y="22"/>
                    <a:pt x="742" y="22"/>
                    <a:pt x="742" y="22"/>
                  </a:cubicBezTo>
                  <a:cubicBezTo>
                    <a:pt x="742" y="22"/>
                    <a:pt x="742" y="22"/>
                    <a:pt x="741" y="22"/>
                  </a:cubicBezTo>
                  <a:cubicBezTo>
                    <a:pt x="741" y="21"/>
                    <a:pt x="741" y="21"/>
                    <a:pt x="741" y="20"/>
                  </a:cubicBezTo>
                  <a:cubicBezTo>
                    <a:pt x="741" y="20"/>
                    <a:pt x="741" y="19"/>
                    <a:pt x="741" y="19"/>
                  </a:cubicBezTo>
                  <a:cubicBezTo>
                    <a:pt x="740" y="19"/>
                    <a:pt x="740" y="20"/>
                    <a:pt x="740" y="20"/>
                  </a:cubicBezTo>
                  <a:cubicBezTo>
                    <a:pt x="740" y="20"/>
                    <a:pt x="740" y="20"/>
                    <a:pt x="740" y="20"/>
                  </a:cubicBezTo>
                  <a:cubicBezTo>
                    <a:pt x="739" y="21"/>
                    <a:pt x="739" y="22"/>
                    <a:pt x="738" y="22"/>
                  </a:cubicBezTo>
                  <a:cubicBezTo>
                    <a:pt x="736" y="22"/>
                    <a:pt x="736" y="23"/>
                    <a:pt x="736" y="24"/>
                  </a:cubicBezTo>
                  <a:cubicBezTo>
                    <a:pt x="736" y="25"/>
                    <a:pt x="736" y="25"/>
                    <a:pt x="736" y="26"/>
                  </a:cubicBezTo>
                  <a:cubicBezTo>
                    <a:pt x="736" y="26"/>
                    <a:pt x="735" y="27"/>
                    <a:pt x="735" y="27"/>
                  </a:cubicBezTo>
                  <a:cubicBezTo>
                    <a:pt x="733" y="26"/>
                    <a:pt x="732" y="27"/>
                    <a:pt x="732" y="29"/>
                  </a:cubicBezTo>
                  <a:cubicBezTo>
                    <a:pt x="731" y="31"/>
                    <a:pt x="731" y="33"/>
                    <a:pt x="729" y="33"/>
                  </a:cubicBezTo>
                  <a:cubicBezTo>
                    <a:pt x="729" y="33"/>
                    <a:pt x="728" y="34"/>
                    <a:pt x="728" y="34"/>
                  </a:cubicBezTo>
                  <a:cubicBezTo>
                    <a:pt x="728" y="36"/>
                    <a:pt x="727" y="37"/>
                    <a:pt x="725" y="37"/>
                  </a:cubicBezTo>
                  <a:cubicBezTo>
                    <a:pt x="724" y="37"/>
                    <a:pt x="724" y="37"/>
                    <a:pt x="723" y="38"/>
                  </a:cubicBezTo>
                  <a:cubicBezTo>
                    <a:pt x="723" y="38"/>
                    <a:pt x="723" y="39"/>
                    <a:pt x="723" y="39"/>
                  </a:cubicBezTo>
                  <a:cubicBezTo>
                    <a:pt x="723" y="40"/>
                    <a:pt x="724" y="40"/>
                    <a:pt x="724" y="41"/>
                  </a:cubicBezTo>
                  <a:cubicBezTo>
                    <a:pt x="726" y="42"/>
                    <a:pt x="726" y="43"/>
                    <a:pt x="725" y="45"/>
                  </a:cubicBezTo>
                  <a:cubicBezTo>
                    <a:pt x="724" y="45"/>
                    <a:pt x="724" y="45"/>
                    <a:pt x="723" y="45"/>
                  </a:cubicBezTo>
                  <a:cubicBezTo>
                    <a:pt x="721" y="45"/>
                    <a:pt x="720" y="45"/>
                    <a:pt x="720" y="43"/>
                  </a:cubicBezTo>
                  <a:cubicBezTo>
                    <a:pt x="719" y="42"/>
                    <a:pt x="719" y="42"/>
                    <a:pt x="718" y="42"/>
                  </a:cubicBezTo>
                  <a:cubicBezTo>
                    <a:pt x="717" y="41"/>
                    <a:pt x="717" y="41"/>
                    <a:pt x="717" y="40"/>
                  </a:cubicBezTo>
                  <a:cubicBezTo>
                    <a:pt x="718" y="38"/>
                    <a:pt x="718" y="37"/>
                    <a:pt x="718" y="35"/>
                  </a:cubicBezTo>
                  <a:cubicBezTo>
                    <a:pt x="716" y="35"/>
                    <a:pt x="715" y="36"/>
                    <a:pt x="714" y="37"/>
                  </a:cubicBezTo>
                  <a:cubicBezTo>
                    <a:pt x="713" y="37"/>
                    <a:pt x="713" y="37"/>
                    <a:pt x="713" y="37"/>
                  </a:cubicBezTo>
                  <a:cubicBezTo>
                    <a:pt x="713" y="37"/>
                    <a:pt x="712" y="36"/>
                    <a:pt x="712" y="36"/>
                  </a:cubicBezTo>
                  <a:cubicBezTo>
                    <a:pt x="712" y="36"/>
                    <a:pt x="712" y="36"/>
                    <a:pt x="712" y="36"/>
                  </a:cubicBezTo>
                  <a:cubicBezTo>
                    <a:pt x="712" y="36"/>
                    <a:pt x="712" y="35"/>
                    <a:pt x="713" y="35"/>
                  </a:cubicBezTo>
                  <a:cubicBezTo>
                    <a:pt x="713" y="35"/>
                    <a:pt x="715" y="35"/>
                    <a:pt x="715" y="33"/>
                  </a:cubicBezTo>
                  <a:cubicBezTo>
                    <a:pt x="715" y="32"/>
                    <a:pt x="713" y="32"/>
                    <a:pt x="713" y="31"/>
                  </a:cubicBezTo>
                  <a:cubicBezTo>
                    <a:pt x="711" y="30"/>
                    <a:pt x="710" y="29"/>
                    <a:pt x="708" y="30"/>
                  </a:cubicBezTo>
                  <a:cubicBezTo>
                    <a:pt x="708" y="30"/>
                    <a:pt x="707" y="30"/>
                    <a:pt x="707" y="30"/>
                  </a:cubicBezTo>
                  <a:cubicBezTo>
                    <a:pt x="705" y="29"/>
                    <a:pt x="703" y="29"/>
                    <a:pt x="702" y="31"/>
                  </a:cubicBezTo>
                  <a:cubicBezTo>
                    <a:pt x="702" y="31"/>
                    <a:pt x="701" y="31"/>
                    <a:pt x="701" y="31"/>
                  </a:cubicBezTo>
                  <a:cubicBezTo>
                    <a:pt x="701" y="31"/>
                    <a:pt x="700" y="30"/>
                    <a:pt x="699" y="31"/>
                  </a:cubicBezTo>
                  <a:cubicBezTo>
                    <a:pt x="699" y="32"/>
                    <a:pt x="699" y="32"/>
                    <a:pt x="699" y="33"/>
                  </a:cubicBezTo>
                  <a:cubicBezTo>
                    <a:pt x="699" y="35"/>
                    <a:pt x="698" y="38"/>
                    <a:pt x="695" y="39"/>
                  </a:cubicBezTo>
                  <a:cubicBezTo>
                    <a:pt x="695" y="39"/>
                    <a:pt x="695" y="39"/>
                    <a:pt x="694" y="39"/>
                  </a:cubicBezTo>
                  <a:cubicBezTo>
                    <a:pt x="692" y="40"/>
                    <a:pt x="691" y="39"/>
                    <a:pt x="692" y="37"/>
                  </a:cubicBezTo>
                  <a:cubicBezTo>
                    <a:pt x="692" y="36"/>
                    <a:pt x="692" y="36"/>
                    <a:pt x="692" y="35"/>
                  </a:cubicBezTo>
                  <a:cubicBezTo>
                    <a:pt x="692" y="34"/>
                    <a:pt x="694" y="33"/>
                    <a:pt x="692" y="32"/>
                  </a:cubicBezTo>
                  <a:cubicBezTo>
                    <a:pt x="691" y="31"/>
                    <a:pt x="689" y="32"/>
                    <a:pt x="688" y="33"/>
                  </a:cubicBezTo>
                  <a:cubicBezTo>
                    <a:pt x="688" y="33"/>
                    <a:pt x="688" y="34"/>
                    <a:pt x="688" y="34"/>
                  </a:cubicBezTo>
                  <a:cubicBezTo>
                    <a:pt x="689" y="36"/>
                    <a:pt x="688" y="38"/>
                    <a:pt x="686" y="38"/>
                  </a:cubicBezTo>
                  <a:cubicBezTo>
                    <a:pt x="685" y="38"/>
                    <a:pt x="684" y="38"/>
                    <a:pt x="684" y="36"/>
                  </a:cubicBezTo>
                  <a:cubicBezTo>
                    <a:pt x="683" y="35"/>
                    <a:pt x="684" y="34"/>
                    <a:pt x="683" y="32"/>
                  </a:cubicBezTo>
                  <a:cubicBezTo>
                    <a:pt x="682" y="32"/>
                    <a:pt x="682" y="33"/>
                    <a:pt x="682" y="33"/>
                  </a:cubicBezTo>
                  <a:cubicBezTo>
                    <a:pt x="681" y="34"/>
                    <a:pt x="680" y="34"/>
                    <a:pt x="679" y="34"/>
                  </a:cubicBezTo>
                  <a:cubicBezTo>
                    <a:pt x="678" y="33"/>
                    <a:pt x="677" y="33"/>
                    <a:pt x="677" y="34"/>
                  </a:cubicBezTo>
                  <a:cubicBezTo>
                    <a:pt x="676" y="35"/>
                    <a:pt x="676" y="36"/>
                    <a:pt x="675" y="36"/>
                  </a:cubicBezTo>
                  <a:cubicBezTo>
                    <a:pt x="675" y="37"/>
                    <a:pt x="674" y="37"/>
                    <a:pt x="673" y="37"/>
                  </a:cubicBezTo>
                  <a:cubicBezTo>
                    <a:pt x="672" y="35"/>
                    <a:pt x="671" y="37"/>
                    <a:pt x="670" y="37"/>
                  </a:cubicBezTo>
                  <a:cubicBezTo>
                    <a:pt x="672" y="40"/>
                    <a:pt x="671" y="40"/>
                    <a:pt x="670" y="41"/>
                  </a:cubicBezTo>
                  <a:cubicBezTo>
                    <a:pt x="669" y="41"/>
                    <a:pt x="669" y="42"/>
                    <a:pt x="669" y="42"/>
                  </a:cubicBezTo>
                  <a:cubicBezTo>
                    <a:pt x="667" y="43"/>
                    <a:pt x="665" y="44"/>
                    <a:pt x="663" y="46"/>
                  </a:cubicBezTo>
                  <a:cubicBezTo>
                    <a:pt x="661" y="47"/>
                    <a:pt x="659" y="48"/>
                    <a:pt x="656" y="47"/>
                  </a:cubicBezTo>
                  <a:cubicBezTo>
                    <a:pt x="655" y="46"/>
                    <a:pt x="654" y="47"/>
                    <a:pt x="653" y="48"/>
                  </a:cubicBezTo>
                  <a:cubicBezTo>
                    <a:pt x="652" y="50"/>
                    <a:pt x="651" y="51"/>
                    <a:pt x="649" y="52"/>
                  </a:cubicBezTo>
                  <a:cubicBezTo>
                    <a:pt x="648" y="53"/>
                    <a:pt x="648" y="53"/>
                    <a:pt x="647" y="54"/>
                  </a:cubicBezTo>
                  <a:cubicBezTo>
                    <a:pt x="646" y="55"/>
                    <a:pt x="646" y="56"/>
                    <a:pt x="647" y="58"/>
                  </a:cubicBezTo>
                  <a:cubicBezTo>
                    <a:pt x="648" y="59"/>
                    <a:pt x="648" y="60"/>
                    <a:pt x="649" y="61"/>
                  </a:cubicBezTo>
                  <a:cubicBezTo>
                    <a:pt x="649" y="63"/>
                    <a:pt x="649" y="64"/>
                    <a:pt x="647" y="64"/>
                  </a:cubicBezTo>
                  <a:cubicBezTo>
                    <a:pt x="643" y="65"/>
                    <a:pt x="641" y="68"/>
                    <a:pt x="639" y="71"/>
                  </a:cubicBezTo>
                  <a:cubicBezTo>
                    <a:pt x="638" y="72"/>
                    <a:pt x="638" y="72"/>
                    <a:pt x="637" y="73"/>
                  </a:cubicBezTo>
                  <a:cubicBezTo>
                    <a:pt x="636" y="74"/>
                    <a:pt x="636" y="74"/>
                    <a:pt x="637" y="76"/>
                  </a:cubicBezTo>
                  <a:cubicBezTo>
                    <a:pt x="637" y="76"/>
                    <a:pt x="637" y="77"/>
                    <a:pt x="637" y="77"/>
                  </a:cubicBezTo>
                  <a:cubicBezTo>
                    <a:pt x="638" y="78"/>
                    <a:pt x="638" y="79"/>
                    <a:pt x="637" y="79"/>
                  </a:cubicBezTo>
                  <a:cubicBezTo>
                    <a:pt x="636" y="79"/>
                    <a:pt x="635" y="80"/>
                    <a:pt x="635" y="82"/>
                  </a:cubicBezTo>
                  <a:cubicBezTo>
                    <a:pt x="634" y="83"/>
                    <a:pt x="633" y="83"/>
                    <a:pt x="632" y="83"/>
                  </a:cubicBezTo>
                  <a:cubicBezTo>
                    <a:pt x="630" y="83"/>
                    <a:pt x="629" y="83"/>
                    <a:pt x="628" y="84"/>
                  </a:cubicBezTo>
                  <a:cubicBezTo>
                    <a:pt x="627" y="85"/>
                    <a:pt x="626" y="85"/>
                    <a:pt x="624" y="84"/>
                  </a:cubicBezTo>
                  <a:cubicBezTo>
                    <a:pt x="624" y="84"/>
                    <a:pt x="623" y="84"/>
                    <a:pt x="623" y="83"/>
                  </a:cubicBezTo>
                  <a:cubicBezTo>
                    <a:pt x="622" y="86"/>
                    <a:pt x="622" y="86"/>
                    <a:pt x="620" y="86"/>
                  </a:cubicBezTo>
                  <a:cubicBezTo>
                    <a:pt x="617" y="86"/>
                    <a:pt x="615" y="86"/>
                    <a:pt x="613" y="88"/>
                  </a:cubicBezTo>
                  <a:cubicBezTo>
                    <a:pt x="611" y="90"/>
                    <a:pt x="609" y="90"/>
                    <a:pt x="607" y="87"/>
                  </a:cubicBezTo>
                  <a:cubicBezTo>
                    <a:pt x="606" y="86"/>
                    <a:pt x="605" y="85"/>
                    <a:pt x="604" y="85"/>
                  </a:cubicBezTo>
                  <a:cubicBezTo>
                    <a:pt x="602" y="83"/>
                    <a:pt x="601" y="81"/>
                    <a:pt x="602" y="79"/>
                  </a:cubicBezTo>
                  <a:cubicBezTo>
                    <a:pt x="602" y="78"/>
                    <a:pt x="603" y="78"/>
                    <a:pt x="603" y="78"/>
                  </a:cubicBezTo>
                  <a:cubicBezTo>
                    <a:pt x="604" y="78"/>
                    <a:pt x="605" y="77"/>
                    <a:pt x="605" y="77"/>
                  </a:cubicBezTo>
                  <a:cubicBezTo>
                    <a:pt x="607" y="76"/>
                    <a:pt x="609" y="75"/>
                    <a:pt x="608" y="73"/>
                  </a:cubicBezTo>
                  <a:cubicBezTo>
                    <a:pt x="608" y="72"/>
                    <a:pt x="609" y="71"/>
                    <a:pt x="610" y="71"/>
                  </a:cubicBezTo>
                  <a:cubicBezTo>
                    <a:pt x="611" y="70"/>
                    <a:pt x="613" y="70"/>
                    <a:pt x="614" y="71"/>
                  </a:cubicBezTo>
                  <a:cubicBezTo>
                    <a:pt x="615" y="73"/>
                    <a:pt x="617" y="74"/>
                    <a:pt x="619" y="76"/>
                  </a:cubicBezTo>
                  <a:cubicBezTo>
                    <a:pt x="620" y="78"/>
                    <a:pt x="622" y="79"/>
                    <a:pt x="625" y="79"/>
                  </a:cubicBezTo>
                  <a:cubicBezTo>
                    <a:pt x="622" y="76"/>
                    <a:pt x="621" y="73"/>
                    <a:pt x="620" y="70"/>
                  </a:cubicBezTo>
                  <a:cubicBezTo>
                    <a:pt x="620" y="69"/>
                    <a:pt x="619" y="68"/>
                    <a:pt x="618" y="67"/>
                  </a:cubicBezTo>
                  <a:cubicBezTo>
                    <a:pt x="618" y="67"/>
                    <a:pt x="617" y="66"/>
                    <a:pt x="617" y="65"/>
                  </a:cubicBezTo>
                  <a:cubicBezTo>
                    <a:pt x="616" y="64"/>
                    <a:pt x="614" y="63"/>
                    <a:pt x="613" y="63"/>
                  </a:cubicBezTo>
                  <a:cubicBezTo>
                    <a:pt x="612" y="63"/>
                    <a:pt x="612" y="63"/>
                    <a:pt x="612" y="63"/>
                  </a:cubicBezTo>
                  <a:cubicBezTo>
                    <a:pt x="610" y="63"/>
                    <a:pt x="610" y="62"/>
                    <a:pt x="610" y="60"/>
                  </a:cubicBezTo>
                  <a:cubicBezTo>
                    <a:pt x="611" y="60"/>
                    <a:pt x="611" y="60"/>
                    <a:pt x="612" y="59"/>
                  </a:cubicBezTo>
                  <a:cubicBezTo>
                    <a:pt x="612" y="59"/>
                    <a:pt x="612" y="58"/>
                    <a:pt x="612" y="57"/>
                  </a:cubicBezTo>
                  <a:cubicBezTo>
                    <a:pt x="611" y="56"/>
                    <a:pt x="610" y="55"/>
                    <a:pt x="609" y="55"/>
                  </a:cubicBezTo>
                  <a:cubicBezTo>
                    <a:pt x="608" y="56"/>
                    <a:pt x="609" y="57"/>
                    <a:pt x="609" y="58"/>
                  </a:cubicBezTo>
                  <a:cubicBezTo>
                    <a:pt x="609" y="59"/>
                    <a:pt x="609" y="60"/>
                    <a:pt x="608" y="61"/>
                  </a:cubicBezTo>
                  <a:cubicBezTo>
                    <a:pt x="608" y="61"/>
                    <a:pt x="606" y="61"/>
                    <a:pt x="606" y="61"/>
                  </a:cubicBezTo>
                  <a:cubicBezTo>
                    <a:pt x="605" y="59"/>
                    <a:pt x="605" y="57"/>
                    <a:pt x="605" y="55"/>
                  </a:cubicBezTo>
                  <a:cubicBezTo>
                    <a:pt x="605" y="54"/>
                    <a:pt x="605" y="54"/>
                    <a:pt x="606" y="53"/>
                  </a:cubicBezTo>
                  <a:cubicBezTo>
                    <a:pt x="606" y="53"/>
                    <a:pt x="607" y="53"/>
                    <a:pt x="607" y="52"/>
                  </a:cubicBezTo>
                  <a:cubicBezTo>
                    <a:pt x="607" y="51"/>
                    <a:pt x="606" y="50"/>
                    <a:pt x="605" y="49"/>
                  </a:cubicBezTo>
                  <a:cubicBezTo>
                    <a:pt x="604" y="49"/>
                    <a:pt x="604" y="49"/>
                    <a:pt x="603" y="49"/>
                  </a:cubicBezTo>
                  <a:cubicBezTo>
                    <a:pt x="601" y="49"/>
                    <a:pt x="599" y="49"/>
                    <a:pt x="597" y="47"/>
                  </a:cubicBezTo>
                  <a:cubicBezTo>
                    <a:pt x="597" y="47"/>
                    <a:pt x="597" y="47"/>
                    <a:pt x="597" y="47"/>
                  </a:cubicBezTo>
                  <a:cubicBezTo>
                    <a:pt x="594" y="47"/>
                    <a:pt x="593" y="46"/>
                    <a:pt x="591" y="45"/>
                  </a:cubicBezTo>
                  <a:cubicBezTo>
                    <a:pt x="590" y="44"/>
                    <a:pt x="589" y="42"/>
                    <a:pt x="588" y="41"/>
                  </a:cubicBezTo>
                  <a:cubicBezTo>
                    <a:pt x="587" y="42"/>
                    <a:pt x="587" y="43"/>
                    <a:pt x="587" y="45"/>
                  </a:cubicBezTo>
                  <a:cubicBezTo>
                    <a:pt x="587" y="46"/>
                    <a:pt x="586" y="48"/>
                    <a:pt x="584" y="48"/>
                  </a:cubicBezTo>
                  <a:cubicBezTo>
                    <a:pt x="583" y="47"/>
                    <a:pt x="583" y="48"/>
                    <a:pt x="582" y="49"/>
                  </a:cubicBezTo>
                  <a:cubicBezTo>
                    <a:pt x="581" y="52"/>
                    <a:pt x="578" y="54"/>
                    <a:pt x="575" y="55"/>
                  </a:cubicBezTo>
                  <a:cubicBezTo>
                    <a:pt x="571" y="57"/>
                    <a:pt x="571" y="57"/>
                    <a:pt x="572" y="61"/>
                  </a:cubicBezTo>
                  <a:cubicBezTo>
                    <a:pt x="573" y="62"/>
                    <a:pt x="573" y="63"/>
                    <a:pt x="575" y="64"/>
                  </a:cubicBezTo>
                  <a:cubicBezTo>
                    <a:pt x="575" y="63"/>
                    <a:pt x="575" y="62"/>
                    <a:pt x="575" y="61"/>
                  </a:cubicBezTo>
                  <a:cubicBezTo>
                    <a:pt x="575" y="60"/>
                    <a:pt x="575" y="59"/>
                    <a:pt x="576" y="59"/>
                  </a:cubicBezTo>
                  <a:cubicBezTo>
                    <a:pt x="577" y="59"/>
                    <a:pt x="576" y="60"/>
                    <a:pt x="577" y="61"/>
                  </a:cubicBezTo>
                  <a:cubicBezTo>
                    <a:pt x="577" y="62"/>
                    <a:pt x="579" y="63"/>
                    <a:pt x="580" y="62"/>
                  </a:cubicBezTo>
                  <a:cubicBezTo>
                    <a:pt x="581" y="62"/>
                    <a:pt x="581" y="61"/>
                    <a:pt x="580" y="61"/>
                  </a:cubicBezTo>
                  <a:cubicBezTo>
                    <a:pt x="580" y="60"/>
                    <a:pt x="580" y="59"/>
                    <a:pt x="581" y="59"/>
                  </a:cubicBezTo>
                  <a:cubicBezTo>
                    <a:pt x="582" y="58"/>
                    <a:pt x="583" y="58"/>
                    <a:pt x="584" y="58"/>
                  </a:cubicBezTo>
                  <a:cubicBezTo>
                    <a:pt x="585" y="59"/>
                    <a:pt x="585" y="59"/>
                    <a:pt x="585" y="60"/>
                  </a:cubicBezTo>
                  <a:cubicBezTo>
                    <a:pt x="585" y="62"/>
                    <a:pt x="584" y="63"/>
                    <a:pt x="582" y="64"/>
                  </a:cubicBezTo>
                  <a:cubicBezTo>
                    <a:pt x="581" y="65"/>
                    <a:pt x="579" y="66"/>
                    <a:pt x="578" y="67"/>
                  </a:cubicBezTo>
                  <a:cubicBezTo>
                    <a:pt x="577" y="66"/>
                    <a:pt x="577" y="64"/>
                    <a:pt x="575" y="64"/>
                  </a:cubicBezTo>
                  <a:cubicBezTo>
                    <a:pt x="575" y="65"/>
                    <a:pt x="575" y="65"/>
                    <a:pt x="575" y="66"/>
                  </a:cubicBezTo>
                  <a:cubicBezTo>
                    <a:pt x="574" y="67"/>
                    <a:pt x="574" y="68"/>
                    <a:pt x="575" y="69"/>
                  </a:cubicBezTo>
                  <a:cubicBezTo>
                    <a:pt x="576" y="70"/>
                    <a:pt x="576" y="71"/>
                    <a:pt x="575" y="72"/>
                  </a:cubicBezTo>
                  <a:cubicBezTo>
                    <a:pt x="574" y="73"/>
                    <a:pt x="575" y="74"/>
                    <a:pt x="575" y="75"/>
                  </a:cubicBezTo>
                  <a:cubicBezTo>
                    <a:pt x="575" y="77"/>
                    <a:pt x="575" y="77"/>
                    <a:pt x="573" y="77"/>
                  </a:cubicBezTo>
                  <a:cubicBezTo>
                    <a:pt x="571" y="77"/>
                    <a:pt x="570" y="76"/>
                    <a:pt x="569" y="76"/>
                  </a:cubicBezTo>
                  <a:cubicBezTo>
                    <a:pt x="568" y="75"/>
                    <a:pt x="567" y="75"/>
                    <a:pt x="566" y="76"/>
                  </a:cubicBezTo>
                  <a:cubicBezTo>
                    <a:pt x="565" y="78"/>
                    <a:pt x="564" y="80"/>
                    <a:pt x="562" y="81"/>
                  </a:cubicBezTo>
                  <a:cubicBezTo>
                    <a:pt x="560" y="81"/>
                    <a:pt x="560" y="82"/>
                    <a:pt x="560" y="84"/>
                  </a:cubicBezTo>
                  <a:cubicBezTo>
                    <a:pt x="560" y="86"/>
                    <a:pt x="560" y="86"/>
                    <a:pt x="558" y="86"/>
                  </a:cubicBezTo>
                  <a:cubicBezTo>
                    <a:pt x="557" y="86"/>
                    <a:pt x="556" y="87"/>
                    <a:pt x="555" y="87"/>
                  </a:cubicBezTo>
                  <a:cubicBezTo>
                    <a:pt x="554" y="88"/>
                    <a:pt x="553" y="88"/>
                    <a:pt x="552" y="87"/>
                  </a:cubicBezTo>
                  <a:cubicBezTo>
                    <a:pt x="551" y="87"/>
                    <a:pt x="551" y="86"/>
                    <a:pt x="552" y="84"/>
                  </a:cubicBezTo>
                  <a:cubicBezTo>
                    <a:pt x="552" y="83"/>
                    <a:pt x="553" y="82"/>
                    <a:pt x="555" y="82"/>
                  </a:cubicBezTo>
                  <a:cubicBezTo>
                    <a:pt x="556" y="82"/>
                    <a:pt x="558" y="81"/>
                    <a:pt x="559" y="80"/>
                  </a:cubicBezTo>
                  <a:cubicBezTo>
                    <a:pt x="560" y="80"/>
                    <a:pt x="560" y="79"/>
                    <a:pt x="560" y="78"/>
                  </a:cubicBezTo>
                  <a:cubicBezTo>
                    <a:pt x="560" y="77"/>
                    <a:pt x="559" y="76"/>
                    <a:pt x="558" y="76"/>
                  </a:cubicBezTo>
                  <a:cubicBezTo>
                    <a:pt x="557" y="75"/>
                    <a:pt x="556" y="75"/>
                    <a:pt x="555" y="75"/>
                  </a:cubicBezTo>
                  <a:cubicBezTo>
                    <a:pt x="553" y="75"/>
                    <a:pt x="552" y="74"/>
                    <a:pt x="551" y="72"/>
                  </a:cubicBezTo>
                  <a:cubicBezTo>
                    <a:pt x="551" y="70"/>
                    <a:pt x="550" y="70"/>
                    <a:pt x="549" y="69"/>
                  </a:cubicBezTo>
                  <a:cubicBezTo>
                    <a:pt x="548" y="69"/>
                    <a:pt x="547" y="68"/>
                    <a:pt x="546" y="67"/>
                  </a:cubicBezTo>
                  <a:cubicBezTo>
                    <a:pt x="545" y="66"/>
                    <a:pt x="544" y="64"/>
                    <a:pt x="542" y="64"/>
                  </a:cubicBezTo>
                  <a:cubicBezTo>
                    <a:pt x="542" y="65"/>
                    <a:pt x="541" y="64"/>
                    <a:pt x="541" y="63"/>
                  </a:cubicBezTo>
                  <a:cubicBezTo>
                    <a:pt x="540" y="62"/>
                    <a:pt x="539" y="61"/>
                    <a:pt x="538" y="61"/>
                  </a:cubicBezTo>
                  <a:cubicBezTo>
                    <a:pt x="537" y="61"/>
                    <a:pt x="537" y="61"/>
                    <a:pt x="537" y="60"/>
                  </a:cubicBezTo>
                  <a:cubicBezTo>
                    <a:pt x="537" y="59"/>
                    <a:pt x="536" y="59"/>
                    <a:pt x="535" y="59"/>
                  </a:cubicBezTo>
                  <a:cubicBezTo>
                    <a:pt x="535" y="60"/>
                    <a:pt x="535" y="59"/>
                    <a:pt x="534" y="59"/>
                  </a:cubicBezTo>
                  <a:cubicBezTo>
                    <a:pt x="534" y="59"/>
                    <a:pt x="534" y="57"/>
                    <a:pt x="533" y="58"/>
                  </a:cubicBezTo>
                  <a:cubicBezTo>
                    <a:pt x="533" y="58"/>
                    <a:pt x="533" y="59"/>
                    <a:pt x="532" y="60"/>
                  </a:cubicBezTo>
                  <a:cubicBezTo>
                    <a:pt x="532" y="60"/>
                    <a:pt x="532" y="61"/>
                    <a:pt x="533" y="62"/>
                  </a:cubicBezTo>
                  <a:cubicBezTo>
                    <a:pt x="533" y="62"/>
                    <a:pt x="533" y="63"/>
                    <a:pt x="532" y="63"/>
                  </a:cubicBezTo>
                  <a:cubicBezTo>
                    <a:pt x="531" y="63"/>
                    <a:pt x="531" y="64"/>
                    <a:pt x="531" y="65"/>
                  </a:cubicBezTo>
                  <a:cubicBezTo>
                    <a:pt x="533" y="67"/>
                    <a:pt x="532" y="69"/>
                    <a:pt x="531" y="70"/>
                  </a:cubicBezTo>
                  <a:cubicBezTo>
                    <a:pt x="530" y="72"/>
                    <a:pt x="529" y="73"/>
                    <a:pt x="527" y="74"/>
                  </a:cubicBezTo>
                  <a:cubicBezTo>
                    <a:pt x="523" y="75"/>
                    <a:pt x="521" y="78"/>
                    <a:pt x="519" y="81"/>
                  </a:cubicBezTo>
                  <a:cubicBezTo>
                    <a:pt x="517" y="82"/>
                    <a:pt x="517" y="84"/>
                    <a:pt x="518" y="86"/>
                  </a:cubicBezTo>
                  <a:cubicBezTo>
                    <a:pt x="519" y="87"/>
                    <a:pt x="519" y="88"/>
                    <a:pt x="518" y="90"/>
                  </a:cubicBezTo>
                  <a:cubicBezTo>
                    <a:pt x="517" y="91"/>
                    <a:pt x="516" y="91"/>
                    <a:pt x="514" y="90"/>
                  </a:cubicBezTo>
                  <a:cubicBezTo>
                    <a:pt x="514" y="90"/>
                    <a:pt x="513" y="89"/>
                    <a:pt x="513" y="89"/>
                  </a:cubicBezTo>
                  <a:cubicBezTo>
                    <a:pt x="510" y="89"/>
                    <a:pt x="507" y="88"/>
                    <a:pt x="505" y="86"/>
                  </a:cubicBezTo>
                  <a:cubicBezTo>
                    <a:pt x="505" y="86"/>
                    <a:pt x="505" y="86"/>
                    <a:pt x="505" y="85"/>
                  </a:cubicBezTo>
                  <a:cubicBezTo>
                    <a:pt x="504" y="85"/>
                    <a:pt x="502" y="86"/>
                    <a:pt x="501" y="85"/>
                  </a:cubicBezTo>
                  <a:cubicBezTo>
                    <a:pt x="500" y="84"/>
                    <a:pt x="499" y="83"/>
                    <a:pt x="498" y="83"/>
                  </a:cubicBezTo>
                  <a:cubicBezTo>
                    <a:pt x="497" y="84"/>
                    <a:pt x="497" y="83"/>
                    <a:pt x="498" y="82"/>
                  </a:cubicBezTo>
                  <a:cubicBezTo>
                    <a:pt x="498" y="82"/>
                    <a:pt x="499" y="82"/>
                    <a:pt x="499" y="81"/>
                  </a:cubicBezTo>
                  <a:cubicBezTo>
                    <a:pt x="500" y="81"/>
                    <a:pt x="500" y="80"/>
                    <a:pt x="499" y="80"/>
                  </a:cubicBezTo>
                  <a:cubicBezTo>
                    <a:pt x="498" y="79"/>
                    <a:pt x="497" y="79"/>
                    <a:pt x="497" y="77"/>
                  </a:cubicBezTo>
                  <a:cubicBezTo>
                    <a:pt x="497" y="77"/>
                    <a:pt x="496" y="77"/>
                    <a:pt x="496" y="77"/>
                  </a:cubicBezTo>
                  <a:cubicBezTo>
                    <a:pt x="496" y="77"/>
                    <a:pt x="495" y="77"/>
                    <a:pt x="495" y="77"/>
                  </a:cubicBezTo>
                  <a:cubicBezTo>
                    <a:pt x="495" y="78"/>
                    <a:pt x="495" y="80"/>
                    <a:pt x="493" y="80"/>
                  </a:cubicBezTo>
                  <a:cubicBezTo>
                    <a:pt x="493" y="80"/>
                    <a:pt x="493" y="81"/>
                    <a:pt x="493" y="81"/>
                  </a:cubicBezTo>
                  <a:cubicBezTo>
                    <a:pt x="493" y="82"/>
                    <a:pt x="493" y="82"/>
                    <a:pt x="493" y="82"/>
                  </a:cubicBezTo>
                  <a:cubicBezTo>
                    <a:pt x="493" y="84"/>
                    <a:pt x="492" y="84"/>
                    <a:pt x="491" y="84"/>
                  </a:cubicBezTo>
                  <a:cubicBezTo>
                    <a:pt x="491" y="84"/>
                    <a:pt x="491" y="84"/>
                    <a:pt x="490" y="83"/>
                  </a:cubicBezTo>
                  <a:cubicBezTo>
                    <a:pt x="489" y="82"/>
                    <a:pt x="488" y="83"/>
                    <a:pt x="487" y="83"/>
                  </a:cubicBezTo>
                  <a:cubicBezTo>
                    <a:pt x="485" y="84"/>
                    <a:pt x="485" y="84"/>
                    <a:pt x="484" y="82"/>
                  </a:cubicBezTo>
                  <a:cubicBezTo>
                    <a:pt x="484" y="81"/>
                    <a:pt x="484" y="81"/>
                    <a:pt x="484" y="80"/>
                  </a:cubicBezTo>
                  <a:cubicBezTo>
                    <a:pt x="483" y="78"/>
                    <a:pt x="483" y="76"/>
                    <a:pt x="484" y="74"/>
                  </a:cubicBezTo>
                  <a:cubicBezTo>
                    <a:pt x="484" y="74"/>
                    <a:pt x="485" y="74"/>
                    <a:pt x="485" y="73"/>
                  </a:cubicBezTo>
                  <a:cubicBezTo>
                    <a:pt x="485" y="72"/>
                    <a:pt x="485" y="71"/>
                    <a:pt x="484" y="71"/>
                  </a:cubicBezTo>
                  <a:cubicBezTo>
                    <a:pt x="481" y="71"/>
                    <a:pt x="480" y="68"/>
                    <a:pt x="479" y="67"/>
                  </a:cubicBezTo>
                  <a:cubicBezTo>
                    <a:pt x="479" y="67"/>
                    <a:pt x="479" y="67"/>
                    <a:pt x="479" y="66"/>
                  </a:cubicBezTo>
                  <a:cubicBezTo>
                    <a:pt x="479" y="66"/>
                    <a:pt x="479" y="66"/>
                    <a:pt x="479" y="66"/>
                  </a:cubicBezTo>
                  <a:cubicBezTo>
                    <a:pt x="480" y="66"/>
                    <a:pt x="481" y="66"/>
                    <a:pt x="481" y="66"/>
                  </a:cubicBezTo>
                  <a:cubicBezTo>
                    <a:pt x="482" y="67"/>
                    <a:pt x="482" y="67"/>
                    <a:pt x="483" y="68"/>
                  </a:cubicBezTo>
                  <a:cubicBezTo>
                    <a:pt x="483" y="68"/>
                    <a:pt x="484" y="68"/>
                    <a:pt x="484" y="67"/>
                  </a:cubicBezTo>
                  <a:cubicBezTo>
                    <a:pt x="485" y="67"/>
                    <a:pt x="485" y="67"/>
                    <a:pt x="484" y="66"/>
                  </a:cubicBezTo>
                  <a:cubicBezTo>
                    <a:pt x="484" y="65"/>
                    <a:pt x="483" y="64"/>
                    <a:pt x="484" y="63"/>
                  </a:cubicBezTo>
                  <a:cubicBezTo>
                    <a:pt x="482" y="61"/>
                    <a:pt x="480" y="58"/>
                    <a:pt x="477" y="58"/>
                  </a:cubicBezTo>
                  <a:cubicBezTo>
                    <a:pt x="474" y="57"/>
                    <a:pt x="472" y="55"/>
                    <a:pt x="470" y="53"/>
                  </a:cubicBezTo>
                  <a:cubicBezTo>
                    <a:pt x="470" y="52"/>
                    <a:pt x="469" y="52"/>
                    <a:pt x="469" y="52"/>
                  </a:cubicBezTo>
                  <a:cubicBezTo>
                    <a:pt x="469" y="52"/>
                    <a:pt x="468" y="51"/>
                    <a:pt x="467" y="52"/>
                  </a:cubicBezTo>
                  <a:cubicBezTo>
                    <a:pt x="467" y="52"/>
                    <a:pt x="466" y="53"/>
                    <a:pt x="466" y="53"/>
                  </a:cubicBezTo>
                  <a:cubicBezTo>
                    <a:pt x="464" y="54"/>
                    <a:pt x="463" y="55"/>
                    <a:pt x="462" y="57"/>
                  </a:cubicBezTo>
                  <a:cubicBezTo>
                    <a:pt x="461" y="59"/>
                    <a:pt x="460" y="60"/>
                    <a:pt x="458" y="61"/>
                  </a:cubicBezTo>
                  <a:cubicBezTo>
                    <a:pt x="457" y="61"/>
                    <a:pt x="457" y="61"/>
                    <a:pt x="456" y="62"/>
                  </a:cubicBezTo>
                  <a:cubicBezTo>
                    <a:pt x="455" y="62"/>
                    <a:pt x="453" y="63"/>
                    <a:pt x="452" y="64"/>
                  </a:cubicBezTo>
                  <a:cubicBezTo>
                    <a:pt x="451" y="65"/>
                    <a:pt x="452" y="68"/>
                    <a:pt x="451" y="69"/>
                  </a:cubicBezTo>
                  <a:cubicBezTo>
                    <a:pt x="451" y="69"/>
                    <a:pt x="451" y="70"/>
                    <a:pt x="451" y="70"/>
                  </a:cubicBezTo>
                  <a:cubicBezTo>
                    <a:pt x="453" y="72"/>
                    <a:pt x="454" y="75"/>
                    <a:pt x="457" y="75"/>
                  </a:cubicBezTo>
                  <a:cubicBezTo>
                    <a:pt x="457" y="75"/>
                    <a:pt x="457" y="76"/>
                    <a:pt x="457" y="76"/>
                  </a:cubicBezTo>
                  <a:cubicBezTo>
                    <a:pt x="457" y="76"/>
                    <a:pt x="456" y="77"/>
                    <a:pt x="456" y="77"/>
                  </a:cubicBezTo>
                  <a:cubicBezTo>
                    <a:pt x="455" y="77"/>
                    <a:pt x="455" y="77"/>
                    <a:pt x="454" y="76"/>
                  </a:cubicBezTo>
                  <a:cubicBezTo>
                    <a:pt x="451" y="76"/>
                    <a:pt x="451" y="76"/>
                    <a:pt x="451" y="79"/>
                  </a:cubicBezTo>
                  <a:cubicBezTo>
                    <a:pt x="451" y="80"/>
                    <a:pt x="451" y="81"/>
                    <a:pt x="452" y="81"/>
                  </a:cubicBezTo>
                  <a:cubicBezTo>
                    <a:pt x="452" y="82"/>
                    <a:pt x="453" y="83"/>
                    <a:pt x="452" y="84"/>
                  </a:cubicBezTo>
                  <a:cubicBezTo>
                    <a:pt x="450" y="85"/>
                    <a:pt x="450" y="84"/>
                    <a:pt x="449" y="83"/>
                  </a:cubicBezTo>
                  <a:cubicBezTo>
                    <a:pt x="448" y="82"/>
                    <a:pt x="447" y="82"/>
                    <a:pt x="446" y="82"/>
                  </a:cubicBezTo>
                  <a:cubicBezTo>
                    <a:pt x="445" y="81"/>
                    <a:pt x="444" y="82"/>
                    <a:pt x="443" y="82"/>
                  </a:cubicBezTo>
                  <a:cubicBezTo>
                    <a:pt x="442" y="83"/>
                    <a:pt x="443" y="84"/>
                    <a:pt x="443" y="84"/>
                  </a:cubicBezTo>
                  <a:cubicBezTo>
                    <a:pt x="443" y="85"/>
                    <a:pt x="443" y="86"/>
                    <a:pt x="442" y="86"/>
                  </a:cubicBezTo>
                  <a:cubicBezTo>
                    <a:pt x="438" y="86"/>
                    <a:pt x="437" y="89"/>
                    <a:pt x="435" y="92"/>
                  </a:cubicBezTo>
                  <a:cubicBezTo>
                    <a:pt x="434" y="92"/>
                    <a:pt x="434" y="93"/>
                    <a:pt x="434" y="94"/>
                  </a:cubicBezTo>
                  <a:cubicBezTo>
                    <a:pt x="437" y="92"/>
                    <a:pt x="437" y="92"/>
                    <a:pt x="440" y="92"/>
                  </a:cubicBezTo>
                  <a:cubicBezTo>
                    <a:pt x="440" y="93"/>
                    <a:pt x="439" y="95"/>
                    <a:pt x="440" y="97"/>
                  </a:cubicBezTo>
                  <a:cubicBezTo>
                    <a:pt x="440" y="97"/>
                    <a:pt x="440" y="98"/>
                    <a:pt x="441" y="98"/>
                  </a:cubicBezTo>
                  <a:cubicBezTo>
                    <a:pt x="442" y="97"/>
                    <a:pt x="443" y="98"/>
                    <a:pt x="444" y="99"/>
                  </a:cubicBezTo>
                  <a:cubicBezTo>
                    <a:pt x="446" y="101"/>
                    <a:pt x="448" y="101"/>
                    <a:pt x="449" y="98"/>
                  </a:cubicBezTo>
                  <a:cubicBezTo>
                    <a:pt x="449" y="96"/>
                    <a:pt x="451" y="94"/>
                    <a:pt x="452" y="92"/>
                  </a:cubicBezTo>
                  <a:cubicBezTo>
                    <a:pt x="452" y="92"/>
                    <a:pt x="453" y="91"/>
                    <a:pt x="453" y="92"/>
                  </a:cubicBezTo>
                  <a:cubicBezTo>
                    <a:pt x="453" y="92"/>
                    <a:pt x="454" y="92"/>
                    <a:pt x="454" y="93"/>
                  </a:cubicBezTo>
                  <a:cubicBezTo>
                    <a:pt x="454" y="94"/>
                    <a:pt x="454" y="95"/>
                    <a:pt x="453" y="97"/>
                  </a:cubicBezTo>
                  <a:cubicBezTo>
                    <a:pt x="452" y="98"/>
                    <a:pt x="452" y="99"/>
                    <a:pt x="452" y="100"/>
                  </a:cubicBezTo>
                  <a:cubicBezTo>
                    <a:pt x="452" y="101"/>
                    <a:pt x="452" y="102"/>
                    <a:pt x="451" y="102"/>
                  </a:cubicBezTo>
                  <a:cubicBezTo>
                    <a:pt x="449" y="105"/>
                    <a:pt x="448" y="107"/>
                    <a:pt x="445" y="109"/>
                  </a:cubicBezTo>
                  <a:cubicBezTo>
                    <a:pt x="445" y="110"/>
                    <a:pt x="444" y="110"/>
                    <a:pt x="444" y="111"/>
                  </a:cubicBezTo>
                  <a:cubicBezTo>
                    <a:pt x="444" y="111"/>
                    <a:pt x="444" y="112"/>
                    <a:pt x="445" y="112"/>
                  </a:cubicBezTo>
                  <a:cubicBezTo>
                    <a:pt x="445" y="112"/>
                    <a:pt x="446" y="112"/>
                    <a:pt x="446" y="112"/>
                  </a:cubicBezTo>
                  <a:cubicBezTo>
                    <a:pt x="446" y="111"/>
                    <a:pt x="446" y="110"/>
                    <a:pt x="446" y="110"/>
                  </a:cubicBezTo>
                  <a:cubicBezTo>
                    <a:pt x="447" y="109"/>
                    <a:pt x="447" y="109"/>
                    <a:pt x="448" y="109"/>
                  </a:cubicBezTo>
                  <a:cubicBezTo>
                    <a:pt x="449" y="109"/>
                    <a:pt x="449" y="110"/>
                    <a:pt x="449" y="111"/>
                  </a:cubicBezTo>
                  <a:cubicBezTo>
                    <a:pt x="449" y="112"/>
                    <a:pt x="448" y="113"/>
                    <a:pt x="448" y="114"/>
                  </a:cubicBezTo>
                  <a:cubicBezTo>
                    <a:pt x="447" y="115"/>
                    <a:pt x="448" y="115"/>
                    <a:pt x="448" y="116"/>
                  </a:cubicBezTo>
                  <a:cubicBezTo>
                    <a:pt x="449" y="117"/>
                    <a:pt x="448" y="118"/>
                    <a:pt x="447" y="118"/>
                  </a:cubicBezTo>
                  <a:cubicBezTo>
                    <a:pt x="445" y="119"/>
                    <a:pt x="444" y="121"/>
                    <a:pt x="443" y="123"/>
                  </a:cubicBezTo>
                  <a:cubicBezTo>
                    <a:pt x="441" y="124"/>
                    <a:pt x="440" y="126"/>
                    <a:pt x="439" y="128"/>
                  </a:cubicBezTo>
                  <a:cubicBezTo>
                    <a:pt x="437" y="130"/>
                    <a:pt x="436" y="133"/>
                    <a:pt x="438" y="136"/>
                  </a:cubicBezTo>
                  <a:cubicBezTo>
                    <a:pt x="439" y="134"/>
                    <a:pt x="440" y="133"/>
                    <a:pt x="442" y="131"/>
                  </a:cubicBezTo>
                  <a:cubicBezTo>
                    <a:pt x="442" y="131"/>
                    <a:pt x="442" y="131"/>
                    <a:pt x="442" y="131"/>
                  </a:cubicBezTo>
                  <a:cubicBezTo>
                    <a:pt x="443" y="131"/>
                    <a:pt x="443" y="131"/>
                    <a:pt x="443" y="132"/>
                  </a:cubicBezTo>
                  <a:cubicBezTo>
                    <a:pt x="443" y="132"/>
                    <a:pt x="443" y="133"/>
                    <a:pt x="443" y="133"/>
                  </a:cubicBezTo>
                  <a:cubicBezTo>
                    <a:pt x="442" y="134"/>
                    <a:pt x="443" y="135"/>
                    <a:pt x="443" y="136"/>
                  </a:cubicBezTo>
                  <a:cubicBezTo>
                    <a:pt x="443" y="137"/>
                    <a:pt x="444" y="137"/>
                    <a:pt x="445" y="137"/>
                  </a:cubicBezTo>
                  <a:cubicBezTo>
                    <a:pt x="447" y="136"/>
                    <a:pt x="447" y="136"/>
                    <a:pt x="448" y="137"/>
                  </a:cubicBezTo>
                  <a:cubicBezTo>
                    <a:pt x="448" y="138"/>
                    <a:pt x="448" y="138"/>
                    <a:pt x="449" y="138"/>
                  </a:cubicBezTo>
                  <a:cubicBezTo>
                    <a:pt x="450" y="139"/>
                    <a:pt x="450" y="140"/>
                    <a:pt x="448" y="141"/>
                  </a:cubicBezTo>
                  <a:cubicBezTo>
                    <a:pt x="448" y="141"/>
                    <a:pt x="448" y="141"/>
                    <a:pt x="448" y="141"/>
                  </a:cubicBezTo>
                  <a:cubicBezTo>
                    <a:pt x="447" y="142"/>
                    <a:pt x="447" y="142"/>
                    <a:pt x="447" y="143"/>
                  </a:cubicBezTo>
                  <a:cubicBezTo>
                    <a:pt x="447" y="144"/>
                    <a:pt x="447" y="144"/>
                    <a:pt x="448" y="145"/>
                  </a:cubicBezTo>
                  <a:cubicBezTo>
                    <a:pt x="448" y="145"/>
                    <a:pt x="448" y="146"/>
                    <a:pt x="447" y="147"/>
                  </a:cubicBezTo>
                  <a:cubicBezTo>
                    <a:pt x="446" y="148"/>
                    <a:pt x="445" y="147"/>
                    <a:pt x="444" y="146"/>
                  </a:cubicBezTo>
                  <a:cubicBezTo>
                    <a:pt x="444" y="146"/>
                    <a:pt x="444" y="146"/>
                    <a:pt x="444" y="145"/>
                  </a:cubicBezTo>
                  <a:cubicBezTo>
                    <a:pt x="443" y="144"/>
                    <a:pt x="441" y="144"/>
                    <a:pt x="440" y="146"/>
                  </a:cubicBezTo>
                  <a:cubicBezTo>
                    <a:pt x="440" y="147"/>
                    <a:pt x="439" y="148"/>
                    <a:pt x="439" y="150"/>
                  </a:cubicBezTo>
                  <a:cubicBezTo>
                    <a:pt x="438" y="150"/>
                    <a:pt x="438" y="150"/>
                    <a:pt x="438" y="151"/>
                  </a:cubicBezTo>
                  <a:cubicBezTo>
                    <a:pt x="438" y="151"/>
                    <a:pt x="437" y="151"/>
                    <a:pt x="436" y="151"/>
                  </a:cubicBezTo>
                  <a:cubicBezTo>
                    <a:pt x="436" y="150"/>
                    <a:pt x="436" y="150"/>
                    <a:pt x="436" y="150"/>
                  </a:cubicBezTo>
                  <a:cubicBezTo>
                    <a:pt x="436" y="148"/>
                    <a:pt x="435" y="147"/>
                    <a:pt x="433" y="147"/>
                  </a:cubicBezTo>
                  <a:cubicBezTo>
                    <a:pt x="432" y="148"/>
                    <a:pt x="432" y="147"/>
                    <a:pt x="432" y="146"/>
                  </a:cubicBezTo>
                  <a:cubicBezTo>
                    <a:pt x="432" y="144"/>
                    <a:pt x="432" y="143"/>
                    <a:pt x="431" y="142"/>
                  </a:cubicBezTo>
                  <a:cubicBezTo>
                    <a:pt x="430" y="141"/>
                    <a:pt x="430" y="140"/>
                    <a:pt x="431" y="140"/>
                  </a:cubicBezTo>
                  <a:cubicBezTo>
                    <a:pt x="432" y="138"/>
                    <a:pt x="432" y="137"/>
                    <a:pt x="431" y="136"/>
                  </a:cubicBezTo>
                  <a:cubicBezTo>
                    <a:pt x="429" y="139"/>
                    <a:pt x="429" y="139"/>
                    <a:pt x="429" y="142"/>
                  </a:cubicBezTo>
                  <a:cubicBezTo>
                    <a:pt x="430" y="145"/>
                    <a:pt x="430" y="145"/>
                    <a:pt x="428" y="146"/>
                  </a:cubicBezTo>
                  <a:cubicBezTo>
                    <a:pt x="426" y="148"/>
                    <a:pt x="426" y="148"/>
                    <a:pt x="427" y="149"/>
                  </a:cubicBezTo>
                  <a:cubicBezTo>
                    <a:pt x="429" y="151"/>
                    <a:pt x="429" y="152"/>
                    <a:pt x="426" y="153"/>
                  </a:cubicBezTo>
                  <a:cubicBezTo>
                    <a:pt x="425" y="154"/>
                    <a:pt x="425" y="155"/>
                    <a:pt x="425" y="156"/>
                  </a:cubicBezTo>
                  <a:cubicBezTo>
                    <a:pt x="426" y="156"/>
                    <a:pt x="425" y="157"/>
                    <a:pt x="425" y="157"/>
                  </a:cubicBezTo>
                  <a:cubicBezTo>
                    <a:pt x="424" y="158"/>
                    <a:pt x="424" y="158"/>
                    <a:pt x="423" y="158"/>
                  </a:cubicBezTo>
                  <a:cubicBezTo>
                    <a:pt x="421" y="159"/>
                    <a:pt x="420" y="159"/>
                    <a:pt x="422" y="161"/>
                  </a:cubicBezTo>
                  <a:cubicBezTo>
                    <a:pt x="422" y="161"/>
                    <a:pt x="422" y="162"/>
                    <a:pt x="422" y="162"/>
                  </a:cubicBezTo>
                  <a:cubicBezTo>
                    <a:pt x="423" y="163"/>
                    <a:pt x="422" y="164"/>
                    <a:pt x="422" y="164"/>
                  </a:cubicBezTo>
                  <a:cubicBezTo>
                    <a:pt x="421" y="165"/>
                    <a:pt x="421" y="165"/>
                    <a:pt x="420" y="164"/>
                  </a:cubicBezTo>
                  <a:cubicBezTo>
                    <a:pt x="419" y="163"/>
                    <a:pt x="418" y="164"/>
                    <a:pt x="416" y="164"/>
                  </a:cubicBezTo>
                  <a:cubicBezTo>
                    <a:pt x="415" y="165"/>
                    <a:pt x="414" y="166"/>
                    <a:pt x="414" y="168"/>
                  </a:cubicBezTo>
                  <a:cubicBezTo>
                    <a:pt x="414" y="168"/>
                    <a:pt x="414" y="169"/>
                    <a:pt x="414" y="169"/>
                  </a:cubicBezTo>
                  <a:cubicBezTo>
                    <a:pt x="413" y="172"/>
                    <a:pt x="415" y="173"/>
                    <a:pt x="416" y="175"/>
                  </a:cubicBezTo>
                  <a:cubicBezTo>
                    <a:pt x="416" y="176"/>
                    <a:pt x="417" y="175"/>
                    <a:pt x="418" y="175"/>
                  </a:cubicBezTo>
                  <a:cubicBezTo>
                    <a:pt x="418" y="174"/>
                    <a:pt x="418" y="173"/>
                    <a:pt x="418" y="172"/>
                  </a:cubicBezTo>
                  <a:cubicBezTo>
                    <a:pt x="418" y="171"/>
                    <a:pt x="418" y="171"/>
                    <a:pt x="419" y="171"/>
                  </a:cubicBezTo>
                  <a:cubicBezTo>
                    <a:pt x="419" y="171"/>
                    <a:pt x="419" y="171"/>
                    <a:pt x="420" y="171"/>
                  </a:cubicBezTo>
                  <a:cubicBezTo>
                    <a:pt x="420" y="172"/>
                    <a:pt x="420" y="173"/>
                    <a:pt x="422" y="173"/>
                  </a:cubicBezTo>
                  <a:cubicBezTo>
                    <a:pt x="423" y="173"/>
                    <a:pt x="424" y="172"/>
                    <a:pt x="424" y="171"/>
                  </a:cubicBezTo>
                  <a:cubicBezTo>
                    <a:pt x="425" y="168"/>
                    <a:pt x="427" y="167"/>
                    <a:pt x="429" y="165"/>
                  </a:cubicBezTo>
                  <a:cubicBezTo>
                    <a:pt x="429" y="165"/>
                    <a:pt x="430" y="165"/>
                    <a:pt x="430" y="165"/>
                  </a:cubicBezTo>
                  <a:cubicBezTo>
                    <a:pt x="431" y="165"/>
                    <a:pt x="432" y="166"/>
                    <a:pt x="432" y="167"/>
                  </a:cubicBezTo>
                  <a:cubicBezTo>
                    <a:pt x="432" y="168"/>
                    <a:pt x="432" y="168"/>
                    <a:pt x="431" y="169"/>
                  </a:cubicBezTo>
                  <a:cubicBezTo>
                    <a:pt x="431" y="169"/>
                    <a:pt x="431" y="170"/>
                    <a:pt x="430" y="170"/>
                  </a:cubicBezTo>
                  <a:cubicBezTo>
                    <a:pt x="428" y="170"/>
                    <a:pt x="427" y="172"/>
                    <a:pt x="427" y="174"/>
                  </a:cubicBezTo>
                  <a:cubicBezTo>
                    <a:pt x="426" y="176"/>
                    <a:pt x="426" y="178"/>
                    <a:pt x="427" y="180"/>
                  </a:cubicBezTo>
                  <a:cubicBezTo>
                    <a:pt x="428" y="180"/>
                    <a:pt x="428" y="181"/>
                    <a:pt x="427" y="182"/>
                  </a:cubicBezTo>
                  <a:cubicBezTo>
                    <a:pt x="427" y="183"/>
                    <a:pt x="427" y="183"/>
                    <a:pt x="428" y="183"/>
                  </a:cubicBezTo>
                  <a:cubicBezTo>
                    <a:pt x="429" y="183"/>
                    <a:pt x="429" y="183"/>
                    <a:pt x="430" y="183"/>
                  </a:cubicBezTo>
                  <a:cubicBezTo>
                    <a:pt x="431" y="182"/>
                    <a:pt x="432" y="182"/>
                    <a:pt x="433" y="181"/>
                  </a:cubicBezTo>
                  <a:cubicBezTo>
                    <a:pt x="433" y="180"/>
                    <a:pt x="433" y="179"/>
                    <a:pt x="433" y="179"/>
                  </a:cubicBezTo>
                  <a:cubicBezTo>
                    <a:pt x="434" y="178"/>
                    <a:pt x="435" y="178"/>
                    <a:pt x="435" y="179"/>
                  </a:cubicBezTo>
                  <a:cubicBezTo>
                    <a:pt x="436" y="179"/>
                    <a:pt x="437" y="180"/>
                    <a:pt x="437" y="181"/>
                  </a:cubicBezTo>
                  <a:cubicBezTo>
                    <a:pt x="438" y="182"/>
                    <a:pt x="438" y="182"/>
                    <a:pt x="439" y="181"/>
                  </a:cubicBezTo>
                  <a:cubicBezTo>
                    <a:pt x="439" y="180"/>
                    <a:pt x="440" y="179"/>
                    <a:pt x="440" y="178"/>
                  </a:cubicBezTo>
                  <a:cubicBezTo>
                    <a:pt x="438" y="176"/>
                    <a:pt x="439" y="174"/>
                    <a:pt x="439" y="172"/>
                  </a:cubicBezTo>
                  <a:cubicBezTo>
                    <a:pt x="439" y="172"/>
                    <a:pt x="439" y="171"/>
                    <a:pt x="440" y="171"/>
                  </a:cubicBezTo>
                  <a:cubicBezTo>
                    <a:pt x="441" y="171"/>
                    <a:pt x="441" y="172"/>
                    <a:pt x="441" y="172"/>
                  </a:cubicBezTo>
                  <a:cubicBezTo>
                    <a:pt x="442" y="173"/>
                    <a:pt x="442" y="174"/>
                    <a:pt x="441" y="175"/>
                  </a:cubicBezTo>
                  <a:cubicBezTo>
                    <a:pt x="441" y="176"/>
                    <a:pt x="441" y="176"/>
                    <a:pt x="442" y="177"/>
                  </a:cubicBezTo>
                  <a:cubicBezTo>
                    <a:pt x="442" y="178"/>
                    <a:pt x="443" y="178"/>
                    <a:pt x="443" y="177"/>
                  </a:cubicBezTo>
                  <a:cubicBezTo>
                    <a:pt x="444" y="176"/>
                    <a:pt x="445" y="175"/>
                    <a:pt x="445" y="174"/>
                  </a:cubicBezTo>
                  <a:cubicBezTo>
                    <a:pt x="446" y="174"/>
                    <a:pt x="446" y="174"/>
                    <a:pt x="447" y="174"/>
                  </a:cubicBezTo>
                  <a:cubicBezTo>
                    <a:pt x="447" y="174"/>
                    <a:pt x="447" y="174"/>
                    <a:pt x="447" y="175"/>
                  </a:cubicBezTo>
                  <a:cubicBezTo>
                    <a:pt x="447" y="175"/>
                    <a:pt x="447" y="176"/>
                    <a:pt x="447" y="176"/>
                  </a:cubicBezTo>
                  <a:cubicBezTo>
                    <a:pt x="448" y="177"/>
                    <a:pt x="448" y="175"/>
                    <a:pt x="449" y="175"/>
                  </a:cubicBezTo>
                  <a:cubicBezTo>
                    <a:pt x="450" y="175"/>
                    <a:pt x="451" y="175"/>
                    <a:pt x="452" y="174"/>
                  </a:cubicBezTo>
                  <a:cubicBezTo>
                    <a:pt x="452" y="174"/>
                    <a:pt x="453" y="174"/>
                    <a:pt x="453" y="175"/>
                  </a:cubicBezTo>
                  <a:cubicBezTo>
                    <a:pt x="453" y="177"/>
                    <a:pt x="453" y="178"/>
                    <a:pt x="453" y="180"/>
                  </a:cubicBezTo>
                  <a:cubicBezTo>
                    <a:pt x="453" y="182"/>
                    <a:pt x="453" y="183"/>
                    <a:pt x="455" y="185"/>
                  </a:cubicBezTo>
                  <a:cubicBezTo>
                    <a:pt x="457" y="184"/>
                    <a:pt x="459" y="182"/>
                    <a:pt x="461" y="181"/>
                  </a:cubicBezTo>
                  <a:cubicBezTo>
                    <a:pt x="462" y="185"/>
                    <a:pt x="461" y="186"/>
                    <a:pt x="459" y="186"/>
                  </a:cubicBezTo>
                  <a:cubicBezTo>
                    <a:pt x="458" y="187"/>
                    <a:pt x="458" y="187"/>
                    <a:pt x="457" y="188"/>
                  </a:cubicBezTo>
                  <a:cubicBezTo>
                    <a:pt x="455" y="190"/>
                    <a:pt x="454" y="191"/>
                    <a:pt x="451" y="191"/>
                  </a:cubicBezTo>
                  <a:cubicBezTo>
                    <a:pt x="450" y="191"/>
                    <a:pt x="450" y="192"/>
                    <a:pt x="450" y="193"/>
                  </a:cubicBezTo>
                  <a:cubicBezTo>
                    <a:pt x="450" y="194"/>
                    <a:pt x="451" y="194"/>
                    <a:pt x="451" y="194"/>
                  </a:cubicBezTo>
                  <a:cubicBezTo>
                    <a:pt x="451" y="195"/>
                    <a:pt x="451" y="196"/>
                    <a:pt x="450" y="196"/>
                  </a:cubicBezTo>
                  <a:cubicBezTo>
                    <a:pt x="450" y="196"/>
                    <a:pt x="449" y="196"/>
                    <a:pt x="449" y="196"/>
                  </a:cubicBezTo>
                  <a:cubicBezTo>
                    <a:pt x="446" y="194"/>
                    <a:pt x="444" y="195"/>
                    <a:pt x="441" y="196"/>
                  </a:cubicBezTo>
                  <a:cubicBezTo>
                    <a:pt x="441" y="197"/>
                    <a:pt x="440" y="197"/>
                    <a:pt x="439" y="197"/>
                  </a:cubicBezTo>
                  <a:cubicBezTo>
                    <a:pt x="439" y="197"/>
                    <a:pt x="438" y="197"/>
                    <a:pt x="438" y="197"/>
                  </a:cubicBezTo>
                  <a:cubicBezTo>
                    <a:pt x="437" y="195"/>
                    <a:pt x="436" y="195"/>
                    <a:pt x="434" y="194"/>
                  </a:cubicBezTo>
                  <a:cubicBezTo>
                    <a:pt x="433" y="193"/>
                    <a:pt x="433" y="192"/>
                    <a:pt x="433" y="191"/>
                  </a:cubicBezTo>
                  <a:cubicBezTo>
                    <a:pt x="434" y="189"/>
                    <a:pt x="433" y="188"/>
                    <a:pt x="431" y="187"/>
                  </a:cubicBezTo>
                  <a:cubicBezTo>
                    <a:pt x="430" y="189"/>
                    <a:pt x="429" y="191"/>
                    <a:pt x="429" y="193"/>
                  </a:cubicBezTo>
                  <a:cubicBezTo>
                    <a:pt x="429" y="194"/>
                    <a:pt x="430" y="195"/>
                    <a:pt x="431" y="196"/>
                  </a:cubicBezTo>
                  <a:cubicBezTo>
                    <a:pt x="431" y="196"/>
                    <a:pt x="431" y="196"/>
                    <a:pt x="431" y="196"/>
                  </a:cubicBezTo>
                  <a:cubicBezTo>
                    <a:pt x="431" y="197"/>
                    <a:pt x="431" y="197"/>
                    <a:pt x="431" y="197"/>
                  </a:cubicBezTo>
                  <a:cubicBezTo>
                    <a:pt x="430" y="197"/>
                    <a:pt x="430" y="197"/>
                    <a:pt x="430" y="197"/>
                  </a:cubicBezTo>
                  <a:cubicBezTo>
                    <a:pt x="428" y="196"/>
                    <a:pt x="426" y="197"/>
                    <a:pt x="425" y="199"/>
                  </a:cubicBezTo>
                  <a:cubicBezTo>
                    <a:pt x="424" y="200"/>
                    <a:pt x="424" y="201"/>
                    <a:pt x="424" y="201"/>
                  </a:cubicBezTo>
                  <a:cubicBezTo>
                    <a:pt x="425" y="201"/>
                    <a:pt x="426" y="200"/>
                    <a:pt x="426" y="200"/>
                  </a:cubicBezTo>
                  <a:cubicBezTo>
                    <a:pt x="427" y="200"/>
                    <a:pt x="427" y="200"/>
                    <a:pt x="427" y="200"/>
                  </a:cubicBezTo>
                  <a:cubicBezTo>
                    <a:pt x="428" y="199"/>
                    <a:pt x="429" y="199"/>
                    <a:pt x="429" y="200"/>
                  </a:cubicBezTo>
                  <a:cubicBezTo>
                    <a:pt x="430" y="201"/>
                    <a:pt x="429" y="202"/>
                    <a:pt x="428" y="202"/>
                  </a:cubicBezTo>
                  <a:cubicBezTo>
                    <a:pt x="426" y="202"/>
                    <a:pt x="425" y="203"/>
                    <a:pt x="423" y="204"/>
                  </a:cubicBezTo>
                  <a:cubicBezTo>
                    <a:pt x="422" y="204"/>
                    <a:pt x="421" y="205"/>
                    <a:pt x="420" y="206"/>
                  </a:cubicBezTo>
                  <a:cubicBezTo>
                    <a:pt x="419" y="207"/>
                    <a:pt x="418" y="209"/>
                    <a:pt x="417" y="210"/>
                  </a:cubicBezTo>
                  <a:cubicBezTo>
                    <a:pt x="415" y="211"/>
                    <a:pt x="415" y="214"/>
                    <a:pt x="414" y="216"/>
                  </a:cubicBezTo>
                  <a:cubicBezTo>
                    <a:pt x="413" y="217"/>
                    <a:pt x="414" y="218"/>
                    <a:pt x="415" y="218"/>
                  </a:cubicBezTo>
                  <a:cubicBezTo>
                    <a:pt x="417" y="219"/>
                    <a:pt x="417" y="220"/>
                    <a:pt x="418" y="221"/>
                  </a:cubicBezTo>
                  <a:cubicBezTo>
                    <a:pt x="418" y="221"/>
                    <a:pt x="418" y="222"/>
                    <a:pt x="419" y="222"/>
                  </a:cubicBezTo>
                  <a:cubicBezTo>
                    <a:pt x="419" y="222"/>
                    <a:pt x="420" y="222"/>
                    <a:pt x="420" y="222"/>
                  </a:cubicBezTo>
                  <a:cubicBezTo>
                    <a:pt x="420" y="222"/>
                    <a:pt x="421" y="222"/>
                    <a:pt x="421" y="221"/>
                  </a:cubicBezTo>
                  <a:cubicBezTo>
                    <a:pt x="421" y="220"/>
                    <a:pt x="420" y="219"/>
                    <a:pt x="420" y="218"/>
                  </a:cubicBezTo>
                  <a:cubicBezTo>
                    <a:pt x="420" y="216"/>
                    <a:pt x="421" y="215"/>
                    <a:pt x="423" y="215"/>
                  </a:cubicBezTo>
                  <a:cubicBezTo>
                    <a:pt x="424" y="215"/>
                    <a:pt x="424" y="215"/>
                    <a:pt x="425" y="216"/>
                  </a:cubicBezTo>
                  <a:cubicBezTo>
                    <a:pt x="425" y="217"/>
                    <a:pt x="425" y="217"/>
                    <a:pt x="425" y="218"/>
                  </a:cubicBezTo>
                  <a:cubicBezTo>
                    <a:pt x="426" y="219"/>
                    <a:pt x="427" y="219"/>
                    <a:pt x="427" y="219"/>
                  </a:cubicBezTo>
                  <a:cubicBezTo>
                    <a:pt x="428" y="218"/>
                    <a:pt x="429" y="217"/>
                    <a:pt x="429" y="215"/>
                  </a:cubicBezTo>
                  <a:cubicBezTo>
                    <a:pt x="428" y="215"/>
                    <a:pt x="428" y="214"/>
                    <a:pt x="428" y="214"/>
                  </a:cubicBezTo>
                  <a:cubicBezTo>
                    <a:pt x="428" y="213"/>
                    <a:pt x="429" y="212"/>
                    <a:pt x="430" y="211"/>
                  </a:cubicBezTo>
                  <a:cubicBezTo>
                    <a:pt x="432" y="211"/>
                    <a:pt x="433" y="210"/>
                    <a:pt x="435" y="209"/>
                  </a:cubicBezTo>
                  <a:cubicBezTo>
                    <a:pt x="435" y="208"/>
                    <a:pt x="436" y="207"/>
                    <a:pt x="436" y="208"/>
                  </a:cubicBezTo>
                  <a:cubicBezTo>
                    <a:pt x="437" y="209"/>
                    <a:pt x="437" y="210"/>
                    <a:pt x="436" y="211"/>
                  </a:cubicBezTo>
                  <a:cubicBezTo>
                    <a:pt x="436" y="212"/>
                    <a:pt x="435" y="212"/>
                    <a:pt x="434" y="212"/>
                  </a:cubicBezTo>
                  <a:cubicBezTo>
                    <a:pt x="433" y="212"/>
                    <a:pt x="432" y="213"/>
                    <a:pt x="433" y="214"/>
                  </a:cubicBezTo>
                  <a:cubicBezTo>
                    <a:pt x="433" y="215"/>
                    <a:pt x="433" y="216"/>
                    <a:pt x="432" y="217"/>
                  </a:cubicBezTo>
                  <a:cubicBezTo>
                    <a:pt x="430" y="218"/>
                    <a:pt x="429" y="220"/>
                    <a:pt x="428" y="222"/>
                  </a:cubicBezTo>
                  <a:cubicBezTo>
                    <a:pt x="428" y="223"/>
                    <a:pt x="427" y="223"/>
                    <a:pt x="426" y="224"/>
                  </a:cubicBezTo>
                  <a:cubicBezTo>
                    <a:pt x="425" y="225"/>
                    <a:pt x="425" y="225"/>
                    <a:pt x="426" y="227"/>
                  </a:cubicBezTo>
                  <a:cubicBezTo>
                    <a:pt x="426" y="228"/>
                    <a:pt x="427" y="229"/>
                    <a:pt x="427" y="229"/>
                  </a:cubicBezTo>
                  <a:cubicBezTo>
                    <a:pt x="428" y="231"/>
                    <a:pt x="429" y="232"/>
                    <a:pt x="431" y="230"/>
                  </a:cubicBezTo>
                  <a:cubicBezTo>
                    <a:pt x="432" y="229"/>
                    <a:pt x="432" y="229"/>
                    <a:pt x="433" y="228"/>
                  </a:cubicBezTo>
                  <a:cubicBezTo>
                    <a:pt x="434" y="228"/>
                    <a:pt x="434" y="228"/>
                    <a:pt x="435" y="228"/>
                  </a:cubicBezTo>
                  <a:cubicBezTo>
                    <a:pt x="436" y="228"/>
                    <a:pt x="436" y="229"/>
                    <a:pt x="436" y="230"/>
                  </a:cubicBezTo>
                  <a:cubicBezTo>
                    <a:pt x="436" y="230"/>
                    <a:pt x="436" y="231"/>
                    <a:pt x="437" y="231"/>
                  </a:cubicBezTo>
                  <a:cubicBezTo>
                    <a:pt x="437" y="231"/>
                    <a:pt x="437" y="231"/>
                    <a:pt x="438" y="230"/>
                  </a:cubicBezTo>
                  <a:cubicBezTo>
                    <a:pt x="438" y="230"/>
                    <a:pt x="439" y="229"/>
                    <a:pt x="439" y="228"/>
                  </a:cubicBezTo>
                  <a:cubicBezTo>
                    <a:pt x="440" y="227"/>
                    <a:pt x="440" y="227"/>
                    <a:pt x="441" y="227"/>
                  </a:cubicBezTo>
                  <a:cubicBezTo>
                    <a:pt x="442" y="228"/>
                    <a:pt x="442" y="228"/>
                    <a:pt x="441" y="229"/>
                  </a:cubicBezTo>
                  <a:cubicBezTo>
                    <a:pt x="439" y="231"/>
                    <a:pt x="441" y="233"/>
                    <a:pt x="442" y="234"/>
                  </a:cubicBezTo>
                  <a:cubicBezTo>
                    <a:pt x="442" y="234"/>
                    <a:pt x="443" y="234"/>
                    <a:pt x="443" y="234"/>
                  </a:cubicBezTo>
                  <a:cubicBezTo>
                    <a:pt x="445" y="231"/>
                    <a:pt x="445" y="231"/>
                    <a:pt x="447" y="234"/>
                  </a:cubicBezTo>
                  <a:cubicBezTo>
                    <a:pt x="447" y="234"/>
                    <a:pt x="447" y="234"/>
                    <a:pt x="447" y="234"/>
                  </a:cubicBezTo>
                  <a:cubicBezTo>
                    <a:pt x="449" y="235"/>
                    <a:pt x="450" y="235"/>
                    <a:pt x="451" y="237"/>
                  </a:cubicBezTo>
                  <a:cubicBezTo>
                    <a:pt x="452" y="238"/>
                    <a:pt x="454" y="239"/>
                    <a:pt x="454" y="240"/>
                  </a:cubicBezTo>
                  <a:cubicBezTo>
                    <a:pt x="455" y="241"/>
                    <a:pt x="456" y="240"/>
                    <a:pt x="457" y="240"/>
                  </a:cubicBezTo>
                  <a:cubicBezTo>
                    <a:pt x="457" y="239"/>
                    <a:pt x="457" y="239"/>
                    <a:pt x="457" y="238"/>
                  </a:cubicBezTo>
                  <a:cubicBezTo>
                    <a:pt x="457" y="236"/>
                    <a:pt x="459" y="235"/>
                    <a:pt x="460" y="234"/>
                  </a:cubicBezTo>
                  <a:cubicBezTo>
                    <a:pt x="460" y="234"/>
                    <a:pt x="461" y="234"/>
                    <a:pt x="461" y="234"/>
                  </a:cubicBezTo>
                  <a:cubicBezTo>
                    <a:pt x="461" y="234"/>
                    <a:pt x="461" y="234"/>
                    <a:pt x="461" y="234"/>
                  </a:cubicBezTo>
                  <a:cubicBezTo>
                    <a:pt x="461" y="236"/>
                    <a:pt x="461" y="236"/>
                    <a:pt x="460" y="237"/>
                  </a:cubicBezTo>
                  <a:cubicBezTo>
                    <a:pt x="459" y="239"/>
                    <a:pt x="460" y="240"/>
                    <a:pt x="460" y="241"/>
                  </a:cubicBezTo>
                  <a:cubicBezTo>
                    <a:pt x="460" y="242"/>
                    <a:pt x="461" y="243"/>
                    <a:pt x="462" y="243"/>
                  </a:cubicBezTo>
                  <a:cubicBezTo>
                    <a:pt x="463" y="243"/>
                    <a:pt x="464" y="243"/>
                    <a:pt x="465" y="245"/>
                  </a:cubicBezTo>
                  <a:cubicBezTo>
                    <a:pt x="465" y="246"/>
                    <a:pt x="465" y="246"/>
                    <a:pt x="464" y="247"/>
                  </a:cubicBezTo>
                  <a:cubicBezTo>
                    <a:pt x="461" y="247"/>
                    <a:pt x="459" y="247"/>
                    <a:pt x="457" y="245"/>
                  </a:cubicBezTo>
                  <a:cubicBezTo>
                    <a:pt x="457" y="244"/>
                    <a:pt x="456" y="244"/>
                    <a:pt x="455" y="244"/>
                  </a:cubicBezTo>
                  <a:cubicBezTo>
                    <a:pt x="455" y="244"/>
                    <a:pt x="455" y="244"/>
                    <a:pt x="454" y="245"/>
                  </a:cubicBezTo>
                  <a:cubicBezTo>
                    <a:pt x="453" y="245"/>
                    <a:pt x="452" y="245"/>
                    <a:pt x="450" y="244"/>
                  </a:cubicBezTo>
                  <a:cubicBezTo>
                    <a:pt x="449" y="243"/>
                    <a:pt x="447" y="243"/>
                    <a:pt x="446" y="245"/>
                  </a:cubicBezTo>
                  <a:cubicBezTo>
                    <a:pt x="445" y="247"/>
                    <a:pt x="445" y="247"/>
                    <a:pt x="444" y="246"/>
                  </a:cubicBezTo>
                  <a:cubicBezTo>
                    <a:pt x="442" y="245"/>
                    <a:pt x="441" y="245"/>
                    <a:pt x="439" y="246"/>
                  </a:cubicBezTo>
                  <a:cubicBezTo>
                    <a:pt x="439" y="247"/>
                    <a:pt x="438" y="247"/>
                    <a:pt x="437" y="247"/>
                  </a:cubicBezTo>
                  <a:cubicBezTo>
                    <a:pt x="436" y="246"/>
                    <a:pt x="436" y="246"/>
                    <a:pt x="435" y="246"/>
                  </a:cubicBezTo>
                  <a:cubicBezTo>
                    <a:pt x="433" y="245"/>
                    <a:pt x="432" y="245"/>
                    <a:pt x="431" y="247"/>
                  </a:cubicBezTo>
                  <a:cubicBezTo>
                    <a:pt x="431" y="247"/>
                    <a:pt x="431" y="248"/>
                    <a:pt x="431" y="248"/>
                  </a:cubicBezTo>
                  <a:cubicBezTo>
                    <a:pt x="430" y="249"/>
                    <a:pt x="429" y="249"/>
                    <a:pt x="428" y="248"/>
                  </a:cubicBezTo>
                  <a:cubicBezTo>
                    <a:pt x="426" y="248"/>
                    <a:pt x="425" y="246"/>
                    <a:pt x="424" y="247"/>
                  </a:cubicBezTo>
                  <a:cubicBezTo>
                    <a:pt x="422" y="247"/>
                    <a:pt x="423" y="249"/>
                    <a:pt x="422" y="250"/>
                  </a:cubicBezTo>
                  <a:cubicBezTo>
                    <a:pt x="422" y="251"/>
                    <a:pt x="422" y="251"/>
                    <a:pt x="421" y="251"/>
                  </a:cubicBezTo>
                  <a:cubicBezTo>
                    <a:pt x="421" y="252"/>
                    <a:pt x="421" y="254"/>
                    <a:pt x="420" y="254"/>
                  </a:cubicBezTo>
                  <a:cubicBezTo>
                    <a:pt x="418" y="255"/>
                    <a:pt x="417" y="254"/>
                    <a:pt x="416" y="254"/>
                  </a:cubicBezTo>
                  <a:cubicBezTo>
                    <a:pt x="416" y="254"/>
                    <a:pt x="415" y="254"/>
                    <a:pt x="415" y="254"/>
                  </a:cubicBezTo>
                  <a:cubicBezTo>
                    <a:pt x="413" y="254"/>
                    <a:pt x="413" y="253"/>
                    <a:pt x="412" y="251"/>
                  </a:cubicBezTo>
                  <a:cubicBezTo>
                    <a:pt x="412" y="250"/>
                    <a:pt x="411" y="250"/>
                    <a:pt x="409" y="250"/>
                  </a:cubicBezTo>
                  <a:cubicBezTo>
                    <a:pt x="408" y="250"/>
                    <a:pt x="407" y="251"/>
                    <a:pt x="406" y="251"/>
                  </a:cubicBezTo>
                  <a:cubicBezTo>
                    <a:pt x="404" y="250"/>
                    <a:pt x="404" y="249"/>
                    <a:pt x="405" y="248"/>
                  </a:cubicBezTo>
                  <a:cubicBezTo>
                    <a:pt x="406" y="246"/>
                    <a:pt x="406" y="244"/>
                    <a:pt x="405" y="243"/>
                  </a:cubicBezTo>
                  <a:cubicBezTo>
                    <a:pt x="404" y="241"/>
                    <a:pt x="403" y="240"/>
                    <a:pt x="403" y="239"/>
                  </a:cubicBezTo>
                  <a:cubicBezTo>
                    <a:pt x="403" y="239"/>
                    <a:pt x="402" y="239"/>
                    <a:pt x="402" y="239"/>
                  </a:cubicBezTo>
                  <a:cubicBezTo>
                    <a:pt x="402" y="239"/>
                    <a:pt x="402" y="239"/>
                    <a:pt x="402" y="239"/>
                  </a:cubicBezTo>
                  <a:cubicBezTo>
                    <a:pt x="401" y="239"/>
                    <a:pt x="401" y="240"/>
                    <a:pt x="401" y="240"/>
                  </a:cubicBezTo>
                  <a:cubicBezTo>
                    <a:pt x="401" y="242"/>
                    <a:pt x="400" y="245"/>
                    <a:pt x="401" y="247"/>
                  </a:cubicBezTo>
                  <a:cubicBezTo>
                    <a:pt x="401" y="248"/>
                    <a:pt x="401" y="250"/>
                    <a:pt x="399" y="251"/>
                  </a:cubicBezTo>
                  <a:cubicBezTo>
                    <a:pt x="399" y="252"/>
                    <a:pt x="398" y="252"/>
                    <a:pt x="398" y="253"/>
                  </a:cubicBezTo>
                  <a:cubicBezTo>
                    <a:pt x="399" y="255"/>
                    <a:pt x="398" y="255"/>
                    <a:pt x="396" y="256"/>
                  </a:cubicBezTo>
                  <a:cubicBezTo>
                    <a:pt x="395" y="256"/>
                    <a:pt x="395" y="257"/>
                    <a:pt x="395" y="257"/>
                  </a:cubicBezTo>
                  <a:cubicBezTo>
                    <a:pt x="395" y="258"/>
                    <a:pt x="395" y="259"/>
                    <a:pt x="395" y="260"/>
                  </a:cubicBezTo>
                  <a:cubicBezTo>
                    <a:pt x="395" y="262"/>
                    <a:pt x="394" y="262"/>
                    <a:pt x="392" y="262"/>
                  </a:cubicBezTo>
                  <a:cubicBezTo>
                    <a:pt x="392" y="261"/>
                    <a:pt x="392" y="261"/>
                    <a:pt x="391" y="261"/>
                  </a:cubicBezTo>
                  <a:cubicBezTo>
                    <a:pt x="391" y="261"/>
                    <a:pt x="390" y="261"/>
                    <a:pt x="390" y="262"/>
                  </a:cubicBezTo>
                  <a:cubicBezTo>
                    <a:pt x="390" y="264"/>
                    <a:pt x="388" y="265"/>
                    <a:pt x="386" y="266"/>
                  </a:cubicBezTo>
                  <a:cubicBezTo>
                    <a:pt x="385" y="267"/>
                    <a:pt x="385" y="268"/>
                    <a:pt x="385" y="269"/>
                  </a:cubicBezTo>
                  <a:cubicBezTo>
                    <a:pt x="386" y="270"/>
                    <a:pt x="387" y="271"/>
                    <a:pt x="388" y="271"/>
                  </a:cubicBezTo>
                  <a:cubicBezTo>
                    <a:pt x="390" y="273"/>
                    <a:pt x="390" y="274"/>
                    <a:pt x="389" y="277"/>
                  </a:cubicBezTo>
                  <a:cubicBezTo>
                    <a:pt x="388" y="277"/>
                    <a:pt x="388" y="277"/>
                    <a:pt x="388" y="277"/>
                  </a:cubicBezTo>
                  <a:cubicBezTo>
                    <a:pt x="388" y="278"/>
                    <a:pt x="388" y="279"/>
                    <a:pt x="388" y="279"/>
                  </a:cubicBezTo>
                  <a:cubicBezTo>
                    <a:pt x="389" y="280"/>
                    <a:pt x="389" y="279"/>
                    <a:pt x="390" y="279"/>
                  </a:cubicBezTo>
                  <a:cubicBezTo>
                    <a:pt x="390" y="278"/>
                    <a:pt x="391" y="278"/>
                    <a:pt x="391" y="278"/>
                  </a:cubicBezTo>
                  <a:cubicBezTo>
                    <a:pt x="392" y="279"/>
                    <a:pt x="394" y="278"/>
                    <a:pt x="395" y="279"/>
                  </a:cubicBezTo>
                  <a:cubicBezTo>
                    <a:pt x="395" y="280"/>
                    <a:pt x="396" y="281"/>
                    <a:pt x="395" y="281"/>
                  </a:cubicBezTo>
                  <a:cubicBezTo>
                    <a:pt x="395" y="281"/>
                    <a:pt x="395" y="281"/>
                    <a:pt x="395" y="281"/>
                  </a:cubicBezTo>
                  <a:cubicBezTo>
                    <a:pt x="394" y="282"/>
                    <a:pt x="393" y="282"/>
                    <a:pt x="393" y="283"/>
                  </a:cubicBezTo>
                  <a:cubicBezTo>
                    <a:pt x="393" y="284"/>
                    <a:pt x="394" y="285"/>
                    <a:pt x="395" y="285"/>
                  </a:cubicBezTo>
                  <a:cubicBezTo>
                    <a:pt x="396" y="286"/>
                    <a:pt x="396" y="287"/>
                    <a:pt x="395" y="288"/>
                  </a:cubicBezTo>
                  <a:cubicBezTo>
                    <a:pt x="395" y="289"/>
                    <a:pt x="394" y="290"/>
                    <a:pt x="394" y="291"/>
                  </a:cubicBezTo>
                  <a:cubicBezTo>
                    <a:pt x="394" y="291"/>
                    <a:pt x="394" y="292"/>
                    <a:pt x="395" y="292"/>
                  </a:cubicBezTo>
                  <a:cubicBezTo>
                    <a:pt x="395" y="293"/>
                    <a:pt x="396" y="292"/>
                    <a:pt x="396" y="292"/>
                  </a:cubicBezTo>
                  <a:cubicBezTo>
                    <a:pt x="396" y="291"/>
                    <a:pt x="396" y="290"/>
                    <a:pt x="396" y="289"/>
                  </a:cubicBezTo>
                  <a:cubicBezTo>
                    <a:pt x="396" y="288"/>
                    <a:pt x="397" y="287"/>
                    <a:pt x="398" y="287"/>
                  </a:cubicBezTo>
                  <a:cubicBezTo>
                    <a:pt x="400" y="287"/>
                    <a:pt x="400" y="286"/>
                    <a:pt x="400" y="284"/>
                  </a:cubicBezTo>
                  <a:cubicBezTo>
                    <a:pt x="400" y="284"/>
                    <a:pt x="400" y="283"/>
                    <a:pt x="401" y="282"/>
                  </a:cubicBezTo>
                  <a:cubicBezTo>
                    <a:pt x="401" y="282"/>
                    <a:pt x="402" y="282"/>
                    <a:pt x="402" y="281"/>
                  </a:cubicBezTo>
                  <a:cubicBezTo>
                    <a:pt x="403" y="281"/>
                    <a:pt x="404" y="282"/>
                    <a:pt x="403" y="282"/>
                  </a:cubicBezTo>
                  <a:cubicBezTo>
                    <a:pt x="402" y="285"/>
                    <a:pt x="403" y="288"/>
                    <a:pt x="402" y="290"/>
                  </a:cubicBezTo>
                  <a:cubicBezTo>
                    <a:pt x="401" y="291"/>
                    <a:pt x="402" y="292"/>
                    <a:pt x="402" y="292"/>
                  </a:cubicBezTo>
                  <a:cubicBezTo>
                    <a:pt x="403" y="293"/>
                    <a:pt x="404" y="294"/>
                    <a:pt x="405" y="294"/>
                  </a:cubicBezTo>
                  <a:cubicBezTo>
                    <a:pt x="407" y="295"/>
                    <a:pt x="407" y="296"/>
                    <a:pt x="407" y="297"/>
                  </a:cubicBezTo>
                  <a:cubicBezTo>
                    <a:pt x="406" y="299"/>
                    <a:pt x="407" y="300"/>
                    <a:pt x="408" y="300"/>
                  </a:cubicBezTo>
                  <a:cubicBezTo>
                    <a:pt x="409" y="301"/>
                    <a:pt x="410" y="302"/>
                    <a:pt x="409" y="303"/>
                  </a:cubicBezTo>
                  <a:cubicBezTo>
                    <a:pt x="409" y="304"/>
                    <a:pt x="409" y="305"/>
                    <a:pt x="409" y="306"/>
                  </a:cubicBezTo>
                  <a:cubicBezTo>
                    <a:pt x="409" y="306"/>
                    <a:pt x="409" y="306"/>
                    <a:pt x="409" y="307"/>
                  </a:cubicBezTo>
                  <a:cubicBezTo>
                    <a:pt x="409" y="307"/>
                    <a:pt x="408" y="307"/>
                    <a:pt x="408" y="307"/>
                  </a:cubicBezTo>
                  <a:cubicBezTo>
                    <a:pt x="406" y="307"/>
                    <a:pt x="405" y="309"/>
                    <a:pt x="404" y="310"/>
                  </a:cubicBezTo>
                  <a:cubicBezTo>
                    <a:pt x="404" y="310"/>
                    <a:pt x="403" y="310"/>
                    <a:pt x="403" y="310"/>
                  </a:cubicBezTo>
                  <a:cubicBezTo>
                    <a:pt x="400" y="309"/>
                    <a:pt x="400" y="309"/>
                    <a:pt x="398" y="311"/>
                  </a:cubicBezTo>
                  <a:cubicBezTo>
                    <a:pt x="398" y="312"/>
                    <a:pt x="397" y="312"/>
                    <a:pt x="397" y="313"/>
                  </a:cubicBezTo>
                  <a:cubicBezTo>
                    <a:pt x="397" y="313"/>
                    <a:pt x="396" y="313"/>
                    <a:pt x="396" y="313"/>
                  </a:cubicBezTo>
                  <a:cubicBezTo>
                    <a:pt x="395" y="312"/>
                    <a:pt x="395" y="311"/>
                    <a:pt x="394" y="309"/>
                  </a:cubicBezTo>
                  <a:cubicBezTo>
                    <a:pt x="394" y="309"/>
                    <a:pt x="395" y="308"/>
                    <a:pt x="395" y="308"/>
                  </a:cubicBezTo>
                  <a:cubicBezTo>
                    <a:pt x="396" y="308"/>
                    <a:pt x="396" y="307"/>
                    <a:pt x="397" y="307"/>
                  </a:cubicBezTo>
                  <a:cubicBezTo>
                    <a:pt x="397" y="307"/>
                    <a:pt x="397" y="306"/>
                    <a:pt x="397" y="306"/>
                  </a:cubicBezTo>
                  <a:cubicBezTo>
                    <a:pt x="397" y="306"/>
                    <a:pt x="397" y="306"/>
                    <a:pt x="397" y="306"/>
                  </a:cubicBezTo>
                  <a:cubicBezTo>
                    <a:pt x="396" y="306"/>
                    <a:pt x="395" y="305"/>
                    <a:pt x="394" y="305"/>
                  </a:cubicBezTo>
                  <a:cubicBezTo>
                    <a:pt x="393" y="303"/>
                    <a:pt x="391" y="303"/>
                    <a:pt x="389" y="302"/>
                  </a:cubicBezTo>
                  <a:cubicBezTo>
                    <a:pt x="389" y="302"/>
                    <a:pt x="388" y="301"/>
                    <a:pt x="387" y="301"/>
                  </a:cubicBezTo>
                  <a:cubicBezTo>
                    <a:pt x="386" y="302"/>
                    <a:pt x="386" y="301"/>
                    <a:pt x="385" y="301"/>
                  </a:cubicBezTo>
                  <a:cubicBezTo>
                    <a:pt x="385" y="299"/>
                    <a:pt x="384" y="299"/>
                    <a:pt x="382" y="299"/>
                  </a:cubicBezTo>
                  <a:cubicBezTo>
                    <a:pt x="381" y="300"/>
                    <a:pt x="380" y="299"/>
                    <a:pt x="380" y="298"/>
                  </a:cubicBezTo>
                  <a:cubicBezTo>
                    <a:pt x="380" y="297"/>
                    <a:pt x="380" y="297"/>
                    <a:pt x="380" y="296"/>
                  </a:cubicBezTo>
                  <a:cubicBezTo>
                    <a:pt x="380" y="296"/>
                    <a:pt x="379" y="296"/>
                    <a:pt x="379" y="295"/>
                  </a:cubicBezTo>
                  <a:cubicBezTo>
                    <a:pt x="378" y="295"/>
                    <a:pt x="378" y="294"/>
                    <a:pt x="378" y="294"/>
                  </a:cubicBezTo>
                  <a:cubicBezTo>
                    <a:pt x="378" y="293"/>
                    <a:pt x="378" y="293"/>
                    <a:pt x="377" y="293"/>
                  </a:cubicBezTo>
                  <a:cubicBezTo>
                    <a:pt x="377" y="294"/>
                    <a:pt x="377" y="295"/>
                    <a:pt x="377" y="296"/>
                  </a:cubicBezTo>
                  <a:cubicBezTo>
                    <a:pt x="377" y="296"/>
                    <a:pt x="377" y="297"/>
                    <a:pt x="376" y="298"/>
                  </a:cubicBezTo>
                  <a:cubicBezTo>
                    <a:pt x="375" y="298"/>
                    <a:pt x="375" y="297"/>
                    <a:pt x="375" y="296"/>
                  </a:cubicBezTo>
                  <a:cubicBezTo>
                    <a:pt x="374" y="295"/>
                    <a:pt x="373" y="296"/>
                    <a:pt x="372" y="295"/>
                  </a:cubicBezTo>
                  <a:cubicBezTo>
                    <a:pt x="373" y="297"/>
                    <a:pt x="373" y="298"/>
                    <a:pt x="374" y="299"/>
                  </a:cubicBezTo>
                  <a:cubicBezTo>
                    <a:pt x="374" y="299"/>
                    <a:pt x="374" y="300"/>
                    <a:pt x="373" y="300"/>
                  </a:cubicBezTo>
                  <a:cubicBezTo>
                    <a:pt x="373" y="301"/>
                    <a:pt x="372" y="301"/>
                    <a:pt x="371" y="301"/>
                  </a:cubicBezTo>
                  <a:cubicBezTo>
                    <a:pt x="370" y="300"/>
                    <a:pt x="369" y="299"/>
                    <a:pt x="368" y="299"/>
                  </a:cubicBezTo>
                  <a:cubicBezTo>
                    <a:pt x="367" y="299"/>
                    <a:pt x="367" y="298"/>
                    <a:pt x="367" y="297"/>
                  </a:cubicBezTo>
                  <a:cubicBezTo>
                    <a:pt x="367" y="297"/>
                    <a:pt x="367" y="296"/>
                    <a:pt x="367" y="296"/>
                  </a:cubicBezTo>
                  <a:cubicBezTo>
                    <a:pt x="368" y="295"/>
                    <a:pt x="369" y="296"/>
                    <a:pt x="370" y="295"/>
                  </a:cubicBezTo>
                  <a:cubicBezTo>
                    <a:pt x="371" y="295"/>
                    <a:pt x="372" y="295"/>
                    <a:pt x="372" y="295"/>
                  </a:cubicBezTo>
                  <a:cubicBezTo>
                    <a:pt x="372" y="294"/>
                    <a:pt x="371" y="293"/>
                    <a:pt x="370" y="292"/>
                  </a:cubicBezTo>
                  <a:cubicBezTo>
                    <a:pt x="368" y="291"/>
                    <a:pt x="368" y="290"/>
                    <a:pt x="370" y="289"/>
                  </a:cubicBezTo>
                  <a:cubicBezTo>
                    <a:pt x="370" y="289"/>
                    <a:pt x="371" y="288"/>
                    <a:pt x="371" y="288"/>
                  </a:cubicBezTo>
                  <a:cubicBezTo>
                    <a:pt x="372" y="287"/>
                    <a:pt x="371" y="286"/>
                    <a:pt x="370" y="286"/>
                  </a:cubicBezTo>
                  <a:cubicBezTo>
                    <a:pt x="369" y="284"/>
                    <a:pt x="369" y="283"/>
                    <a:pt x="369" y="281"/>
                  </a:cubicBezTo>
                  <a:cubicBezTo>
                    <a:pt x="369" y="280"/>
                    <a:pt x="370" y="280"/>
                    <a:pt x="370" y="279"/>
                  </a:cubicBezTo>
                  <a:cubicBezTo>
                    <a:pt x="371" y="279"/>
                    <a:pt x="372" y="280"/>
                    <a:pt x="372" y="281"/>
                  </a:cubicBezTo>
                  <a:cubicBezTo>
                    <a:pt x="372" y="282"/>
                    <a:pt x="373" y="283"/>
                    <a:pt x="373" y="285"/>
                  </a:cubicBezTo>
                  <a:cubicBezTo>
                    <a:pt x="373" y="286"/>
                    <a:pt x="373" y="286"/>
                    <a:pt x="374" y="287"/>
                  </a:cubicBezTo>
                  <a:cubicBezTo>
                    <a:pt x="374" y="287"/>
                    <a:pt x="375" y="287"/>
                    <a:pt x="375" y="286"/>
                  </a:cubicBezTo>
                  <a:cubicBezTo>
                    <a:pt x="376" y="285"/>
                    <a:pt x="376" y="284"/>
                    <a:pt x="377" y="282"/>
                  </a:cubicBezTo>
                  <a:cubicBezTo>
                    <a:pt x="377" y="282"/>
                    <a:pt x="377" y="282"/>
                    <a:pt x="376" y="282"/>
                  </a:cubicBezTo>
                  <a:cubicBezTo>
                    <a:pt x="374" y="282"/>
                    <a:pt x="375" y="280"/>
                    <a:pt x="375" y="279"/>
                  </a:cubicBezTo>
                  <a:cubicBezTo>
                    <a:pt x="374" y="278"/>
                    <a:pt x="374" y="278"/>
                    <a:pt x="373" y="278"/>
                  </a:cubicBezTo>
                  <a:cubicBezTo>
                    <a:pt x="371" y="276"/>
                    <a:pt x="371" y="276"/>
                    <a:pt x="372" y="274"/>
                  </a:cubicBezTo>
                  <a:cubicBezTo>
                    <a:pt x="372" y="273"/>
                    <a:pt x="372" y="272"/>
                    <a:pt x="371" y="271"/>
                  </a:cubicBezTo>
                  <a:cubicBezTo>
                    <a:pt x="370" y="269"/>
                    <a:pt x="368" y="267"/>
                    <a:pt x="367" y="265"/>
                  </a:cubicBezTo>
                  <a:cubicBezTo>
                    <a:pt x="367" y="264"/>
                    <a:pt x="366" y="263"/>
                    <a:pt x="366" y="263"/>
                  </a:cubicBezTo>
                  <a:cubicBezTo>
                    <a:pt x="362" y="262"/>
                    <a:pt x="363" y="259"/>
                    <a:pt x="363" y="257"/>
                  </a:cubicBezTo>
                  <a:cubicBezTo>
                    <a:pt x="362" y="256"/>
                    <a:pt x="364" y="255"/>
                    <a:pt x="365" y="255"/>
                  </a:cubicBezTo>
                  <a:cubicBezTo>
                    <a:pt x="366" y="255"/>
                    <a:pt x="366" y="256"/>
                    <a:pt x="366" y="256"/>
                  </a:cubicBezTo>
                  <a:cubicBezTo>
                    <a:pt x="366" y="257"/>
                    <a:pt x="366" y="258"/>
                    <a:pt x="366" y="260"/>
                  </a:cubicBezTo>
                  <a:cubicBezTo>
                    <a:pt x="366" y="260"/>
                    <a:pt x="366" y="260"/>
                    <a:pt x="367" y="260"/>
                  </a:cubicBezTo>
                  <a:cubicBezTo>
                    <a:pt x="367" y="260"/>
                    <a:pt x="367" y="260"/>
                    <a:pt x="367" y="260"/>
                  </a:cubicBezTo>
                  <a:cubicBezTo>
                    <a:pt x="368" y="260"/>
                    <a:pt x="368" y="260"/>
                    <a:pt x="368" y="259"/>
                  </a:cubicBezTo>
                  <a:cubicBezTo>
                    <a:pt x="370" y="257"/>
                    <a:pt x="370" y="257"/>
                    <a:pt x="374" y="258"/>
                  </a:cubicBezTo>
                  <a:cubicBezTo>
                    <a:pt x="374" y="257"/>
                    <a:pt x="373" y="257"/>
                    <a:pt x="373" y="256"/>
                  </a:cubicBezTo>
                  <a:cubicBezTo>
                    <a:pt x="372" y="255"/>
                    <a:pt x="372" y="254"/>
                    <a:pt x="373" y="254"/>
                  </a:cubicBezTo>
                  <a:cubicBezTo>
                    <a:pt x="374" y="253"/>
                    <a:pt x="375" y="253"/>
                    <a:pt x="376" y="253"/>
                  </a:cubicBezTo>
                  <a:cubicBezTo>
                    <a:pt x="376" y="253"/>
                    <a:pt x="376" y="253"/>
                    <a:pt x="376" y="254"/>
                  </a:cubicBezTo>
                  <a:cubicBezTo>
                    <a:pt x="377" y="254"/>
                    <a:pt x="377" y="255"/>
                    <a:pt x="378" y="254"/>
                  </a:cubicBezTo>
                  <a:cubicBezTo>
                    <a:pt x="379" y="254"/>
                    <a:pt x="379" y="253"/>
                    <a:pt x="379" y="252"/>
                  </a:cubicBezTo>
                  <a:cubicBezTo>
                    <a:pt x="379" y="251"/>
                    <a:pt x="379" y="250"/>
                    <a:pt x="377" y="249"/>
                  </a:cubicBezTo>
                  <a:cubicBezTo>
                    <a:pt x="376" y="249"/>
                    <a:pt x="375" y="248"/>
                    <a:pt x="374" y="247"/>
                  </a:cubicBezTo>
                  <a:cubicBezTo>
                    <a:pt x="374" y="246"/>
                    <a:pt x="373" y="245"/>
                    <a:pt x="372" y="244"/>
                  </a:cubicBezTo>
                  <a:cubicBezTo>
                    <a:pt x="371" y="242"/>
                    <a:pt x="370" y="242"/>
                    <a:pt x="368" y="242"/>
                  </a:cubicBezTo>
                  <a:cubicBezTo>
                    <a:pt x="366" y="241"/>
                    <a:pt x="366" y="241"/>
                    <a:pt x="366" y="238"/>
                  </a:cubicBezTo>
                  <a:cubicBezTo>
                    <a:pt x="366" y="237"/>
                    <a:pt x="365" y="237"/>
                    <a:pt x="364" y="237"/>
                  </a:cubicBezTo>
                  <a:cubicBezTo>
                    <a:pt x="363" y="237"/>
                    <a:pt x="363" y="238"/>
                    <a:pt x="362" y="238"/>
                  </a:cubicBezTo>
                  <a:cubicBezTo>
                    <a:pt x="362" y="238"/>
                    <a:pt x="362" y="238"/>
                    <a:pt x="361" y="238"/>
                  </a:cubicBezTo>
                  <a:cubicBezTo>
                    <a:pt x="360" y="238"/>
                    <a:pt x="359" y="238"/>
                    <a:pt x="359" y="237"/>
                  </a:cubicBezTo>
                  <a:cubicBezTo>
                    <a:pt x="358" y="236"/>
                    <a:pt x="357" y="235"/>
                    <a:pt x="356" y="235"/>
                  </a:cubicBezTo>
                  <a:cubicBezTo>
                    <a:pt x="356" y="235"/>
                    <a:pt x="356" y="234"/>
                    <a:pt x="355" y="233"/>
                  </a:cubicBezTo>
                  <a:cubicBezTo>
                    <a:pt x="355" y="232"/>
                    <a:pt x="355" y="230"/>
                    <a:pt x="353" y="228"/>
                  </a:cubicBezTo>
                  <a:cubicBezTo>
                    <a:pt x="352" y="228"/>
                    <a:pt x="353" y="227"/>
                    <a:pt x="353" y="227"/>
                  </a:cubicBezTo>
                  <a:cubicBezTo>
                    <a:pt x="354" y="226"/>
                    <a:pt x="353" y="225"/>
                    <a:pt x="352" y="224"/>
                  </a:cubicBezTo>
                  <a:cubicBezTo>
                    <a:pt x="352" y="223"/>
                    <a:pt x="351" y="223"/>
                    <a:pt x="350" y="224"/>
                  </a:cubicBezTo>
                  <a:cubicBezTo>
                    <a:pt x="350" y="225"/>
                    <a:pt x="349" y="226"/>
                    <a:pt x="348" y="227"/>
                  </a:cubicBezTo>
                  <a:cubicBezTo>
                    <a:pt x="348" y="227"/>
                    <a:pt x="347" y="228"/>
                    <a:pt x="347" y="229"/>
                  </a:cubicBezTo>
                  <a:cubicBezTo>
                    <a:pt x="347" y="229"/>
                    <a:pt x="348" y="230"/>
                    <a:pt x="348" y="230"/>
                  </a:cubicBezTo>
                  <a:cubicBezTo>
                    <a:pt x="348" y="230"/>
                    <a:pt x="349" y="231"/>
                    <a:pt x="349" y="231"/>
                  </a:cubicBezTo>
                  <a:cubicBezTo>
                    <a:pt x="348" y="233"/>
                    <a:pt x="349" y="233"/>
                    <a:pt x="350" y="234"/>
                  </a:cubicBezTo>
                  <a:cubicBezTo>
                    <a:pt x="351" y="234"/>
                    <a:pt x="351" y="235"/>
                    <a:pt x="351" y="235"/>
                  </a:cubicBezTo>
                  <a:cubicBezTo>
                    <a:pt x="351" y="236"/>
                    <a:pt x="350" y="237"/>
                    <a:pt x="350" y="236"/>
                  </a:cubicBezTo>
                  <a:cubicBezTo>
                    <a:pt x="347" y="236"/>
                    <a:pt x="345" y="238"/>
                    <a:pt x="344" y="239"/>
                  </a:cubicBezTo>
                  <a:cubicBezTo>
                    <a:pt x="343" y="239"/>
                    <a:pt x="343" y="239"/>
                    <a:pt x="343" y="240"/>
                  </a:cubicBezTo>
                  <a:cubicBezTo>
                    <a:pt x="340" y="244"/>
                    <a:pt x="336" y="247"/>
                    <a:pt x="331" y="250"/>
                  </a:cubicBezTo>
                  <a:cubicBezTo>
                    <a:pt x="331" y="250"/>
                    <a:pt x="331" y="251"/>
                    <a:pt x="331" y="251"/>
                  </a:cubicBezTo>
                  <a:cubicBezTo>
                    <a:pt x="330" y="251"/>
                    <a:pt x="331" y="252"/>
                    <a:pt x="331" y="252"/>
                  </a:cubicBezTo>
                  <a:cubicBezTo>
                    <a:pt x="332" y="252"/>
                    <a:pt x="332" y="252"/>
                    <a:pt x="332" y="252"/>
                  </a:cubicBezTo>
                  <a:cubicBezTo>
                    <a:pt x="335" y="252"/>
                    <a:pt x="335" y="253"/>
                    <a:pt x="334" y="254"/>
                  </a:cubicBezTo>
                  <a:cubicBezTo>
                    <a:pt x="334" y="255"/>
                    <a:pt x="333" y="256"/>
                    <a:pt x="332" y="257"/>
                  </a:cubicBezTo>
                  <a:cubicBezTo>
                    <a:pt x="332" y="258"/>
                    <a:pt x="333" y="258"/>
                    <a:pt x="333" y="258"/>
                  </a:cubicBezTo>
                  <a:cubicBezTo>
                    <a:pt x="334" y="258"/>
                    <a:pt x="334" y="258"/>
                    <a:pt x="334" y="258"/>
                  </a:cubicBezTo>
                  <a:cubicBezTo>
                    <a:pt x="335" y="258"/>
                    <a:pt x="336" y="258"/>
                    <a:pt x="336" y="259"/>
                  </a:cubicBezTo>
                  <a:cubicBezTo>
                    <a:pt x="337" y="260"/>
                    <a:pt x="336" y="260"/>
                    <a:pt x="335" y="261"/>
                  </a:cubicBezTo>
                  <a:cubicBezTo>
                    <a:pt x="334" y="261"/>
                    <a:pt x="333" y="262"/>
                    <a:pt x="332" y="263"/>
                  </a:cubicBezTo>
                  <a:cubicBezTo>
                    <a:pt x="331" y="264"/>
                    <a:pt x="331" y="265"/>
                    <a:pt x="331" y="267"/>
                  </a:cubicBezTo>
                  <a:cubicBezTo>
                    <a:pt x="332" y="267"/>
                    <a:pt x="332" y="267"/>
                    <a:pt x="333" y="267"/>
                  </a:cubicBezTo>
                  <a:cubicBezTo>
                    <a:pt x="333" y="266"/>
                    <a:pt x="334" y="266"/>
                    <a:pt x="335" y="265"/>
                  </a:cubicBezTo>
                  <a:cubicBezTo>
                    <a:pt x="335" y="265"/>
                    <a:pt x="336" y="265"/>
                    <a:pt x="336" y="265"/>
                  </a:cubicBezTo>
                  <a:cubicBezTo>
                    <a:pt x="337" y="266"/>
                    <a:pt x="337" y="266"/>
                    <a:pt x="338" y="267"/>
                  </a:cubicBezTo>
                  <a:cubicBezTo>
                    <a:pt x="338" y="266"/>
                    <a:pt x="339" y="266"/>
                    <a:pt x="339" y="265"/>
                  </a:cubicBezTo>
                  <a:cubicBezTo>
                    <a:pt x="340" y="265"/>
                    <a:pt x="340" y="265"/>
                    <a:pt x="341" y="265"/>
                  </a:cubicBezTo>
                  <a:cubicBezTo>
                    <a:pt x="341" y="265"/>
                    <a:pt x="342" y="266"/>
                    <a:pt x="342" y="266"/>
                  </a:cubicBezTo>
                  <a:cubicBezTo>
                    <a:pt x="340" y="268"/>
                    <a:pt x="340" y="271"/>
                    <a:pt x="338" y="272"/>
                  </a:cubicBezTo>
                  <a:cubicBezTo>
                    <a:pt x="338" y="273"/>
                    <a:pt x="338" y="274"/>
                    <a:pt x="339" y="275"/>
                  </a:cubicBezTo>
                  <a:cubicBezTo>
                    <a:pt x="340" y="275"/>
                    <a:pt x="340" y="275"/>
                    <a:pt x="341" y="275"/>
                  </a:cubicBezTo>
                  <a:cubicBezTo>
                    <a:pt x="342" y="274"/>
                    <a:pt x="342" y="273"/>
                    <a:pt x="343" y="272"/>
                  </a:cubicBezTo>
                  <a:cubicBezTo>
                    <a:pt x="343" y="271"/>
                    <a:pt x="343" y="271"/>
                    <a:pt x="344" y="270"/>
                  </a:cubicBezTo>
                  <a:cubicBezTo>
                    <a:pt x="344" y="270"/>
                    <a:pt x="345" y="270"/>
                    <a:pt x="345" y="270"/>
                  </a:cubicBezTo>
                  <a:cubicBezTo>
                    <a:pt x="346" y="272"/>
                    <a:pt x="348" y="274"/>
                    <a:pt x="347" y="276"/>
                  </a:cubicBezTo>
                  <a:cubicBezTo>
                    <a:pt x="346" y="277"/>
                    <a:pt x="348" y="277"/>
                    <a:pt x="348" y="277"/>
                  </a:cubicBezTo>
                  <a:cubicBezTo>
                    <a:pt x="350" y="278"/>
                    <a:pt x="350" y="279"/>
                    <a:pt x="349" y="280"/>
                  </a:cubicBezTo>
                  <a:cubicBezTo>
                    <a:pt x="349" y="281"/>
                    <a:pt x="348" y="282"/>
                    <a:pt x="347" y="281"/>
                  </a:cubicBezTo>
                  <a:cubicBezTo>
                    <a:pt x="347" y="281"/>
                    <a:pt x="347" y="280"/>
                    <a:pt x="347" y="280"/>
                  </a:cubicBezTo>
                  <a:cubicBezTo>
                    <a:pt x="345" y="281"/>
                    <a:pt x="343" y="280"/>
                    <a:pt x="342" y="278"/>
                  </a:cubicBezTo>
                  <a:cubicBezTo>
                    <a:pt x="342" y="278"/>
                    <a:pt x="341" y="278"/>
                    <a:pt x="341" y="278"/>
                  </a:cubicBezTo>
                  <a:cubicBezTo>
                    <a:pt x="341" y="278"/>
                    <a:pt x="341" y="278"/>
                    <a:pt x="340" y="279"/>
                  </a:cubicBezTo>
                  <a:cubicBezTo>
                    <a:pt x="340" y="279"/>
                    <a:pt x="340" y="280"/>
                    <a:pt x="341" y="281"/>
                  </a:cubicBezTo>
                  <a:cubicBezTo>
                    <a:pt x="342" y="282"/>
                    <a:pt x="342" y="283"/>
                    <a:pt x="343" y="284"/>
                  </a:cubicBezTo>
                  <a:cubicBezTo>
                    <a:pt x="344" y="285"/>
                    <a:pt x="344" y="286"/>
                    <a:pt x="344" y="287"/>
                  </a:cubicBezTo>
                  <a:cubicBezTo>
                    <a:pt x="343" y="288"/>
                    <a:pt x="342" y="288"/>
                    <a:pt x="342" y="287"/>
                  </a:cubicBezTo>
                  <a:cubicBezTo>
                    <a:pt x="340" y="287"/>
                    <a:pt x="339" y="286"/>
                    <a:pt x="337" y="286"/>
                  </a:cubicBezTo>
                  <a:cubicBezTo>
                    <a:pt x="336" y="285"/>
                    <a:pt x="336" y="285"/>
                    <a:pt x="336" y="284"/>
                  </a:cubicBezTo>
                  <a:cubicBezTo>
                    <a:pt x="335" y="283"/>
                    <a:pt x="335" y="281"/>
                    <a:pt x="335" y="280"/>
                  </a:cubicBezTo>
                  <a:cubicBezTo>
                    <a:pt x="335" y="277"/>
                    <a:pt x="334" y="275"/>
                    <a:pt x="334" y="272"/>
                  </a:cubicBezTo>
                  <a:cubicBezTo>
                    <a:pt x="332" y="273"/>
                    <a:pt x="331" y="275"/>
                    <a:pt x="330" y="276"/>
                  </a:cubicBezTo>
                  <a:cubicBezTo>
                    <a:pt x="330" y="277"/>
                    <a:pt x="330" y="278"/>
                    <a:pt x="330" y="278"/>
                  </a:cubicBezTo>
                  <a:cubicBezTo>
                    <a:pt x="331" y="280"/>
                    <a:pt x="331" y="282"/>
                    <a:pt x="330" y="284"/>
                  </a:cubicBezTo>
                  <a:cubicBezTo>
                    <a:pt x="329" y="285"/>
                    <a:pt x="328" y="285"/>
                    <a:pt x="327" y="284"/>
                  </a:cubicBezTo>
                  <a:cubicBezTo>
                    <a:pt x="327" y="284"/>
                    <a:pt x="326" y="283"/>
                    <a:pt x="325" y="283"/>
                  </a:cubicBezTo>
                  <a:cubicBezTo>
                    <a:pt x="325" y="282"/>
                    <a:pt x="324" y="282"/>
                    <a:pt x="323" y="283"/>
                  </a:cubicBezTo>
                  <a:cubicBezTo>
                    <a:pt x="323" y="283"/>
                    <a:pt x="322" y="283"/>
                    <a:pt x="321" y="284"/>
                  </a:cubicBezTo>
                  <a:cubicBezTo>
                    <a:pt x="320" y="284"/>
                    <a:pt x="320" y="284"/>
                    <a:pt x="319" y="284"/>
                  </a:cubicBezTo>
                  <a:cubicBezTo>
                    <a:pt x="318" y="284"/>
                    <a:pt x="318" y="283"/>
                    <a:pt x="318" y="283"/>
                  </a:cubicBezTo>
                  <a:cubicBezTo>
                    <a:pt x="318" y="282"/>
                    <a:pt x="317" y="282"/>
                    <a:pt x="317" y="282"/>
                  </a:cubicBezTo>
                  <a:cubicBezTo>
                    <a:pt x="316" y="282"/>
                    <a:pt x="316" y="283"/>
                    <a:pt x="315" y="283"/>
                  </a:cubicBezTo>
                  <a:cubicBezTo>
                    <a:pt x="314" y="283"/>
                    <a:pt x="313" y="282"/>
                    <a:pt x="313" y="281"/>
                  </a:cubicBezTo>
                  <a:cubicBezTo>
                    <a:pt x="313" y="281"/>
                    <a:pt x="313" y="280"/>
                    <a:pt x="313" y="280"/>
                  </a:cubicBezTo>
                  <a:cubicBezTo>
                    <a:pt x="313" y="279"/>
                    <a:pt x="314" y="278"/>
                    <a:pt x="313" y="278"/>
                  </a:cubicBezTo>
                  <a:cubicBezTo>
                    <a:pt x="312" y="277"/>
                    <a:pt x="312" y="277"/>
                    <a:pt x="312" y="277"/>
                  </a:cubicBezTo>
                  <a:cubicBezTo>
                    <a:pt x="311" y="274"/>
                    <a:pt x="309" y="272"/>
                    <a:pt x="307" y="271"/>
                  </a:cubicBezTo>
                  <a:cubicBezTo>
                    <a:pt x="306" y="271"/>
                    <a:pt x="306" y="271"/>
                    <a:pt x="306" y="270"/>
                  </a:cubicBezTo>
                  <a:cubicBezTo>
                    <a:pt x="305" y="271"/>
                    <a:pt x="306" y="272"/>
                    <a:pt x="306" y="273"/>
                  </a:cubicBezTo>
                  <a:cubicBezTo>
                    <a:pt x="306" y="275"/>
                    <a:pt x="305" y="277"/>
                    <a:pt x="306" y="278"/>
                  </a:cubicBezTo>
                  <a:cubicBezTo>
                    <a:pt x="307" y="279"/>
                    <a:pt x="306" y="280"/>
                    <a:pt x="306" y="281"/>
                  </a:cubicBezTo>
                  <a:cubicBezTo>
                    <a:pt x="306" y="281"/>
                    <a:pt x="307" y="282"/>
                    <a:pt x="307" y="282"/>
                  </a:cubicBezTo>
                  <a:cubicBezTo>
                    <a:pt x="309" y="284"/>
                    <a:pt x="309" y="284"/>
                    <a:pt x="308" y="285"/>
                  </a:cubicBezTo>
                  <a:cubicBezTo>
                    <a:pt x="307" y="286"/>
                    <a:pt x="307" y="287"/>
                    <a:pt x="308" y="288"/>
                  </a:cubicBezTo>
                  <a:cubicBezTo>
                    <a:pt x="308" y="288"/>
                    <a:pt x="308" y="289"/>
                    <a:pt x="308" y="290"/>
                  </a:cubicBezTo>
                  <a:cubicBezTo>
                    <a:pt x="308" y="290"/>
                    <a:pt x="307" y="290"/>
                    <a:pt x="306" y="290"/>
                  </a:cubicBezTo>
                  <a:cubicBezTo>
                    <a:pt x="304" y="288"/>
                    <a:pt x="302" y="291"/>
                    <a:pt x="300" y="291"/>
                  </a:cubicBezTo>
                  <a:cubicBezTo>
                    <a:pt x="300" y="292"/>
                    <a:pt x="300" y="292"/>
                    <a:pt x="300" y="293"/>
                  </a:cubicBezTo>
                  <a:cubicBezTo>
                    <a:pt x="300" y="295"/>
                    <a:pt x="300" y="296"/>
                    <a:pt x="297" y="296"/>
                  </a:cubicBezTo>
                  <a:cubicBezTo>
                    <a:pt x="295" y="296"/>
                    <a:pt x="295" y="296"/>
                    <a:pt x="295" y="298"/>
                  </a:cubicBezTo>
                  <a:cubicBezTo>
                    <a:pt x="295" y="299"/>
                    <a:pt x="295" y="300"/>
                    <a:pt x="294" y="300"/>
                  </a:cubicBezTo>
                  <a:cubicBezTo>
                    <a:pt x="292" y="299"/>
                    <a:pt x="292" y="300"/>
                    <a:pt x="291" y="302"/>
                  </a:cubicBezTo>
                  <a:cubicBezTo>
                    <a:pt x="291" y="303"/>
                    <a:pt x="290" y="303"/>
                    <a:pt x="290" y="304"/>
                  </a:cubicBezTo>
                  <a:cubicBezTo>
                    <a:pt x="290" y="304"/>
                    <a:pt x="290" y="305"/>
                    <a:pt x="290" y="305"/>
                  </a:cubicBezTo>
                  <a:cubicBezTo>
                    <a:pt x="290" y="305"/>
                    <a:pt x="291" y="305"/>
                    <a:pt x="291" y="305"/>
                  </a:cubicBezTo>
                  <a:cubicBezTo>
                    <a:pt x="292" y="305"/>
                    <a:pt x="293" y="304"/>
                    <a:pt x="294" y="304"/>
                  </a:cubicBezTo>
                  <a:cubicBezTo>
                    <a:pt x="296" y="303"/>
                    <a:pt x="296" y="303"/>
                    <a:pt x="296" y="305"/>
                  </a:cubicBezTo>
                  <a:cubicBezTo>
                    <a:pt x="296" y="306"/>
                    <a:pt x="296" y="308"/>
                    <a:pt x="296" y="309"/>
                  </a:cubicBezTo>
                  <a:cubicBezTo>
                    <a:pt x="296" y="309"/>
                    <a:pt x="297" y="309"/>
                    <a:pt x="297" y="309"/>
                  </a:cubicBezTo>
                  <a:cubicBezTo>
                    <a:pt x="298" y="309"/>
                    <a:pt x="298" y="309"/>
                    <a:pt x="299" y="309"/>
                  </a:cubicBezTo>
                  <a:cubicBezTo>
                    <a:pt x="300" y="308"/>
                    <a:pt x="300" y="308"/>
                    <a:pt x="300" y="310"/>
                  </a:cubicBezTo>
                  <a:cubicBezTo>
                    <a:pt x="300" y="310"/>
                    <a:pt x="301" y="311"/>
                    <a:pt x="301" y="311"/>
                  </a:cubicBezTo>
                  <a:cubicBezTo>
                    <a:pt x="302" y="311"/>
                    <a:pt x="302" y="311"/>
                    <a:pt x="302" y="311"/>
                  </a:cubicBezTo>
                  <a:cubicBezTo>
                    <a:pt x="303" y="311"/>
                    <a:pt x="304" y="311"/>
                    <a:pt x="303" y="312"/>
                  </a:cubicBezTo>
                  <a:cubicBezTo>
                    <a:pt x="302" y="314"/>
                    <a:pt x="303" y="315"/>
                    <a:pt x="305" y="316"/>
                  </a:cubicBezTo>
                  <a:cubicBezTo>
                    <a:pt x="306" y="317"/>
                    <a:pt x="306" y="318"/>
                    <a:pt x="304" y="319"/>
                  </a:cubicBezTo>
                  <a:cubicBezTo>
                    <a:pt x="302" y="320"/>
                    <a:pt x="302" y="320"/>
                    <a:pt x="302" y="321"/>
                  </a:cubicBezTo>
                  <a:cubicBezTo>
                    <a:pt x="303" y="324"/>
                    <a:pt x="302" y="324"/>
                    <a:pt x="300" y="324"/>
                  </a:cubicBezTo>
                  <a:cubicBezTo>
                    <a:pt x="299" y="324"/>
                    <a:pt x="298" y="325"/>
                    <a:pt x="297" y="326"/>
                  </a:cubicBezTo>
                  <a:cubicBezTo>
                    <a:pt x="297" y="326"/>
                    <a:pt x="297" y="327"/>
                    <a:pt x="297" y="327"/>
                  </a:cubicBezTo>
                  <a:cubicBezTo>
                    <a:pt x="295" y="328"/>
                    <a:pt x="295" y="329"/>
                    <a:pt x="295" y="331"/>
                  </a:cubicBezTo>
                  <a:cubicBezTo>
                    <a:pt x="295" y="332"/>
                    <a:pt x="295" y="333"/>
                    <a:pt x="295" y="334"/>
                  </a:cubicBezTo>
                  <a:cubicBezTo>
                    <a:pt x="294" y="335"/>
                    <a:pt x="294" y="335"/>
                    <a:pt x="293" y="335"/>
                  </a:cubicBezTo>
                  <a:cubicBezTo>
                    <a:pt x="290" y="335"/>
                    <a:pt x="290" y="335"/>
                    <a:pt x="289" y="331"/>
                  </a:cubicBezTo>
                  <a:cubicBezTo>
                    <a:pt x="289" y="330"/>
                    <a:pt x="288" y="329"/>
                    <a:pt x="287" y="329"/>
                  </a:cubicBezTo>
                  <a:cubicBezTo>
                    <a:pt x="287" y="329"/>
                    <a:pt x="286" y="329"/>
                    <a:pt x="286" y="329"/>
                  </a:cubicBezTo>
                  <a:cubicBezTo>
                    <a:pt x="285" y="330"/>
                    <a:pt x="285" y="331"/>
                    <a:pt x="285" y="333"/>
                  </a:cubicBezTo>
                  <a:cubicBezTo>
                    <a:pt x="285" y="336"/>
                    <a:pt x="285" y="340"/>
                    <a:pt x="287" y="343"/>
                  </a:cubicBezTo>
                  <a:cubicBezTo>
                    <a:pt x="288" y="344"/>
                    <a:pt x="287" y="345"/>
                    <a:pt x="286" y="346"/>
                  </a:cubicBezTo>
                  <a:cubicBezTo>
                    <a:pt x="285" y="347"/>
                    <a:pt x="284" y="346"/>
                    <a:pt x="283" y="345"/>
                  </a:cubicBezTo>
                  <a:cubicBezTo>
                    <a:pt x="283" y="345"/>
                    <a:pt x="283" y="344"/>
                    <a:pt x="283" y="344"/>
                  </a:cubicBezTo>
                  <a:cubicBezTo>
                    <a:pt x="283" y="342"/>
                    <a:pt x="282" y="340"/>
                    <a:pt x="280" y="339"/>
                  </a:cubicBezTo>
                  <a:cubicBezTo>
                    <a:pt x="280" y="338"/>
                    <a:pt x="280" y="338"/>
                    <a:pt x="279" y="337"/>
                  </a:cubicBezTo>
                  <a:cubicBezTo>
                    <a:pt x="276" y="338"/>
                    <a:pt x="276" y="342"/>
                    <a:pt x="274" y="343"/>
                  </a:cubicBezTo>
                  <a:cubicBezTo>
                    <a:pt x="274" y="345"/>
                    <a:pt x="275" y="345"/>
                    <a:pt x="276" y="346"/>
                  </a:cubicBezTo>
                  <a:cubicBezTo>
                    <a:pt x="276" y="347"/>
                    <a:pt x="276" y="348"/>
                    <a:pt x="276" y="350"/>
                  </a:cubicBezTo>
                  <a:cubicBezTo>
                    <a:pt x="276" y="353"/>
                    <a:pt x="276" y="353"/>
                    <a:pt x="279" y="355"/>
                  </a:cubicBezTo>
                  <a:cubicBezTo>
                    <a:pt x="280" y="355"/>
                    <a:pt x="280" y="355"/>
                    <a:pt x="280" y="356"/>
                  </a:cubicBezTo>
                  <a:cubicBezTo>
                    <a:pt x="280" y="356"/>
                    <a:pt x="279" y="356"/>
                    <a:pt x="279" y="356"/>
                  </a:cubicBezTo>
                  <a:cubicBezTo>
                    <a:pt x="279" y="357"/>
                    <a:pt x="279" y="357"/>
                    <a:pt x="279" y="357"/>
                  </a:cubicBezTo>
                  <a:cubicBezTo>
                    <a:pt x="277" y="357"/>
                    <a:pt x="276" y="356"/>
                    <a:pt x="275" y="357"/>
                  </a:cubicBezTo>
                  <a:cubicBezTo>
                    <a:pt x="274" y="358"/>
                    <a:pt x="275" y="360"/>
                    <a:pt x="275" y="361"/>
                  </a:cubicBezTo>
                  <a:cubicBezTo>
                    <a:pt x="275" y="362"/>
                    <a:pt x="274" y="363"/>
                    <a:pt x="274" y="363"/>
                  </a:cubicBezTo>
                  <a:cubicBezTo>
                    <a:pt x="272" y="365"/>
                    <a:pt x="271" y="367"/>
                    <a:pt x="269" y="369"/>
                  </a:cubicBezTo>
                  <a:cubicBezTo>
                    <a:pt x="269" y="369"/>
                    <a:pt x="269" y="370"/>
                    <a:pt x="269" y="370"/>
                  </a:cubicBezTo>
                  <a:cubicBezTo>
                    <a:pt x="269" y="371"/>
                    <a:pt x="269" y="371"/>
                    <a:pt x="270" y="371"/>
                  </a:cubicBezTo>
                  <a:cubicBezTo>
                    <a:pt x="270" y="372"/>
                    <a:pt x="270" y="372"/>
                    <a:pt x="271" y="371"/>
                  </a:cubicBezTo>
                  <a:cubicBezTo>
                    <a:pt x="272" y="370"/>
                    <a:pt x="272" y="370"/>
                    <a:pt x="273" y="369"/>
                  </a:cubicBezTo>
                  <a:cubicBezTo>
                    <a:pt x="274" y="368"/>
                    <a:pt x="275" y="368"/>
                    <a:pt x="275" y="369"/>
                  </a:cubicBezTo>
                  <a:cubicBezTo>
                    <a:pt x="276" y="369"/>
                    <a:pt x="276" y="370"/>
                    <a:pt x="276" y="370"/>
                  </a:cubicBezTo>
                  <a:cubicBezTo>
                    <a:pt x="274" y="372"/>
                    <a:pt x="274" y="374"/>
                    <a:pt x="275" y="376"/>
                  </a:cubicBezTo>
                  <a:cubicBezTo>
                    <a:pt x="275" y="377"/>
                    <a:pt x="274" y="378"/>
                    <a:pt x="275" y="379"/>
                  </a:cubicBezTo>
                  <a:cubicBezTo>
                    <a:pt x="275" y="379"/>
                    <a:pt x="276" y="378"/>
                    <a:pt x="277" y="379"/>
                  </a:cubicBezTo>
                  <a:cubicBezTo>
                    <a:pt x="277" y="381"/>
                    <a:pt x="277" y="384"/>
                    <a:pt x="276" y="386"/>
                  </a:cubicBezTo>
                  <a:cubicBezTo>
                    <a:pt x="276" y="386"/>
                    <a:pt x="276" y="387"/>
                    <a:pt x="277" y="387"/>
                  </a:cubicBezTo>
                  <a:cubicBezTo>
                    <a:pt x="277" y="387"/>
                    <a:pt x="278" y="387"/>
                    <a:pt x="278" y="387"/>
                  </a:cubicBezTo>
                  <a:cubicBezTo>
                    <a:pt x="279" y="386"/>
                    <a:pt x="280" y="385"/>
                    <a:pt x="281" y="383"/>
                  </a:cubicBezTo>
                  <a:cubicBezTo>
                    <a:pt x="282" y="382"/>
                    <a:pt x="284" y="381"/>
                    <a:pt x="285" y="381"/>
                  </a:cubicBezTo>
                  <a:cubicBezTo>
                    <a:pt x="286" y="381"/>
                    <a:pt x="287" y="381"/>
                    <a:pt x="287" y="382"/>
                  </a:cubicBezTo>
                  <a:cubicBezTo>
                    <a:pt x="287" y="382"/>
                    <a:pt x="286" y="383"/>
                    <a:pt x="286" y="383"/>
                  </a:cubicBezTo>
                  <a:cubicBezTo>
                    <a:pt x="284" y="384"/>
                    <a:pt x="283" y="384"/>
                    <a:pt x="283" y="386"/>
                  </a:cubicBezTo>
                  <a:cubicBezTo>
                    <a:pt x="280" y="389"/>
                    <a:pt x="278" y="392"/>
                    <a:pt x="275" y="395"/>
                  </a:cubicBezTo>
                  <a:cubicBezTo>
                    <a:pt x="274" y="396"/>
                    <a:pt x="274" y="398"/>
                    <a:pt x="272" y="399"/>
                  </a:cubicBezTo>
                  <a:cubicBezTo>
                    <a:pt x="272" y="399"/>
                    <a:pt x="272" y="400"/>
                    <a:pt x="272" y="401"/>
                  </a:cubicBezTo>
                  <a:cubicBezTo>
                    <a:pt x="273" y="401"/>
                    <a:pt x="273" y="401"/>
                    <a:pt x="274" y="401"/>
                  </a:cubicBezTo>
                  <a:cubicBezTo>
                    <a:pt x="275" y="400"/>
                    <a:pt x="276" y="400"/>
                    <a:pt x="277" y="399"/>
                  </a:cubicBezTo>
                  <a:cubicBezTo>
                    <a:pt x="278" y="399"/>
                    <a:pt x="279" y="399"/>
                    <a:pt x="279" y="400"/>
                  </a:cubicBezTo>
                  <a:cubicBezTo>
                    <a:pt x="280" y="402"/>
                    <a:pt x="280" y="402"/>
                    <a:pt x="282" y="402"/>
                  </a:cubicBezTo>
                  <a:cubicBezTo>
                    <a:pt x="282" y="402"/>
                    <a:pt x="283" y="401"/>
                    <a:pt x="283" y="401"/>
                  </a:cubicBezTo>
                  <a:cubicBezTo>
                    <a:pt x="285" y="401"/>
                    <a:pt x="286" y="400"/>
                    <a:pt x="286" y="399"/>
                  </a:cubicBezTo>
                  <a:cubicBezTo>
                    <a:pt x="286" y="398"/>
                    <a:pt x="287" y="397"/>
                    <a:pt x="287" y="396"/>
                  </a:cubicBezTo>
                  <a:cubicBezTo>
                    <a:pt x="287" y="395"/>
                    <a:pt x="288" y="395"/>
                    <a:pt x="288" y="395"/>
                  </a:cubicBezTo>
                  <a:cubicBezTo>
                    <a:pt x="289" y="395"/>
                    <a:pt x="289" y="396"/>
                    <a:pt x="289" y="396"/>
                  </a:cubicBezTo>
                  <a:cubicBezTo>
                    <a:pt x="289" y="396"/>
                    <a:pt x="289" y="397"/>
                    <a:pt x="289" y="397"/>
                  </a:cubicBezTo>
                  <a:cubicBezTo>
                    <a:pt x="289" y="399"/>
                    <a:pt x="290" y="399"/>
                    <a:pt x="291" y="400"/>
                  </a:cubicBezTo>
                  <a:cubicBezTo>
                    <a:pt x="293" y="401"/>
                    <a:pt x="293" y="401"/>
                    <a:pt x="292" y="403"/>
                  </a:cubicBezTo>
                  <a:cubicBezTo>
                    <a:pt x="291" y="404"/>
                    <a:pt x="291" y="404"/>
                    <a:pt x="291" y="405"/>
                  </a:cubicBezTo>
                  <a:cubicBezTo>
                    <a:pt x="291" y="406"/>
                    <a:pt x="291" y="406"/>
                    <a:pt x="291" y="407"/>
                  </a:cubicBezTo>
                  <a:cubicBezTo>
                    <a:pt x="291" y="408"/>
                    <a:pt x="291" y="409"/>
                    <a:pt x="290" y="408"/>
                  </a:cubicBezTo>
                  <a:cubicBezTo>
                    <a:pt x="289" y="408"/>
                    <a:pt x="289" y="408"/>
                    <a:pt x="289" y="408"/>
                  </a:cubicBezTo>
                  <a:cubicBezTo>
                    <a:pt x="287" y="407"/>
                    <a:pt x="286" y="408"/>
                    <a:pt x="285" y="410"/>
                  </a:cubicBezTo>
                  <a:cubicBezTo>
                    <a:pt x="283" y="412"/>
                    <a:pt x="282" y="414"/>
                    <a:pt x="285" y="416"/>
                  </a:cubicBezTo>
                  <a:cubicBezTo>
                    <a:pt x="285" y="416"/>
                    <a:pt x="285" y="417"/>
                    <a:pt x="286" y="418"/>
                  </a:cubicBezTo>
                  <a:cubicBezTo>
                    <a:pt x="287" y="419"/>
                    <a:pt x="288" y="419"/>
                    <a:pt x="289" y="418"/>
                  </a:cubicBezTo>
                  <a:cubicBezTo>
                    <a:pt x="290" y="416"/>
                    <a:pt x="291" y="415"/>
                    <a:pt x="292" y="413"/>
                  </a:cubicBezTo>
                  <a:cubicBezTo>
                    <a:pt x="292" y="413"/>
                    <a:pt x="292" y="413"/>
                    <a:pt x="293" y="413"/>
                  </a:cubicBezTo>
                  <a:cubicBezTo>
                    <a:pt x="293" y="413"/>
                    <a:pt x="293" y="413"/>
                    <a:pt x="293" y="414"/>
                  </a:cubicBezTo>
                  <a:cubicBezTo>
                    <a:pt x="293" y="415"/>
                    <a:pt x="293" y="415"/>
                    <a:pt x="293" y="416"/>
                  </a:cubicBezTo>
                  <a:cubicBezTo>
                    <a:pt x="294" y="419"/>
                    <a:pt x="294" y="420"/>
                    <a:pt x="298" y="419"/>
                  </a:cubicBezTo>
                  <a:cubicBezTo>
                    <a:pt x="299" y="418"/>
                    <a:pt x="300" y="419"/>
                    <a:pt x="301" y="419"/>
                  </a:cubicBezTo>
                  <a:cubicBezTo>
                    <a:pt x="303" y="420"/>
                    <a:pt x="303" y="421"/>
                    <a:pt x="302" y="422"/>
                  </a:cubicBezTo>
                  <a:cubicBezTo>
                    <a:pt x="301" y="423"/>
                    <a:pt x="301" y="425"/>
                    <a:pt x="300" y="426"/>
                  </a:cubicBezTo>
                  <a:cubicBezTo>
                    <a:pt x="300" y="427"/>
                    <a:pt x="299" y="427"/>
                    <a:pt x="298" y="427"/>
                  </a:cubicBezTo>
                  <a:cubicBezTo>
                    <a:pt x="297" y="426"/>
                    <a:pt x="297" y="426"/>
                    <a:pt x="296" y="427"/>
                  </a:cubicBezTo>
                  <a:cubicBezTo>
                    <a:pt x="296" y="428"/>
                    <a:pt x="295" y="428"/>
                    <a:pt x="295" y="429"/>
                  </a:cubicBezTo>
                  <a:cubicBezTo>
                    <a:pt x="294" y="430"/>
                    <a:pt x="293" y="430"/>
                    <a:pt x="292" y="430"/>
                  </a:cubicBezTo>
                  <a:cubicBezTo>
                    <a:pt x="291" y="430"/>
                    <a:pt x="291" y="429"/>
                    <a:pt x="290" y="429"/>
                  </a:cubicBezTo>
                  <a:cubicBezTo>
                    <a:pt x="289" y="429"/>
                    <a:pt x="289" y="430"/>
                    <a:pt x="289" y="430"/>
                  </a:cubicBezTo>
                  <a:cubicBezTo>
                    <a:pt x="288" y="431"/>
                    <a:pt x="288" y="433"/>
                    <a:pt x="288" y="434"/>
                  </a:cubicBezTo>
                  <a:cubicBezTo>
                    <a:pt x="289" y="436"/>
                    <a:pt x="288" y="440"/>
                    <a:pt x="292" y="440"/>
                  </a:cubicBezTo>
                  <a:cubicBezTo>
                    <a:pt x="292" y="440"/>
                    <a:pt x="293" y="441"/>
                    <a:pt x="293" y="441"/>
                  </a:cubicBezTo>
                  <a:cubicBezTo>
                    <a:pt x="293" y="441"/>
                    <a:pt x="293" y="442"/>
                    <a:pt x="293" y="442"/>
                  </a:cubicBezTo>
                  <a:cubicBezTo>
                    <a:pt x="291" y="444"/>
                    <a:pt x="289" y="445"/>
                    <a:pt x="287" y="443"/>
                  </a:cubicBezTo>
                  <a:cubicBezTo>
                    <a:pt x="286" y="443"/>
                    <a:pt x="286" y="443"/>
                    <a:pt x="285" y="443"/>
                  </a:cubicBezTo>
                  <a:cubicBezTo>
                    <a:pt x="285" y="442"/>
                    <a:pt x="284" y="442"/>
                    <a:pt x="283" y="443"/>
                  </a:cubicBezTo>
                  <a:cubicBezTo>
                    <a:pt x="283" y="444"/>
                    <a:pt x="282" y="445"/>
                    <a:pt x="281" y="445"/>
                  </a:cubicBezTo>
                  <a:cubicBezTo>
                    <a:pt x="279" y="444"/>
                    <a:pt x="278" y="445"/>
                    <a:pt x="277" y="445"/>
                  </a:cubicBezTo>
                  <a:cubicBezTo>
                    <a:pt x="275" y="446"/>
                    <a:pt x="275" y="447"/>
                    <a:pt x="275" y="448"/>
                  </a:cubicBezTo>
                  <a:cubicBezTo>
                    <a:pt x="275" y="449"/>
                    <a:pt x="275" y="449"/>
                    <a:pt x="275" y="449"/>
                  </a:cubicBezTo>
                  <a:cubicBezTo>
                    <a:pt x="276" y="451"/>
                    <a:pt x="275" y="451"/>
                    <a:pt x="274" y="452"/>
                  </a:cubicBezTo>
                  <a:cubicBezTo>
                    <a:pt x="274" y="452"/>
                    <a:pt x="273" y="452"/>
                    <a:pt x="273" y="452"/>
                  </a:cubicBezTo>
                  <a:cubicBezTo>
                    <a:pt x="272" y="452"/>
                    <a:pt x="271" y="451"/>
                    <a:pt x="270" y="452"/>
                  </a:cubicBezTo>
                  <a:cubicBezTo>
                    <a:pt x="269" y="453"/>
                    <a:pt x="268" y="455"/>
                    <a:pt x="269" y="457"/>
                  </a:cubicBezTo>
                  <a:cubicBezTo>
                    <a:pt x="269" y="461"/>
                    <a:pt x="267" y="464"/>
                    <a:pt x="264" y="466"/>
                  </a:cubicBezTo>
                  <a:cubicBezTo>
                    <a:pt x="263" y="466"/>
                    <a:pt x="262" y="466"/>
                    <a:pt x="262" y="468"/>
                  </a:cubicBezTo>
                  <a:cubicBezTo>
                    <a:pt x="262" y="469"/>
                    <a:pt x="262" y="470"/>
                    <a:pt x="262" y="471"/>
                  </a:cubicBezTo>
                  <a:cubicBezTo>
                    <a:pt x="263" y="472"/>
                    <a:pt x="264" y="470"/>
                    <a:pt x="266" y="470"/>
                  </a:cubicBezTo>
                  <a:cubicBezTo>
                    <a:pt x="266" y="469"/>
                    <a:pt x="267" y="469"/>
                    <a:pt x="267" y="470"/>
                  </a:cubicBezTo>
                  <a:cubicBezTo>
                    <a:pt x="268" y="470"/>
                    <a:pt x="268" y="471"/>
                    <a:pt x="268" y="472"/>
                  </a:cubicBezTo>
                  <a:cubicBezTo>
                    <a:pt x="268" y="472"/>
                    <a:pt x="268" y="473"/>
                    <a:pt x="268" y="474"/>
                  </a:cubicBezTo>
                  <a:cubicBezTo>
                    <a:pt x="267" y="474"/>
                    <a:pt x="268" y="475"/>
                    <a:pt x="268" y="476"/>
                  </a:cubicBezTo>
                  <a:cubicBezTo>
                    <a:pt x="268" y="476"/>
                    <a:pt x="268" y="476"/>
                    <a:pt x="268" y="476"/>
                  </a:cubicBezTo>
                  <a:cubicBezTo>
                    <a:pt x="269" y="476"/>
                    <a:pt x="269" y="476"/>
                    <a:pt x="269" y="476"/>
                  </a:cubicBezTo>
                  <a:cubicBezTo>
                    <a:pt x="269" y="474"/>
                    <a:pt x="269" y="472"/>
                    <a:pt x="270" y="470"/>
                  </a:cubicBezTo>
                  <a:cubicBezTo>
                    <a:pt x="271" y="469"/>
                    <a:pt x="272" y="469"/>
                    <a:pt x="272" y="470"/>
                  </a:cubicBezTo>
                  <a:cubicBezTo>
                    <a:pt x="272" y="471"/>
                    <a:pt x="273" y="472"/>
                    <a:pt x="275" y="472"/>
                  </a:cubicBezTo>
                  <a:cubicBezTo>
                    <a:pt x="276" y="472"/>
                    <a:pt x="277" y="473"/>
                    <a:pt x="277" y="474"/>
                  </a:cubicBezTo>
                  <a:cubicBezTo>
                    <a:pt x="277" y="475"/>
                    <a:pt x="278" y="477"/>
                    <a:pt x="278" y="478"/>
                  </a:cubicBezTo>
                  <a:cubicBezTo>
                    <a:pt x="278" y="479"/>
                    <a:pt x="277" y="480"/>
                    <a:pt x="276" y="480"/>
                  </a:cubicBezTo>
                  <a:cubicBezTo>
                    <a:pt x="275" y="480"/>
                    <a:pt x="274" y="480"/>
                    <a:pt x="272" y="480"/>
                  </a:cubicBezTo>
                  <a:cubicBezTo>
                    <a:pt x="271" y="480"/>
                    <a:pt x="269" y="480"/>
                    <a:pt x="268" y="481"/>
                  </a:cubicBezTo>
                  <a:cubicBezTo>
                    <a:pt x="267" y="482"/>
                    <a:pt x="266" y="483"/>
                    <a:pt x="266" y="485"/>
                  </a:cubicBezTo>
                  <a:cubicBezTo>
                    <a:pt x="266" y="486"/>
                    <a:pt x="266" y="487"/>
                    <a:pt x="266" y="487"/>
                  </a:cubicBezTo>
                  <a:cubicBezTo>
                    <a:pt x="263" y="488"/>
                    <a:pt x="262" y="491"/>
                    <a:pt x="259" y="491"/>
                  </a:cubicBezTo>
                  <a:cubicBezTo>
                    <a:pt x="259" y="491"/>
                    <a:pt x="258" y="491"/>
                    <a:pt x="258" y="492"/>
                  </a:cubicBezTo>
                  <a:cubicBezTo>
                    <a:pt x="257" y="493"/>
                    <a:pt x="255" y="493"/>
                    <a:pt x="254" y="494"/>
                  </a:cubicBezTo>
                  <a:cubicBezTo>
                    <a:pt x="253" y="494"/>
                    <a:pt x="252" y="495"/>
                    <a:pt x="252" y="497"/>
                  </a:cubicBezTo>
                  <a:cubicBezTo>
                    <a:pt x="253" y="498"/>
                    <a:pt x="253" y="498"/>
                    <a:pt x="254" y="498"/>
                  </a:cubicBezTo>
                  <a:cubicBezTo>
                    <a:pt x="256" y="496"/>
                    <a:pt x="258" y="495"/>
                    <a:pt x="261" y="495"/>
                  </a:cubicBezTo>
                  <a:cubicBezTo>
                    <a:pt x="261" y="494"/>
                    <a:pt x="262" y="494"/>
                    <a:pt x="263" y="494"/>
                  </a:cubicBezTo>
                  <a:cubicBezTo>
                    <a:pt x="263" y="495"/>
                    <a:pt x="263" y="495"/>
                    <a:pt x="264" y="495"/>
                  </a:cubicBezTo>
                  <a:cubicBezTo>
                    <a:pt x="264" y="496"/>
                    <a:pt x="263" y="496"/>
                    <a:pt x="263" y="496"/>
                  </a:cubicBezTo>
                  <a:cubicBezTo>
                    <a:pt x="263" y="497"/>
                    <a:pt x="262" y="497"/>
                    <a:pt x="262" y="497"/>
                  </a:cubicBezTo>
                  <a:cubicBezTo>
                    <a:pt x="260" y="498"/>
                    <a:pt x="258" y="498"/>
                    <a:pt x="257" y="500"/>
                  </a:cubicBezTo>
                  <a:cubicBezTo>
                    <a:pt x="255" y="501"/>
                    <a:pt x="253" y="504"/>
                    <a:pt x="250" y="504"/>
                  </a:cubicBezTo>
                  <a:cubicBezTo>
                    <a:pt x="249" y="504"/>
                    <a:pt x="248" y="504"/>
                    <a:pt x="248" y="505"/>
                  </a:cubicBezTo>
                  <a:cubicBezTo>
                    <a:pt x="249" y="509"/>
                    <a:pt x="248" y="511"/>
                    <a:pt x="246" y="513"/>
                  </a:cubicBezTo>
                  <a:cubicBezTo>
                    <a:pt x="245" y="514"/>
                    <a:pt x="245" y="514"/>
                    <a:pt x="245" y="515"/>
                  </a:cubicBezTo>
                  <a:cubicBezTo>
                    <a:pt x="245" y="516"/>
                    <a:pt x="245" y="516"/>
                    <a:pt x="246" y="517"/>
                  </a:cubicBezTo>
                  <a:cubicBezTo>
                    <a:pt x="246" y="517"/>
                    <a:pt x="247" y="517"/>
                    <a:pt x="247" y="516"/>
                  </a:cubicBezTo>
                  <a:cubicBezTo>
                    <a:pt x="248" y="515"/>
                    <a:pt x="250" y="513"/>
                    <a:pt x="251" y="512"/>
                  </a:cubicBezTo>
                  <a:cubicBezTo>
                    <a:pt x="252" y="512"/>
                    <a:pt x="252" y="512"/>
                    <a:pt x="252" y="512"/>
                  </a:cubicBezTo>
                  <a:cubicBezTo>
                    <a:pt x="252" y="512"/>
                    <a:pt x="253" y="512"/>
                    <a:pt x="253" y="512"/>
                  </a:cubicBezTo>
                  <a:cubicBezTo>
                    <a:pt x="253" y="513"/>
                    <a:pt x="252" y="514"/>
                    <a:pt x="252" y="515"/>
                  </a:cubicBezTo>
                  <a:cubicBezTo>
                    <a:pt x="251" y="516"/>
                    <a:pt x="251" y="517"/>
                    <a:pt x="252" y="517"/>
                  </a:cubicBezTo>
                  <a:cubicBezTo>
                    <a:pt x="253" y="518"/>
                    <a:pt x="253" y="519"/>
                    <a:pt x="253" y="520"/>
                  </a:cubicBezTo>
                  <a:cubicBezTo>
                    <a:pt x="253" y="520"/>
                    <a:pt x="253" y="521"/>
                    <a:pt x="254" y="521"/>
                  </a:cubicBezTo>
                  <a:cubicBezTo>
                    <a:pt x="254" y="522"/>
                    <a:pt x="255" y="522"/>
                    <a:pt x="255" y="522"/>
                  </a:cubicBezTo>
                  <a:cubicBezTo>
                    <a:pt x="256" y="521"/>
                    <a:pt x="258" y="519"/>
                    <a:pt x="257" y="518"/>
                  </a:cubicBezTo>
                  <a:cubicBezTo>
                    <a:pt x="257" y="517"/>
                    <a:pt x="257" y="516"/>
                    <a:pt x="257" y="515"/>
                  </a:cubicBezTo>
                  <a:cubicBezTo>
                    <a:pt x="256" y="514"/>
                    <a:pt x="257" y="512"/>
                    <a:pt x="258" y="511"/>
                  </a:cubicBezTo>
                  <a:cubicBezTo>
                    <a:pt x="258" y="510"/>
                    <a:pt x="259" y="509"/>
                    <a:pt x="260" y="509"/>
                  </a:cubicBezTo>
                  <a:cubicBezTo>
                    <a:pt x="261" y="510"/>
                    <a:pt x="260" y="511"/>
                    <a:pt x="260" y="512"/>
                  </a:cubicBezTo>
                  <a:cubicBezTo>
                    <a:pt x="259" y="514"/>
                    <a:pt x="258" y="515"/>
                    <a:pt x="260" y="517"/>
                  </a:cubicBezTo>
                  <a:cubicBezTo>
                    <a:pt x="260" y="518"/>
                    <a:pt x="261" y="518"/>
                    <a:pt x="262" y="517"/>
                  </a:cubicBezTo>
                  <a:cubicBezTo>
                    <a:pt x="263" y="516"/>
                    <a:pt x="265" y="514"/>
                    <a:pt x="264" y="512"/>
                  </a:cubicBezTo>
                  <a:cubicBezTo>
                    <a:pt x="264" y="510"/>
                    <a:pt x="265" y="509"/>
                    <a:pt x="267" y="509"/>
                  </a:cubicBezTo>
                  <a:cubicBezTo>
                    <a:pt x="268" y="509"/>
                    <a:pt x="268" y="508"/>
                    <a:pt x="269" y="508"/>
                  </a:cubicBezTo>
                  <a:cubicBezTo>
                    <a:pt x="271" y="507"/>
                    <a:pt x="274" y="507"/>
                    <a:pt x="274" y="505"/>
                  </a:cubicBezTo>
                  <a:cubicBezTo>
                    <a:pt x="274" y="504"/>
                    <a:pt x="275" y="504"/>
                    <a:pt x="275" y="504"/>
                  </a:cubicBezTo>
                  <a:cubicBezTo>
                    <a:pt x="276" y="504"/>
                    <a:pt x="276" y="505"/>
                    <a:pt x="276" y="505"/>
                  </a:cubicBezTo>
                  <a:cubicBezTo>
                    <a:pt x="276" y="506"/>
                    <a:pt x="276" y="506"/>
                    <a:pt x="276" y="507"/>
                  </a:cubicBezTo>
                  <a:cubicBezTo>
                    <a:pt x="276" y="507"/>
                    <a:pt x="276" y="508"/>
                    <a:pt x="276" y="508"/>
                  </a:cubicBezTo>
                  <a:cubicBezTo>
                    <a:pt x="278" y="507"/>
                    <a:pt x="279" y="505"/>
                    <a:pt x="280" y="504"/>
                  </a:cubicBezTo>
                  <a:cubicBezTo>
                    <a:pt x="281" y="503"/>
                    <a:pt x="281" y="503"/>
                    <a:pt x="281" y="502"/>
                  </a:cubicBezTo>
                  <a:cubicBezTo>
                    <a:pt x="282" y="502"/>
                    <a:pt x="283" y="502"/>
                    <a:pt x="283" y="502"/>
                  </a:cubicBezTo>
                  <a:cubicBezTo>
                    <a:pt x="284" y="502"/>
                    <a:pt x="284" y="503"/>
                    <a:pt x="284" y="504"/>
                  </a:cubicBezTo>
                  <a:cubicBezTo>
                    <a:pt x="284" y="504"/>
                    <a:pt x="284" y="505"/>
                    <a:pt x="284" y="505"/>
                  </a:cubicBezTo>
                  <a:cubicBezTo>
                    <a:pt x="283" y="507"/>
                    <a:pt x="283" y="507"/>
                    <a:pt x="285" y="509"/>
                  </a:cubicBezTo>
                  <a:cubicBezTo>
                    <a:pt x="285" y="509"/>
                    <a:pt x="285" y="509"/>
                    <a:pt x="286" y="510"/>
                  </a:cubicBezTo>
                  <a:cubicBezTo>
                    <a:pt x="287" y="511"/>
                    <a:pt x="287" y="512"/>
                    <a:pt x="285" y="513"/>
                  </a:cubicBezTo>
                  <a:cubicBezTo>
                    <a:pt x="283" y="513"/>
                    <a:pt x="281" y="515"/>
                    <a:pt x="280" y="517"/>
                  </a:cubicBezTo>
                  <a:cubicBezTo>
                    <a:pt x="281" y="518"/>
                    <a:pt x="282" y="517"/>
                    <a:pt x="283" y="516"/>
                  </a:cubicBezTo>
                  <a:cubicBezTo>
                    <a:pt x="284" y="515"/>
                    <a:pt x="286" y="515"/>
                    <a:pt x="286" y="516"/>
                  </a:cubicBezTo>
                  <a:cubicBezTo>
                    <a:pt x="287" y="517"/>
                    <a:pt x="286" y="518"/>
                    <a:pt x="285" y="519"/>
                  </a:cubicBezTo>
                  <a:cubicBezTo>
                    <a:pt x="284" y="520"/>
                    <a:pt x="283" y="521"/>
                    <a:pt x="282" y="522"/>
                  </a:cubicBezTo>
                  <a:cubicBezTo>
                    <a:pt x="281" y="522"/>
                    <a:pt x="281" y="523"/>
                    <a:pt x="280" y="523"/>
                  </a:cubicBezTo>
                  <a:cubicBezTo>
                    <a:pt x="280" y="524"/>
                    <a:pt x="281" y="525"/>
                    <a:pt x="281" y="525"/>
                  </a:cubicBezTo>
                  <a:cubicBezTo>
                    <a:pt x="282" y="526"/>
                    <a:pt x="282" y="526"/>
                    <a:pt x="282" y="525"/>
                  </a:cubicBezTo>
                  <a:cubicBezTo>
                    <a:pt x="283" y="524"/>
                    <a:pt x="285" y="524"/>
                    <a:pt x="286" y="522"/>
                  </a:cubicBezTo>
                  <a:cubicBezTo>
                    <a:pt x="286" y="522"/>
                    <a:pt x="287" y="522"/>
                    <a:pt x="287" y="521"/>
                  </a:cubicBezTo>
                  <a:cubicBezTo>
                    <a:pt x="288" y="521"/>
                    <a:pt x="288" y="521"/>
                    <a:pt x="289" y="522"/>
                  </a:cubicBezTo>
                  <a:cubicBezTo>
                    <a:pt x="289" y="522"/>
                    <a:pt x="289" y="523"/>
                    <a:pt x="289" y="523"/>
                  </a:cubicBezTo>
                  <a:cubicBezTo>
                    <a:pt x="288" y="524"/>
                    <a:pt x="288" y="524"/>
                    <a:pt x="287" y="525"/>
                  </a:cubicBezTo>
                  <a:cubicBezTo>
                    <a:pt x="287" y="525"/>
                    <a:pt x="286" y="526"/>
                    <a:pt x="286" y="526"/>
                  </a:cubicBezTo>
                  <a:cubicBezTo>
                    <a:pt x="285" y="527"/>
                    <a:pt x="285" y="529"/>
                    <a:pt x="286" y="530"/>
                  </a:cubicBezTo>
                  <a:cubicBezTo>
                    <a:pt x="287" y="530"/>
                    <a:pt x="288" y="530"/>
                    <a:pt x="289" y="528"/>
                  </a:cubicBezTo>
                  <a:cubicBezTo>
                    <a:pt x="289" y="526"/>
                    <a:pt x="291" y="525"/>
                    <a:pt x="291" y="523"/>
                  </a:cubicBezTo>
                  <a:cubicBezTo>
                    <a:pt x="291" y="522"/>
                    <a:pt x="291" y="521"/>
                    <a:pt x="292" y="521"/>
                  </a:cubicBezTo>
                  <a:cubicBezTo>
                    <a:pt x="293" y="520"/>
                    <a:pt x="294" y="521"/>
                    <a:pt x="294" y="521"/>
                  </a:cubicBezTo>
                  <a:cubicBezTo>
                    <a:pt x="294" y="522"/>
                    <a:pt x="294" y="522"/>
                    <a:pt x="294" y="523"/>
                  </a:cubicBezTo>
                  <a:cubicBezTo>
                    <a:pt x="293" y="524"/>
                    <a:pt x="293" y="525"/>
                    <a:pt x="294" y="526"/>
                  </a:cubicBezTo>
                  <a:cubicBezTo>
                    <a:pt x="294" y="527"/>
                    <a:pt x="295" y="528"/>
                    <a:pt x="296" y="528"/>
                  </a:cubicBezTo>
                  <a:cubicBezTo>
                    <a:pt x="297" y="528"/>
                    <a:pt x="297" y="526"/>
                    <a:pt x="297" y="525"/>
                  </a:cubicBezTo>
                  <a:cubicBezTo>
                    <a:pt x="297" y="524"/>
                    <a:pt x="296" y="523"/>
                    <a:pt x="296" y="522"/>
                  </a:cubicBezTo>
                  <a:cubicBezTo>
                    <a:pt x="296" y="521"/>
                    <a:pt x="297" y="520"/>
                    <a:pt x="298" y="520"/>
                  </a:cubicBezTo>
                  <a:cubicBezTo>
                    <a:pt x="298" y="521"/>
                    <a:pt x="299" y="521"/>
                    <a:pt x="300" y="521"/>
                  </a:cubicBezTo>
                  <a:cubicBezTo>
                    <a:pt x="299" y="520"/>
                    <a:pt x="298" y="519"/>
                    <a:pt x="297" y="517"/>
                  </a:cubicBezTo>
                  <a:cubicBezTo>
                    <a:pt x="297" y="517"/>
                    <a:pt x="297" y="515"/>
                    <a:pt x="298" y="516"/>
                  </a:cubicBezTo>
                  <a:cubicBezTo>
                    <a:pt x="300" y="516"/>
                    <a:pt x="301" y="515"/>
                    <a:pt x="302" y="514"/>
                  </a:cubicBezTo>
                  <a:cubicBezTo>
                    <a:pt x="302" y="513"/>
                    <a:pt x="303" y="513"/>
                    <a:pt x="304" y="513"/>
                  </a:cubicBezTo>
                  <a:cubicBezTo>
                    <a:pt x="304" y="513"/>
                    <a:pt x="304" y="513"/>
                    <a:pt x="304" y="513"/>
                  </a:cubicBezTo>
                  <a:cubicBezTo>
                    <a:pt x="304" y="513"/>
                    <a:pt x="305" y="514"/>
                    <a:pt x="305" y="514"/>
                  </a:cubicBezTo>
                  <a:cubicBezTo>
                    <a:pt x="304" y="515"/>
                    <a:pt x="303" y="515"/>
                    <a:pt x="303" y="516"/>
                  </a:cubicBezTo>
                  <a:cubicBezTo>
                    <a:pt x="302" y="517"/>
                    <a:pt x="302" y="519"/>
                    <a:pt x="304" y="519"/>
                  </a:cubicBezTo>
                  <a:cubicBezTo>
                    <a:pt x="304" y="520"/>
                    <a:pt x="305" y="520"/>
                    <a:pt x="305" y="519"/>
                  </a:cubicBezTo>
                  <a:cubicBezTo>
                    <a:pt x="307" y="517"/>
                    <a:pt x="310" y="515"/>
                    <a:pt x="309" y="511"/>
                  </a:cubicBezTo>
                  <a:cubicBezTo>
                    <a:pt x="309" y="511"/>
                    <a:pt x="310" y="510"/>
                    <a:pt x="311" y="511"/>
                  </a:cubicBezTo>
                  <a:cubicBezTo>
                    <a:pt x="312" y="511"/>
                    <a:pt x="313" y="511"/>
                    <a:pt x="314" y="510"/>
                  </a:cubicBezTo>
                  <a:cubicBezTo>
                    <a:pt x="315" y="509"/>
                    <a:pt x="316" y="508"/>
                    <a:pt x="317" y="508"/>
                  </a:cubicBezTo>
                  <a:cubicBezTo>
                    <a:pt x="318" y="508"/>
                    <a:pt x="319" y="508"/>
                    <a:pt x="319" y="508"/>
                  </a:cubicBezTo>
                  <a:cubicBezTo>
                    <a:pt x="320" y="508"/>
                    <a:pt x="321" y="506"/>
                    <a:pt x="322" y="507"/>
                  </a:cubicBezTo>
                  <a:cubicBezTo>
                    <a:pt x="322" y="508"/>
                    <a:pt x="321" y="509"/>
                    <a:pt x="321" y="510"/>
                  </a:cubicBezTo>
                  <a:cubicBezTo>
                    <a:pt x="320" y="511"/>
                    <a:pt x="319" y="513"/>
                    <a:pt x="318" y="515"/>
                  </a:cubicBezTo>
                  <a:cubicBezTo>
                    <a:pt x="317" y="516"/>
                    <a:pt x="316" y="516"/>
                    <a:pt x="315" y="517"/>
                  </a:cubicBezTo>
                  <a:cubicBezTo>
                    <a:pt x="313" y="517"/>
                    <a:pt x="312" y="518"/>
                    <a:pt x="311" y="519"/>
                  </a:cubicBezTo>
                  <a:cubicBezTo>
                    <a:pt x="310" y="520"/>
                    <a:pt x="310" y="520"/>
                    <a:pt x="310" y="521"/>
                  </a:cubicBezTo>
                  <a:cubicBezTo>
                    <a:pt x="311" y="522"/>
                    <a:pt x="311" y="523"/>
                    <a:pt x="311" y="524"/>
                  </a:cubicBezTo>
                  <a:cubicBezTo>
                    <a:pt x="311" y="525"/>
                    <a:pt x="311" y="525"/>
                    <a:pt x="310" y="526"/>
                  </a:cubicBezTo>
                  <a:cubicBezTo>
                    <a:pt x="310" y="528"/>
                    <a:pt x="311" y="528"/>
                    <a:pt x="312" y="528"/>
                  </a:cubicBezTo>
                  <a:cubicBezTo>
                    <a:pt x="314" y="528"/>
                    <a:pt x="315" y="530"/>
                    <a:pt x="316" y="530"/>
                  </a:cubicBezTo>
                  <a:cubicBezTo>
                    <a:pt x="317" y="530"/>
                    <a:pt x="318" y="528"/>
                    <a:pt x="319" y="528"/>
                  </a:cubicBezTo>
                  <a:cubicBezTo>
                    <a:pt x="320" y="528"/>
                    <a:pt x="321" y="528"/>
                    <a:pt x="321" y="529"/>
                  </a:cubicBezTo>
                  <a:cubicBezTo>
                    <a:pt x="321" y="529"/>
                    <a:pt x="321" y="530"/>
                    <a:pt x="321" y="530"/>
                  </a:cubicBezTo>
                  <a:cubicBezTo>
                    <a:pt x="320" y="531"/>
                    <a:pt x="319" y="531"/>
                    <a:pt x="319" y="531"/>
                  </a:cubicBezTo>
                  <a:cubicBezTo>
                    <a:pt x="318" y="532"/>
                    <a:pt x="317" y="533"/>
                    <a:pt x="317" y="535"/>
                  </a:cubicBezTo>
                  <a:cubicBezTo>
                    <a:pt x="318" y="536"/>
                    <a:pt x="318" y="537"/>
                    <a:pt x="316" y="537"/>
                  </a:cubicBezTo>
                  <a:cubicBezTo>
                    <a:pt x="314" y="539"/>
                    <a:pt x="312" y="541"/>
                    <a:pt x="311" y="544"/>
                  </a:cubicBezTo>
                  <a:cubicBezTo>
                    <a:pt x="311" y="544"/>
                    <a:pt x="311" y="544"/>
                    <a:pt x="311" y="544"/>
                  </a:cubicBezTo>
                  <a:cubicBezTo>
                    <a:pt x="310" y="546"/>
                    <a:pt x="309" y="546"/>
                    <a:pt x="307" y="546"/>
                  </a:cubicBezTo>
                  <a:cubicBezTo>
                    <a:pt x="305" y="546"/>
                    <a:pt x="304" y="547"/>
                    <a:pt x="305" y="548"/>
                  </a:cubicBezTo>
                  <a:cubicBezTo>
                    <a:pt x="305" y="549"/>
                    <a:pt x="305" y="550"/>
                    <a:pt x="305" y="551"/>
                  </a:cubicBezTo>
                  <a:cubicBezTo>
                    <a:pt x="305" y="553"/>
                    <a:pt x="306" y="554"/>
                    <a:pt x="307" y="555"/>
                  </a:cubicBezTo>
                  <a:cubicBezTo>
                    <a:pt x="307" y="555"/>
                    <a:pt x="307" y="556"/>
                    <a:pt x="308" y="556"/>
                  </a:cubicBezTo>
                  <a:cubicBezTo>
                    <a:pt x="308" y="557"/>
                    <a:pt x="309" y="557"/>
                    <a:pt x="309" y="558"/>
                  </a:cubicBezTo>
                  <a:cubicBezTo>
                    <a:pt x="308" y="559"/>
                    <a:pt x="307" y="560"/>
                    <a:pt x="306" y="560"/>
                  </a:cubicBezTo>
                  <a:cubicBezTo>
                    <a:pt x="305" y="560"/>
                    <a:pt x="305" y="559"/>
                    <a:pt x="304" y="558"/>
                  </a:cubicBezTo>
                  <a:cubicBezTo>
                    <a:pt x="304" y="558"/>
                    <a:pt x="304" y="558"/>
                    <a:pt x="304" y="557"/>
                  </a:cubicBezTo>
                  <a:cubicBezTo>
                    <a:pt x="304" y="554"/>
                    <a:pt x="303" y="554"/>
                    <a:pt x="301" y="553"/>
                  </a:cubicBezTo>
                  <a:cubicBezTo>
                    <a:pt x="298" y="553"/>
                    <a:pt x="297" y="552"/>
                    <a:pt x="296" y="551"/>
                  </a:cubicBezTo>
                  <a:cubicBezTo>
                    <a:pt x="295" y="550"/>
                    <a:pt x="295" y="550"/>
                    <a:pt x="294" y="549"/>
                  </a:cubicBezTo>
                  <a:cubicBezTo>
                    <a:pt x="292" y="546"/>
                    <a:pt x="290" y="545"/>
                    <a:pt x="287" y="545"/>
                  </a:cubicBezTo>
                  <a:cubicBezTo>
                    <a:pt x="285" y="545"/>
                    <a:pt x="284" y="545"/>
                    <a:pt x="283" y="545"/>
                  </a:cubicBezTo>
                  <a:cubicBezTo>
                    <a:pt x="281" y="545"/>
                    <a:pt x="279" y="543"/>
                    <a:pt x="279" y="541"/>
                  </a:cubicBezTo>
                  <a:cubicBezTo>
                    <a:pt x="279" y="540"/>
                    <a:pt x="279" y="539"/>
                    <a:pt x="277" y="538"/>
                  </a:cubicBezTo>
                  <a:cubicBezTo>
                    <a:pt x="276" y="538"/>
                    <a:pt x="275" y="537"/>
                    <a:pt x="275" y="535"/>
                  </a:cubicBezTo>
                  <a:cubicBezTo>
                    <a:pt x="275" y="534"/>
                    <a:pt x="274" y="533"/>
                    <a:pt x="274" y="532"/>
                  </a:cubicBezTo>
                  <a:cubicBezTo>
                    <a:pt x="274" y="532"/>
                    <a:pt x="273" y="531"/>
                    <a:pt x="273" y="532"/>
                  </a:cubicBezTo>
                  <a:cubicBezTo>
                    <a:pt x="272" y="532"/>
                    <a:pt x="272" y="532"/>
                    <a:pt x="272" y="532"/>
                  </a:cubicBezTo>
                  <a:cubicBezTo>
                    <a:pt x="272" y="533"/>
                    <a:pt x="271" y="533"/>
                    <a:pt x="271" y="534"/>
                  </a:cubicBezTo>
                  <a:cubicBezTo>
                    <a:pt x="272" y="535"/>
                    <a:pt x="272" y="536"/>
                    <a:pt x="272" y="536"/>
                  </a:cubicBezTo>
                  <a:cubicBezTo>
                    <a:pt x="273" y="537"/>
                    <a:pt x="272" y="538"/>
                    <a:pt x="272" y="539"/>
                  </a:cubicBezTo>
                  <a:cubicBezTo>
                    <a:pt x="271" y="541"/>
                    <a:pt x="271" y="541"/>
                    <a:pt x="273" y="543"/>
                  </a:cubicBezTo>
                  <a:cubicBezTo>
                    <a:pt x="274" y="544"/>
                    <a:pt x="274" y="544"/>
                    <a:pt x="273" y="545"/>
                  </a:cubicBezTo>
                  <a:cubicBezTo>
                    <a:pt x="272" y="546"/>
                    <a:pt x="271" y="548"/>
                    <a:pt x="272" y="549"/>
                  </a:cubicBezTo>
                  <a:cubicBezTo>
                    <a:pt x="272" y="550"/>
                    <a:pt x="272" y="550"/>
                    <a:pt x="271" y="550"/>
                  </a:cubicBezTo>
                  <a:cubicBezTo>
                    <a:pt x="271" y="551"/>
                    <a:pt x="271" y="551"/>
                    <a:pt x="271" y="551"/>
                  </a:cubicBezTo>
                  <a:cubicBezTo>
                    <a:pt x="270" y="551"/>
                    <a:pt x="270" y="551"/>
                    <a:pt x="269" y="551"/>
                  </a:cubicBezTo>
                  <a:cubicBezTo>
                    <a:pt x="269" y="550"/>
                    <a:pt x="268" y="549"/>
                    <a:pt x="268" y="547"/>
                  </a:cubicBezTo>
                  <a:cubicBezTo>
                    <a:pt x="267" y="545"/>
                    <a:pt x="265" y="544"/>
                    <a:pt x="264" y="543"/>
                  </a:cubicBezTo>
                  <a:cubicBezTo>
                    <a:pt x="262" y="542"/>
                    <a:pt x="261" y="541"/>
                    <a:pt x="259" y="539"/>
                  </a:cubicBezTo>
                  <a:cubicBezTo>
                    <a:pt x="257" y="538"/>
                    <a:pt x="256" y="538"/>
                    <a:pt x="254" y="540"/>
                  </a:cubicBezTo>
                  <a:cubicBezTo>
                    <a:pt x="253" y="540"/>
                    <a:pt x="253" y="541"/>
                    <a:pt x="252" y="541"/>
                  </a:cubicBezTo>
                  <a:cubicBezTo>
                    <a:pt x="251" y="541"/>
                    <a:pt x="251" y="539"/>
                    <a:pt x="251" y="538"/>
                  </a:cubicBezTo>
                  <a:cubicBezTo>
                    <a:pt x="251" y="538"/>
                    <a:pt x="251" y="537"/>
                    <a:pt x="251" y="536"/>
                  </a:cubicBezTo>
                  <a:cubicBezTo>
                    <a:pt x="252" y="535"/>
                    <a:pt x="252" y="534"/>
                    <a:pt x="251" y="533"/>
                  </a:cubicBezTo>
                  <a:cubicBezTo>
                    <a:pt x="250" y="533"/>
                    <a:pt x="250" y="532"/>
                    <a:pt x="250" y="532"/>
                  </a:cubicBezTo>
                  <a:cubicBezTo>
                    <a:pt x="251" y="530"/>
                    <a:pt x="250" y="528"/>
                    <a:pt x="248" y="527"/>
                  </a:cubicBezTo>
                  <a:cubicBezTo>
                    <a:pt x="247" y="526"/>
                    <a:pt x="248" y="525"/>
                    <a:pt x="247" y="524"/>
                  </a:cubicBezTo>
                  <a:cubicBezTo>
                    <a:pt x="247" y="526"/>
                    <a:pt x="248" y="528"/>
                    <a:pt x="246" y="530"/>
                  </a:cubicBezTo>
                  <a:cubicBezTo>
                    <a:pt x="246" y="530"/>
                    <a:pt x="246" y="531"/>
                    <a:pt x="246" y="532"/>
                  </a:cubicBezTo>
                  <a:cubicBezTo>
                    <a:pt x="247" y="532"/>
                    <a:pt x="247" y="533"/>
                    <a:pt x="246" y="533"/>
                  </a:cubicBezTo>
                  <a:cubicBezTo>
                    <a:pt x="245" y="534"/>
                    <a:pt x="246" y="535"/>
                    <a:pt x="247" y="536"/>
                  </a:cubicBezTo>
                  <a:cubicBezTo>
                    <a:pt x="247" y="536"/>
                    <a:pt x="248" y="537"/>
                    <a:pt x="248" y="537"/>
                  </a:cubicBezTo>
                  <a:cubicBezTo>
                    <a:pt x="249" y="538"/>
                    <a:pt x="249" y="539"/>
                    <a:pt x="249" y="540"/>
                  </a:cubicBezTo>
                  <a:cubicBezTo>
                    <a:pt x="248" y="542"/>
                    <a:pt x="248" y="543"/>
                    <a:pt x="248" y="544"/>
                  </a:cubicBezTo>
                  <a:cubicBezTo>
                    <a:pt x="248" y="547"/>
                    <a:pt x="246" y="548"/>
                    <a:pt x="244" y="549"/>
                  </a:cubicBezTo>
                  <a:cubicBezTo>
                    <a:pt x="243" y="549"/>
                    <a:pt x="242" y="550"/>
                    <a:pt x="241" y="551"/>
                  </a:cubicBezTo>
                  <a:cubicBezTo>
                    <a:pt x="239" y="552"/>
                    <a:pt x="237" y="553"/>
                    <a:pt x="234" y="553"/>
                  </a:cubicBezTo>
                  <a:cubicBezTo>
                    <a:pt x="232" y="554"/>
                    <a:pt x="231" y="555"/>
                    <a:pt x="229" y="556"/>
                  </a:cubicBezTo>
                  <a:cubicBezTo>
                    <a:pt x="229" y="556"/>
                    <a:pt x="229" y="557"/>
                    <a:pt x="229" y="557"/>
                  </a:cubicBezTo>
                  <a:cubicBezTo>
                    <a:pt x="229" y="559"/>
                    <a:pt x="227" y="561"/>
                    <a:pt x="227" y="562"/>
                  </a:cubicBezTo>
                  <a:cubicBezTo>
                    <a:pt x="227" y="563"/>
                    <a:pt x="228" y="563"/>
                    <a:pt x="228" y="563"/>
                  </a:cubicBezTo>
                  <a:cubicBezTo>
                    <a:pt x="228" y="563"/>
                    <a:pt x="228" y="563"/>
                    <a:pt x="228" y="563"/>
                  </a:cubicBezTo>
                  <a:cubicBezTo>
                    <a:pt x="229" y="560"/>
                    <a:pt x="232" y="559"/>
                    <a:pt x="233" y="557"/>
                  </a:cubicBezTo>
                  <a:cubicBezTo>
                    <a:pt x="234" y="555"/>
                    <a:pt x="235" y="555"/>
                    <a:pt x="237" y="556"/>
                  </a:cubicBezTo>
                  <a:cubicBezTo>
                    <a:pt x="237" y="557"/>
                    <a:pt x="237" y="558"/>
                    <a:pt x="236" y="560"/>
                  </a:cubicBezTo>
                  <a:cubicBezTo>
                    <a:pt x="236" y="560"/>
                    <a:pt x="236" y="561"/>
                    <a:pt x="236" y="562"/>
                  </a:cubicBezTo>
                  <a:cubicBezTo>
                    <a:pt x="237" y="562"/>
                    <a:pt x="237" y="563"/>
                    <a:pt x="236" y="564"/>
                  </a:cubicBezTo>
                  <a:cubicBezTo>
                    <a:pt x="235" y="565"/>
                    <a:pt x="236" y="565"/>
                    <a:pt x="236" y="566"/>
                  </a:cubicBezTo>
                  <a:cubicBezTo>
                    <a:pt x="237" y="567"/>
                    <a:pt x="237" y="567"/>
                    <a:pt x="238" y="566"/>
                  </a:cubicBezTo>
                  <a:cubicBezTo>
                    <a:pt x="239" y="566"/>
                    <a:pt x="240" y="565"/>
                    <a:pt x="241" y="565"/>
                  </a:cubicBezTo>
                  <a:cubicBezTo>
                    <a:pt x="241" y="564"/>
                    <a:pt x="243" y="562"/>
                    <a:pt x="243" y="561"/>
                  </a:cubicBezTo>
                  <a:cubicBezTo>
                    <a:pt x="244" y="560"/>
                    <a:pt x="244" y="559"/>
                    <a:pt x="245" y="559"/>
                  </a:cubicBezTo>
                  <a:cubicBezTo>
                    <a:pt x="246" y="559"/>
                    <a:pt x="247" y="559"/>
                    <a:pt x="247" y="560"/>
                  </a:cubicBezTo>
                  <a:cubicBezTo>
                    <a:pt x="248" y="561"/>
                    <a:pt x="249" y="562"/>
                    <a:pt x="249" y="563"/>
                  </a:cubicBezTo>
                  <a:cubicBezTo>
                    <a:pt x="250" y="564"/>
                    <a:pt x="250" y="565"/>
                    <a:pt x="249" y="566"/>
                  </a:cubicBezTo>
                  <a:cubicBezTo>
                    <a:pt x="248" y="567"/>
                    <a:pt x="248" y="567"/>
                    <a:pt x="247" y="568"/>
                  </a:cubicBezTo>
                  <a:cubicBezTo>
                    <a:pt x="247" y="568"/>
                    <a:pt x="246" y="569"/>
                    <a:pt x="247" y="570"/>
                  </a:cubicBezTo>
                  <a:cubicBezTo>
                    <a:pt x="247" y="570"/>
                    <a:pt x="247" y="570"/>
                    <a:pt x="247" y="570"/>
                  </a:cubicBezTo>
                  <a:cubicBezTo>
                    <a:pt x="247" y="571"/>
                    <a:pt x="248" y="570"/>
                    <a:pt x="248" y="570"/>
                  </a:cubicBezTo>
                  <a:cubicBezTo>
                    <a:pt x="248" y="568"/>
                    <a:pt x="250" y="568"/>
                    <a:pt x="251" y="568"/>
                  </a:cubicBezTo>
                  <a:cubicBezTo>
                    <a:pt x="251" y="566"/>
                    <a:pt x="252" y="564"/>
                    <a:pt x="253" y="563"/>
                  </a:cubicBezTo>
                  <a:cubicBezTo>
                    <a:pt x="253" y="562"/>
                    <a:pt x="254" y="562"/>
                    <a:pt x="254" y="562"/>
                  </a:cubicBezTo>
                  <a:cubicBezTo>
                    <a:pt x="255" y="562"/>
                    <a:pt x="255" y="563"/>
                    <a:pt x="255" y="563"/>
                  </a:cubicBezTo>
                  <a:cubicBezTo>
                    <a:pt x="255" y="565"/>
                    <a:pt x="256" y="567"/>
                    <a:pt x="257" y="568"/>
                  </a:cubicBezTo>
                  <a:cubicBezTo>
                    <a:pt x="259" y="569"/>
                    <a:pt x="259" y="570"/>
                    <a:pt x="257" y="571"/>
                  </a:cubicBezTo>
                  <a:cubicBezTo>
                    <a:pt x="255" y="572"/>
                    <a:pt x="254" y="574"/>
                    <a:pt x="252" y="574"/>
                  </a:cubicBezTo>
                  <a:cubicBezTo>
                    <a:pt x="252" y="574"/>
                    <a:pt x="251" y="574"/>
                    <a:pt x="251" y="574"/>
                  </a:cubicBezTo>
                  <a:cubicBezTo>
                    <a:pt x="251" y="576"/>
                    <a:pt x="249" y="577"/>
                    <a:pt x="249" y="579"/>
                  </a:cubicBezTo>
                  <a:cubicBezTo>
                    <a:pt x="249" y="579"/>
                    <a:pt x="249" y="579"/>
                    <a:pt x="249" y="579"/>
                  </a:cubicBezTo>
                  <a:cubicBezTo>
                    <a:pt x="249" y="580"/>
                    <a:pt x="250" y="580"/>
                    <a:pt x="250" y="579"/>
                  </a:cubicBezTo>
                  <a:cubicBezTo>
                    <a:pt x="250" y="579"/>
                    <a:pt x="251" y="579"/>
                    <a:pt x="251" y="579"/>
                  </a:cubicBezTo>
                  <a:cubicBezTo>
                    <a:pt x="252" y="576"/>
                    <a:pt x="255" y="576"/>
                    <a:pt x="257" y="574"/>
                  </a:cubicBezTo>
                  <a:cubicBezTo>
                    <a:pt x="258" y="574"/>
                    <a:pt x="258" y="574"/>
                    <a:pt x="258" y="574"/>
                  </a:cubicBezTo>
                  <a:cubicBezTo>
                    <a:pt x="259" y="575"/>
                    <a:pt x="261" y="576"/>
                    <a:pt x="261" y="578"/>
                  </a:cubicBezTo>
                  <a:cubicBezTo>
                    <a:pt x="262" y="579"/>
                    <a:pt x="263" y="580"/>
                    <a:pt x="263" y="582"/>
                  </a:cubicBezTo>
                  <a:cubicBezTo>
                    <a:pt x="263" y="582"/>
                    <a:pt x="264" y="583"/>
                    <a:pt x="265" y="583"/>
                  </a:cubicBezTo>
                  <a:cubicBezTo>
                    <a:pt x="265" y="583"/>
                    <a:pt x="266" y="583"/>
                    <a:pt x="266" y="582"/>
                  </a:cubicBezTo>
                  <a:cubicBezTo>
                    <a:pt x="266" y="580"/>
                    <a:pt x="266" y="578"/>
                    <a:pt x="264" y="576"/>
                  </a:cubicBezTo>
                  <a:cubicBezTo>
                    <a:pt x="264" y="575"/>
                    <a:pt x="263" y="574"/>
                    <a:pt x="262" y="573"/>
                  </a:cubicBezTo>
                  <a:cubicBezTo>
                    <a:pt x="261" y="572"/>
                    <a:pt x="261" y="571"/>
                    <a:pt x="261" y="570"/>
                  </a:cubicBezTo>
                  <a:cubicBezTo>
                    <a:pt x="262" y="569"/>
                    <a:pt x="264" y="568"/>
                    <a:pt x="265" y="568"/>
                  </a:cubicBezTo>
                  <a:cubicBezTo>
                    <a:pt x="266" y="569"/>
                    <a:pt x="266" y="569"/>
                    <a:pt x="266" y="570"/>
                  </a:cubicBezTo>
                  <a:cubicBezTo>
                    <a:pt x="267" y="571"/>
                    <a:pt x="267" y="572"/>
                    <a:pt x="267" y="573"/>
                  </a:cubicBezTo>
                  <a:cubicBezTo>
                    <a:pt x="267" y="574"/>
                    <a:pt x="267" y="575"/>
                    <a:pt x="268" y="576"/>
                  </a:cubicBezTo>
                  <a:cubicBezTo>
                    <a:pt x="269" y="576"/>
                    <a:pt x="269" y="578"/>
                    <a:pt x="269" y="579"/>
                  </a:cubicBezTo>
                  <a:cubicBezTo>
                    <a:pt x="269" y="579"/>
                    <a:pt x="269" y="579"/>
                    <a:pt x="269" y="580"/>
                  </a:cubicBezTo>
                  <a:cubicBezTo>
                    <a:pt x="270" y="580"/>
                    <a:pt x="270" y="579"/>
                    <a:pt x="270" y="579"/>
                  </a:cubicBezTo>
                  <a:cubicBezTo>
                    <a:pt x="270" y="578"/>
                    <a:pt x="271" y="578"/>
                    <a:pt x="271" y="577"/>
                  </a:cubicBezTo>
                  <a:cubicBezTo>
                    <a:pt x="272" y="576"/>
                    <a:pt x="273" y="576"/>
                    <a:pt x="274" y="577"/>
                  </a:cubicBezTo>
                  <a:cubicBezTo>
                    <a:pt x="274" y="577"/>
                    <a:pt x="274" y="578"/>
                    <a:pt x="274" y="578"/>
                  </a:cubicBezTo>
                  <a:cubicBezTo>
                    <a:pt x="273" y="579"/>
                    <a:pt x="272" y="581"/>
                    <a:pt x="274" y="581"/>
                  </a:cubicBezTo>
                  <a:cubicBezTo>
                    <a:pt x="275" y="582"/>
                    <a:pt x="275" y="580"/>
                    <a:pt x="276" y="580"/>
                  </a:cubicBezTo>
                  <a:cubicBezTo>
                    <a:pt x="277" y="579"/>
                    <a:pt x="277" y="578"/>
                    <a:pt x="278" y="578"/>
                  </a:cubicBezTo>
                  <a:cubicBezTo>
                    <a:pt x="279" y="576"/>
                    <a:pt x="281" y="576"/>
                    <a:pt x="282" y="578"/>
                  </a:cubicBezTo>
                  <a:cubicBezTo>
                    <a:pt x="284" y="579"/>
                    <a:pt x="284" y="581"/>
                    <a:pt x="283" y="583"/>
                  </a:cubicBezTo>
                  <a:cubicBezTo>
                    <a:pt x="283" y="585"/>
                    <a:pt x="281" y="587"/>
                    <a:pt x="280" y="589"/>
                  </a:cubicBezTo>
                  <a:cubicBezTo>
                    <a:pt x="278" y="591"/>
                    <a:pt x="278" y="593"/>
                    <a:pt x="276" y="594"/>
                  </a:cubicBezTo>
                  <a:cubicBezTo>
                    <a:pt x="274" y="595"/>
                    <a:pt x="272" y="597"/>
                    <a:pt x="270" y="599"/>
                  </a:cubicBezTo>
                  <a:cubicBezTo>
                    <a:pt x="270" y="599"/>
                    <a:pt x="270" y="600"/>
                    <a:pt x="271" y="600"/>
                  </a:cubicBezTo>
                  <a:cubicBezTo>
                    <a:pt x="271" y="601"/>
                    <a:pt x="272" y="602"/>
                    <a:pt x="272" y="603"/>
                  </a:cubicBezTo>
                  <a:cubicBezTo>
                    <a:pt x="273" y="604"/>
                    <a:pt x="273" y="605"/>
                    <a:pt x="273" y="606"/>
                  </a:cubicBezTo>
                  <a:cubicBezTo>
                    <a:pt x="272" y="608"/>
                    <a:pt x="272" y="609"/>
                    <a:pt x="273" y="610"/>
                  </a:cubicBezTo>
                  <a:cubicBezTo>
                    <a:pt x="273" y="611"/>
                    <a:pt x="273" y="612"/>
                    <a:pt x="273" y="613"/>
                  </a:cubicBezTo>
                  <a:cubicBezTo>
                    <a:pt x="273" y="613"/>
                    <a:pt x="274" y="613"/>
                    <a:pt x="274" y="613"/>
                  </a:cubicBezTo>
                  <a:cubicBezTo>
                    <a:pt x="274" y="613"/>
                    <a:pt x="275" y="613"/>
                    <a:pt x="275" y="613"/>
                  </a:cubicBezTo>
                  <a:cubicBezTo>
                    <a:pt x="275" y="612"/>
                    <a:pt x="275" y="612"/>
                    <a:pt x="275" y="611"/>
                  </a:cubicBezTo>
                  <a:cubicBezTo>
                    <a:pt x="276" y="609"/>
                    <a:pt x="278" y="602"/>
                    <a:pt x="280" y="601"/>
                  </a:cubicBezTo>
                  <a:cubicBezTo>
                    <a:pt x="281" y="600"/>
                    <a:pt x="282" y="599"/>
                    <a:pt x="282" y="597"/>
                  </a:cubicBezTo>
                  <a:cubicBezTo>
                    <a:pt x="282" y="596"/>
                    <a:pt x="282" y="595"/>
                    <a:pt x="282" y="595"/>
                  </a:cubicBezTo>
                  <a:cubicBezTo>
                    <a:pt x="282" y="595"/>
                    <a:pt x="282" y="594"/>
                    <a:pt x="283" y="594"/>
                  </a:cubicBezTo>
                  <a:cubicBezTo>
                    <a:pt x="283" y="594"/>
                    <a:pt x="283" y="594"/>
                    <a:pt x="283" y="595"/>
                  </a:cubicBezTo>
                  <a:cubicBezTo>
                    <a:pt x="284" y="596"/>
                    <a:pt x="284" y="597"/>
                    <a:pt x="285" y="598"/>
                  </a:cubicBezTo>
                  <a:cubicBezTo>
                    <a:pt x="286" y="600"/>
                    <a:pt x="286" y="600"/>
                    <a:pt x="284" y="602"/>
                  </a:cubicBezTo>
                  <a:cubicBezTo>
                    <a:pt x="284" y="602"/>
                    <a:pt x="283" y="602"/>
                    <a:pt x="283" y="603"/>
                  </a:cubicBezTo>
                  <a:cubicBezTo>
                    <a:pt x="281" y="604"/>
                    <a:pt x="280" y="605"/>
                    <a:pt x="280" y="607"/>
                  </a:cubicBezTo>
                  <a:cubicBezTo>
                    <a:pt x="280" y="608"/>
                    <a:pt x="280" y="610"/>
                    <a:pt x="281" y="611"/>
                  </a:cubicBezTo>
                  <a:cubicBezTo>
                    <a:pt x="282" y="612"/>
                    <a:pt x="282" y="614"/>
                    <a:pt x="282" y="615"/>
                  </a:cubicBezTo>
                  <a:cubicBezTo>
                    <a:pt x="283" y="615"/>
                    <a:pt x="284" y="616"/>
                    <a:pt x="284" y="615"/>
                  </a:cubicBezTo>
                  <a:cubicBezTo>
                    <a:pt x="285" y="614"/>
                    <a:pt x="286" y="613"/>
                    <a:pt x="286" y="612"/>
                  </a:cubicBezTo>
                  <a:cubicBezTo>
                    <a:pt x="286" y="611"/>
                    <a:pt x="287" y="610"/>
                    <a:pt x="286" y="609"/>
                  </a:cubicBezTo>
                  <a:cubicBezTo>
                    <a:pt x="285" y="608"/>
                    <a:pt x="285" y="608"/>
                    <a:pt x="285" y="607"/>
                  </a:cubicBezTo>
                  <a:cubicBezTo>
                    <a:pt x="283" y="605"/>
                    <a:pt x="284" y="604"/>
                    <a:pt x="286" y="603"/>
                  </a:cubicBezTo>
                  <a:cubicBezTo>
                    <a:pt x="289" y="602"/>
                    <a:pt x="289" y="602"/>
                    <a:pt x="289" y="605"/>
                  </a:cubicBezTo>
                  <a:cubicBezTo>
                    <a:pt x="289" y="606"/>
                    <a:pt x="289" y="607"/>
                    <a:pt x="290" y="607"/>
                  </a:cubicBezTo>
                  <a:cubicBezTo>
                    <a:pt x="292" y="608"/>
                    <a:pt x="293" y="610"/>
                    <a:pt x="293" y="611"/>
                  </a:cubicBezTo>
                  <a:cubicBezTo>
                    <a:pt x="293" y="611"/>
                    <a:pt x="294" y="612"/>
                    <a:pt x="294" y="611"/>
                  </a:cubicBezTo>
                  <a:cubicBezTo>
                    <a:pt x="294" y="611"/>
                    <a:pt x="295" y="611"/>
                    <a:pt x="295" y="611"/>
                  </a:cubicBezTo>
                  <a:cubicBezTo>
                    <a:pt x="295" y="609"/>
                    <a:pt x="295" y="608"/>
                    <a:pt x="296" y="606"/>
                  </a:cubicBezTo>
                  <a:cubicBezTo>
                    <a:pt x="297" y="605"/>
                    <a:pt x="297" y="604"/>
                    <a:pt x="296" y="603"/>
                  </a:cubicBezTo>
                  <a:cubicBezTo>
                    <a:pt x="295" y="602"/>
                    <a:pt x="293" y="602"/>
                    <a:pt x="293" y="600"/>
                  </a:cubicBezTo>
                  <a:cubicBezTo>
                    <a:pt x="293" y="600"/>
                    <a:pt x="293" y="599"/>
                    <a:pt x="293" y="599"/>
                  </a:cubicBezTo>
                  <a:cubicBezTo>
                    <a:pt x="294" y="599"/>
                    <a:pt x="294" y="599"/>
                    <a:pt x="294" y="599"/>
                  </a:cubicBezTo>
                  <a:cubicBezTo>
                    <a:pt x="295" y="599"/>
                    <a:pt x="296" y="600"/>
                    <a:pt x="296" y="600"/>
                  </a:cubicBezTo>
                  <a:cubicBezTo>
                    <a:pt x="297" y="601"/>
                    <a:pt x="298" y="602"/>
                    <a:pt x="299" y="602"/>
                  </a:cubicBezTo>
                  <a:cubicBezTo>
                    <a:pt x="300" y="602"/>
                    <a:pt x="300" y="602"/>
                    <a:pt x="301" y="601"/>
                  </a:cubicBezTo>
                  <a:cubicBezTo>
                    <a:pt x="301" y="601"/>
                    <a:pt x="301" y="601"/>
                    <a:pt x="301" y="601"/>
                  </a:cubicBezTo>
                  <a:cubicBezTo>
                    <a:pt x="304" y="601"/>
                    <a:pt x="305" y="600"/>
                    <a:pt x="306" y="597"/>
                  </a:cubicBezTo>
                  <a:cubicBezTo>
                    <a:pt x="306" y="596"/>
                    <a:pt x="306" y="595"/>
                    <a:pt x="305" y="594"/>
                  </a:cubicBezTo>
                  <a:cubicBezTo>
                    <a:pt x="304" y="592"/>
                    <a:pt x="304" y="591"/>
                    <a:pt x="305" y="589"/>
                  </a:cubicBezTo>
                  <a:cubicBezTo>
                    <a:pt x="306" y="589"/>
                    <a:pt x="307" y="589"/>
                    <a:pt x="308" y="589"/>
                  </a:cubicBezTo>
                  <a:cubicBezTo>
                    <a:pt x="308" y="591"/>
                    <a:pt x="309" y="592"/>
                    <a:pt x="309" y="594"/>
                  </a:cubicBezTo>
                  <a:cubicBezTo>
                    <a:pt x="309" y="595"/>
                    <a:pt x="309" y="597"/>
                    <a:pt x="311" y="597"/>
                  </a:cubicBezTo>
                  <a:cubicBezTo>
                    <a:pt x="312" y="598"/>
                    <a:pt x="313" y="599"/>
                    <a:pt x="314" y="601"/>
                  </a:cubicBezTo>
                  <a:cubicBezTo>
                    <a:pt x="315" y="599"/>
                    <a:pt x="316" y="598"/>
                    <a:pt x="315" y="596"/>
                  </a:cubicBezTo>
                  <a:cubicBezTo>
                    <a:pt x="315" y="594"/>
                    <a:pt x="315" y="593"/>
                    <a:pt x="316" y="593"/>
                  </a:cubicBezTo>
                  <a:cubicBezTo>
                    <a:pt x="317" y="592"/>
                    <a:pt x="319" y="593"/>
                    <a:pt x="319" y="594"/>
                  </a:cubicBezTo>
                  <a:cubicBezTo>
                    <a:pt x="318" y="596"/>
                    <a:pt x="318" y="597"/>
                    <a:pt x="319" y="599"/>
                  </a:cubicBezTo>
                  <a:cubicBezTo>
                    <a:pt x="319" y="600"/>
                    <a:pt x="318" y="601"/>
                    <a:pt x="318" y="602"/>
                  </a:cubicBezTo>
                  <a:cubicBezTo>
                    <a:pt x="317" y="602"/>
                    <a:pt x="317" y="603"/>
                    <a:pt x="318" y="603"/>
                  </a:cubicBezTo>
                  <a:cubicBezTo>
                    <a:pt x="318" y="603"/>
                    <a:pt x="319" y="604"/>
                    <a:pt x="319" y="603"/>
                  </a:cubicBezTo>
                  <a:cubicBezTo>
                    <a:pt x="320" y="603"/>
                    <a:pt x="321" y="602"/>
                    <a:pt x="322" y="602"/>
                  </a:cubicBezTo>
                  <a:cubicBezTo>
                    <a:pt x="322" y="601"/>
                    <a:pt x="323" y="601"/>
                    <a:pt x="324" y="601"/>
                  </a:cubicBezTo>
                  <a:cubicBezTo>
                    <a:pt x="324" y="600"/>
                    <a:pt x="325" y="601"/>
                    <a:pt x="325" y="601"/>
                  </a:cubicBezTo>
                  <a:cubicBezTo>
                    <a:pt x="325" y="601"/>
                    <a:pt x="325" y="602"/>
                    <a:pt x="325" y="602"/>
                  </a:cubicBezTo>
                  <a:cubicBezTo>
                    <a:pt x="324" y="603"/>
                    <a:pt x="324" y="603"/>
                    <a:pt x="323" y="604"/>
                  </a:cubicBezTo>
                  <a:cubicBezTo>
                    <a:pt x="322" y="605"/>
                    <a:pt x="323" y="606"/>
                    <a:pt x="324" y="606"/>
                  </a:cubicBezTo>
                  <a:cubicBezTo>
                    <a:pt x="326" y="605"/>
                    <a:pt x="328" y="608"/>
                    <a:pt x="329" y="609"/>
                  </a:cubicBezTo>
                  <a:cubicBezTo>
                    <a:pt x="330" y="610"/>
                    <a:pt x="330" y="611"/>
                    <a:pt x="329" y="612"/>
                  </a:cubicBezTo>
                  <a:cubicBezTo>
                    <a:pt x="328" y="613"/>
                    <a:pt x="327" y="613"/>
                    <a:pt x="326" y="613"/>
                  </a:cubicBezTo>
                  <a:cubicBezTo>
                    <a:pt x="325" y="612"/>
                    <a:pt x="324" y="612"/>
                    <a:pt x="323" y="611"/>
                  </a:cubicBezTo>
                  <a:cubicBezTo>
                    <a:pt x="323" y="611"/>
                    <a:pt x="323" y="610"/>
                    <a:pt x="323" y="610"/>
                  </a:cubicBezTo>
                  <a:cubicBezTo>
                    <a:pt x="319" y="611"/>
                    <a:pt x="319" y="608"/>
                    <a:pt x="317" y="607"/>
                  </a:cubicBezTo>
                  <a:cubicBezTo>
                    <a:pt x="317" y="606"/>
                    <a:pt x="317" y="607"/>
                    <a:pt x="317" y="608"/>
                  </a:cubicBezTo>
                  <a:cubicBezTo>
                    <a:pt x="316" y="610"/>
                    <a:pt x="315" y="610"/>
                    <a:pt x="313" y="610"/>
                  </a:cubicBezTo>
                  <a:cubicBezTo>
                    <a:pt x="311" y="610"/>
                    <a:pt x="311" y="610"/>
                    <a:pt x="310" y="612"/>
                  </a:cubicBezTo>
                  <a:cubicBezTo>
                    <a:pt x="310" y="613"/>
                    <a:pt x="310" y="613"/>
                    <a:pt x="310" y="613"/>
                  </a:cubicBezTo>
                  <a:cubicBezTo>
                    <a:pt x="310" y="616"/>
                    <a:pt x="309" y="617"/>
                    <a:pt x="307" y="618"/>
                  </a:cubicBezTo>
                  <a:cubicBezTo>
                    <a:pt x="305" y="618"/>
                    <a:pt x="303" y="619"/>
                    <a:pt x="303" y="622"/>
                  </a:cubicBezTo>
                  <a:cubicBezTo>
                    <a:pt x="303" y="623"/>
                    <a:pt x="302" y="624"/>
                    <a:pt x="301" y="625"/>
                  </a:cubicBezTo>
                  <a:cubicBezTo>
                    <a:pt x="301" y="625"/>
                    <a:pt x="300" y="626"/>
                    <a:pt x="302" y="627"/>
                  </a:cubicBezTo>
                  <a:cubicBezTo>
                    <a:pt x="303" y="627"/>
                    <a:pt x="302" y="628"/>
                    <a:pt x="302" y="628"/>
                  </a:cubicBezTo>
                  <a:cubicBezTo>
                    <a:pt x="300" y="630"/>
                    <a:pt x="302" y="632"/>
                    <a:pt x="302" y="633"/>
                  </a:cubicBezTo>
                  <a:cubicBezTo>
                    <a:pt x="302" y="634"/>
                    <a:pt x="303" y="634"/>
                    <a:pt x="303" y="634"/>
                  </a:cubicBezTo>
                  <a:cubicBezTo>
                    <a:pt x="305" y="634"/>
                    <a:pt x="305" y="635"/>
                    <a:pt x="306" y="636"/>
                  </a:cubicBezTo>
                  <a:cubicBezTo>
                    <a:pt x="306" y="638"/>
                    <a:pt x="306" y="639"/>
                    <a:pt x="304" y="638"/>
                  </a:cubicBezTo>
                  <a:cubicBezTo>
                    <a:pt x="303" y="638"/>
                    <a:pt x="302" y="638"/>
                    <a:pt x="301" y="638"/>
                  </a:cubicBezTo>
                  <a:cubicBezTo>
                    <a:pt x="301" y="639"/>
                    <a:pt x="302" y="639"/>
                    <a:pt x="303" y="639"/>
                  </a:cubicBezTo>
                  <a:cubicBezTo>
                    <a:pt x="303" y="640"/>
                    <a:pt x="304" y="640"/>
                    <a:pt x="303" y="641"/>
                  </a:cubicBezTo>
                  <a:cubicBezTo>
                    <a:pt x="302" y="642"/>
                    <a:pt x="303" y="645"/>
                    <a:pt x="302" y="646"/>
                  </a:cubicBezTo>
                  <a:cubicBezTo>
                    <a:pt x="302" y="647"/>
                    <a:pt x="302" y="647"/>
                    <a:pt x="301" y="648"/>
                  </a:cubicBezTo>
                  <a:cubicBezTo>
                    <a:pt x="301" y="648"/>
                    <a:pt x="300" y="649"/>
                    <a:pt x="300" y="648"/>
                  </a:cubicBezTo>
                  <a:cubicBezTo>
                    <a:pt x="299" y="647"/>
                    <a:pt x="298" y="645"/>
                    <a:pt x="297" y="644"/>
                  </a:cubicBezTo>
                  <a:cubicBezTo>
                    <a:pt x="296" y="644"/>
                    <a:pt x="296" y="643"/>
                    <a:pt x="296" y="643"/>
                  </a:cubicBezTo>
                  <a:cubicBezTo>
                    <a:pt x="296" y="641"/>
                    <a:pt x="296" y="640"/>
                    <a:pt x="294" y="640"/>
                  </a:cubicBezTo>
                  <a:cubicBezTo>
                    <a:pt x="293" y="640"/>
                    <a:pt x="293" y="639"/>
                    <a:pt x="292" y="638"/>
                  </a:cubicBezTo>
                  <a:cubicBezTo>
                    <a:pt x="292" y="638"/>
                    <a:pt x="292" y="637"/>
                    <a:pt x="292" y="637"/>
                  </a:cubicBezTo>
                  <a:cubicBezTo>
                    <a:pt x="292" y="636"/>
                    <a:pt x="293" y="635"/>
                    <a:pt x="291" y="634"/>
                  </a:cubicBezTo>
                  <a:cubicBezTo>
                    <a:pt x="290" y="634"/>
                    <a:pt x="289" y="636"/>
                    <a:pt x="289" y="637"/>
                  </a:cubicBezTo>
                  <a:cubicBezTo>
                    <a:pt x="289" y="637"/>
                    <a:pt x="289" y="638"/>
                    <a:pt x="289" y="638"/>
                  </a:cubicBezTo>
                  <a:cubicBezTo>
                    <a:pt x="289" y="639"/>
                    <a:pt x="289" y="641"/>
                    <a:pt x="288" y="641"/>
                  </a:cubicBezTo>
                  <a:cubicBezTo>
                    <a:pt x="287" y="644"/>
                    <a:pt x="288" y="646"/>
                    <a:pt x="290" y="648"/>
                  </a:cubicBezTo>
                  <a:cubicBezTo>
                    <a:pt x="290" y="648"/>
                    <a:pt x="290" y="650"/>
                    <a:pt x="290" y="651"/>
                  </a:cubicBezTo>
                  <a:cubicBezTo>
                    <a:pt x="290" y="652"/>
                    <a:pt x="290" y="652"/>
                    <a:pt x="289" y="652"/>
                  </a:cubicBezTo>
                  <a:cubicBezTo>
                    <a:pt x="288" y="653"/>
                    <a:pt x="288" y="652"/>
                    <a:pt x="288" y="651"/>
                  </a:cubicBezTo>
                  <a:cubicBezTo>
                    <a:pt x="287" y="650"/>
                    <a:pt x="287" y="648"/>
                    <a:pt x="285" y="648"/>
                  </a:cubicBezTo>
                  <a:cubicBezTo>
                    <a:pt x="283" y="647"/>
                    <a:pt x="283" y="645"/>
                    <a:pt x="284" y="643"/>
                  </a:cubicBezTo>
                  <a:cubicBezTo>
                    <a:pt x="285" y="643"/>
                    <a:pt x="285" y="642"/>
                    <a:pt x="284" y="641"/>
                  </a:cubicBezTo>
                  <a:cubicBezTo>
                    <a:pt x="284" y="641"/>
                    <a:pt x="284" y="640"/>
                    <a:pt x="283" y="640"/>
                  </a:cubicBezTo>
                  <a:cubicBezTo>
                    <a:pt x="283" y="640"/>
                    <a:pt x="283" y="640"/>
                    <a:pt x="283" y="641"/>
                  </a:cubicBezTo>
                  <a:cubicBezTo>
                    <a:pt x="282" y="642"/>
                    <a:pt x="281" y="643"/>
                    <a:pt x="282" y="645"/>
                  </a:cubicBezTo>
                  <a:cubicBezTo>
                    <a:pt x="282" y="646"/>
                    <a:pt x="282" y="647"/>
                    <a:pt x="283" y="647"/>
                  </a:cubicBezTo>
                  <a:cubicBezTo>
                    <a:pt x="284" y="649"/>
                    <a:pt x="284" y="651"/>
                    <a:pt x="282" y="653"/>
                  </a:cubicBezTo>
                  <a:cubicBezTo>
                    <a:pt x="281" y="654"/>
                    <a:pt x="281" y="655"/>
                    <a:pt x="281" y="656"/>
                  </a:cubicBezTo>
                  <a:cubicBezTo>
                    <a:pt x="280" y="657"/>
                    <a:pt x="280" y="658"/>
                    <a:pt x="279" y="659"/>
                  </a:cubicBezTo>
                  <a:cubicBezTo>
                    <a:pt x="278" y="660"/>
                    <a:pt x="277" y="660"/>
                    <a:pt x="277" y="660"/>
                  </a:cubicBezTo>
                  <a:cubicBezTo>
                    <a:pt x="276" y="660"/>
                    <a:pt x="276" y="659"/>
                    <a:pt x="276" y="658"/>
                  </a:cubicBezTo>
                  <a:cubicBezTo>
                    <a:pt x="275" y="657"/>
                    <a:pt x="276" y="655"/>
                    <a:pt x="276" y="654"/>
                  </a:cubicBezTo>
                  <a:cubicBezTo>
                    <a:pt x="276" y="653"/>
                    <a:pt x="276" y="652"/>
                    <a:pt x="275" y="652"/>
                  </a:cubicBezTo>
                  <a:cubicBezTo>
                    <a:pt x="273" y="650"/>
                    <a:pt x="272" y="648"/>
                    <a:pt x="273" y="646"/>
                  </a:cubicBezTo>
                  <a:cubicBezTo>
                    <a:pt x="273" y="645"/>
                    <a:pt x="272" y="645"/>
                    <a:pt x="272" y="645"/>
                  </a:cubicBezTo>
                  <a:cubicBezTo>
                    <a:pt x="272" y="645"/>
                    <a:pt x="271" y="645"/>
                    <a:pt x="271" y="646"/>
                  </a:cubicBezTo>
                  <a:cubicBezTo>
                    <a:pt x="271" y="647"/>
                    <a:pt x="271" y="648"/>
                    <a:pt x="272" y="649"/>
                  </a:cubicBezTo>
                  <a:cubicBezTo>
                    <a:pt x="272" y="651"/>
                    <a:pt x="272" y="652"/>
                    <a:pt x="271" y="654"/>
                  </a:cubicBezTo>
                  <a:cubicBezTo>
                    <a:pt x="270" y="654"/>
                    <a:pt x="271" y="655"/>
                    <a:pt x="271" y="656"/>
                  </a:cubicBezTo>
                  <a:cubicBezTo>
                    <a:pt x="272" y="659"/>
                    <a:pt x="271" y="661"/>
                    <a:pt x="268" y="662"/>
                  </a:cubicBezTo>
                  <a:cubicBezTo>
                    <a:pt x="266" y="663"/>
                    <a:pt x="264" y="664"/>
                    <a:pt x="262" y="666"/>
                  </a:cubicBezTo>
                  <a:cubicBezTo>
                    <a:pt x="260" y="667"/>
                    <a:pt x="258" y="668"/>
                    <a:pt x="256" y="667"/>
                  </a:cubicBezTo>
                  <a:cubicBezTo>
                    <a:pt x="255" y="666"/>
                    <a:pt x="254" y="666"/>
                    <a:pt x="253" y="666"/>
                  </a:cubicBezTo>
                  <a:cubicBezTo>
                    <a:pt x="251" y="665"/>
                    <a:pt x="250" y="666"/>
                    <a:pt x="249" y="665"/>
                  </a:cubicBezTo>
                  <a:cubicBezTo>
                    <a:pt x="248" y="664"/>
                    <a:pt x="248" y="662"/>
                    <a:pt x="248" y="661"/>
                  </a:cubicBezTo>
                  <a:cubicBezTo>
                    <a:pt x="247" y="659"/>
                    <a:pt x="249" y="658"/>
                    <a:pt x="250" y="658"/>
                  </a:cubicBezTo>
                  <a:cubicBezTo>
                    <a:pt x="251" y="658"/>
                    <a:pt x="253" y="659"/>
                    <a:pt x="253" y="660"/>
                  </a:cubicBezTo>
                  <a:cubicBezTo>
                    <a:pt x="254" y="660"/>
                    <a:pt x="254" y="661"/>
                    <a:pt x="254" y="662"/>
                  </a:cubicBezTo>
                  <a:cubicBezTo>
                    <a:pt x="255" y="663"/>
                    <a:pt x="256" y="664"/>
                    <a:pt x="258" y="662"/>
                  </a:cubicBezTo>
                  <a:cubicBezTo>
                    <a:pt x="258" y="662"/>
                    <a:pt x="258" y="662"/>
                    <a:pt x="258" y="662"/>
                  </a:cubicBezTo>
                  <a:cubicBezTo>
                    <a:pt x="259" y="661"/>
                    <a:pt x="259" y="660"/>
                    <a:pt x="259" y="660"/>
                  </a:cubicBezTo>
                  <a:cubicBezTo>
                    <a:pt x="256" y="658"/>
                    <a:pt x="254" y="656"/>
                    <a:pt x="252" y="654"/>
                  </a:cubicBezTo>
                  <a:cubicBezTo>
                    <a:pt x="251" y="652"/>
                    <a:pt x="249" y="652"/>
                    <a:pt x="247" y="651"/>
                  </a:cubicBezTo>
                  <a:cubicBezTo>
                    <a:pt x="244" y="650"/>
                    <a:pt x="241" y="649"/>
                    <a:pt x="239" y="645"/>
                  </a:cubicBezTo>
                  <a:cubicBezTo>
                    <a:pt x="238" y="644"/>
                    <a:pt x="237" y="644"/>
                    <a:pt x="235" y="643"/>
                  </a:cubicBezTo>
                  <a:cubicBezTo>
                    <a:pt x="234" y="643"/>
                    <a:pt x="232" y="643"/>
                    <a:pt x="231" y="642"/>
                  </a:cubicBezTo>
                  <a:cubicBezTo>
                    <a:pt x="228" y="640"/>
                    <a:pt x="228" y="639"/>
                    <a:pt x="229" y="637"/>
                  </a:cubicBezTo>
                  <a:cubicBezTo>
                    <a:pt x="230" y="635"/>
                    <a:pt x="229" y="634"/>
                    <a:pt x="228" y="632"/>
                  </a:cubicBezTo>
                  <a:cubicBezTo>
                    <a:pt x="227" y="631"/>
                    <a:pt x="226" y="631"/>
                    <a:pt x="226" y="629"/>
                  </a:cubicBezTo>
                  <a:cubicBezTo>
                    <a:pt x="226" y="629"/>
                    <a:pt x="226" y="629"/>
                    <a:pt x="226" y="628"/>
                  </a:cubicBezTo>
                  <a:cubicBezTo>
                    <a:pt x="227" y="628"/>
                    <a:pt x="227" y="628"/>
                    <a:pt x="227" y="628"/>
                  </a:cubicBezTo>
                  <a:cubicBezTo>
                    <a:pt x="228" y="629"/>
                    <a:pt x="229" y="630"/>
                    <a:pt x="230" y="630"/>
                  </a:cubicBezTo>
                  <a:cubicBezTo>
                    <a:pt x="231" y="631"/>
                    <a:pt x="232" y="632"/>
                    <a:pt x="233" y="633"/>
                  </a:cubicBezTo>
                  <a:cubicBezTo>
                    <a:pt x="234" y="633"/>
                    <a:pt x="235" y="634"/>
                    <a:pt x="235" y="634"/>
                  </a:cubicBezTo>
                  <a:cubicBezTo>
                    <a:pt x="236" y="634"/>
                    <a:pt x="236" y="633"/>
                    <a:pt x="236" y="633"/>
                  </a:cubicBezTo>
                  <a:cubicBezTo>
                    <a:pt x="237" y="633"/>
                    <a:pt x="236" y="632"/>
                    <a:pt x="236" y="632"/>
                  </a:cubicBezTo>
                  <a:cubicBezTo>
                    <a:pt x="236" y="631"/>
                    <a:pt x="236" y="631"/>
                    <a:pt x="235" y="631"/>
                  </a:cubicBezTo>
                  <a:cubicBezTo>
                    <a:pt x="234" y="630"/>
                    <a:pt x="234" y="629"/>
                    <a:pt x="233" y="629"/>
                  </a:cubicBezTo>
                  <a:cubicBezTo>
                    <a:pt x="231" y="628"/>
                    <a:pt x="231" y="626"/>
                    <a:pt x="232" y="624"/>
                  </a:cubicBezTo>
                  <a:cubicBezTo>
                    <a:pt x="232" y="624"/>
                    <a:pt x="232" y="623"/>
                    <a:pt x="232" y="623"/>
                  </a:cubicBezTo>
                  <a:cubicBezTo>
                    <a:pt x="232" y="622"/>
                    <a:pt x="231" y="622"/>
                    <a:pt x="230" y="622"/>
                  </a:cubicBezTo>
                  <a:cubicBezTo>
                    <a:pt x="229" y="621"/>
                    <a:pt x="228" y="620"/>
                    <a:pt x="228" y="619"/>
                  </a:cubicBezTo>
                  <a:cubicBezTo>
                    <a:pt x="228" y="617"/>
                    <a:pt x="227" y="616"/>
                    <a:pt x="225" y="615"/>
                  </a:cubicBezTo>
                  <a:cubicBezTo>
                    <a:pt x="224" y="614"/>
                    <a:pt x="222" y="613"/>
                    <a:pt x="222" y="610"/>
                  </a:cubicBezTo>
                  <a:cubicBezTo>
                    <a:pt x="223" y="608"/>
                    <a:pt x="224" y="606"/>
                    <a:pt x="227" y="604"/>
                  </a:cubicBezTo>
                  <a:cubicBezTo>
                    <a:pt x="227" y="604"/>
                    <a:pt x="228" y="604"/>
                    <a:pt x="228" y="604"/>
                  </a:cubicBezTo>
                  <a:cubicBezTo>
                    <a:pt x="229" y="602"/>
                    <a:pt x="228" y="602"/>
                    <a:pt x="227" y="601"/>
                  </a:cubicBezTo>
                  <a:cubicBezTo>
                    <a:pt x="227" y="600"/>
                    <a:pt x="226" y="600"/>
                    <a:pt x="225" y="600"/>
                  </a:cubicBezTo>
                  <a:cubicBezTo>
                    <a:pt x="221" y="600"/>
                    <a:pt x="219" y="597"/>
                    <a:pt x="216" y="595"/>
                  </a:cubicBezTo>
                  <a:cubicBezTo>
                    <a:pt x="216" y="595"/>
                    <a:pt x="215" y="594"/>
                    <a:pt x="215" y="594"/>
                  </a:cubicBezTo>
                  <a:cubicBezTo>
                    <a:pt x="214" y="593"/>
                    <a:pt x="213" y="593"/>
                    <a:pt x="212" y="594"/>
                  </a:cubicBezTo>
                  <a:cubicBezTo>
                    <a:pt x="211" y="594"/>
                    <a:pt x="211" y="594"/>
                    <a:pt x="211" y="594"/>
                  </a:cubicBezTo>
                  <a:cubicBezTo>
                    <a:pt x="209" y="595"/>
                    <a:pt x="208" y="594"/>
                    <a:pt x="207" y="593"/>
                  </a:cubicBezTo>
                  <a:cubicBezTo>
                    <a:pt x="207" y="592"/>
                    <a:pt x="207" y="591"/>
                    <a:pt x="207" y="590"/>
                  </a:cubicBezTo>
                  <a:cubicBezTo>
                    <a:pt x="207" y="588"/>
                    <a:pt x="206" y="587"/>
                    <a:pt x="204" y="586"/>
                  </a:cubicBezTo>
                  <a:cubicBezTo>
                    <a:pt x="202" y="586"/>
                    <a:pt x="200" y="583"/>
                    <a:pt x="199" y="581"/>
                  </a:cubicBezTo>
                  <a:cubicBezTo>
                    <a:pt x="199" y="581"/>
                    <a:pt x="199" y="580"/>
                    <a:pt x="199" y="580"/>
                  </a:cubicBezTo>
                  <a:cubicBezTo>
                    <a:pt x="198" y="579"/>
                    <a:pt x="197" y="579"/>
                    <a:pt x="197" y="580"/>
                  </a:cubicBezTo>
                  <a:cubicBezTo>
                    <a:pt x="196" y="580"/>
                    <a:pt x="196" y="581"/>
                    <a:pt x="195" y="582"/>
                  </a:cubicBezTo>
                  <a:cubicBezTo>
                    <a:pt x="194" y="582"/>
                    <a:pt x="194" y="583"/>
                    <a:pt x="194" y="584"/>
                  </a:cubicBezTo>
                  <a:cubicBezTo>
                    <a:pt x="195" y="585"/>
                    <a:pt x="195" y="586"/>
                    <a:pt x="195" y="588"/>
                  </a:cubicBezTo>
                  <a:cubicBezTo>
                    <a:pt x="195" y="588"/>
                    <a:pt x="195" y="589"/>
                    <a:pt x="195" y="589"/>
                  </a:cubicBezTo>
                  <a:cubicBezTo>
                    <a:pt x="197" y="590"/>
                    <a:pt x="197" y="592"/>
                    <a:pt x="197" y="593"/>
                  </a:cubicBezTo>
                  <a:cubicBezTo>
                    <a:pt x="197" y="594"/>
                    <a:pt x="197" y="596"/>
                    <a:pt x="198" y="596"/>
                  </a:cubicBezTo>
                  <a:cubicBezTo>
                    <a:pt x="198" y="595"/>
                    <a:pt x="198" y="594"/>
                    <a:pt x="199" y="593"/>
                  </a:cubicBezTo>
                  <a:cubicBezTo>
                    <a:pt x="199" y="593"/>
                    <a:pt x="199" y="592"/>
                    <a:pt x="199" y="592"/>
                  </a:cubicBezTo>
                  <a:cubicBezTo>
                    <a:pt x="200" y="592"/>
                    <a:pt x="201" y="593"/>
                    <a:pt x="201" y="593"/>
                  </a:cubicBezTo>
                  <a:cubicBezTo>
                    <a:pt x="201" y="595"/>
                    <a:pt x="204" y="595"/>
                    <a:pt x="205" y="597"/>
                  </a:cubicBezTo>
                  <a:cubicBezTo>
                    <a:pt x="205" y="598"/>
                    <a:pt x="206" y="598"/>
                    <a:pt x="206" y="597"/>
                  </a:cubicBezTo>
                  <a:cubicBezTo>
                    <a:pt x="207" y="597"/>
                    <a:pt x="208" y="598"/>
                    <a:pt x="209" y="599"/>
                  </a:cubicBezTo>
                  <a:cubicBezTo>
                    <a:pt x="209" y="600"/>
                    <a:pt x="210" y="601"/>
                    <a:pt x="210" y="602"/>
                  </a:cubicBezTo>
                  <a:cubicBezTo>
                    <a:pt x="210" y="603"/>
                    <a:pt x="211" y="603"/>
                    <a:pt x="211" y="603"/>
                  </a:cubicBezTo>
                  <a:cubicBezTo>
                    <a:pt x="211" y="603"/>
                    <a:pt x="211" y="603"/>
                    <a:pt x="211" y="602"/>
                  </a:cubicBezTo>
                  <a:cubicBezTo>
                    <a:pt x="212" y="601"/>
                    <a:pt x="212" y="600"/>
                    <a:pt x="213" y="599"/>
                  </a:cubicBezTo>
                  <a:cubicBezTo>
                    <a:pt x="213" y="599"/>
                    <a:pt x="214" y="599"/>
                    <a:pt x="214" y="598"/>
                  </a:cubicBezTo>
                  <a:cubicBezTo>
                    <a:pt x="214" y="598"/>
                    <a:pt x="215" y="599"/>
                    <a:pt x="215" y="599"/>
                  </a:cubicBezTo>
                  <a:cubicBezTo>
                    <a:pt x="215" y="600"/>
                    <a:pt x="216" y="602"/>
                    <a:pt x="216" y="603"/>
                  </a:cubicBezTo>
                  <a:cubicBezTo>
                    <a:pt x="216" y="604"/>
                    <a:pt x="216" y="605"/>
                    <a:pt x="215" y="605"/>
                  </a:cubicBezTo>
                  <a:cubicBezTo>
                    <a:pt x="214" y="606"/>
                    <a:pt x="212" y="607"/>
                    <a:pt x="212" y="609"/>
                  </a:cubicBezTo>
                  <a:cubicBezTo>
                    <a:pt x="211" y="609"/>
                    <a:pt x="211" y="609"/>
                    <a:pt x="211" y="609"/>
                  </a:cubicBezTo>
                  <a:cubicBezTo>
                    <a:pt x="209" y="608"/>
                    <a:pt x="207" y="608"/>
                    <a:pt x="206" y="606"/>
                  </a:cubicBezTo>
                  <a:cubicBezTo>
                    <a:pt x="205" y="605"/>
                    <a:pt x="205" y="604"/>
                    <a:pt x="204" y="603"/>
                  </a:cubicBezTo>
                  <a:cubicBezTo>
                    <a:pt x="204" y="603"/>
                    <a:pt x="203" y="602"/>
                    <a:pt x="202" y="602"/>
                  </a:cubicBezTo>
                  <a:cubicBezTo>
                    <a:pt x="199" y="601"/>
                    <a:pt x="197" y="600"/>
                    <a:pt x="195" y="597"/>
                  </a:cubicBezTo>
                  <a:cubicBezTo>
                    <a:pt x="195" y="597"/>
                    <a:pt x="195" y="597"/>
                    <a:pt x="194" y="597"/>
                  </a:cubicBezTo>
                  <a:cubicBezTo>
                    <a:pt x="192" y="599"/>
                    <a:pt x="189" y="601"/>
                    <a:pt x="186" y="602"/>
                  </a:cubicBezTo>
                  <a:cubicBezTo>
                    <a:pt x="184" y="602"/>
                    <a:pt x="184" y="603"/>
                    <a:pt x="183" y="604"/>
                  </a:cubicBezTo>
                  <a:cubicBezTo>
                    <a:pt x="183" y="606"/>
                    <a:pt x="182" y="607"/>
                    <a:pt x="181" y="608"/>
                  </a:cubicBezTo>
                  <a:cubicBezTo>
                    <a:pt x="181" y="609"/>
                    <a:pt x="181" y="610"/>
                    <a:pt x="181" y="611"/>
                  </a:cubicBezTo>
                  <a:cubicBezTo>
                    <a:pt x="182" y="612"/>
                    <a:pt x="182" y="612"/>
                    <a:pt x="183" y="612"/>
                  </a:cubicBezTo>
                  <a:cubicBezTo>
                    <a:pt x="183" y="611"/>
                    <a:pt x="184" y="611"/>
                    <a:pt x="185" y="611"/>
                  </a:cubicBezTo>
                  <a:cubicBezTo>
                    <a:pt x="187" y="612"/>
                    <a:pt x="187" y="611"/>
                    <a:pt x="188" y="609"/>
                  </a:cubicBezTo>
                  <a:cubicBezTo>
                    <a:pt x="189" y="607"/>
                    <a:pt x="190" y="605"/>
                    <a:pt x="192" y="603"/>
                  </a:cubicBezTo>
                  <a:cubicBezTo>
                    <a:pt x="192" y="603"/>
                    <a:pt x="193" y="603"/>
                    <a:pt x="193" y="603"/>
                  </a:cubicBezTo>
                  <a:cubicBezTo>
                    <a:pt x="194" y="603"/>
                    <a:pt x="195" y="604"/>
                    <a:pt x="194" y="604"/>
                  </a:cubicBezTo>
                  <a:cubicBezTo>
                    <a:pt x="194" y="606"/>
                    <a:pt x="194" y="608"/>
                    <a:pt x="194" y="610"/>
                  </a:cubicBezTo>
                  <a:cubicBezTo>
                    <a:pt x="194" y="611"/>
                    <a:pt x="193" y="611"/>
                    <a:pt x="193" y="612"/>
                  </a:cubicBezTo>
                  <a:cubicBezTo>
                    <a:pt x="192" y="613"/>
                    <a:pt x="191" y="614"/>
                    <a:pt x="190" y="614"/>
                  </a:cubicBezTo>
                  <a:cubicBezTo>
                    <a:pt x="189" y="615"/>
                    <a:pt x="188" y="617"/>
                    <a:pt x="188" y="618"/>
                  </a:cubicBezTo>
                  <a:cubicBezTo>
                    <a:pt x="188" y="619"/>
                    <a:pt x="188" y="620"/>
                    <a:pt x="189" y="620"/>
                  </a:cubicBezTo>
                  <a:cubicBezTo>
                    <a:pt x="190" y="620"/>
                    <a:pt x="190" y="620"/>
                    <a:pt x="190" y="619"/>
                  </a:cubicBezTo>
                  <a:cubicBezTo>
                    <a:pt x="191" y="617"/>
                    <a:pt x="192" y="615"/>
                    <a:pt x="195" y="615"/>
                  </a:cubicBezTo>
                  <a:cubicBezTo>
                    <a:pt x="196" y="615"/>
                    <a:pt x="196" y="614"/>
                    <a:pt x="197" y="613"/>
                  </a:cubicBezTo>
                  <a:cubicBezTo>
                    <a:pt x="198" y="612"/>
                    <a:pt x="199" y="612"/>
                    <a:pt x="200" y="613"/>
                  </a:cubicBezTo>
                  <a:cubicBezTo>
                    <a:pt x="201" y="614"/>
                    <a:pt x="201" y="614"/>
                    <a:pt x="201" y="615"/>
                  </a:cubicBezTo>
                  <a:cubicBezTo>
                    <a:pt x="200" y="616"/>
                    <a:pt x="200" y="617"/>
                    <a:pt x="199" y="618"/>
                  </a:cubicBezTo>
                  <a:cubicBezTo>
                    <a:pt x="198" y="620"/>
                    <a:pt x="198" y="621"/>
                    <a:pt x="198" y="623"/>
                  </a:cubicBezTo>
                  <a:cubicBezTo>
                    <a:pt x="198" y="624"/>
                    <a:pt x="198" y="624"/>
                    <a:pt x="199" y="624"/>
                  </a:cubicBezTo>
                  <a:cubicBezTo>
                    <a:pt x="201" y="622"/>
                    <a:pt x="203" y="624"/>
                    <a:pt x="205" y="624"/>
                  </a:cubicBezTo>
                  <a:cubicBezTo>
                    <a:pt x="207" y="624"/>
                    <a:pt x="207" y="626"/>
                    <a:pt x="206" y="627"/>
                  </a:cubicBezTo>
                  <a:cubicBezTo>
                    <a:pt x="206" y="628"/>
                    <a:pt x="205" y="629"/>
                    <a:pt x="203" y="630"/>
                  </a:cubicBezTo>
                  <a:cubicBezTo>
                    <a:pt x="202" y="630"/>
                    <a:pt x="201" y="630"/>
                    <a:pt x="200" y="629"/>
                  </a:cubicBezTo>
                  <a:cubicBezTo>
                    <a:pt x="199" y="628"/>
                    <a:pt x="198" y="628"/>
                    <a:pt x="198" y="629"/>
                  </a:cubicBezTo>
                  <a:cubicBezTo>
                    <a:pt x="198" y="630"/>
                    <a:pt x="198" y="631"/>
                    <a:pt x="198" y="631"/>
                  </a:cubicBezTo>
                  <a:cubicBezTo>
                    <a:pt x="198" y="632"/>
                    <a:pt x="198" y="632"/>
                    <a:pt x="197" y="632"/>
                  </a:cubicBezTo>
                  <a:cubicBezTo>
                    <a:pt x="196" y="633"/>
                    <a:pt x="196" y="632"/>
                    <a:pt x="196" y="632"/>
                  </a:cubicBezTo>
                  <a:cubicBezTo>
                    <a:pt x="195" y="631"/>
                    <a:pt x="195" y="631"/>
                    <a:pt x="195" y="630"/>
                  </a:cubicBezTo>
                  <a:cubicBezTo>
                    <a:pt x="194" y="633"/>
                    <a:pt x="192" y="635"/>
                    <a:pt x="191" y="637"/>
                  </a:cubicBezTo>
                  <a:cubicBezTo>
                    <a:pt x="190" y="638"/>
                    <a:pt x="189" y="639"/>
                    <a:pt x="188" y="639"/>
                  </a:cubicBezTo>
                  <a:cubicBezTo>
                    <a:pt x="186" y="639"/>
                    <a:pt x="184" y="638"/>
                    <a:pt x="183" y="638"/>
                  </a:cubicBezTo>
                  <a:cubicBezTo>
                    <a:pt x="181" y="638"/>
                    <a:pt x="179" y="638"/>
                    <a:pt x="178" y="640"/>
                  </a:cubicBezTo>
                  <a:cubicBezTo>
                    <a:pt x="176" y="642"/>
                    <a:pt x="174" y="642"/>
                    <a:pt x="172" y="640"/>
                  </a:cubicBezTo>
                  <a:cubicBezTo>
                    <a:pt x="171" y="640"/>
                    <a:pt x="170" y="639"/>
                    <a:pt x="169" y="639"/>
                  </a:cubicBezTo>
                  <a:cubicBezTo>
                    <a:pt x="169" y="639"/>
                    <a:pt x="168" y="640"/>
                    <a:pt x="168" y="641"/>
                  </a:cubicBezTo>
                  <a:cubicBezTo>
                    <a:pt x="168" y="641"/>
                    <a:pt x="168" y="642"/>
                    <a:pt x="169" y="643"/>
                  </a:cubicBezTo>
                  <a:cubicBezTo>
                    <a:pt x="169" y="644"/>
                    <a:pt x="169" y="646"/>
                    <a:pt x="169" y="647"/>
                  </a:cubicBezTo>
                  <a:cubicBezTo>
                    <a:pt x="168" y="648"/>
                    <a:pt x="168" y="648"/>
                    <a:pt x="168" y="649"/>
                  </a:cubicBezTo>
                  <a:cubicBezTo>
                    <a:pt x="166" y="651"/>
                    <a:pt x="165" y="651"/>
                    <a:pt x="163" y="649"/>
                  </a:cubicBezTo>
                  <a:cubicBezTo>
                    <a:pt x="162" y="647"/>
                    <a:pt x="161" y="646"/>
                    <a:pt x="160" y="645"/>
                  </a:cubicBezTo>
                  <a:cubicBezTo>
                    <a:pt x="159" y="644"/>
                    <a:pt x="159" y="643"/>
                    <a:pt x="158" y="642"/>
                  </a:cubicBezTo>
                  <a:cubicBezTo>
                    <a:pt x="157" y="641"/>
                    <a:pt x="156" y="640"/>
                    <a:pt x="154" y="640"/>
                  </a:cubicBezTo>
                  <a:cubicBezTo>
                    <a:pt x="151" y="641"/>
                    <a:pt x="149" y="639"/>
                    <a:pt x="147" y="637"/>
                  </a:cubicBezTo>
                  <a:cubicBezTo>
                    <a:pt x="146" y="636"/>
                    <a:pt x="144" y="635"/>
                    <a:pt x="142" y="634"/>
                  </a:cubicBezTo>
                  <a:cubicBezTo>
                    <a:pt x="141" y="634"/>
                    <a:pt x="141" y="634"/>
                    <a:pt x="140" y="635"/>
                  </a:cubicBezTo>
                  <a:cubicBezTo>
                    <a:pt x="140" y="635"/>
                    <a:pt x="140" y="636"/>
                    <a:pt x="140" y="636"/>
                  </a:cubicBezTo>
                  <a:cubicBezTo>
                    <a:pt x="139" y="637"/>
                    <a:pt x="138" y="637"/>
                    <a:pt x="137" y="636"/>
                  </a:cubicBezTo>
                  <a:cubicBezTo>
                    <a:pt x="137" y="635"/>
                    <a:pt x="136" y="634"/>
                    <a:pt x="135" y="633"/>
                  </a:cubicBezTo>
                  <a:cubicBezTo>
                    <a:pt x="135" y="633"/>
                    <a:pt x="135" y="633"/>
                    <a:pt x="134" y="634"/>
                  </a:cubicBezTo>
                  <a:cubicBezTo>
                    <a:pt x="134" y="634"/>
                    <a:pt x="134" y="634"/>
                    <a:pt x="134" y="634"/>
                  </a:cubicBezTo>
                  <a:cubicBezTo>
                    <a:pt x="135" y="635"/>
                    <a:pt x="135" y="636"/>
                    <a:pt x="135" y="637"/>
                  </a:cubicBezTo>
                  <a:cubicBezTo>
                    <a:pt x="136" y="637"/>
                    <a:pt x="136" y="638"/>
                    <a:pt x="135" y="639"/>
                  </a:cubicBezTo>
                  <a:cubicBezTo>
                    <a:pt x="135" y="640"/>
                    <a:pt x="134" y="640"/>
                    <a:pt x="133" y="640"/>
                  </a:cubicBezTo>
                  <a:cubicBezTo>
                    <a:pt x="133" y="640"/>
                    <a:pt x="133" y="640"/>
                    <a:pt x="132" y="640"/>
                  </a:cubicBezTo>
                  <a:cubicBezTo>
                    <a:pt x="131" y="639"/>
                    <a:pt x="129" y="640"/>
                    <a:pt x="128" y="641"/>
                  </a:cubicBezTo>
                  <a:cubicBezTo>
                    <a:pt x="128" y="642"/>
                    <a:pt x="128" y="643"/>
                    <a:pt x="127" y="643"/>
                  </a:cubicBezTo>
                  <a:cubicBezTo>
                    <a:pt x="127" y="644"/>
                    <a:pt x="126" y="644"/>
                    <a:pt x="126" y="643"/>
                  </a:cubicBezTo>
                  <a:cubicBezTo>
                    <a:pt x="125" y="643"/>
                    <a:pt x="125" y="643"/>
                    <a:pt x="124" y="643"/>
                  </a:cubicBezTo>
                  <a:cubicBezTo>
                    <a:pt x="122" y="644"/>
                    <a:pt x="120" y="644"/>
                    <a:pt x="118" y="644"/>
                  </a:cubicBezTo>
                  <a:cubicBezTo>
                    <a:pt x="118" y="644"/>
                    <a:pt x="117" y="644"/>
                    <a:pt x="117" y="645"/>
                  </a:cubicBezTo>
                  <a:cubicBezTo>
                    <a:pt x="117" y="645"/>
                    <a:pt x="117" y="646"/>
                    <a:pt x="118" y="646"/>
                  </a:cubicBezTo>
                  <a:cubicBezTo>
                    <a:pt x="118" y="646"/>
                    <a:pt x="119" y="647"/>
                    <a:pt x="120" y="647"/>
                  </a:cubicBezTo>
                  <a:cubicBezTo>
                    <a:pt x="122" y="647"/>
                    <a:pt x="123" y="649"/>
                    <a:pt x="122" y="650"/>
                  </a:cubicBezTo>
                  <a:cubicBezTo>
                    <a:pt x="122" y="652"/>
                    <a:pt x="123" y="654"/>
                    <a:pt x="121" y="655"/>
                  </a:cubicBezTo>
                  <a:cubicBezTo>
                    <a:pt x="121" y="656"/>
                    <a:pt x="120" y="656"/>
                    <a:pt x="119" y="656"/>
                  </a:cubicBezTo>
                  <a:cubicBezTo>
                    <a:pt x="119" y="656"/>
                    <a:pt x="119" y="655"/>
                    <a:pt x="119" y="655"/>
                  </a:cubicBezTo>
                  <a:cubicBezTo>
                    <a:pt x="119" y="654"/>
                    <a:pt x="119" y="653"/>
                    <a:pt x="119" y="652"/>
                  </a:cubicBezTo>
                  <a:cubicBezTo>
                    <a:pt x="119" y="651"/>
                    <a:pt x="119" y="650"/>
                    <a:pt x="118" y="650"/>
                  </a:cubicBezTo>
                  <a:cubicBezTo>
                    <a:pt x="118" y="649"/>
                    <a:pt x="116" y="650"/>
                    <a:pt x="116" y="651"/>
                  </a:cubicBezTo>
                  <a:cubicBezTo>
                    <a:pt x="116" y="652"/>
                    <a:pt x="116" y="652"/>
                    <a:pt x="116" y="652"/>
                  </a:cubicBezTo>
                  <a:cubicBezTo>
                    <a:pt x="116" y="655"/>
                    <a:pt x="115" y="657"/>
                    <a:pt x="114" y="658"/>
                  </a:cubicBezTo>
                  <a:cubicBezTo>
                    <a:pt x="114" y="660"/>
                    <a:pt x="113" y="663"/>
                    <a:pt x="114" y="665"/>
                  </a:cubicBezTo>
                  <a:cubicBezTo>
                    <a:pt x="114" y="667"/>
                    <a:pt x="113" y="668"/>
                    <a:pt x="111" y="669"/>
                  </a:cubicBezTo>
                  <a:cubicBezTo>
                    <a:pt x="110" y="669"/>
                    <a:pt x="108" y="670"/>
                    <a:pt x="107" y="671"/>
                  </a:cubicBezTo>
                  <a:cubicBezTo>
                    <a:pt x="106" y="671"/>
                    <a:pt x="106" y="672"/>
                    <a:pt x="106" y="672"/>
                  </a:cubicBezTo>
                  <a:cubicBezTo>
                    <a:pt x="106" y="673"/>
                    <a:pt x="107" y="674"/>
                    <a:pt x="108" y="674"/>
                  </a:cubicBezTo>
                  <a:cubicBezTo>
                    <a:pt x="109" y="674"/>
                    <a:pt x="109" y="674"/>
                    <a:pt x="110" y="673"/>
                  </a:cubicBezTo>
                  <a:cubicBezTo>
                    <a:pt x="111" y="673"/>
                    <a:pt x="111" y="674"/>
                    <a:pt x="111" y="674"/>
                  </a:cubicBezTo>
                  <a:cubicBezTo>
                    <a:pt x="111" y="674"/>
                    <a:pt x="111" y="675"/>
                    <a:pt x="111" y="675"/>
                  </a:cubicBezTo>
                  <a:cubicBezTo>
                    <a:pt x="110" y="676"/>
                    <a:pt x="108" y="677"/>
                    <a:pt x="107" y="678"/>
                  </a:cubicBezTo>
                  <a:cubicBezTo>
                    <a:pt x="106" y="680"/>
                    <a:pt x="106" y="680"/>
                    <a:pt x="103" y="679"/>
                  </a:cubicBezTo>
                  <a:cubicBezTo>
                    <a:pt x="102" y="678"/>
                    <a:pt x="101" y="678"/>
                    <a:pt x="100" y="680"/>
                  </a:cubicBezTo>
                  <a:cubicBezTo>
                    <a:pt x="99" y="681"/>
                    <a:pt x="98" y="682"/>
                    <a:pt x="98" y="684"/>
                  </a:cubicBezTo>
                  <a:cubicBezTo>
                    <a:pt x="97" y="685"/>
                    <a:pt x="97" y="686"/>
                    <a:pt x="96" y="687"/>
                  </a:cubicBezTo>
                  <a:cubicBezTo>
                    <a:pt x="95" y="688"/>
                    <a:pt x="94" y="689"/>
                    <a:pt x="93" y="689"/>
                  </a:cubicBezTo>
                  <a:cubicBezTo>
                    <a:pt x="92" y="689"/>
                    <a:pt x="91" y="689"/>
                    <a:pt x="91" y="688"/>
                  </a:cubicBezTo>
                  <a:cubicBezTo>
                    <a:pt x="90" y="686"/>
                    <a:pt x="89" y="686"/>
                    <a:pt x="88" y="686"/>
                  </a:cubicBezTo>
                  <a:cubicBezTo>
                    <a:pt x="87" y="687"/>
                    <a:pt x="86" y="686"/>
                    <a:pt x="86" y="685"/>
                  </a:cubicBezTo>
                  <a:cubicBezTo>
                    <a:pt x="87" y="683"/>
                    <a:pt x="87" y="681"/>
                    <a:pt x="86" y="678"/>
                  </a:cubicBezTo>
                  <a:cubicBezTo>
                    <a:pt x="86" y="677"/>
                    <a:pt x="86" y="676"/>
                    <a:pt x="87" y="675"/>
                  </a:cubicBezTo>
                  <a:cubicBezTo>
                    <a:pt x="89" y="674"/>
                    <a:pt x="89" y="671"/>
                    <a:pt x="89" y="669"/>
                  </a:cubicBezTo>
                  <a:cubicBezTo>
                    <a:pt x="89" y="668"/>
                    <a:pt x="89" y="667"/>
                    <a:pt x="89" y="667"/>
                  </a:cubicBezTo>
                  <a:cubicBezTo>
                    <a:pt x="87" y="667"/>
                    <a:pt x="86" y="667"/>
                    <a:pt x="85" y="665"/>
                  </a:cubicBezTo>
                  <a:cubicBezTo>
                    <a:pt x="84" y="664"/>
                    <a:pt x="83" y="663"/>
                    <a:pt x="81" y="661"/>
                  </a:cubicBezTo>
                  <a:cubicBezTo>
                    <a:pt x="80" y="661"/>
                    <a:pt x="80" y="659"/>
                    <a:pt x="80" y="658"/>
                  </a:cubicBezTo>
                  <a:cubicBezTo>
                    <a:pt x="79" y="657"/>
                    <a:pt x="79" y="656"/>
                    <a:pt x="77" y="656"/>
                  </a:cubicBezTo>
                  <a:cubicBezTo>
                    <a:pt x="76" y="657"/>
                    <a:pt x="74" y="657"/>
                    <a:pt x="72" y="657"/>
                  </a:cubicBezTo>
                  <a:cubicBezTo>
                    <a:pt x="71" y="657"/>
                    <a:pt x="70" y="657"/>
                    <a:pt x="69" y="657"/>
                  </a:cubicBezTo>
                  <a:cubicBezTo>
                    <a:pt x="68" y="657"/>
                    <a:pt x="67" y="657"/>
                    <a:pt x="66" y="656"/>
                  </a:cubicBezTo>
                  <a:cubicBezTo>
                    <a:pt x="65" y="656"/>
                    <a:pt x="65" y="654"/>
                    <a:pt x="65" y="653"/>
                  </a:cubicBezTo>
                  <a:cubicBezTo>
                    <a:pt x="65" y="653"/>
                    <a:pt x="65" y="652"/>
                    <a:pt x="64" y="652"/>
                  </a:cubicBezTo>
                  <a:cubicBezTo>
                    <a:pt x="63" y="650"/>
                    <a:pt x="63" y="649"/>
                    <a:pt x="63" y="647"/>
                  </a:cubicBezTo>
                  <a:cubicBezTo>
                    <a:pt x="63" y="646"/>
                    <a:pt x="63" y="645"/>
                    <a:pt x="62" y="645"/>
                  </a:cubicBezTo>
                  <a:cubicBezTo>
                    <a:pt x="61" y="644"/>
                    <a:pt x="61" y="642"/>
                    <a:pt x="62" y="641"/>
                  </a:cubicBezTo>
                  <a:cubicBezTo>
                    <a:pt x="62" y="640"/>
                    <a:pt x="62" y="639"/>
                    <a:pt x="61" y="638"/>
                  </a:cubicBezTo>
                  <a:cubicBezTo>
                    <a:pt x="61" y="637"/>
                    <a:pt x="61" y="637"/>
                    <a:pt x="60" y="637"/>
                  </a:cubicBezTo>
                  <a:cubicBezTo>
                    <a:pt x="60" y="637"/>
                    <a:pt x="60" y="637"/>
                    <a:pt x="60" y="638"/>
                  </a:cubicBezTo>
                  <a:cubicBezTo>
                    <a:pt x="59" y="638"/>
                    <a:pt x="59" y="639"/>
                    <a:pt x="59" y="639"/>
                  </a:cubicBezTo>
                  <a:cubicBezTo>
                    <a:pt x="58" y="641"/>
                    <a:pt x="58" y="643"/>
                    <a:pt x="57" y="645"/>
                  </a:cubicBezTo>
                  <a:cubicBezTo>
                    <a:pt x="56" y="648"/>
                    <a:pt x="56" y="650"/>
                    <a:pt x="57" y="653"/>
                  </a:cubicBezTo>
                  <a:cubicBezTo>
                    <a:pt x="58" y="654"/>
                    <a:pt x="58" y="655"/>
                    <a:pt x="58" y="656"/>
                  </a:cubicBezTo>
                  <a:cubicBezTo>
                    <a:pt x="58" y="657"/>
                    <a:pt x="57" y="658"/>
                    <a:pt x="55" y="659"/>
                  </a:cubicBezTo>
                  <a:cubicBezTo>
                    <a:pt x="54" y="659"/>
                    <a:pt x="53" y="659"/>
                    <a:pt x="51" y="659"/>
                  </a:cubicBezTo>
                  <a:cubicBezTo>
                    <a:pt x="51" y="659"/>
                    <a:pt x="50" y="660"/>
                    <a:pt x="50" y="660"/>
                  </a:cubicBezTo>
                  <a:cubicBezTo>
                    <a:pt x="51" y="664"/>
                    <a:pt x="49" y="666"/>
                    <a:pt x="46" y="667"/>
                  </a:cubicBezTo>
                  <a:cubicBezTo>
                    <a:pt x="45" y="668"/>
                    <a:pt x="45" y="669"/>
                    <a:pt x="45" y="670"/>
                  </a:cubicBezTo>
                  <a:cubicBezTo>
                    <a:pt x="45" y="673"/>
                    <a:pt x="45" y="673"/>
                    <a:pt x="42" y="674"/>
                  </a:cubicBezTo>
                  <a:cubicBezTo>
                    <a:pt x="40" y="674"/>
                    <a:pt x="39" y="674"/>
                    <a:pt x="39" y="677"/>
                  </a:cubicBezTo>
                  <a:cubicBezTo>
                    <a:pt x="39" y="678"/>
                    <a:pt x="39" y="679"/>
                    <a:pt x="39" y="680"/>
                  </a:cubicBezTo>
                  <a:cubicBezTo>
                    <a:pt x="38" y="682"/>
                    <a:pt x="38" y="683"/>
                    <a:pt x="40" y="684"/>
                  </a:cubicBezTo>
                  <a:cubicBezTo>
                    <a:pt x="41" y="685"/>
                    <a:pt x="42" y="685"/>
                    <a:pt x="43" y="684"/>
                  </a:cubicBezTo>
                  <a:cubicBezTo>
                    <a:pt x="43" y="683"/>
                    <a:pt x="43" y="683"/>
                    <a:pt x="44" y="682"/>
                  </a:cubicBezTo>
                  <a:cubicBezTo>
                    <a:pt x="45" y="681"/>
                    <a:pt x="47" y="682"/>
                    <a:pt x="48" y="682"/>
                  </a:cubicBezTo>
                  <a:cubicBezTo>
                    <a:pt x="49" y="683"/>
                    <a:pt x="50" y="685"/>
                    <a:pt x="49" y="686"/>
                  </a:cubicBezTo>
                  <a:cubicBezTo>
                    <a:pt x="49" y="687"/>
                    <a:pt x="49" y="687"/>
                    <a:pt x="49" y="687"/>
                  </a:cubicBezTo>
                  <a:cubicBezTo>
                    <a:pt x="47" y="689"/>
                    <a:pt x="48" y="692"/>
                    <a:pt x="49" y="694"/>
                  </a:cubicBezTo>
                  <a:cubicBezTo>
                    <a:pt x="50" y="695"/>
                    <a:pt x="51" y="695"/>
                    <a:pt x="51" y="696"/>
                  </a:cubicBezTo>
                  <a:cubicBezTo>
                    <a:pt x="52" y="697"/>
                    <a:pt x="52" y="698"/>
                    <a:pt x="52" y="699"/>
                  </a:cubicBezTo>
                  <a:cubicBezTo>
                    <a:pt x="52" y="700"/>
                    <a:pt x="51" y="701"/>
                    <a:pt x="51" y="701"/>
                  </a:cubicBezTo>
                  <a:cubicBezTo>
                    <a:pt x="50" y="701"/>
                    <a:pt x="49" y="701"/>
                    <a:pt x="49" y="701"/>
                  </a:cubicBezTo>
                  <a:cubicBezTo>
                    <a:pt x="47" y="698"/>
                    <a:pt x="44" y="697"/>
                    <a:pt x="43" y="694"/>
                  </a:cubicBezTo>
                  <a:cubicBezTo>
                    <a:pt x="43" y="694"/>
                    <a:pt x="43" y="694"/>
                    <a:pt x="42" y="693"/>
                  </a:cubicBezTo>
                  <a:cubicBezTo>
                    <a:pt x="41" y="693"/>
                    <a:pt x="40" y="693"/>
                    <a:pt x="40" y="695"/>
                  </a:cubicBezTo>
                  <a:cubicBezTo>
                    <a:pt x="39" y="696"/>
                    <a:pt x="40" y="698"/>
                    <a:pt x="41" y="699"/>
                  </a:cubicBezTo>
                  <a:cubicBezTo>
                    <a:pt x="41" y="701"/>
                    <a:pt x="41" y="703"/>
                    <a:pt x="39" y="704"/>
                  </a:cubicBezTo>
                  <a:cubicBezTo>
                    <a:pt x="39" y="705"/>
                    <a:pt x="38" y="705"/>
                    <a:pt x="37" y="705"/>
                  </a:cubicBezTo>
                  <a:cubicBezTo>
                    <a:pt x="36" y="704"/>
                    <a:pt x="37" y="703"/>
                    <a:pt x="37" y="703"/>
                  </a:cubicBezTo>
                  <a:cubicBezTo>
                    <a:pt x="38" y="700"/>
                    <a:pt x="37" y="699"/>
                    <a:pt x="35" y="697"/>
                  </a:cubicBezTo>
                  <a:cubicBezTo>
                    <a:pt x="35" y="697"/>
                    <a:pt x="34" y="696"/>
                    <a:pt x="33" y="696"/>
                  </a:cubicBezTo>
                  <a:cubicBezTo>
                    <a:pt x="33" y="696"/>
                    <a:pt x="32" y="696"/>
                    <a:pt x="32" y="696"/>
                  </a:cubicBezTo>
                  <a:cubicBezTo>
                    <a:pt x="32" y="697"/>
                    <a:pt x="32" y="697"/>
                    <a:pt x="32" y="698"/>
                  </a:cubicBezTo>
                  <a:cubicBezTo>
                    <a:pt x="32" y="698"/>
                    <a:pt x="32" y="699"/>
                    <a:pt x="33" y="700"/>
                  </a:cubicBezTo>
                  <a:cubicBezTo>
                    <a:pt x="33" y="701"/>
                    <a:pt x="34" y="701"/>
                    <a:pt x="33" y="702"/>
                  </a:cubicBezTo>
                  <a:cubicBezTo>
                    <a:pt x="33" y="702"/>
                    <a:pt x="32" y="702"/>
                    <a:pt x="31" y="703"/>
                  </a:cubicBezTo>
                  <a:cubicBezTo>
                    <a:pt x="30" y="703"/>
                    <a:pt x="30" y="704"/>
                    <a:pt x="30" y="704"/>
                  </a:cubicBezTo>
                  <a:cubicBezTo>
                    <a:pt x="31" y="705"/>
                    <a:pt x="32" y="707"/>
                    <a:pt x="33" y="708"/>
                  </a:cubicBezTo>
                  <a:cubicBezTo>
                    <a:pt x="33" y="709"/>
                    <a:pt x="34" y="710"/>
                    <a:pt x="33" y="711"/>
                  </a:cubicBezTo>
                  <a:cubicBezTo>
                    <a:pt x="31" y="713"/>
                    <a:pt x="31" y="715"/>
                    <a:pt x="31" y="717"/>
                  </a:cubicBezTo>
                  <a:cubicBezTo>
                    <a:pt x="30" y="717"/>
                    <a:pt x="28" y="716"/>
                    <a:pt x="27" y="716"/>
                  </a:cubicBezTo>
                  <a:cubicBezTo>
                    <a:pt x="26" y="715"/>
                    <a:pt x="26" y="715"/>
                    <a:pt x="26" y="713"/>
                  </a:cubicBezTo>
                  <a:cubicBezTo>
                    <a:pt x="27" y="711"/>
                    <a:pt x="27" y="710"/>
                    <a:pt x="25" y="709"/>
                  </a:cubicBezTo>
                  <a:cubicBezTo>
                    <a:pt x="23" y="709"/>
                    <a:pt x="22" y="709"/>
                    <a:pt x="21" y="708"/>
                  </a:cubicBezTo>
                  <a:cubicBezTo>
                    <a:pt x="19" y="708"/>
                    <a:pt x="19" y="707"/>
                    <a:pt x="19" y="705"/>
                  </a:cubicBezTo>
                  <a:cubicBezTo>
                    <a:pt x="20" y="704"/>
                    <a:pt x="20" y="703"/>
                    <a:pt x="19" y="702"/>
                  </a:cubicBezTo>
                  <a:cubicBezTo>
                    <a:pt x="18" y="701"/>
                    <a:pt x="18" y="700"/>
                    <a:pt x="18" y="699"/>
                  </a:cubicBezTo>
                  <a:cubicBezTo>
                    <a:pt x="18" y="698"/>
                    <a:pt x="18" y="696"/>
                    <a:pt x="18" y="695"/>
                  </a:cubicBezTo>
                  <a:cubicBezTo>
                    <a:pt x="18" y="694"/>
                    <a:pt x="19" y="694"/>
                    <a:pt x="18" y="693"/>
                  </a:cubicBezTo>
                  <a:cubicBezTo>
                    <a:pt x="17" y="691"/>
                    <a:pt x="16" y="691"/>
                    <a:pt x="15" y="691"/>
                  </a:cubicBezTo>
                  <a:cubicBezTo>
                    <a:pt x="15" y="694"/>
                    <a:pt x="14" y="697"/>
                    <a:pt x="14" y="700"/>
                  </a:cubicBezTo>
                  <a:cubicBezTo>
                    <a:pt x="14" y="702"/>
                    <a:pt x="14" y="703"/>
                    <a:pt x="15" y="705"/>
                  </a:cubicBezTo>
                  <a:cubicBezTo>
                    <a:pt x="16" y="707"/>
                    <a:pt x="16" y="709"/>
                    <a:pt x="17" y="711"/>
                  </a:cubicBezTo>
                  <a:cubicBezTo>
                    <a:pt x="18" y="713"/>
                    <a:pt x="18" y="713"/>
                    <a:pt x="20" y="713"/>
                  </a:cubicBezTo>
                  <a:cubicBezTo>
                    <a:pt x="21" y="713"/>
                    <a:pt x="23" y="713"/>
                    <a:pt x="24" y="715"/>
                  </a:cubicBezTo>
                  <a:cubicBezTo>
                    <a:pt x="24" y="716"/>
                    <a:pt x="24" y="717"/>
                    <a:pt x="23" y="718"/>
                  </a:cubicBezTo>
                  <a:cubicBezTo>
                    <a:pt x="22" y="718"/>
                    <a:pt x="22" y="718"/>
                    <a:pt x="22" y="718"/>
                  </a:cubicBezTo>
                  <a:cubicBezTo>
                    <a:pt x="19" y="718"/>
                    <a:pt x="18" y="720"/>
                    <a:pt x="17" y="722"/>
                  </a:cubicBezTo>
                  <a:cubicBezTo>
                    <a:pt x="17" y="724"/>
                    <a:pt x="15" y="725"/>
                    <a:pt x="14" y="725"/>
                  </a:cubicBezTo>
                  <a:cubicBezTo>
                    <a:pt x="9" y="725"/>
                    <a:pt x="6" y="727"/>
                    <a:pt x="3" y="731"/>
                  </a:cubicBezTo>
                  <a:cubicBezTo>
                    <a:pt x="3" y="732"/>
                    <a:pt x="2" y="733"/>
                    <a:pt x="1" y="734"/>
                  </a:cubicBezTo>
                  <a:cubicBezTo>
                    <a:pt x="1" y="734"/>
                    <a:pt x="0" y="734"/>
                    <a:pt x="0" y="734"/>
                  </a:cubicBezTo>
                  <a:cubicBezTo>
                    <a:pt x="0" y="735"/>
                    <a:pt x="0" y="735"/>
                    <a:pt x="0" y="736"/>
                  </a:cubicBezTo>
                  <a:cubicBezTo>
                    <a:pt x="1" y="736"/>
                    <a:pt x="2" y="737"/>
                    <a:pt x="4" y="737"/>
                  </a:cubicBezTo>
                  <a:cubicBezTo>
                    <a:pt x="4" y="737"/>
                    <a:pt x="5" y="737"/>
                    <a:pt x="5" y="738"/>
                  </a:cubicBezTo>
                  <a:cubicBezTo>
                    <a:pt x="5" y="740"/>
                    <a:pt x="6" y="740"/>
                    <a:pt x="8" y="741"/>
                  </a:cubicBezTo>
                  <a:cubicBezTo>
                    <a:pt x="9" y="741"/>
                    <a:pt x="9" y="743"/>
                    <a:pt x="9" y="744"/>
                  </a:cubicBezTo>
                  <a:cubicBezTo>
                    <a:pt x="10" y="745"/>
                    <a:pt x="10" y="746"/>
                    <a:pt x="8" y="747"/>
                  </a:cubicBezTo>
                  <a:cubicBezTo>
                    <a:pt x="6" y="749"/>
                    <a:pt x="6" y="752"/>
                    <a:pt x="9" y="754"/>
                  </a:cubicBezTo>
                  <a:cubicBezTo>
                    <a:pt x="10" y="755"/>
                    <a:pt x="11" y="754"/>
                    <a:pt x="11" y="753"/>
                  </a:cubicBezTo>
                  <a:cubicBezTo>
                    <a:pt x="11" y="751"/>
                    <a:pt x="12" y="750"/>
                    <a:pt x="13" y="749"/>
                  </a:cubicBezTo>
                  <a:cubicBezTo>
                    <a:pt x="14" y="748"/>
                    <a:pt x="16" y="748"/>
                    <a:pt x="16" y="750"/>
                  </a:cubicBezTo>
                  <a:cubicBezTo>
                    <a:pt x="16" y="751"/>
                    <a:pt x="16" y="752"/>
                    <a:pt x="17" y="753"/>
                  </a:cubicBezTo>
                  <a:cubicBezTo>
                    <a:pt x="18" y="754"/>
                    <a:pt x="19" y="754"/>
                    <a:pt x="20" y="753"/>
                  </a:cubicBezTo>
                  <a:cubicBezTo>
                    <a:pt x="20" y="752"/>
                    <a:pt x="21" y="751"/>
                    <a:pt x="21" y="750"/>
                  </a:cubicBezTo>
                  <a:cubicBezTo>
                    <a:pt x="22" y="749"/>
                    <a:pt x="22" y="748"/>
                    <a:pt x="23" y="747"/>
                  </a:cubicBezTo>
                  <a:cubicBezTo>
                    <a:pt x="25" y="748"/>
                    <a:pt x="25" y="749"/>
                    <a:pt x="26" y="750"/>
                  </a:cubicBezTo>
                  <a:cubicBezTo>
                    <a:pt x="28" y="751"/>
                    <a:pt x="27" y="753"/>
                    <a:pt x="26" y="755"/>
                  </a:cubicBezTo>
                  <a:cubicBezTo>
                    <a:pt x="26" y="755"/>
                    <a:pt x="25" y="756"/>
                    <a:pt x="25" y="757"/>
                  </a:cubicBezTo>
                  <a:cubicBezTo>
                    <a:pt x="24" y="758"/>
                    <a:pt x="25" y="760"/>
                    <a:pt x="26" y="761"/>
                  </a:cubicBezTo>
                  <a:cubicBezTo>
                    <a:pt x="27" y="762"/>
                    <a:pt x="28" y="762"/>
                    <a:pt x="29" y="761"/>
                  </a:cubicBezTo>
                  <a:cubicBezTo>
                    <a:pt x="31" y="759"/>
                    <a:pt x="32" y="758"/>
                    <a:pt x="33" y="756"/>
                  </a:cubicBezTo>
                  <a:cubicBezTo>
                    <a:pt x="34" y="755"/>
                    <a:pt x="35" y="755"/>
                    <a:pt x="35" y="755"/>
                  </a:cubicBezTo>
                  <a:cubicBezTo>
                    <a:pt x="36" y="756"/>
                    <a:pt x="37" y="756"/>
                    <a:pt x="37" y="756"/>
                  </a:cubicBezTo>
                  <a:cubicBezTo>
                    <a:pt x="38" y="757"/>
                    <a:pt x="39" y="758"/>
                    <a:pt x="38" y="760"/>
                  </a:cubicBezTo>
                  <a:cubicBezTo>
                    <a:pt x="37" y="760"/>
                    <a:pt x="37" y="761"/>
                    <a:pt x="37" y="761"/>
                  </a:cubicBezTo>
                  <a:cubicBezTo>
                    <a:pt x="38" y="763"/>
                    <a:pt x="39" y="762"/>
                    <a:pt x="40" y="763"/>
                  </a:cubicBezTo>
                  <a:cubicBezTo>
                    <a:pt x="40" y="763"/>
                    <a:pt x="41" y="763"/>
                    <a:pt x="41" y="763"/>
                  </a:cubicBezTo>
                  <a:cubicBezTo>
                    <a:pt x="42" y="763"/>
                    <a:pt x="43" y="764"/>
                    <a:pt x="43" y="765"/>
                  </a:cubicBezTo>
                  <a:cubicBezTo>
                    <a:pt x="43" y="766"/>
                    <a:pt x="42" y="766"/>
                    <a:pt x="41" y="767"/>
                  </a:cubicBezTo>
                  <a:cubicBezTo>
                    <a:pt x="40" y="767"/>
                    <a:pt x="39" y="768"/>
                    <a:pt x="37" y="768"/>
                  </a:cubicBezTo>
                  <a:cubicBezTo>
                    <a:pt x="37" y="769"/>
                    <a:pt x="37" y="769"/>
                    <a:pt x="36" y="769"/>
                  </a:cubicBezTo>
                  <a:cubicBezTo>
                    <a:pt x="36" y="769"/>
                    <a:pt x="36" y="769"/>
                    <a:pt x="36" y="769"/>
                  </a:cubicBezTo>
                  <a:cubicBezTo>
                    <a:pt x="36" y="770"/>
                    <a:pt x="36" y="770"/>
                    <a:pt x="37" y="770"/>
                  </a:cubicBezTo>
                  <a:cubicBezTo>
                    <a:pt x="38" y="770"/>
                    <a:pt x="40" y="770"/>
                    <a:pt x="41" y="770"/>
                  </a:cubicBezTo>
                  <a:cubicBezTo>
                    <a:pt x="42" y="769"/>
                    <a:pt x="43" y="769"/>
                    <a:pt x="45" y="769"/>
                  </a:cubicBezTo>
                  <a:cubicBezTo>
                    <a:pt x="45" y="769"/>
                    <a:pt x="45" y="769"/>
                    <a:pt x="46" y="769"/>
                  </a:cubicBezTo>
                  <a:cubicBezTo>
                    <a:pt x="46" y="770"/>
                    <a:pt x="46" y="770"/>
                    <a:pt x="45" y="771"/>
                  </a:cubicBezTo>
                  <a:cubicBezTo>
                    <a:pt x="45" y="771"/>
                    <a:pt x="44" y="772"/>
                    <a:pt x="43" y="772"/>
                  </a:cubicBezTo>
                  <a:cubicBezTo>
                    <a:pt x="42" y="773"/>
                    <a:pt x="41" y="773"/>
                    <a:pt x="40" y="774"/>
                  </a:cubicBezTo>
                  <a:cubicBezTo>
                    <a:pt x="37" y="776"/>
                    <a:pt x="37" y="777"/>
                    <a:pt x="40" y="779"/>
                  </a:cubicBezTo>
                  <a:cubicBezTo>
                    <a:pt x="41" y="780"/>
                    <a:pt x="42" y="781"/>
                    <a:pt x="41" y="782"/>
                  </a:cubicBezTo>
                  <a:cubicBezTo>
                    <a:pt x="41" y="782"/>
                    <a:pt x="41" y="783"/>
                    <a:pt x="41" y="784"/>
                  </a:cubicBezTo>
                  <a:cubicBezTo>
                    <a:pt x="40" y="784"/>
                    <a:pt x="41" y="785"/>
                    <a:pt x="42" y="785"/>
                  </a:cubicBezTo>
                  <a:cubicBezTo>
                    <a:pt x="43" y="786"/>
                    <a:pt x="43" y="785"/>
                    <a:pt x="43" y="784"/>
                  </a:cubicBezTo>
                  <a:cubicBezTo>
                    <a:pt x="44" y="783"/>
                    <a:pt x="45" y="782"/>
                    <a:pt x="45" y="781"/>
                  </a:cubicBezTo>
                  <a:cubicBezTo>
                    <a:pt x="45" y="781"/>
                    <a:pt x="46" y="781"/>
                    <a:pt x="46" y="781"/>
                  </a:cubicBezTo>
                  <a:cubicBezTo>
                    <a:pt x="46" y="781"/>
                    <a:pt x="46" y="781"/>
                    <a:pt x="46" y="781"/>
                  </a:cubicBezTo>
                  <a:cubicBezTo>
                    <a:pt x="47" y="783"/>
                    <a:pt x="47" y="784"/>
                    <a:pt x="47" y="786"/>
                  </a:cubicBezTo>
                  <a:cubicBezTo>
                    <a:pt x="47" y="787"/>
                    <a:pt x="47" y="789"/>
                    <a:pt x="47" y="790"/>
                  </a:cubicBezTo>
                  <a:cubicBezTo>
                    <a:pt x="47" y="791"/>
                    <a:pt x="48" y="792"/>
                    <a:pt x="48" y="792"/>
                  </a:cubicBezTo>
                  <a:cubicBezTo>
                    <a:pt x="49" y="793"/>
                    <a:pt x="50" y="793"/>
                    <a:pt x="50" y="792"/>
                  </a:cubicBezTo>
                  <a:cubicBezTo>
                    <a:pt x="51" y="791"/>
                    <a:pt x="52" y="790"/>
                    <a:pt x="51" y="789"/>
                  </a:cubicBezTo>
                  <a:cubicBezTo>
                    <a:pt x="50" y="787"/>
                    <a:pt x="50" y="786"/>
                    <a:pt x="52" y="786"/>
                  </a:cubicBezTo>
                  <a:cubicBezTo>
                    <a:pt x="54" y="784"/>
                    <a:pt x="54" y="782"/>
                    <a:pt x="54" y="780"/>
                  </a:cubicBezTo>
                  <a:cubicBezTo>
                    <a:pt x="54" y="780"/>
                    <a:pt x="54" y="779"/>
                    <a:pt x="54" y="779"/>
                  </a:cubicBezTo>
                  <a:cubicBezTo>
                    <a:pt x="54" y="778"/>
                    <a:pt x="54" y="777"/>
                    <a:pt x="55" y="776"/>
                  </a:cubicBezTo>
                  <a:cubicBezTo>
                    <a:pt x="56" y="776"/>
                    <a:pt x="56" y="776"/>
                    <a:pt x="57" y="776"/>
                  </a:cubicBezTo>
                  <a:cubicBezTo>
                    <a:pt x="59" y="778"/>
                    <a:pt x="61" y="779"/>
                    <a:pt x="62" y="780"/>
                  </a:cubicBezTo>
                  <a:cubicBezTo>
                    <a:pt x="64" y="782"/>
                    <a:pt x="64" y="784"/>
                    <a:pt x="64" y="786"/>
                  </a:cubicBezTo>
                  <a:cubicBezTo>
                    <a:pt x="64" y="787"/>
                    <a:pt x="65" y="788"/>
                    <a:pt x="66" y="788"/>
                  </a:cubicBezTo>
                  <a:cubicBezTo>
                    <a:pt x="67" y="788"/>
                    <a:pt x="67" y="788"/>
                    <a:pt x="67" y="787"/>
                  </a:cubicBezTo>
                  <a:cubicBezTo>
                    <a:pt x="68" y="786"/>
                    <a:pt x="68" y="785"/>
                    <a:pt x="68" y="784"/>
                  </a:cubicBezTo>
                  <a:cubicBezTo>
                    <a:pt x="68" y="784"/>
                    <a:pt x="68" y="783"/>
                    <a:pt x="67" y="782"/>
                  </a:cubicBezTo>
                  <a:cubicBezTo>
                    <a:pt x="67" y="782"/>
                    <a:pt x="66" y="782"/>
                    <a:pt x="65" y="781"/>
                  </a:cubicBezTo>
                  <a:cubicBezTo>
                    <a:pt x="64" y="780"/>
                    <a:pt x="64" y="779"/>
                    <a:pt x="65" y="778"/>
                  </a:cubicBezTo>
                  <a:cubicBezTo>
                    <a:pt x="65" y="777"/>
                    <a:pt x="66" y="777"/>
                    <a:pt x="66" y="777"/>
                  </a:cubicBezTo>
                  <a:cubicBezTo>
                    <a:pt x="68" y="779"/>
                    <a:pt x="69" y="780"/>
                    <a:pt x="71" y="782"/>
                  </a:cubicBezTo>
                  <a:cubicBezTo>
                    <a:pt x="71" y="783"/>
                    <a:pt x="71" y="784"/>
                    <a:pt x="71" y="784"/>
                  </a:cubicBezTo>
                  <a:cubicBezTo>
                    <a:pt x="71" y="785"/>
                    <a:pt x="70" y="786"/>
                    <a:pt x="70" y="787"/>
                  </a:cubicBezTo>
                  <a:cubicBezTo>
                    <a:pt x="70" y="788"/>
                    <a:pt x="70" y="789"/>
                    <a:pt x="71" y="789"/>
                  </a:cubicBezTo>
                  <a:cubicBezTo>
                    <a:pt x="72" y="790"/>
                    <a:pt x="72" y="790"/>
                    <a:pt x="73" y="790"/>
                  </a:cubicBezTo>
                  <a:cubicBezTo>
                    <a:pt x="74" y="791"/>
                    <a:pt x="74" y="791"/>
                    <a:pt x="72" y="792"/>
                  </a:cubicBezTo>
                  <a:cubicBezTo>
                    <a:pt x="72" y="792"/>
                    <a:pt x="72" y="792"/>
                    <a:pt x="72" y="792"/>
                  </a:cubicBezTo>
                  <a:cubicBezTo>
                    <a:pt x="72" y="793"/>
                    <a:pt x="73" y="793"/>
                    <a:pt x="73" y="794"/>
                  </a:cubicBezTo>
                  <a:cubicBezTo>
                    <a:pt x="74" y="794"/>
                    <a:pt x="74" y="795"/>
                    <a:pt x="75" y="795"/>
                  </a:cubicBezTo>
                  <a:cubicBezTo>
                    <a:pt x="75" y="797"/>
                    <a:pt x="75" y="799"/>
                    <a:pt x="76" y="802"/>
                  </a:cubicBezTo>
                  <a:cubicBezTo>
                    <a:pt x="76" y="802"/>
                    <a:pt x="76" y="803"/>
                    <a:pt x="75" y="804"/>
                  </a:cubicBezTo>
                  <a:cubicBezTo>
                    <a:pt x="74" y="805"/>
                    <a:pt x="73" y="806"/>
                    <a:pt x="72" y="808"/>
                  </a:cubicBezTo>
                  <a:cubicBezTo>
                    <a:pt x="71" y="810"/>
                    <a:pt x="70" y="811"/>
                    <a:pt x="68" y="810"/>
                  </a:cubicBezTo>
                  <a:cubicBezTo>
                    <a:pt x="69" y="812"/>
                    <a:pt x="69" y="815"/>
                    <a:pt x="69" y="817"/>
                  </a:cubicBezTo>
                  <a:cubicBezTo>
                    <a:pt x="68" y="818"/>
                    <a:pt x="67" y="819"/>
                    <a:pt x="67" y="818"/>
                  </a:cubicBezTo>
                  <a:cubicBezTo>
                    <a:pt x="66" y="817"/>
                    <a:pt x="64" y="817"/>
                    <a:pt x="63" y="817"/>
                  </a:cubicBezTo>
                  <a:cubicBezTo>
                    <a:pt x="61" y="818"/>
                    <a:pt x="60" y="820"/>
                    <a:pt x="59" y="822"/>
                  </a:cubicBezTo>
                  <a:cubicBezTo>
                    <a:pt x="58" y="824"/>
                    <a:pt x="58" y="827"/>
                    <a:pt x="58" y="829"/>
                  </a:cubicBezTo>
                  <a:cubicBezTo>
                    <a:pt x="60" y="829"/>
                    <a:pt x="60" y="828"/>
                    <a:pt x="61" y="827"/>
                  </a:cubicBezTo>
                  <a:cubicBezTo>
                    <a:pt x="62" y="826"/>
                    <a:pt x="63" y="825"/>
                    <a:pt x="64" y="824"/>
                  </a:cubicBezTo>
                  <a:cubicBezTo>
                    <a:pt x="65" y="824"/>
                    <a:pt x="65" y="824"/>
                    <a:pt x="66" y="825"/>
                  </a:cubicBezTo>
                  <a:cubicBezTo>
                    <a:pt x="66" y="826"/>
                    <a:pt x="65" y="828"/>
                    <a:pt x="65" y="829"/>
                  </a:cubicBezTo>
                  <a:cubicBezTo>
                    <a:pt x="65" y="830"/>
                    <a:pt x="65" y="831"/>
                    <a:pt x="67" y="832"/>
                  </a:cubicBezTo>
                  <a:cubicBezTo>
                    <a:pt x="68" y="832"/>
                    <a:pt x="69" y="832"/>
                    <a:pt x="71" y="833"/>
                  </a:cubicBezTo>
                  <a:cubicBezTo>
                    <a:pt x="72" y="831"/>
                    <a:pt x="73" y="829"/>
                    <a:pt x="75" y="827"/>
                  </a:cubicBezTo>
                  <a:cubicBezTo>
                    <a:pt x="75" y="827"/>
                    <a:pt x="76" y="826"/>
                    <a:pt x="77" y="827"/>
                  </a:cubicBezTo>
                  <a:cubicBezTo>
                    <a:pt x="79" y="828"/>
                    <a:pt x="82" y="828"/>
                    <a:pt x="85" y="827"/>
                  </a:cubicBezTo>
                  <a:cubicBezTo>
                    <a:pt x="85" y="827"/>
                    <a:pt x="85" y="827"/>
                    <a:pt x="86" y="827"/>
                  </a:cubicBezTo>
                  <a:cubicBezTo>
                    <a:pt x="86" y="826"/>
                    <a:pt x="87" y="826"/>
                    <a:pt x="88" y="826"/>
                  </a:cubicBezTo>
                  <a:cubicBezTo>
                    <a:pt x="89" y="827"/>
                    <a:pt x="88" y="828"/>
                    <a:pt x="88" y="829"/>
                  </a:cubicBezTo>
                  <a:cubicBezTo>
                    <a:pt x="88" y="830"/>
                    <a:pt x="88" y="830"/>
                    <a:pt x="89" y="831"/>
                  </a:cubicBezTo>
                  <a:cubicBezTo>
                    <a:pt x="90" y="831"/>
                    <a:pt x="91" y="831"/>
                    <a:pt x="93" y="832"/>
                  </a:cubicBezTo>
                  <a:cubicBezTo>
                    <a:pt x="94" y="833"/>
                    <a:pt x="95" y="832"/>
                    <a:pt x="96" y="832"/>
                  </a:cubicBezTo>
                  <a:cubicBezTo>
                    <a:pt x="98" y="831"/>
                    <a:pt x="98" y="832"/>
                    <a:pt x="98" y="833"/>
                  </a:cubicBezTo>
                  <a:cubicBezTo>
                    <a:pt x="99" y="835"/>
                    <a:pt x="98" y="836"/>
                    <a:pt x="96" y="836"/>
                  </a:cubicBezTo>
                  <a:cubicBezTo>
                    <a:pt x="93" y="836"/>
                    <a:pt x="91" y="836"/>
                    <a:pt x="88" y="836"/>
                  </a:cubicBezTo>
                  <a:cubicBezTo>
                    <a:pt x="87" y="836"/>
                    <a:pt x="86" y="837"/>
                    <a:pt x="86" y="839"/>
                  </a:cubicBezTo>
                  <a:cubicBezTo>
                    <a:pt x="85" y="841"/>
                    <a:pt x="84" y="843"/>
                    <a:pt x="84" y="846"/>
                  </a:cubicBezTo>
                  <a:cubicBezTo>
                    <a:pt x="85" y="847"/>
                    <a:pt x="83" y="848"/>
                    <a:pt x="82" y="849"/>
                  </a:cubicBezTo>
                  <a:cubicBezTo>
                    <a:pt x="81" y="850"/>
                    <a:pt x="81" y="851"/>
                    <a:pt x="82" y="851"/>
                  </a:cubicBezTo>
                  <a:cubicBezTo>
                    <a:pt x="82" y="852"/>
                    <a:pt x="83" y="852"/>
                    <a:pt x="83" y="853"/>
                  </a:cubicBezTo>
                  <a:cubicBezTo>
                    <a:pt x="84" y="854"/>
                    <a:pt x="84" y="854"/>
                    <a:pt x="83" y="855"/>
                  </a:cubicBezTo>
                  <a:cubicBezTo>
                    <a:pt x="82" y="856"/>
                    <a:pt x="81" y="858"/>
                    <a:pt x="82" y="859"/>
                  </a:cubicBezTo>
                  <a:cubicBezTo>
                    <a:pt x="83" y="861"/>
                    <a:pt x="82" y="862"/>
                    <a:pt x="81" y="863"/>
                  </a:cubicBezTo>
                  <a:cubicBezTo>
                    <a:pt x="80" y="864"/>
                    <a:pt x="79" y="866"/>
                    <a:pt x="80" y="868"/>
                  </a:cubicBezTo>
                  <a:cubicBezTo>
                    <a:pt x="80" y="869"/>
                    <a:pt x="80" y="870"/>
                    <a:pt x="80" y="871"/>
                  </a:cubicBezTo>
                  <a:cubicBezTo>
                    <a:pt x="80" y="871"/>
                    <a:pt x="80" y="872"/>
                    <a:pt x="80" y="873"/>
                  </a:cubicBezTo>
                  <a:cubicBezTo>
                    <a:pt x="80" y="874"/>
                    <a:pt x="81" y="874"/>
                    <a:pt x="82" y="874"/>
                  </a:cubicBezTo>
                  <a:cubicBezTo>
                    <a:pt x="82" y="874"/>
                    <a:pt x="83" y="874"/>
                    <a:pt x="83" y="873"/>
                  </a:cubicBezTo>
                  <a:cubicBezTo>
                    <a:pt x="83" y="869"/>
                    <a:pt x="86" y="869"/>
                    <a:pt x="88" y="868"/>
                  </a:cubicBezTo>
                  <a:cubicBezTo>
                    <a:pt x="92" y="867"/>
                    <a:pt x="92" y="867"/>
                    <a:pt x="92" y="871"/>
                  </a:cubicBezTo>
                  <a:cubicBezTo>
                    <a:pt x="92" y="873"/>
                    <a:pt x="94" y="874"/>
                    <a:pt x="96" y="874"/>
                  </a:cubicBezTo>
                  <a:cubicBezTo>
                    <a:pt x="97" y="873"/>
                    <a:pt x="98" y="873"/>
                    <a:pt x="99" y="872"/>
                  </a:cubicBezTo>
                  <a:cubicBezTo>
                    <a:pt x="100" y="872"/>
                    <a:pt x="100" y="872"/>
                    <a:pt x="100" y="873"/>
                  </a:cubicBezTo>
                  <a:cubicBezTo>
                    <a:pt x="101" y="875"/>
                    <a:pt x="100" y="876"/>
                    <a:pt x="99" y="877"/>
                  </a:cubicBezTo>
                  <a:cubicBezTo>
                    <a:pt x="96" y="878"/>
                    <a:pt x="95" y="882"/>
                    <a:pt x="92" y="884"/>
                  </a:cubicBezTo>
                  <a:cubicBezTo>
                    <a:pt x="92" y="884"/>
                    <a:pt x="92" y="885"/>
                    <a:pt x="93" y="885"/>
                  </a:cubicBezTo>
                  <a:cubicBezTo>
                    <a:pt x="93" y="885"/>
                    <a:pt x="93" y="885"/>
                    <a:pt x="93" y="885"/>
                  </a:cubicBezTo>
                  <a:cubicBezTo>
                    <a:pt x="94" y="885"/>
                    <a:pt x="95" y="884"/>
                    <a:pt x="96" y="884"/>
                  </a:cubicBezTo>
                  <a:cubicBezTo>
                    <a:pt x="97" y="884"/>
                    <a:pt x="97" y="883"/>
                    <a:pt x="98" y="884"/>
                  </a:cubicBezTo>
                  <a:cubicBezTo>
                    <a:pt x="99" y="884"/>
                    <a:pt x="98" y="885"/>
                    <a:pt x="98" y="886"/>
                  </a:cubicBezTo>
                  <a:cubicBezTo>
                    <a:pt x="97" y="887"/>
                    <a:pt x="96" y="888"/>
                    <a:pt x="95" y="889"/>
                  </a:cubicBezTo>
                  <a:cubicBezTo>
                    <a:pt x="94" y="890"/>
                    <a:pt x="94" y="890"/>
                    <a:pt x="94" y="891"/>
                  </a:cubicBezTo>
                  <a:cubicBezTo>
                    <a:pt x="94" y="891"/>
                    <a:pt x="94" y="891"/>
                    <a:pt x="94" y="891"/>
                  </a:cubicBezTo>
                  <a:cubicBezTo>
                    <a:pt x="94" y="891"/>
                    <a:pt x="94" y="891"/>
                    <a:pt x="94" y="891"/>
                  </a:cubicBezTo>
                  <a:cubicBezTo>
                    <a:pt x="95" y="891"/>
                    <a:pt x="96" y="890"/>
                    <a:pt x="97" y="889"/>
                  </a:cubicBezTo>
                  <a:cubicBezTo>
                    <a:pt x="98" y="889"/>
                    <a:pt x="99" y="888"/>
                    <a:pt x="100" y="887"/>
                  </a:cubicBezTo>
                  <a:cubicBezTo>
                    <a:pt x="101" y="887"/>
                    <a:pt x="102" y="887"/>
                    <a:pt x="102" y="888"/>
                  </a:cubicBezTo>
                  <a:cubicBezTo>
                    <a:pt x="102" y="888"/>
                    <a:pt x="102" y="889"/>
                    <a:pt x="101" y="889"/>
                  </a:cubicBezTo>
                  <a:cubicBezTo>
                    <a:pt x="101" y="890"/>
                    <a:pt x="100" y="890"/>
                    <a:pt x="99" y="891"/>
                  </a:cubicBezTo>
                  <a:cubicBezTo>
                    <a:pt x="98" y="892"/>
                    <a:pt x="97" y="893"/>
                    <a:pt x="96" y="893"/>
                  </a:cubicBezTo>
                  <a:cubicBezTo>
                    <a:pt x="96" y="894"/>
                    <a:pt x="95" y="895"/>
                    <a:pt x="96" y="895"/>
                  </a:cubicBezTo>
                  <a:cubicBezTo>
                    <a:pt x="96" y="896"/>
                    <a:pt x="97" y="895"/>
                    <a:pt x="98" y="895"/>
                  </a:cubicBezTo>
                  <a:cubicBezTo>
                    <a:pt x="98" y="894"/>
                    <a:pt x="99" y="893"/>
                    <a:pt x="100" y="892"/>
                  </a:cubicBezTo>
                  <a:cubicBezTo>
                    <a:pt x="101" y="891"/>
                    <a:pt x="102" y="890"/>
                    <a:pt x="104" y="891"/>
                  </a:cubicBezTo>
                  <a:cubicBezTo>
                    <a:pt x="105" y="891"/>
                    <a:pt x="106" y="891"/>
                    <a:pt x="106" y="892"/>
                  </a:cubicBezTo>
                  <a:cubicBezTo>
                    <a:pt x="106" y="893"/>
                    <a:pt x="106" y="894"/>
                    <a:pt x="105" y="894"/>
                  </a:cubicBezTo>
                  <a:cubicBezTo>
                    <a:pt x="104" y="895"/>
                    <a:pt x="103" y="895"/>
                    <a:pt x="102" y="896"/>
                  </a:cubicBezTo>
                  <a:cubicBezTo>
                    <a:pt x="101" y="896"/>
                    <a:pt x="101" y="896"/>
                    <a:pt x="102" y="898"/>
                  </a:cubicBezTo>
                  <a:cubicBezTo>
                    <a:pt x="102" y="899"/>
                    <a:pt x="102" y="900"/>
                    <a:pt x="100" y="901"/>
                  </a:cubicBezTo>
                  <a:cubicBezTo>
                    <a:pt x="99" y="901"/>
                    <a:pt x="97" y="901"/>
                    <a:pt x="96" y="902"/>
                  </a:cubicBezTo>
                  <a:cubicBezTo>
                    <a:pt x="93" y="902"/>
                    <a:pt x="91" y="904"/>
                    <a:pt x="88" y="905"/>
                  </a:cubicBezTo>
                  <a:cubicBezTo>
                    <a:pt x="88" y="906"/>
                    <a:pt x="87" y="907"/>
                    <a:pt x="88" y="908"/>
                  </a:cubicBezTo>
                  <a:cubicBezTo>
                    <a:pt x="88" y="909"/>
                    <a:pt x="89" y="909"/>
                    <a:pt x="90" y="909"/>
                  </a:cubicBezTo>
                  <a:cubicBezTo>
                    <a:pt x="91" y="909"/>
                    <a:pt x="91" y="909"/>
                    <a:pt x="91" y="909"/>
                  </a:cubicBezTo>
                  <a:cubicBezTo>
                    <a:pt x="91" y="909"/>
                    <a:pt x="92" y="909"/>
                    <a:pt x="92" y="909"/>
                  </a:cubicBezTo>
                  <a:cubicBezTo>
                    <a:pt x="92" y="909"/>
                    <a:pt x="92" y="909"/>
                    <a:pt x="92" y="909"/>
                  </a:cubicBezTo>
                  <a:cubicBezTo>
                    <a:pt x="92" y="909"/>
                    <a:pt x="92" y="909"/>
                    <a:pt x="92" y="910"/>
                  </a:cubicBezTo>
                  <a:cubicBezTo>
                    <a:pt x="92" y="913"/>
                    <a:pt x="92" y="915"/>
                    <a:pt x="88" y="915"/>
                  </a:cubicBezTo>
                  <a:cubicBezTo>
                    <a:pt x="88" y="915"/>
                    <a:pt x="87" y="916"/>
                    <a:pt x="87" y="916"/>
                  </a:cubicBezTo>
                  <a:cubicBezTo>
                    <a:pt x="86" y="916"/>
                    <a:pt x="86" y="917"/>
                    <a:pt x="87" y="918"/>
                  </a:cubicBezTo>
                  <a:cubicBezTo>
                    <a:pt x="87" y="918"/>
                    <a:pt x="87" y="918"/>
                    <a:pt x="87" y="918"/>
                  </a:cubicBezTo>
                  <a:cubicBezTo>
                    <a:pt x="88" y="920"/>
                    <a:pt x="88" y="920"/>
                    <a:pt x="87" y="921"/>
                  </a:cubicBezTo>
                  <a:cubicBezTo>
                    <a:pt x="86" y="921"/>
                    <a:pt x="86" y="922"/>
                    <a:pt x="85" y="922"/>
                  </a:cubicBezTo>
                  <a:cubicBezTo>
                    <a:pt x="84" y="923"/>
                    <a:pt x="83" y="924"/>
                    <a:pt x="83" y="925"/>
                  </a:cubicBezTo>
                  <a:cubicBezTo>
                    <a:pt x="84" y="925"/>
                    <a:pt x="84" y="926"/>
                    <a:pt x="83" y="926"/>
                  </a:cubicBezTo>
                  <a:cubicBezTo>
                    <a:pt x="81" y="929"/>
                    <a:pt x="82" y="931"/>
                    <a:pt x="83" y="934"/>
                  </a:cubicBezTo>
                  <a:cubicBezTo>
                    <a:pt x="84" y="935"/>
                    <a:pt x="84" y="934"/>
                    <a:pt x="85" y="934"/>
                  </a:cubicBezTo>
                  <a:cubicBezTo>
                    <a:pt x="86" y="933"/>
                    <a:pt x="87" y="933"/>
                    <a:pt x="87" y="932"/>
                  </a:cubicBezTo>
                  <a:cubicBezTo>
                    <a:pt x="87" y="932"/>
                    <a:pt x="87" y="931"/>
                    <a:pt x="87" y="931"/>
                  </a:cubicBezTo>
                  <a:cubicBezTo>
                    <a:pt x="86" y="930"/>
                    <a:pt x="86" y="928"/>
                    <a:pt x="87" y="927"/>
                  </a:cubicBezTo>
                  <a:cubicBezTo>
                    <a:pt x="89" y="926"/>
                    <a:pt x="90" y="925"/>
                    <a:pt x="92" y="925"/>
                  </a:cubicBezTo>
                  <a:cubicBezTo>
                    <a:pt x="93" y="925"/>
                    <a:pt x="94" y="925"/>
                    <a:pt x="95" y="926"/>
                  </a:cubicBezTo>
                  <a:cubicBezTo>
                    <a:pt x="96" y="927"/>
                    <a:pt x="97" y="927"/>
                    <a:pt x="98" y="928"/>
                  </a:cubicBezTo>
                  <a:cubicBezTo>
                    <a:pt x="99" y="927"/>
                    <a:pt x="99" y="926"/>
                    <a:pt x="99" y="925"/>
                  </a:cubicBezTo>
                  <a:cubicBezTo>
                    <a:pt x="100" y="922"/>
                    <a:pt x="102" y="921"/>
                    <a:pt x="104" y="921"/>
                  </a:cubicBezTo>
                  <a:cubicBezTo>
                    <a:pt x="106" y="921"/>
                    <a:pt x="107" y="920"/>
                    <a:pt x="108" y="919"/>
                  </a:cubicBezTo>
                  <a:cubicBezTo>
                    <a:pt x="109" y="917"/>
                    <a:pt x="111" y="916"/>
                    <a:pt x="112" y="915"/>
                  </a:cubicBezTo>
                  <a:cubicBezTo>
                    <a:pt x="114" y="913"/>
                    <a:pt x="118" y="913"/>
                    <a:pt x="120" y="915"/>
                  </a:cubicBezTo>
                  <a:cubicBezTo>
                    <a:pt x="121" y="916"/>
                    <a:pt x="121" y="917"/>
                    <a:pt x="121" y="917"/>
                  </a:cubicBezTo>
                  <a:cubicBezTo>
                    <a:pt x="120" y="919"/>
                    <a:pt x="120" y="919"/>
                    <a:pt x="119" y="920"/>
                  </a:cubicBezTo>
                  <a:cubicBezTo>
                    <a:pt x="117" y="923"/>
                    <a:pt x="116" y="925"/>
                    <a:pt x="114" y="926"/>
                  </a:cubicBezTo>
                  <a:cubicBezTo>
                    <a:pt x="112" y="927"/>
                    <a:pt x="111" y="929"/>
                    <a:pt x="111" y="931"/>
                  </a:cubicBezTo>
                  <a:cubicBezTo>
                    <a:pt x="111" y="933"/>
                    <a:pt x="110" y="934"/>
                    <a:pt x="107" y="934"/>
                  </a:cubicBezTo>
                  <a:cubicBezTo>
                    <a:pt x="106" y="934"/>
                    <a:pt x="105" y="935"/>
                    <a:pt x="104" y="935"/>
                  </a:cubicBezTo>
                  <a:cubicBezTo>
                    <a:pt x="102" y="935"/>
                    <a:pt x="101" y="936"/>
                    <a:pt x="101" y="938"/>
                  </a:cubicBezTo>
                  <a:cubicBezTo>
                    <a:pt x="100" y="938"/>
                    <a:pt x="101" y="939"/>
                    <a:pt x="101" y="939"/>
                  </a:cubicBezTo>
                  <a:cubicBezTo>
                    <a:pt x="101" y="940"/>
                    <a:pt x="102" y="940"/>
                    <a:pt x="103" y="940"/>
                  </a:cubicBezTo>
                  <a:cubicBezTo>
                    <a:pt x="104" y="940"/>
                    <a:pt x="105" y="939"/>
                    <a:pt x="106" y="938"/>
                  </a:cubicBezTo>
                  <a:cubicBezTo>
                    <a:pt x="106" y="938"/>
                    <a:pt x="107" y="938"/>
                    <a:pt x="107" y="938"/>
                  </a:cubicBezTo>
                  <a:cubicBezTo>
                    <a:pt x="107" y="938"/>
                    <a:pt x="107" y="939"/>
                    <a:pt x="107" y="939"/>
                  </a:cubicBezTo>
                  <a:cubicBezTo>
                    <a:pt x="106" y="940"/>
                    <a:pt x="106" y="941"/>
                    <a:pt x="105" y="942"/>
                  </a:cubicBezTo>
                  <a:cubicBezTo>
                    <a:pt x="104" y="943"/>
                    <a:pt x="103" y="944"/>
                    <a:pt x="102" y="945"/>
                  </a:cubicBezTo>
                  <a:cubicBezTo>
                    <a:pt x="99" y="948"/>
                    <a:pt x="99" y="951"/>
                    <a:pt x="101" y="955"/>
                  </a:cubicBezTo>
                  <a:cubicBezTo>
                    <a:pt x="101" y="955"/>
                    <a:pt x="101" y="956"/>
                    <a:pt x="102" y="956"/>
                  </a:cubicBezTo>
                  <a:cubicBezTo>
                    <a:pt x="102" y="956"/>
                    <a:pt x="102" y="955"/>
                    <a:pt x="102" y="955"/>
                  </a:cubicBezTo>
                  <a:cubicBezTo>
                    <a:pt x="102" y="954"/>
                    <a:pt x="102" y="953"/>
                    <a:pt x="103" y="952"/>
                  </a:cubicBezTo>
                  <a:cubicBezTo>
                    <a:pt x="103" y="951"/>
                    <a:pt x="104" y="949"/>
                    <a:pt x="105" y="948"/>
                  </a:cubicBezTo>
                  <a:cubicBezTo>
                    <a:pt x="106" y="946"/>
                    <a:pt x="107" y="945"/>
                    <a:pt x="109" y="945"/>
                  </a:cubicBezTo>
                  <a:cubicBezTo>
                    <a:pt x="111" y="945"/>
                    <a:pt x="111" y="946"/>
                    <a:pt x="111" y="948"/>
                  </a:cubicBezTo>
                  <a:cubicBezTo>
                    <a:pt x="111" y="948"/>
                    <a:pt x="111" y="949"/>
                    <a:pt x="111" y="949"/>
                  </a:cubicBezTo>
                  <a:cubicBezTo>
                    <a:pt x="111" y="950"/>
                    <a:pt x="111" y="951"/>
                    <a:pt x="111" y="951"/>
                  </a:cubicBezTo>
                  <a:cubicBezTo>
                    <a:pt x="112" y="952"/>
                    <a:pt x="113" y="951"/>
                    <a:pt x="114" y="951"/>
                  </a:cubicBezTo>
                  <a:cubicBezTo>
                    <a:pt x="115" y="950"/>
                    <a:pt x="116" y="949"/>
                    <a:pt x="117" y="950"/>
                  </a:cubicBezTo>
                  <a:cubicBezTo>
                    <a:pt x="118" y="951"/>
                    <a:pt x="117" y="952"/>
                    <a:pt x="116" y="953"/>
                  </a:cubicBezTo>
                  <a:cubicBezTo>
                    <a:pt x="116" y="955"/>
                    <a:pt x="115" y="956"/>
                    <a:pt x="114" y="958"/>
                  </a:cubicBezTo>
                  <a:cubicBezTo>
                    <a:pt x="114" y="960"/>
                    <a:pt x="114" y="961"/>
                    <a:pt x="114" y="963"/>
                  </a:cubicBezTo>
                  <a:cubicBezTo>
                    <a:pt x="114" y="963"/>
                    <a:pt x="115" y="963"/>
                    <a:pt x="115" y="963"/>
                  </a:cubicBezTo>
                  <a:cubicBezTo>
                    <a:pt x="115" y="963"/>
                    <a:pt x="116" y="963"/>
                    <a:pt x="116" y="963"/>
                  </a:cubicBezTo>
                  <a:cubicBezTo>
                    <a:pt x="116" y="961"/>
                    <a:pt x="116" y="959"/>
                    <a:pt x="117" y="957"/>
                  </a:cubicBezTo>
                  <a:cubicBezTo>
                    <a:pt x="117" y="954"/>
                    <a:pt x="119" y="952"/>
                    <a:pt x="121" y="950"/>
                  </a:cubicBezTo>
                  <a:cubicBezTo>
                    <a:pt x="122" y="950"/>
                    <a:pt x="123" y="949"/>
                    <a:pt x="124" y="949"/>
                  </a:cubicBezTo>
                  <a:cubicBezTo>
                    <a:pt x="125" y="949"/>
                    <a:pt x="126" y="950"/>
                    <a:pt x="126" y="951"/>
                  </a:cubicBezTo>
                  <a:cubicBezTo>
                    <a:pt x="126" y="952"/>
                    <a:pt x="125" y="952"/>
                    <a:pt x="125" y="953"/>
                  </a:cubicBezTo>
                  <a:cubicBezTo>
                    <a:pt x="123" y="955"/>
                    <a:pt x="124" y="958"/>
                    <a:pt x="125" y="961"/>
                  </a:cubicBezTo>
                  <a:cubicBezTo>
                    <a:pt x="126" y="963"/>
                    <a:pt x="127" y="964"/>
                    <a:pt x="128" y="965"/>
                  </a:cubicBezTo>
                  <a:cubicBezTo>
                    <a:pt x="129" y="966"/>
                    <a:pt x="129" y="967"/>
                    <a:pt x="129" y="969"/>
                  </a:cubicBezTo>
                  <a:cubicBezTo>
                    <a:pt x="128" y="970"/>
                    <a:pt x="127" y="971"/>
                    <a:pt x="126" y="970"/>
                  </a:cubicBezTo>
                  <a:cubicBezTo>
                    <a:pt x="125" y="969"/>
                    <a:pt x="123" y="968"/>
                    <a:pt x="122" y="967"/>
                  </a:cubicBezTo>
                  <a:cubicBezTo>
                    <a:pt x="120" y="966"/>
                    <a:pt x="119" y="967"/>
                    <a:pt x="120" y="968"/>
                  </a:cubicBezTo>
                  <a:cubicBezTo>
                    <a:pt x="120" y="970"/>
                    <a:pt x="119" y="971"/>
                    <a:pt x="119" y="973"/>
                  </a:cubicBezTo>
                  <a:cubicBezTo>
                    <a:pt x="119" y="974"/>
                    <a:pt x="120" y="975"/>
                    <a:pt x="121" y="977"/>
                  </a:cubicBezTo>
                  <a:cubicBezTo>
                    <a:pt x="121" y="977"/>
                    <a:pt x="121" y="978"/>
                    <a:pt x="121" y="978"/>
                  </a:cubicBezTo>
                  <a:cubicBezTo>
                    <a:pt x="119" y="979"/>
                    <a:pt x="119" y="981"/>
                    <a:pt x="117" y="983"/>
                  </a:cubicBezTo>
                  <a:cubicBezTo>
                    <a:pt x="117" y="983"/>
                    <a:pt x="117" y="983"/>
                    <a:pt x="116" y="984"/>
                  </a:cubicBezTo>
                  <a:cubicBezTo>
                    <a:pt x="115" y="984"/>
                    <a:pt x="114" y="984"/>
                    <a:pt x="114" y="983"/>
                  </a:cubicBezTo>
                  <a:cubicBezTo>
                    <a:pt x="113" y="978"/>
                    <a:pt x="110" y="975"/>
                    <a:pt x="107" y="973"/>
                  </a:cubicBezTo>
                  <a:cubicBezTo>
                    <a:pt x="106" y="972"/>
                    <a:pt x="106" y="971"/>
                    <a:pt x="107" y="969"/>
                  </a:cubicBezTo>
                  <a:cubicBezTo>
                    <a:pt x="107" y="969"/>
                    <a:pt x="107" y="969"/>
                    <a:pt x="108" y="968"/>
                  </a:cubicBezTo>
                  <a:cubicBezTo>
                    <a:pt x="108" y="967"/>
                    <a:pt x="107" y="967"/>
                    <a:pt x="107" y="967"/>
                  </a:cubicBezTo>
                  <a:cubicBezTo>
                    <a:pt x="107" y="966"/>
                    <a:pt x="106" y="966"/>
                    <a:pt x="106" y="966"/>
                  </a:cubicBezTo>
                  <a:cubicBezTo>
                    <a:pt x="105" y="967"/>
                    <a:pt x="105" y="967"/>
                    <a:pt x="105" y="968"/>
                  </a:cubicBezTo>
                  <a:cubicBezTo>
                    <a:pt x="106" y="970"/>
                    <a:pt x="106" y="971"/>
                    <a:pt x="105" y="973"/>
                  </a:cubicBezTo>
                  <a:cubicBezTo>
                    <a:pt x="105" y="974"/>
                    <a:pt x="105" y="975"/>
                    <a:pt x="106" y="976"/>
                  </a:cubicBezTo>
                  <a:cubicBezTo>
                    <a:pt x="107" y="978"/>
                    <a:pt x="107" y="979"/>
                    <a:pt x="106" y="981"/>
                  </a:cubicBezTo>
                  <a:cubicBezTo>
                    <a:pt x="105" y="981"/>
                    <a:pt x="105" y="982"/>
                    <a:pt x="105" y="982"/>
                  </a:cubicBezTo>
                  <a:cubicBezTo>
                    <a:pt x="104" y="984"/>
                    <a:pt x="105" y="985"/>
                    <a:pt x="106" y="986"/>
                  </a:cubicBezTo>
                  <a:cubicBezTo>
                    <a:pt x="107" y="986"/>
                    <a:pt x="107" y="986"/>
                    <a:pt x="107" y="987"/>
                  </a:cubicBezTo>
                  <a:cubicBezTo>
                    <a:pt x="108" y="987"/>
                    <a:pt x="108" y="988"/>
                    <a:pt x="108" y="989"/>
                  </a:cubicBezTo>
                  <a:cubicBezTo>
                    <a:pt x="106" y="991"/>
                    <a:pt x="105" y="992"/>
                    <a:pt x="104" y="994"/>
                  </a:cubicBezTo>
                  <a:cubicBezTo>
                    <a:pt x="104" y="994"/>
                    <a:pt x="103" y="995"/>
                    <a:pt x="103" y="995"/>
                  </a:cubicBezTo>
                  <a:cubicBezTo>
                    <a:pt x="99" y="996"/>
                    <a:pt x="97" y="999"/>
                    <a:pt x="95" y="1000"/>
                  </a:cubicBezTo>
                  <a:cubicBezTo>
                    <a:pt x="94" y="1000"/>
                    <a:pt x="94" y="1001"/>
                    <a:pt x="94" y="1001"/>
                  </a:cubicBezTo>
                  <a:cubicBezTo>
                    <a:pt x="93" y="1005"/>
                    <a:pt x="89" y="1006"/>
                    <a:pt x="86" y="1009"/>
                  </a:cubicBezTo>
                  <a:cubicBezTo>
                    <a:pt x="85" y="1011"/>
                    <a:pt x="84" y="1015"/>
                    <a:pt x="85" y="1016"/>
                  </a:cubicBezTo>
                  <a:cubicBezTo>
                    <a:pt x="85" y="1017"/>
                    <a:pt x="86" y="1017"/>
                    <a:pt x="86" y="1017"/>
                  </a:cubicBezTo>
                  <a:cubicBezTo>
                    <a:pt x="87" y="1017"/>
                    <a:pt x="87" y="1017"/>
                    <a:pt x="87" y="1016"/>
                  </a:cubicBezTo>
                  <a:cubicBezTo>
                    <a:pt x="87" y="1016"/>
                    <a:pt x="87" y="1016"/>
                    <a:pt x="87" y="1016"/>
                  </a:cubicBezTo>
                  <a:cubicBezTo>
                    <a:pt x="88" y="1014"/>
                    <a:pt x="89" y="1012"/>
                    <a:pt x="90" y="1011"/>
                  </a:cubicBezTo>
                  <a:cubicBezTo>
                    <a:pt x="91" y="1010"/>
                    <a:pt x="91" y="1010"/>
                    <a:pt x="92" y="1009"/>
                  </a:cubicBezTo>
                  <a:cubicBezTo>
                    <a:pt x="92" y="1009"/>
                    <a:pt x="93" y="1009"/>
                    <a:pt x="93" y="1009"/>
                  </a:cubicBezTo>
                  <a:cubicBezTo>
                    <a:pt x="93" y="1010"/>
                    <a:pt x="93" y="1010"/>
                    <a:pt x="93" y="1010"/>
                  </a:cubicBezTo>
                  <a:cubicBezTo>
                    <a:pt x="93" y="1010"/>
                    <a:pt x="93" y="1010"/>
                    <a:pt x="93" y="1011"/>
                  </a:cubicBezTo>
                  <a:cubicBezTo>
                    <a:pt x="91" y="1012"/>
                    <a:pt x="91" y="1014"/>
                    <a:pt x="91" y="1017"/>
                  </a:cubicBezTo>
                  <a:cubicBezTo>
                    <a:pt x="91" y="1018"/>
                    <a:pt x="92" y="1018"/>
                    <a:pt x="93" y="1019"/>
                  </a:cubicBezTo>
                  <a:cubicBezTo>
                    <a:pt x="94" y="1019"/>
                    <a:pt x="95" y="1019"/>
                    <a:pt x="95" y="1019"/>
                  </a:cubicBezTo>
                  <a:cubicBezTo>
                    <a:pt x="97" y="1017"/>
                    <a:pt x="99" y="1016"/>
                    <a:pt x="100" y="1014"/>
                  </a:cubicBezTo>
                  <a:cubicBezTo>
                    <a:pt x="101" y="1012"/>
                    <a:pt x="103" y="1012"/>
                    <a:pt x="105" y="1012"/>
                  </a:cubicBezTo>
                  <a:cubicBezTo>
                    <a:pt x="106" y="1012"/>
                    <a:pt x="106" y="1012"/>
                    <a:pt x="106" y="1012"/>
                  </a:cubicBezTo>
                  <a:cubicBezTo>
                    <a:pt x="106" y="1012"/>
                    <a:pt x="106" y="1012"/>
                    <a:pt x="106" y="1012"/>
                  </a:cubicBezTo>
                  <a:cubicBezTo>
                    <a:pt x="105" y="1013"/>
                    <a:pt x="105" y="1014"/>
                    <a:pt x="104" y="1014"/>
                  </a:cubicBezTo>
                  <a:cubicBezTo>
                    <a:pt x="103" y="1015"/>
                    <a:pt x="102" y="1017"/>
                    <a:pt x="102" y="1018"/>
                  </a:cubicBezTo>
                  <a:cubicBezTo>
                    <a:pt x="103" y="1019"/>
                    <a:pt x="104" y="1019"/>
                    <a:pt x="105" y="1019"/>
                  </a:cubicBezTo>
                  <a:cubicBezTo>
                    <a:pt x="106" y="1019"/>
                    <a:pt x="107" y="1019"/>
                    <a:pt x="107" y="1020"/>
                  </a:cubicBezTo>
                  <a:cubicBezTo>
                    <a:pt x="107" y="1021"/>
                    <a:pt x="107" y="1021"/>
                    <a:pt x="107" y="1022"/>
                  </a:cubicBezTo>
                  <a:cubicBezTo>
                    <a:pt x="108" y="1022"/>
                    <a:pt x="109" y="1022"/>
                    <a:pt x="109" y="1022"/>
                  </a:cubicBezTo>
                  <a:cubicBezTo>
                    <a:pt x="110" y="1021"/>
                    <a:pt x="110" y="1021"/>
                    <a:pt x="110" y="1021"/>
                  </a:cubicBezTo>
                  <a:cubicBezTo>
                    <a:pt x="110" y="1018"/>
                    <a:pt x="112" y="1016"/>
                    <a:pt x="115" y="1014"/>
                  </a:cubicBezTo>
                  <a:cubicBezTo>
                    <a:pt x="115" y="1014"/>
                    <a:pt x="116" y="1013"/>
                    <a:pt x="117" y="1013"/>
                  </a:cubicBezTo>
                  <a:cubicBezTo>
                    <a:pt x="118" y="1014"/>
                    <a:pt x="117" y="1014"/>
                    <a:pt x="116" y="1015"/>
                  </a:cubicBezTo>
                  <a:cubicBezTo>
                    <a:pt x="115" y="1016"/>
                    <a:pt x="114" y="1017"/>
                    <a:pt x="114" y="1019"/>
                  </a:cubicBezTo>
                  <a:cubicBezTo>
                    <a:pt x="115" y="1021"/>
                    <a:pt x="113" y="1022"/>
                    <a:pt x="115" y="1023"/>
                  </a:cubicBezTo>
                  <a:cubicBezTo>
                    <a:pt x="115" y="1024"/>
                    <a:pt x="115" y="1025"/>
                    <a:pt x="115" y="1025"/>
                  </a:cubicBezTo>
                  <a:cubicBezTo>
                    <a:pt x="115" y="1027"/>
                    <a:pt x="116" y="1028"/>
                    <a:pt x="117" y="1030"/>
                  </a:cubicBezTo>
                  <a:cubicBezTo>
                    <a:pt x="120" y="1028"/>
                    <a:pt x="120" y="1026"/>
                    <a:pt x="120" y="1023"/>
                  </a:cubicBezTo>
                  <a:cubicBezTo>
                    <a:pt x="120" y="1021"/>
                    <a:pt x="120" y="1020"/>
                    <a:pt x="121" y="1019"/>
                  </a:cubicBezTo>
                  <a:cubicBezTo>
                    <a:pt x="121" y="1017"/>
                    <a:pt x="122" y="1015"/>
                    <a:pt x="122" y="1013"/>
                  </a:cubicBezTo>
                  <a:cubicBezTo>
                    <a:pt x="123" y="1012"/>
                    <a:pt x="123" y="1011"/>
                    <a:pt x="123" y="1011"/>
                  </a:cubicBezTo>
                  <a:cubicBezTo>
                    <a:pt x="123" y="1010"/>
                    <a:pt x="124" y="1010"/>
                    <a:pt x="125" y="1010"/>
                  </a:cubicBezTo>
                  <a:cubicBezTo>
                    <a:pt x="125" y="1010"/>
                    <a:pt x="126" y="1011"/>
                    <a:pt x="125" y="1011"/>
                  </a:cubicBezTo>
                  <a:cubicBezTo>
                    <a:pt x="125" y="1012"/>
                    <a:pt x="125" y="1014"/>
                    <a:pt x="124" y="1015"/>
                  </a:cubicBezTo>
                  <a:cubicBezTo>
                    <a:pt x="123" y="1017"/>
                    <a:pt x="123" y="1018"/>
                    <a:pt x="124" y="1020"/>
                  </a:cubicBezTo>
                  <a:cubicBezTo>
                    <a:pt x="125" y="1021"/>
                    <a:pt x="125" y="1023"/>
                    <a:pt x="125" y="1025"/>
                  </a:cubicBezTo>
                  <a:cubicBezTo>
                    <a:pt x="125" y="1026"/>
                    <a:pt x="126" y="1027"/>
                    <a:pt x="126" y="1028"/>
                  </a:cubicBezTo>
                  <a:cubicBezTo>
                    <a:pt x="127" y="1029"/>
                    <a:pt x="127" y="1029"/>
                    <a:pt x="128" y="1029"/>
                  </a:cubicBezTo>
                  <a:cubicBezTo>
                    <a:pt x="129" y="1029"/>
                    <a:pt x="130" y="1029"/>
                    <a:pt x="131" y="1028"/>
                  </a:cubicBezTo>
                  <a:cubicBezTo>
                    <a:pt x="131" y="1028"/>
                    <a:pt x="131" y="1028"/>
                    <a:pt x="132" y="1028"/>
                  </a:cubicBezTo>
                  <a:cubicBezTo>
                    <a:pt x="132" y="1027"/>
                    <a:pt x="132" y="1026"/>
                    <a:pt x="133" y="1026"/>
                  </a:cubicBezTo>
                  <a:cubicBezTo>
                    <a:pt x="134" y="1026"/>
                    <a:pt x="134" y="1027"/>
                    <a:pt x="134" y="1028"/>
                  </a:cubicBezTo>
                  <a:cubicBezTo>
                    <a:pt x="135" y="1029"/>
                    <a:pt x="135" y="1029"/>
                    <a:pt x="136" y="1029"/>
                  </a:cubicBezTo>
                  <a:cubicBezTo>
                    <a:pt x="137" y="1029"/>
                    <a:pt x="137" y="1028"/>
                    <a:pt x="137" y="1027"/>
                  </a:cubicBezTo>
                  <a:cubicBezTo>
                    <a:pt x="137" y="1027"/>
                    <a:pt x="137" y="1026"/>
                    <a:pt x="137" y="1025"/>
                  </a:cubicBezTo>
                  <a:cubicBezTo>
                    <a:pt x="138" y="1024"/>
                    <a:pt x="138" y="1024"/>
                    <a:pt x="136" y="1023"/>
                  </a:cubicBezTo>
                  <a:cubicBezTo>
                    <a:pt x="135" y="1023"/>
                    <a:pt x="134" y="1022"/>
                    <a:pt x="134" y="1022"/>
                  </a:cubicBezTo>
                  <a:cubicBezTo>
                    <a:pt x="133" y="1021"/>
                    <a:pt x="133" y="1021"/>
                    <a:pt x="133" y="1020"/>
                  </a:cubicBezTo>
                  <a:cubicBezTo>
                    <a:pt x="133" y="1020"/>
                    <a:pt x="134" y="1020"/>
                    <a:pt x="134" y="1020"/>
                  </a:cubicBezTo>
                  <a:cubicBezTo>
                    <a:pt x="136" y="1020"/>
                    <a:pt x="137" y="1020"/>
                    <a:pt x="138" y="1020"/>
                  </a:cubicBezTo>
                  <a:cubicBezTo>
                    <a:pt x="139" y="1020"/>
                    <a:pt x="139" y="1020"/>
                    <a:pt x="139" y="1020"/>
                  </a:cubicBezTo>
                  <a:cubicBezTo>
                    <a:pt x="139" y="1020"/>
                    <a:pt x="140" y="1019"/>
                    <a:pt x="139" y="1019"/>
                  </a:cubicBezTo>
                  <a:cubicBezTo>
                    <a:pt x="139" y="1018"/>
                    <a:pt x="139" y="1018"/>
                    <a:pt x="138" y="1017"/>
                  </a:cubicBezTo>
                  <a:cubicBezTo>
                    <a:pt x="137" y="1016"/>
                    <a:pt x="136" y="1015"/>
                    <a:pt x="136" y="1014"/>
                  </a:cubicBezTo>
                  <a:cubicBezTo>
                    <a:pt x="135" y="1013"/>
                    <a:pt x="135" y="1013"/>
                    <a:pt x="134" y="1012"/>
                  </a:cubicBezTo>
                  <a:cubicBezTo>
                    <a:pt x="134" y="1011"/>
                    <a:pt x="132" y="1011"/>
                    <a:pt x="133" y="1010"/>
                  </a:cubicBezTo>
                  <a:cubicBezTo>
                    <a:pt x="133" y="1008"/>
                    <a:pt x="133" y="1006"/>
                    <a:pt x="135" y="1005"/>
                  </a:cubicBezTo>
                  <a:cubicBezTo>
                    <a:pt x="136" y="1005"/>
                    <a:pt x="136" y="1004"/>
                    <a:pt x="136" y="1003"/>
                  </a:cubicBezTo>
                  <a:cubicBezTo>
                    <a:pt x="136" y="1001"/>
                    <a:pt x="137" y="1000"/>
                    <a:pt x="135" y="999"/>
                  </a:cubicBezTo>
                  <a:cubicBezTo>
                    <a:pt x="133" y="998"/>
                    <a:pt x="134" y="997"/>
                    <a:pt x="135" y="995"/>
                  </a:cubicBezTo>
                  <a:cubicBezTo>
                    <a:pt x="135" y="995"/>
                    <a:pt x="135" y="995"/>
                    <a:pt x="136" y="994"/>
                  </a:cubicBezTo>
                  <a:cubicBezTo>
                    <a:pt x="137" y="994"/>
                    <a:pt x="139" y="994"/>
                    <a:pt x="139" y="995"/>
                  </a:cubicBezTo>
                  <a:cubicBezTo>
                    <a:pt x="140" y="997"/>
                    <a:pt x="141" y="999"/>
                    <a:pt x="142" y="1001"/>
                  </a:cubicBezTo>
                  <a:cubicBezTo>
                    <a:pt x="142" y="1002"/>
                    <a:pt x="141" y="1003"/>
                    <a:pt x="140" y="1004"/>
                  </a:cubicBezTo>
                  <a:cubicBezTo>
                    <a:pt x="139" y="1006"/>
                    <a:pt x="139" y="1008"/>
                    <a:pt x="141" y="1010"/>
                  </a:cubicBezTo>
                  <a:cubicBezTo>
                    <a:pt x="141" y="1010"/>
                    <a:pt x="141" y="1011"/>
                    <a:pt x="142" y="1011"/>
                  </a:cubicBezTo>
                  <a:cubicBezTo>
                    <a:pt x="143" y="1010"/>
                    <a:pt x="143" y="1010"/>
                    <a:pt x="143" y="1009"/>
                  </a:cubicBezTo>
                  <a:cubicBezTo>
                    <a:pt x="144" y="1009"/>
                    <a:pt x="144" y="1008"/>
                    <a:pt x="144" y="1007"/>
                  </a:cubicBezTo>
                  <a:cubicBezTo>
                    <a:pt x="144" y="1007"/>
                    <a:pt x="145" y="1006"/>
                    <a:pt x="145" y="1006"/>
                  </a:cubicBezTo>
                  <a:cubicBezTo>
                    <a:pt x="146" y="1006"/>
                    <a:pt x="146" y="1007"/>
                    <a:pt x="147" y="1007"/>
                  </a:cubicBezTo>
                  <a:cubicBezTo>
                    <a:pt x="147" y="1008"/>
                    <a:pt x="147" y="1009"/>
                    <a:pt x="147" y="1010"/>
                  </a:cubicBezTo>
                  <a:cubicBezTo>
                    <a:pt x="148" y="1010"/>
                    <a:pt x="149" y="1010"/>
                    <a:pt x="150" y="1010"/>
                  </a:cubicBezTo>
                  <a:cubicBezTo>
                    <a:pt x="150" y="1008"/>
                    <a:pt x="151" y="1007"/>
                    <a:pt x="150" y="1005"/>
                  </a:cubicBezTo>
                  <a:cubicBezTo>
                    <a:pt x="148" y="1004"/>
                    <a:pt x="150" y="1002"/>
                    <a:pt x="148" y="1001"/>
                  </a:cubicBezTo>
                  <a:cubicBezTo>
                    <a:pt x="148" y="999"/>
                    <a:pt x="147" y="998"/>
                    <a:pt x="146" y="997"/>
                  </a:cubicBezTo>
                  <a:cubicBezTo>
                    <a:pt x="145" y="996"/>
                    <a:pt x="144" y="996"/>
                    <a:pt x="143" y="995"/>
                  </a:cubicBezTo>
                  <a:cubicBezTo>
                    <a:pt x="142" y="994"/>
                    <a:pt x="142" y="993"/>
                    <a:pt x="143" y="991"/>
                  </a:cubicBezTo>
                  <a:cubicBezTo>
                    <a:pt x="144" y="991"/>
                    <a:pt x="144" y="990"/>
                    <a:pt x="145" y="991"/>
                  </a:cubicBezTo>
                  <a:cubicBezTo>
                    <a:pt x="147" y="994"/>
                    <a:pt x="150" y="997"/>
                    <a:pt x="151" y="1000"/>
                  </a:cubicBezTo>
                  <a:cubicBezTo>
                    <a:pt x="151" y="1000"/>
                    <a:pt x="151" y="1000"/>
                    <a:pt x="152" y="1000"/>
                  </a:cubicBezTo>
                  <a:cubicBezTo>
                    <a:pt x="152" y="1001"/>
                    <a:pt x="152" y="1001"/>
                    <a:pt x="152" y="1001"/>
                  </a:cubicBezTo>
                  <a:cubicBezTo>
                    <a:pt x="153" y="1001"/>
                    <a:pt x="153" y="1000"/>
                    <a:pt x="153" y="1000"/>
                  </a:cubicBezTo>
                  <a:cubicBezTo>
                    <a:pt x="153" y="1000"/>
                    <a:pt x="153" y="999"/>
                    <a:pt x="152" y="998"/>
                  </a:cubicBezTo>
                  <a:cubicBezTo>
                    <a:pt x="152" y="997"/>
                    <a:pt x="151" y="995"/>
                    <a:pt x="151" y="994"/>
                  </a:cubicBezTo>
                  <a:cubicBezTo>
                    <a:pt x="150" y="993"/>
                    <a:pt x="150" y="993"/>
                    <a:pt x="150" y="992"/>
                  </a:cubicBezTo>
                  <a:cubicBezTo>
                    <a:pt x="149" y="991"/>
                    <a:pt x="150" y="989"/>
                    <a:pt x="149" y="988"/>
                  </a:cubicBezTo>
                  <a:cubicBezTo>
                    <a:pt x="147" y="987"/>
                    <a:pt x="146" y="987"/>
                    <a:pt x="145" y="986"/>
                  </a:cubicBezTo>
                  <a:cubicBezTo>
                    <a:pt x="144" y="985"/>
                    <a:pt x="144" y="985"/>
                    <a:pt x="144" y="984"/>
                  </a:cubicBezTo>
                  <a:cubicBezTo>
                    <a:pt x="143" y="983"/>
                    <a:pt x="143" y="983"/>
                    <a:pt x="144" y="982"/>
                  </a:cubicBezTo>
                  <a:cubicBezTo>
                    <a:pt x="146" y="981"/>
                    <a:pt x="148" y="981"/>
                    <a:pt x="149" y="983"/>
                  </a:cubicBezTo>
                  <a:cubicBezTo>
                    <a:pt x="149" y="984"/>
                    <a:pt x="150" y="984"/>
                    <a:pt x="150" y="985"/>
                  </a:cubicBezTo>
                  <a:cubicBezTo>
                    <a:pt x="151" y="986"/>
                    <a:pt x="151" y="986"/>
                    <a:pt x="152" y="986"/>
                  </a:cubicBezTo>
                  <a:cubicBezTo>
                    <a:pt x="152" y="982"/>
                    <a:pt x="151" y="981"/>
                    <a:pt x="149" y="979"/>
                  </a:cubicBezTo>
                  <a:cubicBezTo>
                    <a:pt x="148" y="979"/>
                    <a:pt x="148" y="979"/>
                    <a:pt x="147" y="978"/>
                  </a:cubicBezTo>
                  <a:cubicBezTo>
                    <a:pt x="147" y="978"/>
                    <a:pt x="147" y="977"/>
                    <a:pt x="147" y="977"/>
                  </a:cubicBezTo>
                  <a:cubicBezTo>
                    <a:pt x="147" y="976"/>
                    <a:pt x="148" y="976"/>
                    <a:pt x="148" y="976"/>
                  </a:cubicBezTo>
                  <a:cubicBezTo>
                    <a:pt x="149" y="976"/>
                    <a:pt x="150" y="976"/>
                    <a:pt x="151" y="976"/>
                  </a:cubicBezTo>
                  <a:cubicBezTo>
                    <a:pt x="153" y="976"/>
                    <a:pt x="154" y="977"/>
                    <a:pt x="154" y="979"/>
                  </a:cubicBezTo>
                  <a:cubicBezTo>
                    <a:pt x="154" y="980"/>
                    <a:pt x="154" y="981"/>
                    <a:pt x="154" y="982"/>
                  </a:cubicBezTo>
                  <a:cubicBezTo>
                    <a:pt x="154" y="983"/>
                    <a:pt x="155" y="984"/>
                    <a:pt x="156" y="984"/>
                  </a:cubicBezTo>
                  <a:cubicBezTo>
                    <a:pt x="156" y="983"/>
                    <a:pt x="155" y="982"/>
                    <a:pt x="155" y="980"/>
                  </a:cubicBezTo>
                  <a:cubicBezTo>
                    <a:pt x="155" y="979"/>
                    <a:pt x="156" y="979"/>
                    <a:pt x="157" y="979"/>
                  </a:cubicBezTo>
                  <a:cubicBezTo>
                    <a:pt x="158" y="979"/>
                    <a:pt x="158" y="979"/>
                    <a:pt x="159" y="979"/>
                  </a:cubicBezTo>
                  <a:cubicBezTo>
                    <a:pt x="159" y="979"/>
                    <a:pt x="160" y="979"/>
                    <a:pt x="160" y="978"/>
                  </a:cubicBezTo>
                  <a:cubicBezTo>
                    <a:pt x="160" y="977"/>
                    <a:pt x="160" y="976"/>
                    <a:pt x="159" y="975"/>
                  </a:cubicBezTo>
                  <a:cubicBezTo>
                    <a:pt x="159" y="974"/>
                    <a:pt x="158" y="973"/>
                    <a:pt x="158" y="973"/>
                  </a:cubicBezTo>
                  <a:cubicBezTo>
                    <a:pt x="158" y="972"/>
                    <a:pt x="158" y="971"/>
                    <a:pt x="159" y="970"/>
                  </a:cubicBezTo>
                  <a:cubicBezTo>
                    <a:pt x="160" y="969"/>
                    <a:pt x="160" y="970"/>
                    <a:pt x="161" y="971"/>
                  </a:cubicBezTo>
                  <a:cubicBezTo>
                    <a:pt x="162" y="971"/>
                    <a:pt x="162" y="972"/>
                    <a:pt x="163" y="972"/>
                  </a:cubicBezTo>
                  <a:cubicBezTo>
                    <a:pt x="163" y="972"/>
                    <a:pt x="164" y="972"/>
                    <a:pt x="164" y="972"/>
                  </a:cubicBezTo>
                  <a:cubicBezTo>
                    <a:pt x="164" y="972"/>
                    <a:pt x="164" y="972"/>
                    <a:pt x="164" y="971"/>
                  </a:cubicBezTo>
                  <a:cubicBezTo>
                    <a:pt x="164" y="971"/>
                    <a:pt x="163" y="970"/>
                    <a:pt x="163" y="969"/>
                  </a:cubicBezTo>
                  <a:cubicBezTo>
                    <a:pt x="163" y="967"/>
                    <a:pt x="164" y="967"/>
                    <a:pt x="165" y="967"/>
                  </a:cubicBezTo>
                  <a:cubicBezTo>
                    <a:pt x="167" y="968"/>
                    <a:pt x="168" y="968"/>
                    <a:pt x="170" y="966"/>
                  </a:cubicBezTo>
                  <a:cubicBezTo>
                    <a:pt x="170" y="966"/>
                    <a:pt x="171" y="966"/>
                    <a:pt x="172" y="966"/>
                  </a:cubicBezTo>
                  <a:cubicBezTo>
                    <a:pt x="173" y="965"/>
                    <a:pt x="174" y="966"/>
                    <a:pt x="174" y="967"/>
                  </a:cubicBezTo>
                  <a:cubicBezTo>
                    <a:pt x="173" y="969"/>
                    <a:pt x="173" y="970"/>
                    <a:pt x="173" y="971"/>
                  </a:cubicBezTo>
                  <a:cubicBezTo>
                    <a:pt x="173" y="972"/>
                    <a:pt x="173" y="972"/>
                    <a:pt x="173" y="972"/>
                  </a:cubicBezTo>
                  <a:cubicBezTo>
                    <a:pt x="174" y="972"/>
                    <a:pt x="174" y="972"/>
                    <a:pt x="175" y="972"/>
                  </a:cubicBezTo>
                  <a:cubicBezTo>
                    <a:pt x="175" y="971"/>
                    <a:pt x="176" y="971"/>
                    <a:pt x="176" y="970"/>
                  </a:cubicBezTo>
                  <a:cubicBezTo>
                    <a:pt x="176" y="969"/>
                    <a:pt x="177" y="969"/>
                    <a:pt x="177" y="969"/>
                  </a:cubicBezTo>
                  <a:cubicBezTo>
                    <a:pt x="178" y="970"/>
                    <a:pt x="178" y="970"/>
                    <a:pt x="178" y="971"/>
                  </a:cubicBezTo>
                  <a:cubicBezTo>
                    <a:pt x="178" y="971"/>
                    <a:pt x="178" y="972"/>
                    <a:pt x="178" y="973"/>
                  </a:cubicBezTo>
                  <a:cubicBezTo>
                    <a:pt x="178" y="975"/>
                    <a:pt x="180" y="976"/>
                    <a:pt x="182" y="975"/>
                  </a:cubicBezTo>
                  <a:cubicBezTo>
                    <a:pt x="182" y="975"/>
                    <a:pt x="184" y="975"/>
                    <a:pt x="184" y="974"/>
                  </a:cubicBezTo>
                  <a:cubicBezTo>
                    <a:pt x="183" y="973"/>
                    <a:pt x="182" y="971"/>
                    <a:pt x="182" y="970"/>
                  </a:cubicBezTo>
                  <a:cubicBezTo>
                    <a:pt x="181" y="968"/>
                    <a:pt x="182" y="967"/>
                    <a:pt x="184" y="967"/>
                  </a:cubicBezTo>
                  <a:cubicBezTo>
                    <a:pt x="185" y="968"/>
                    <a:pt x="186" y="969"/>
                    <a:pt x="187" y="969"/>
                  </a:cubicBezTo>
                  <a:cubicBezTo>
                    <a:pt x="188" y="970"/>
                    <a:pt x="188" y="971"/>
                    <a:pt x="190" y="971"/>
                  </a:cubicBezTo>
                  <a:cubicBezTo>
                    <a:pt x="189" y="970"/>
                    <a:pt x="188" y="969"/>
                    <a:pt x="188" y="968"/>
                  </a:cubicBezTo>
                  <a:cubicBezTo>
                    <a:pt x="187" y="967"/>
                    <a:pt x="186" y="966"/>
                    <a:pt x="185" y="965"/>
                  </a:cubicBezTo>
                  <a:cubicBezTo>
                    <a:pt x="185" y="965"/>
                    <a:pt x="185" y="965"/>
                    <a:pt x="184" y="965"/>
                  </a:cubicBezTo>
                  <a:cubicBezTo>
                    <a:pt x="184" y="964"/>
                    <a:pt x="183" y="963"/>
                    <a:pt x="184" y="961"/>
                  </a:cubicBezTo>
                  <a:cubicBezTo>
                    <a:pt x="184" y="960"/>
                    <a:pt x="186" y="959"/>
                    <a:pt x="187" y="959"/>
                  </a:cubicBezTo>
                  <a:cubicBezTo>
                    <a:pt x="190" y="959"/>
                    <a:pt x="193" y="959"/>
                    <a:pt x="195" y="961"/>
                  </a:cubicBezTo>
                  <a:cubicBezTo>
                    <a:pt x="197" y="962"/>
                    <a:pt x="199" y="961"/>
                    <a:pt x="201" y="960"/>
                  </a:cubicBezTo>
                  <a:cubicBezTo>
                    <a:pt x="201" y="960"/>
                    <a:pt x="201" y="959"/>
                    <a:pt x="201" y="959"/>
                  </a:cubicBezTo>
                  <a:cubicBezTo>
                    <a:pt x="201" y="959"/>
                    <a:pt x="200" y="959"/>
                    <a:pt x="200" y="959"/>
                  </a:cubicBezTo>
                  <a:cubicBezTo>
                    <a:pt x="198" y="959"/>
                    <a:pt x="197" y="959"/>
                    <a:pt x="196" y="957"/>
                  </a:cubicBezTo>
                  <a:cubicBezTo>
                    <a:pt x="196" y="957"/>
                    <a:pt x="196" y="957"/>
                    <a:pt x="195" y="957"/>
                  </a:cubicBezTo>
                  <a:cubicBezTo>
                    <a:pt x="194" y="957"/>
                    <a:pt x="193" y="957"/>
                    <a:pt x="193" y="957"/>
                  </a:cubicBezTo>
                  <a:cubicBezTo>
                    <a:pt x="191" y="957"/>
                    <a:pt x="190" y="956"/>
                    <a:pt x="189" y="954"/>
                  </a:cubicBezTo>
                  <a:cubicBezTo>
                    <a:pt x="189" y="952"/>
                    <a:pt x="186" y="951"/>
                    <a:pt x="184" y="949"/>
                  </a:cubicBezTo>
                  <a:cubicBezTo>
                    <a:pt x="184" y="949"/>
                    <a:pt x="183" y="949"/>
                    <a:pt x="182" y="950"/>
                  </a:cubicBezTo>
                  <a:cubicBezTo>
                    <a:pt x="181" y="950"/>
                    <a:pt x="180" y="951"/>
                    <a:pt x="179" y="951"/>
                  </a:cubicBezTo>
                  <a:cubicBezTo>
                    <a:pt x="177" y="952"/>
                    <a:pt x="174" y="951"/>
                    <a:pt x="174" y="950"/>
                  </a:cubicBezTo>
                  <a:cubicBezTo>
                    <a:pt x="175" y="948"/>
                    <a:pt x="176" y="947"/>
                    <a:pt x="178" y="947"/>
                  </a:cubicBezTo>
                  <a:cubicBezTo>
                    <a:pt x="180" y="946"/>
                    <a:pt x="182" y="947"/>
                    <a:pt x="184" y="947"/>
                  </a:cubicBezTo>
                  <a:cubicBezTo>
                    <a:pt x="185" y="947"/>
                    <a:pt x="186" y="946"/>
                    <a:pt x="185" y="945"/>
                  </a:cubicBezTo>
                  <a:cubicBezTo>
                    <a:pt x="185" y="945"/>
                    <a:pt x="185" y="945"/>
                    <a:pt x="185" y="945"/>
                  </a:cubicBezTo>
                  <a:cubicBezTo>
                    <a:pt x="186" y="942"/>
                    <a:pt x="187" y="941"/>
                    <a:pt x="189" y="943"/>
                  </a:cubicBezTo>
                  <a:cubicBezTo>
                    <a:pt x="191" y="943"/>
                    <a:pt x="192" y="943"/>
                    <a:pt x="193" y="942"/>
                  </a:cubicBezTo>
                  <a:cubicBezTo>
                    <a:pt x="194" y="941"/>
                    <a:pt x="195" y="941"/>
                    <a:pt x="197" y="941"/>
                  </a:cubicBezTo>
                  <a:cubicBezTo>
                    <a:pt x="197" y="941"/>
                    <a:pt x="198" y="942"/>
                    <a:pt x="198" y="943"/>
                  </a:cubicBezTo>
                  <a:cubicBezTo>
                    <a:pt x="198" y="944"/>
                    <a:pt x="198" y="944"/>
                    <a:pt x="198" y="945"/>
                  </a:cubicBezTo>
                  <a:cubicBezTo>
                    <a:pt x="198" y="944"/>
                    <a:pt x="199" y="943"/>
                    <a:pt x="199" y="942"/>
                  </a:cubicBezTo>
                  <a:cubicBezTo>
                    <a:pt x="200" y="941"/>
                    <a:pt x="200" y="940"/>
                    <a:pt x="201" y="939"/>
                  </a:cubicBezTo>
                  <a:cubicBezTo>
                    <a:pt x="202" y="938"/>
                    <a:pt x="204" y="938"/>
                    <a:pt x="205" y="939"/>
                  </a:cubicBezTo>
                  <a:cubicBezTo>
                    <a:pt x="206" y="941"/>
                    <a:pt x="207" y="941"/>
                    <a:pt x="209" y="941"/>
                  </a:cubicBezTo>
                  <a:cubicBezTo>
                    <a:pt x="210" y="941"/>
                    <a:pt x="210" y="940"/>
                    <a:pt x="210" y="940"/>
                  </a:cubicBezTo>
                  <a:cubicBezTo>
                    <a:pt x="210" y="939"/>
                    <a:pt x="210" y="939"/>
                    <a:pt x="210" y="938"/>
                  </a:cubicBezTo>
                  <a:cubicBezTo>
                    <a:pt x="210" y="937"/>
                    <a:pt x="210" y="936"/>
                    <a:pt x="211" y="936"/>
                  </a:cubicBezTo>
                  <a:cubicBezTo>
                    <a:pt x="212" y="936"/>
                    <a:pt x="212" y="935"/>
                    <a:pt x="213" y="935"/>
                  </a:cubicBezTo>
                  <a:cubicBezTo>
                    <a:pt x="214" y="935"/>
                    <a:pt x="215" y="935"/>
                    <a:pt x="216" y="936"/>
                  </a:cubicBezTo>
                  <a:cubicBezTo>
                    <a:pt x="217" y="936"/>
                    <a:pt x="217" y="937"/>
                    <a:pt x="218" y="938"/>
                  </a:cubicBezTo>
                  <a:cubicBezTo>
                    <a:pt x="218" y="938"/>
                    <a:pt x="219" y="938"/>
                    <a:pt x="219" y="938"/>
                  </a:cubicBezTo>
                  <a:cubicBezTo>
                    <a:pt x="219" y="938"/>
                    <a:pt x="219" y="937"/>
                    <a:pt x="219" y="937"/>
                  </a:cubicBezTo>
                  <a:cubicBezTo>
                    <a:pt x="219" y="936"/>
                    <a:pt x="218" y="935"/>
                    <a:pt x="218" y="934"/>
                  </a:cubicBezTo>
                  <a:cubicBezTo>
                    <a:pt x="217" y="933"/>
                    <a:pt x="218" y="933"/>
                    <a:pt x="218" y="932"/>
                  </a:cubicBezTo>
                  <a:cubicBezTo>
                    <a:pt x="219" y="931"/>
                    <a:pt x="220" y="930"/>
                    <a:pt x="221" y="931"/>
                  </a:cubicBezTo>
                  <a:cubicBezTo>
                    <a:pt x="221" y="931"/>
                    <a:pt x="222" y="931"/>
                    <a:pt x="222" y="931"/>
                  </a:cubicBezTo>
                  <a:cubicBezTo>
                    <a:pt x="222" y="932"/>
                    <a:pt x="223" y="933"/>
                    <a:pt x="223" y="933"/>
                  </a:cubicBezTo>
                  <a:cubicBezTo>
                    <a:pt x="226" y="930"/>
                    <a:pt x="227" y="926"/>
                    <a:pt x="230" y="922"/>
                  </a:cubicBezTo>
                  <a:cubicBezTo>
                    <a:pt x="230" y="922"/>
                    <a:pt x="230" y="922"/>
                    <a:pt x="230" y="921"/>
                  </a:cubicBezTo>
                  <a:cubicBezTo>
                    <a:pt x="230" y="921"/>
                    <a:pt x="229" y="921"/>
                    <a:pt x="229" y="921"/>
                  </a:cubicBezTo>
                  <a:cubicBezTo>
                    <a:pt x="229" y="921"/>
                    <a:pt x="229" y="921"/>
                    <a:pt x="229" y="921"/>
                  </a:cubicBezTo>
                  <a:cubicBezTo>
                    <a:pt x="229" y="921"/>
                    <a:pt x="229" y="921"/>
                    <a:pt x="228" y="921"/>
                  </a:cubicBezTo>
                  <a:cubicBezTo>
                    <a:pt x="228" y="922"/>
                    <a:pt x="228" y="923"/>
                    <a:pt x="227" y="923"/>
                  </a:cubicBezTo>
                  <a:cubicBezTo>
                    <a:pt x="226" y="923"/>
                    <a:pt x="225" y="922"/>
                    <a:pt x="225" y="921"/>
                  </a:cubicBezTo>
                  <a:cubicBezTo>
                    <a:pt x="226" y="919"/>
                    <a:pt x="226" y="917"/>
                    <a:pt x="226" y="916"/>
                  </a:cubicBezTo>
                  <a:cubicBezTo>
                    <a:pt x="226" y="915"/>
                    <a:pt x="227" y="914"/>
                    <a:pt x="228" y="914"/>
                  </a:cubicBezTo>
                  <a:cubicBezTo>
                    <a:pt x="231" y="914"/>
                    <a:pt x="231" y="914"/>
                    <a:pt x="231" y="917"/>
                  </a:cubicBezTo>
                  <a:cubicBezTo>
                    <a:pt x="231" y="918"/>
                    <a:pt x="231" y="918"/>
                    <a:pt x="232" y="918"/>
                  </a:cubicBezTo>
                  <a:cubicBezTo>
                    <a:pt x="233" y="918"/>
                    <a:pt x="234" y="918"/>
                    <a:pt x="234" y="919"/>
                  </a:cubicBezTo>
                  <a:cubicBezTo>
                    <a:pt x="235" y="919"/>
                    <a:pt x="235" y="919"/>
                    <a:pt x="235" y="920"/>
                  </a:cubicBezTo>
                  <a:cubicBezTo>
                    <a:pt x="236" y="920"/>
                    <a:pt x="235" y="921"/>
                    <a:pt x="235" y="921"/>
                  </a:cubicBezTo>
                  <a:cubicBezTo>
                    <a:pt x="234" y="922"/>
                    <a:pt x="234" y="922"/>
                    <a:pt x="233" y="922"/>
                  </a:cubicBezTo>
                  <a:cubicBezTo>
                    <a:pt x="231" y="923"/>
                    <a:pt x="231" y="925"/>
                    <a:pt x="231" y="927"/>
                  </a:cubicBezTo>
                  <a:cubicBezTo>
                    <a:pt x="231" y="928"/>
                    <a:pt x="231" y="928"/>
                    <a:pt x="231" y="929"/>
                  </a:cubicBezTo>
                  <a:cubicBezTo>
                    <a:pt x="233" y="931"/>
                    <a:pt x="233" y="931"/>
                    <a:pt x="232" y="934"/>
                  </a:cubicBezTo>
                  <a:cubicBezTo>
                    <a:pt x="231" y="934"/>
                    <a:pt x="231" y="934"/>
                    <a:pt x="231" y="935"/>
                  </a:cubicBezTo>
                  <a:cubicBezTo>
                    <a:pt x="231" y="935"/>
                    <a:pt x="231" y="935"/>
                    <a:pt x="231" y="935"/>
                  </a:cubicBezTo>
                  <a:cubicBezTo>
                    <a:pt x="232" y="934"/>
                    <a:pt x="233" y="934"/>
                    <a:pt x="234" y="933"/>
                  </a:cubicBezTo>
                  <a:cubicBezTo>
                    <a:pt x="235" y="933"/>
                    <a:pt x="235" y="933"/>
                    <a:pt x="236" y="933"/>
                  </a:cubicBezTo>
                  <a:cubicBezTo>
                    <a:pt x="237" y="933"/>
                    <a:pt x="237" y="934"/>
                    <a:pt x="237" y="935"/>
                  </a:cubicBezTo>
                  <a:cubicBezTo>
                    <a:pt x="236" y="936"/>
                    <a:pt x="235" y="937"/>
                    <a:pt x="234" y="937"/>
                  </a:cubicBezTo>
                  <a:cubicBezTo>
                    <a:pt x="231" y="940"/>
                    <a:pt x="229" y="944"/>
                    <a:pt x="227" y="948"/>
                  </a:cubicBezTo>
                  <a:cubicBezTo>
                    <a:pt x="227" y="949"/>
                    <a:pt x="227" y="949"/>
                    <a:pt x="227" y="950"/>
                  </a:cubicBezTo>
                  <a:cubicBezTo>
                    <a:pt x="227" y="950"/>
                    <a:pt x="228" y="950"/>
                    <a:pt x="228" y="950"/>
                  </a:cubicBezTo>
                  <a:cubicBezTo>
                    <a:pt x="229" y="949"/>
                    <a:pt x="230" y="949"/>
                    <a:pt x="231" y="949"/>
                  </a:cubicBezTo>
                  <a:cubicBezTo>
                    <a:pt x="232" y="949"/>
                    <a:pt x="232" y="949"/>
                    <a:pt x="232" y="950"/>
                  </a:cubicBezTo>
                  <a:cubicBezTo>
                    <a:pt x="233" y="950"/>
                    <a:pt x="233" y="951"/>
                    <a:pt x="232" y="952"/>
                  </a:cubicBezTo>
                  <a:cubicBezTo>
                    <a:pt x="229" y="954"/>
                    <a:pt x="229" y="957"/>
                    <a:pt x="229" y="961"/>
                  </a:cubicBezTo>
                  <a:cubicBezTo>
                    <a:pt x="229" y="963"/>
                    <a:pt x="229" y="964"/>
                    <a:pt x="228" y="966"/>
                  </a:cubicBezTo>
                  <a:cubicBezTo>
                    <a:pt x="227" y="969"/>
                    <a:pt x="225" y="972"/>
                    <a:pt x="223" y="974"/>
                  </a:cubicBezTo>
                  <a:cubicBezTo>
                    <a:pt x="222" y="976"/>
                    <a:pt x="221" y="977"/>
                    <a:pt x="222" y="979"/>
                  </a:cubicBezTo>
                  <a:cubicBezTo>
                    <a:pt x="222" y="979"/>
                    <a:pt x="222" y="979"/>
                    <a:pt x="222" y="980"/>
                  </a:cubicBezTo>
                  <a:cubicBezTo>
                    <a:pt x="223" y="980"/>
                    <a:pt x="223" y="980"/>
                    <a:pt x="223" y="979"/>
                  </a:cubicBezTo>
                  <a:cubicBezTo>
                    <a:pt x="224" y="978"/>
                    <a:pt x="225" y="977"/>
                    <a:pt x="226" y="976"/>
                  </a:cubicBezTo>
                  <a:cubicBezTo>
                    <a:pt x="227" y="974"/>
                    <a:pt x="228" y="973"/>
                    <a:pt x="230" y="974"/>
                  </a:cubicBezTo>
                  <a:cubicBezTo>
                    <a:pt x="231" y="975"/>
                    <a:pt x="232" y="975"/>
                    <a:pt x="233" y="975"/>
                  </a:cubicBezTo>
                  <a:cubicBezTo>
                    <a:pt x="234" y="976"/>
                    <a:pt x="235" y="976"/>
                    <a:pt x="236" y="975"/>
                  </a:cubicBezTo>
                  <a:cubicBezTo>
                    <a:pt x="238" y="974"/>
                    <a:pt x="239" y="975"/>
                    <a:pt x="239" y="976"/>
                  </a:cubicBezTo>
                  <a:cubicBezTo>
                    <a:pt x="240" y="977"/>
                    <a:pt x="241" y="978"/>
                    <a:pt x="242" y="977"/>
                  </a:cubicBezTo>
                  <a:cubicBezTo>
                    <a:pt x="243" y="976"/>
                    <a:pt x="244" y="976"/>
                    <a:pt x="245" y="977"/>
                  </a:cubicBezTo>
                  <a:cubicBezTo>
                    <a:pt x="246" y="978"/>
                    <a:pt x="245" y="979"/>
                    <a:pt x="244" y="981"/>
                  </a:cubicBezTo>
                  <a:cubicBezTo>
                    <a:pt x="243" y="981"/>
                    <a:pt x="242" y="982"/>
                    <a:pt x="242" y="982"/>
                  </a:cubicBezTo>
                  <a:cubicBezTo>
                    <a:pt x="241" y="983"/>
                    <a:pt x="241" y="983"/>
                    <a:pt x="241" y="984"/>
                  </a:cubicBezTo>
                  <a:cubicBezTo>
                    <a:pt x="241" y="985"/>
                    <a:pt x="242" y="986"/>
                    <a:pt x="242" y="985"/>
                  </a:cubicBezTo>
                  <a:cubicBezTo>
                    <a:pt x="243" y="985"/>
                    <a:pt x="244" y="985"/>
                    <a:pt x="244" y="984"/>
                  </a:cubicBezTo>
                  <a:cubicBezTo>
                    <a:pt x="245" y="984"/>
                    <a:pt x="245" y="984"/>
                    <a:pt x="246" y="984"/>
                  </a:cubicBezTo>
                  <a:cubicBezTo>
                    <a:pt x="246" y="985"/>
                    <a:pt x="246" y="986"/>
                    <a:pt x="245" y="986"/>
                  </a:cubicBezTo>
                  <a:cubicBezTo>
                    <a:pt x="243" y="987"/>
                    <a:pt x="242" y="989"/>
                    <a:pt x="241" y="991"/>
                  </a:cubicBezTo>
                  <a:cubicBezTo>
                    <a:pt x="241" y="993"/>
                    <a:pt x="239" y="994"/>
                    <a:pt x="238" y="993"/>
                  </a:cubicBezTo>
                  <a:cubicBezTo>
                    <a:pt x="237" y="992"/>
                    <a:pt x="237" y="991"/>
                    <a:pt x="237" y="990"/>
                  </a:cubicBezTo>
                  <a:cubicBezTo>
                    <a:pt x="237" y="989"/>
                    <a:pt x="237" y="988"/>
                    <a:pt x="237" y="987"/>
                  </a:cubicBezTo>
                  <a:cubicBezTo>
                    <a:pt x="237" y="987"/>
                    <a:pt x="237" y="986"/>
                    <a:pt x="236" y="986"/>
                  </a:cubicBezTo>
                  <a:cubicBezTo>
                    <a:pt x="236" y="986"/>
                    <a:pt x="236" y="987"/>
                    <a:pt x="236" y="987"/>
                  </a:cubicBezTo>
                  <a:cubicBezTo>
                    <a:pt x="236" y="987"/>
                    <a:pt x="236" y="987"/>
                    <a:pt x="236" y="987"/>
                  </a:cubicBezTo>
                  <a:cubicBezTo>
                    <a:pt x="235" y="988"/>
                    <a:pt x="235" y="988"/>
                    <a:pt x="234" y="988"/>
                  </a:cubicBezTo>
                  <a:cubicBezTo>
                    <a:pt x="233" y="988"/>
                    <a:pt x="233" y="988"/>
                    <a:pt x="233" y="987"/>
                  </a:cubicBezTo>
                  <a:cubicBezTo>
                    <a:pt x="232" y="986"/>
                    <a:pt x="232" y="985"/>
                    <a:pt x="232" y="984"/>
                  </a:cubicBezTo>
                  <a:cubicBezTo>
                    <a:pt x="232" y="983"/>
                    <a:pt x="232" y="982"/>
                    <a:pt x="232" y="981"/>
                  </a:cubicBezTo>
                  <a:cubicBezTo>
                    <a:pt x="232" y="981"/>
                    <a:pt x="232" y="980"/>
                    <a:pt x="231" y="980"/>
                  </a:cubicBezTo>
                  <a:cubicBezTo>
                    <a:pt x="230" y="980"/>
                    <a:pt x="229" y="980"/>
                    <a:pt x="229" y="981"/>
                  </a:cubicBezTo>
                  <a:cubicBezTo>
                    <a:pt x="229" y="982"/>
                    <a:pt x="229" y="983"/>
                    <a:pt x="229" y="983"/>
                  </a:cubicBezTo>
                  <a:cubicBezTo>
                    <a:pt x="229" y="985"/>
                    <a:pt x="229" y="986"/>
                    <a:pt x="229" y="987"/>
                  </a:cubicBezTo>
                  <a:cubicBezTo>
                    <a:pt x="229" y="989"/>
                    <a:pt x="230" y="990"/>
                    <a:pt x="232" y="991"/>
                  </a:cubicBezTo>
                  <a:cubicBezTo>
                    <a:pt x="233" y="992"/>
                    <a:pt x="234" y="994"/>
                    <a:pt x="233" y="996"/>
                  </a:cubicBezTo>
                  <a:cubicBezTo>
                    <a:pt x="232" y="997"/>
                    <a:pt x="232" y="997"/>
                    <a:pt x="232" y="997"/>
                  </a:cubicBezTo>
                  <a:cubicBezTo>
                    <a:pt x="230" y="997"/>
                    <a:pt x="228" y="999"/>
                    <a:pt x="227" y="1000"/>
                  </a:cubicBezTo>
                  <a:cubicBezTo>
                    <a:pt x="227" y="1000"/>
                    <a:pt x="227" y="1000"/>
                    <a:pt x="226" y="1000"/>
                  </a:cubicBezTo>
                  <a:cubicBezTo>
                    <a:pt x="225" y="1001"/>
                    <a:pt x="224" y="1000"/>
                    <a:pt x="224" y="999"/>
                  </a:cubicBezTo>
                  <a:cubicBezTo>
                    <a:pt x="224" y="998"/>
                    <a:pt x="224" y="997"/>
                    <a:pt x="224" y="996"/>
                  </a:cubicBezTo>
                  <a:cubicBezTo>
                    <a:pt x="222" y="995"/>
                    <a:pt x="222" y="994"/>
                    <a:pt x="222" y="992"/>
                  </a:cubicBezTo>
                  <a:cubicBezTo>
                    <a:pt x="222" y="992"/>
                    <a:pt x="221" y="991"/>
                    <a:pt x="220" y="991"/>
                  </a:cubicBezTo>
                  <a:cubicBezTo>
                    <a:pt x="219" y="991"/>
                    <a:pt x="218" y="990"/>
                    <a:pt x="217" y="989"/>
                  </a:cubicBezTo>
                  <a:cubicBezTo>
                    <a:pt x="217" y="988"/>
                    <a:pt x="217" y="987"/>
                    <a:pt x="216" y="987"/>
                  </a:cubicBezTo>
                  <a:cubicBezTo>
                    <a:pt x="216" y="988"/>
                    <a:pt x="217" y="989"/>
                    <a:pt x="216" y="991"/>
                  </a:cubicBezTo>
                  <a:cubicBezTo>
                    <a:pt x="215" y="994"/>
                    <a:pt x="214" y="994"/>
                    <a:pt x="211" y="991"/>
                  </a:cubicBezTo>
                  <a:cubicBezTo>
                    <a:pt x="211" y="991"/>
                    <a:pt x="211" y="991"/>
                    <a:pt x="211" y="991"/>
                  </a:cubicBezTo>
                  <a:cubicBezTo>
                    <a:pt x="211" y="993"/>
                    <a:pt x="210" y="996"/>
                    <a:pt x="212" y="998"/>
                  </a:cubicBezTo>
                  <a:cubicBezTo>
                    <a:pt x="212" y="998"/>
                    <a:pt x="212" y="998"/>
                    <a:pt x="211" y="999"/>
                  </a:cubicBezTo>
                  <a:cubicBezTo>
                    <a:pt x="211" y="1000"/>
                    <a:pt x="210" y="1002"/>
                    <a:pt x="212" y="1003"/>
                  </a:cubicBezTo>
                  <a:cubicBezTo>
                    <a:pt x="212" y="1003"/>
                    <a:pt x="212" y="1004"/>
                    <a:pt x="211" y="1005"/>
                  </a:cubicBezTo>
                  <a:cubicBezTo>
                    <a:pt x="211" y="1005"/>
                    <a:pt x="211" y="1006"/>
                    <a:pt x="212" y="1006"/>
                  </a:cubicBezTo>
                  <a:cubicBezTo>
                    <a:pt x="214" y="1007"/>
                    <a:pt x="214" y="1010"/>
                    <a:pt x="216" y="1011"/>
                  </a:cubicBezTo>
                  <a:cubicBezTo>
                    <a:pt x="217" y="1011"/>
                    <a:pt x="217" y="1012"/>
                    <a:pt x="217" y="1012"/>
                  </a:cubicBezTo>
                  <a:cubicBezTo>
                    <a:pt x="214" y="1015"/>
                    <a:pt x="212" y="1018"/>
                    <a:pt x="209" y="1021"/>
                  </a:cubicBezTo>
                  <a:cubicBezTo>
                    <a:pt x="209" y="1022"/>
                    <a:pt x="208" y="1022"/>
                    <a:pt x="208" y="1022"/>
                  </a:cubicBezTo>
                  <a:cubicBezTo>
                    <a:pt x="207" y="1022"/>
                    <a:pt x="207" y="1021"/>
                    <a:pt x="207" y="1021"/>
                  </a:cubicBezTo>
                  <a:cubicBezTo>
                    <a:pt x="207" y="1020"/>
                    <a:pt x="207" y="1019"/>
                    <a:pt x="207" y="1019"/>
                  </a:cubicBezTo>
                  <a:cubicBezTo>
                    <a:pt x="206" y="1018"/>
                    <a:pt x="206" y="1017"/>
                    <a:pt x="206" y="1017"/>
                  </a:cubicBezTo>
                  <a:cubicBezTo>
                    <a:pt x="204" y="1015"/>
                    <a:pt x="203" y="1012"/>
                    <a:pt x="203" y="1009"/>
                  </a:cubicBezTo>
                  <a:cubicBezTo>
                    <a:pt x="203" y="1009"/>
                    <a:pt x="202" y="1008"/>
                    <a:pt x="202" y="1009"/>
                  </a:cubicBezTo>
                  <a:cubicBezTo>
                    <a:pt x="201" y="1009"/>
                    <a:pt x="200" y="1009"/>
                    <a:pt x="200" y="1010"/>
                  </a:cubicBezTo>
                  <a:cubicBezTo>
                    <a:pt x="200" y="1012"/>
                    <a:pt x="200" y="1013"/>
                    <a:pt x="200" y="1014"/>
                  </a:cubicBezTo>
                  <a:cubicBezTo>
                    <a:pt x="200" y="1016"/>
                    <a:pt x="200" y="1018"/>
                    <a:pt x="200" y="1020"/>
                  </a:cubicBezTo>
                  <a:cubicBezTo>
                    <a:pt x="200" y="1021"/>
                    <a:pt x="199" y="1021"/>
                    <a:pt x="198" y="1021"/>
                  </a:cubicBezTo>
                  <a:cubicBezTo>
                    <a:pt x="197" y="1021"/>
                    <a:pt x="196" y="1020"/>
                    <a:pt x="195" y="1019"/>
                  </a:cubicBezTo>
                  <a:cubicBezTo>
                    <a:pt x="195" y="1016"/>
                    <a:pt x="194" y="1014"/>
                    <a:pt x="192" y="1013"/>
                  </a:cubicBezTo>
                  <a:cubicBezTo>
                    <a:pt x="191" y="1013"/>
                    <a:pt x="191" y="1011"/>
                    <a:pt x="191" y="1010"/>
                  </a:cubicBezTo>
                  <a:cubicBezTo>
                    <a:pt x="190" y="1009"/>
                    <a:pt x="190" y="1008"/>
                    <a:pt x="190" y="1007"/>
                  </a:cubicBezTo>
                  <a:cubicBezTo>
                    <a:pt x="189" y="1007"/>
                    <a:pt x="189" y="1007"/>
                    <a:pt x="189" y="1007"/>
                  </a:cubicBezTo>
                  <a:cubicBezTo>
                    <a:pt x="188" y="1007"/>
                    <a:pt x="188" y="1008"/>
                    <a:pt x="188" y="1008"/>
                  </a:cubicBezTo>
                  <a:cubicBezTo>
                    <a:pt x="189" y="1009"/>
                    <a:pt x="189" y="1010"/>
                    <a:pt x="190" y="1010"/>
                  </a:cubicBezTo>
                  <a:cubicBezTo>
                    <a:pt x="191" y="1012"/>
                    <a:pt x="191" y="1013"/>
                    <a:pt x="190" y="1015"/>
                  </a:cubicBezTo>
                  <a:cubicBezTo>
                    <a:pt x="189" y="1015"/>
                    <a:pt x="189" y="1016"/>
                    <a:pt x="189" y="1017"/>
                  </a:cubicBezTo>
                  <a:cubicBezTo>
                    <a:pt x="188" y="1018"/>
                    <a:pt x="188" y="1019"/>
                    <a:pt x="189" y="1020"/>
                  </a:cubicBezTo>
                  <a:cubicBezTo>
                    <a:pt x="190" y="1021"/>
                    <a:pt x="191" y="1022"/>
                    <a:pt x="191" y="1024"/>
                  </a:cubicBezTo>
                  <a:cubicBezTo>
                    <a:pt x="191" y="1025"/>
                    <a:pt x="190" y="1026"/>
                    <a:pt x="191" y="1027"/>
                  </a:cubicBezTo>
                  <a:cubicBezTo>
                    <a:pt x="191" y="1028"/>
                    <a:pt x="192" y="1029"/>
                    <a:pt x="193" y="1029"/>
                  </a:cubicBezTo>
                  <a:cubicBezTo>
                    <a:pt x="193" y="1030"/>
                    <a:pt x="195" y="1030"/>
                    <a:pt x="196" y="1030"/>
                  </a:cubicBezTo>
                  <a:cubicBezTo>
                    <a:pt x="196" y="1031"/>
                    <a:pt x="195" y="1031"/>
                    <a:pt x="195" y="1032"/>
                  </a:cubicBezTo>
                  <a:cubicBezTo>
                    <a:pt x="194" y="1033"/>
                    <a:pt x="194" y="1035"/>
                    <a:pt x="193" y="1037"/>
                  </a:cubicBezTo>
                  <a:cubicBezTo>
                    <a:pt x="193" y="1039"/>
                    <a:pt x="193" y="1040"/>
                    <a:pt x="193" y="1042"/>
                  </a:cubicBezTo>
                  <a:cubicBezTo>
                    <a:pt x="192" y="1042"/>
                    <a:pt x="191" y="1042"/>
                    <a:pt x="191" y="1042"/>
                  </a:cubicBezTo>
                  <a:cubicBezTo>
                    <a:pt x="189" y="1043"/>
                    <a:pt x="188" y="1044"/>
                    <a:pt x="188" y="1046"/>
                  </a:cubicBezTo>
                  <a:cubicBezTo>
                    <a:pt x="189" y="1048"/>
                    <a:pt x="188" y="1048"/>
                    <a:pt x="187" y="1049"/>
                  </a:cubicBezTo>
                  <a:cubicBezTo>
                    <a:pt x="186" y="1049"/>
                    <a:pt x="186" y="1050"/>
                    <a:pt x="185" y="1051"/>
                  </a:cubicBezTo>
                  <a:cubicBezTo>
                    <a:pt x="185" y="1053"/>
                    <a:pt x="183" y="1054"/>
                    <a:pt x="182" y="1055"/>
                  </a:cubicBezTo>
                  <a:cubicBezTo>
                    <a:pt x="181" y="1056"/>
                    <a:pt x="180" y="1057"/>
                    <a:pt x="180" y="1058"/>
                  </a:cubicBezTo>
                  <a:cubicBezTo>
                    <a:pt x="181" y="1058"/>
                    <a:pt x="182" y="1057"/>
                    <a:pt x="183" y="1057"/>
                  </a:cubicBezTo>
                  <a:cubicBezTo>
                    <a:pt x="183" y="1057"/>
                    <a:pt x="183" y="1057"/>
                    <a:pt x="184" y="1057"/>
                  </a:cubicBezTo>
                  <a:cubicBezTo>
                    <a:pt x="184" y="1058"/>
                    <a:pt x="184" y="1058"/>
                    <a:pt x="184" y="1059"/>
                  </a:cubicBezTo>
                  <a:cubicBezTo>
                    <a:pt x="183" y="1061"/>
                    <a:pt x="182" y="1062"/>
                    <a:pt x="181" y="1064"/>
                  </a:cubicBezTo>
                  <a:cubicBezTo>
                    <a:pt x="180" y="1065"/>
                    <a:pt x="179" y="1066"/>
                    <a:pt x="178" y="1067"/>
                  </a:cubicBezTo>
                  <a:cubicBezTo>
                    <a:pt x="178" y="1067"/>
                    <a:pt x="178" y="1068"/>
                    <a:pt x="178" y="1068"/>
                  </a:cubicBezTo>
                  <a:cubicBezTo>
                    <a:pt x="179" y="1068"/>
                    <a:pt x="179" y="1068"/>
                    <a:pt x="180" y="1068"/>
                  </a:cubicBezTo>
                  <a:cubicBezTo>
                    <a:pt x="180" y="1068"/>
                    <a:pt x="180" y="1068"/>
                    <a:pt x="180" y="1068"/>
                  </a:cubicBezTo>
                  <a:cubicBezTo>
                    <a:pt x="181" y="1067"/>
                    <a:pt x="182" y="1065"/>
                    <a:pt x="183" y="1065"/>
                  </a:cubicBezTo>
                  <a:cubicBezTo>
                    <a:pt x="184" y="1065"/>
                    <a:pt x="185" y="1066"/>
                    <a:pt x="186" y="1067"/>
                  </a:cubicBezTo>
                  <a:cubicBezTo>
                    <a:pt x="187" y="1067"/>
                    <a:pt x="187" y="1067"/>
                    <a:pt x="187" y="1067"/>
                  </a:cubicBezTo>
                  <a:cubicBezTo>
                    <a:pt x="188" y="1066"/>
                    <a:pt x="187" y="1065"/>
                    <a:pt x="187" y="1064"/>
                  </a:cubicBezTo>
                  <a:cubicBezTo>
                    <a:pt x="187" y="1063"/>
                    <a:pt x="188" y="1061"/>
                    <a:pt x="189" y="1060"/>
                  </a:cubicBezTo>
                  <a:cubicBezTo>
                    <a:pt x="190" y="1060"/>
                    <a:pt x="191" y="1060"/>
                    <a:pt x="191" y="1060"/>
                  </a:cubicBezTo>
                  <a:cubicBezTo>
                    <a:pt x="192" y="1062"/>
                    <a:pt x="193" y="1063"/>
                    <a:pt x="194" y="1063"/>
                  </a:cubicBezTo>
                  <a:cubicBezTo>
                    <a:pt x="196" y="1064"/>
                    <a:pt x="197" y="1065"/>
                    <a:pt x="197" y="1068"/>
                  </a:cubicBezTo>
                  <a:cubicBezTo>
                    <a:pt x="198" y="1066"/>
                    <a:pt x="199" y="1065"/>
                    <a:pt x="200" y="1064"/>
                  </a:cubicBezTo>
                  <a:cubicBezTo>
                    <a:pt x="201" y="1063"/>
                    <a:pt x="201" y="1062"/>
                    <a:pt x="200" y="1061"/>
                  </a:cubicBezTo>
                  <a:cubicBezTo>
                    <a:pt x="200" y="1060"/>
                    <a:pt x="199" y="1060"/>
                    <a:pt x="199" y="1059"/>
                  </a:cubicBezTo>
                  <a:cubicBezTo>
                    <a:pt x="198" y="1058"/>
                    <a:pt x="198" y="1057"/>
                    <a:pt x="199" y="1056"/>
                  </a:cubicBezTo>
                  <a:cubicBezTo>
                    <a:pt x="199" y="1055"/>
                    <a:pt x="199" y="1055"/>
                    <a:pt x="200" y="1055"/>
                  </a:cubicBezTo>
                  <a:cubicBezTo>
                    <a:pt x="200" y="1055"/>
                    <a:pt x="201" y="1056"/>
                    <a:pt x="201" y="1056"/>
                  </a:cubicBezTo>
                  <a:cubicBezTo>
                    <a:pt x="203" y="1058"/>
                    <a:pt x="206" y="1058"/>
                    <a:pt x="208" y="1056"/>
                  </a:cubicBezTo>
                  <a:cubicBezTo>
                    <a:pt x="209" y="1056"/>
                    <a:pt x="210" y="1056"/>
                    <a:pt x="210" y="1057"/>
                  </a:cubicBezTo>
                  <a:cubicBezTo>
                    <a:pt x="210" y="1057"/>
                    <a:pt x="210" y="1058"/>
                    <a:pt x="210" y="1058"/>
                  </a:cubicBezTo>
                  <a:cubicBezTo>
                    <a:pt x="211" y="1060"/>
                    <a:pt x="212" y="1060"/>
                    <a:pt x="213" y="1059"/>
                  </a:cubicBezTo>
                  <a:cubicBezTo>
                    <a:pt x="214" y="1059"/>
                    <a:pt x="214" y="1058"/>
                    <a:pt x="215" y="1058"/>
                  </a:cubicBezTo>
                  <a:cubicBezTo>
                    <a:pt x="216" y="1058"/>
                    <a:pt x="217" y="1058"/>
                    <a:pt x="217" y="1058"/>
                  </a:cubicBezTo>
                  <a:cubicBezTo>
                    <a:pt x="218" y="1059"/>
                    <a:pt x="218" y="1060"/>
                    <a:pt x="217" y="1061"/>
                  </a:cubicBezTo>
                  <a:cubicBezTo>
                    <a:pt x="217" y="1061"/>
                    <a:pt x="216" y="1062"/>
                    <a:pt x="216" y="1062"/>
                  </a:cubicBezTo>
                  <a:cubicBezTo>
                    <a:pt x="215" y="1063"/>
                    <a:pt x="213" y="1064"/>
                    <a:pt x="212" y="1064"/>
                  </a:cubicBezTo>
                  <a:cubicBezTo>
                    <a:pt x="211" y="1066"/>
                    <a:pt x="209" y="1068"/>
                    <a:pt x="209" y="1071"/>
                  </a:cubicBezTo>
                  <a:cubicBezTo>
                    <a:pt x="209" y="1074"/>
                    <a:pt x="207" y="1076"/>
                    <a:pt x="204" y="1077"/>
                  </a:cubicBezTo>
                  <a:cubicBezTo>
                    <a:pt x="204" y="1077"/>
                    <a:pt x="203" y="1078"/>
                    <a:pt x="203" y="1078"/>
                  </a:cubicBezTo>
                  <a:cubicBezTo>
                    <a:pt x="199" y="1080"/>
                    <a:pt x="199" y="1080"/>
                    <a:pt x="198" y="1084"/>
                  </a:cubicBezTo>
                  <a:cubicBezTo>
                    <a:pt x="198" y="1086"/>
                    <a:pt x="197" y="1087"/>
                    <a:pt x="196" y="1087"/>
                  </a:cubicBezTo>
                  <a:cubicBezTo>
                    <a:pt x="194" y="1088"/>
                    <a:pt x="193" y="1090"/>
                    <a:pt x="193" y="1092"/>
                  </a:cubicBezTo>
                  <a:cubicBezTo>
                    <a:pt x="192" y="1094"/>
                    <a:pt x="190" y="1097"/>
                    <a:pt x="188" y="1099"/>
                  </a:cubicBezTo>
                  <a:cubicBezTo>
                    <a:pt x="188" y="1099"/>
                    <a:pt x="188" y="1100"/>
                    <a:pt x="187" y="1101"/>
                  </a:cubicBezTo>
                  <a:cubicBezTo>
                    <a:pt x="187" y="1101"/>
                    <a:pt x="187" y="1102"/>
                    <a:pt x="187" y="1102"/>
                  </a:cubicBezTo>
                  <a:cubicBezTo>
                    <a:pt x="188" y="1102"/>
                    <a:pt x="188" y="1102"/>
                    <a:pt x="188" y="1101"/>
                  </a:cubicBezTo>
                  <a:cubicBezTo>
                    <a:pt x="189" y="1099"/>
                    <a:pt x="192" y="1097"/>
                    <a:pt x="193" y="1095"/>
                  </a:cubicBezTo>
                  <a:cubicBezTo>
                    <a:pt x="193" y="1095"/>
                    <a:pt x="194" y="1095"/>
                    <a:pt x="194" y="1095"/>
                  </a:cubicBezTo>
                  <a:cubicBezTo>
                    <a:pt x="195" y="1094"/>
                    <a:pt x="196" y="1095"/>
                    <a:pt x="196" y="1096"/>
                  </a:cubicBezTo>
                  <a:cubicBezTo>
                    <a:pt x="196" y="1097"/>
                    <a:pt x="195" y="1098"/>
                    <a:pt x="195" y="1099"/>
                  </a:cubicBezTo>
                  <a:cubicBezTo>
                    <a:pt x="195" y="1100"/>
                    <a:pt x="195" y="1101"/>
                    <a:pt x="196" y="1101"/>
                  </a:cubicBezTo>
                  <a:cubicBezTo>
                    <a:pt x="197" y="1102"/>
                    <a:pt x="198" y="1102"/>
                    <a:pt x="198" y="1101"/>
                  </a:cubicBezTo>
                  <a:cubicBezTo>
                    <a:pt x="199" y="1100"/>
                    <a:pt x="200" y="1099"/>
                    <a:pt x="201" y="1098"/>
                  </a:cubicBezTo>
                  <a:cubicBezTo>
                    <a:pt x="202" y="1098"/>
                    <a:pt x="202" y="1097"/>
                    <a:pt x="202" y="1096"/>
                  </a:cubicBezTo>
                  <a:cubicBezTo>
                    <a:pt x="203" y="1095"/>
                    <a:pt x="205" y="1094"/>
                    <a:pt x="207" y="1094"/>
                  </a:cubicBezTo>
                  <a:cubicBezTo>
                    <a:pt x="209" y="1094"/>
                    <a:pt x="210" y="1094"/>
                    <a:pt x="210" y="1097"/>
                  </a:cubicBezTo>
                  <a:cubicBezTo>
                    <a:pt x="210" y="1098"/>
                    <a:pt x="211" y="1099"/>
                    <a:pt x="212" y="1100"/>
                  </a:cubicBezTo>
                  <a:cubicBezTo>
                    <a:pt x="212" y="1101"/>
                    <a:pt x="213" y="1102"/>
                    <a:pt x="212" y="1102"/>
                  </a:cubicBezTo>
                  <a:cubicBezTo>
                    <a:pt x="212" y="1103"/>
                    <a:pt x="211" y="1103"/>
                    <a:pt x="211" y="1103"/>
                  </a:cubicBezTo>
                  <a:cubicBezTo>
                    <a:pt x="210" y="1103"/>
                    <a:pt x="210" y="1102"/>
                    <a:pt x="210" y="1102"/>
                  </a:cubicBezTo>
                  <a:cubicBezTo>
                    <a:pt x="209" y="1102"/>
                    <a:pt x="209" y="1103"/>
                    <a:pt x="209" y="1103"/>
                  </a:cubicBezTo>
                  <a:cubicBezTo>
                    <a:pt x="208" y="1105"/>
                    <a:pt x="208" y="1106"/>
                    <a:pt x="208" y="1107"/>
                  </a:cubicBezTo>
                  <a:cubicBezTo>
                    <a:pt x="208" y="1109"/>
                    <a:pt x="207" y="1110"/>
                    <a:pt x="206" y="1110"/>
                  </a:cubicBezTo>
                  <a:cubicBezTo>
                    <a:pt x="204" y="1110"/>
                    <a:pt x="203" y="1112"/>
                    <a:pt x="203" y="1113"/>
                  </a:cubicBezTo>
                  <a:cubicBezTo>
                    <a:pt x="202" y="1115"/>
                    <a:pt x="200" y="1117"/>
                    <a:pt x="200" y="1119"/>
                  </a:cubicBezTo>
                  <a:cubicBezTo>
                    <a:pt x="200" y="1120"/>
                    <a:pt x="200" y="1121"/>
                    <a:pt x="201" y="1122"/>
                  </a:cubicBezTo>
                  <a:cubicBezTo>
                    <a:pt x="201" y="1122"/>
                    <a:pt x="201" y="1123"/>
                    <a:pt x="201" y="1123"/>
                  </a:cubicBezTo>
                  <a:cubicBezTo>
                    <a:pt x="202" y="1122"/>
                    <a:pt x="202" y="1122"/>
                    <a:pt x="202" y="1122"/>
                  </a:cubicBezTo>
                  <a:cubicBezTo>
                    <a:pt x="202" y="1121"/>
                    <a:pt x="202" y="1119"/>
                    <a:pt x="202" y="1118"/>
                  </a:cubicBezTo>
                  <a:cubicBezTo>
                    <a:pt x="202" y="1116"/>
                    <a:pt x="203" y="1116"/>
                    <a:pt x="204" y="1117"/>
                  </a:cubicBezTo>
                  <a:cubicBezTo>
                    <a:pt x="206" y="1118"/>
                    <a:pt x="208" y="1119"/>
                    <a:pt x="209" y="1121"/>
                  </a:cubicBezTo>
                  <a:cubicBezTo>
                    <a:pt x="210" y="1120"/>
                    <a:pt x="210" y="1119"/>
                    <a:pt x="210" y="1118"/>
                  </a:cubicBezTo>
                  <a:cubicBezTo>
                    <a:pt x="210" y="1117"/>
                    <a:pt x="210" y="1115"/>
                    <a:pt x="211" y="1114"/>
                  </a:cubicBezTo>
                  <a:cubicBezTo>
                    <a:pt x="212" y="1113"/>
                    <a:pt x="212" y="1113"/>
                    <a:pt x="213" y="1114"/>
                  </a:cubicBezTo>
                  <a:cubicBezTo>
                    <a:pt x="214" y="1114"/>
                    <a:pt x="214" y="1114"/>
                    <a:pt x="214" y="1114"/>
                  </a:cubicBezTo>
                  <a:cubicBezTo>
                    <a:pt x="217" y="1114"/>
                    <a:pt x="219" y="1115"/>
                    <a:pt x="220" y="1117"/>
                  </a:cubicBezTo>
                  <a:cubicBezTo>
                    <a:pt x="220" y="1118"/>
                    <a:pt x="221" y="1118"/>
                    <a:pt x="221" y="1117"/>
                  </a:cubicBezTo>
                  <a:cubicBezTo>
                    <a:pt x="221" y="1117"/>
                    <a:pt x="221" y="1117"/>
                    <a:pt x="221" y="1117"/>
                  </a:cubicBezTo>
                  <a:cubicBezTo>
                    <a:pt x="221" y="1116"/>
                    <a:pt x="221" y="1116"/>
                    <a:pt x="221" y="1116"/>
                  </a:cubicBezTo>
                  <a:cubicBezTo>
                    <a:pt x="218" y="1113"/>
                    <a:pt x="218" y="1110"/>
                    <a:pt x="217" y="1107"/>
                  </a:cubicBezTo>
                  <a:cubicBezTo>
                    <a:pt x="217" y="1106"/>
                    <a:pt x="217" y="1105"/>
                    <a:pt x="218" y="1105"/>
                  </a:cubicBezTo>
                  <a:cubicBezTo>
                    <a:pt x="219" y="1104"/>
                    <a:pt x="219" y="1102"/>
                    <a:pt x="219" y="1101"/>
                  </a:cubicBezTo>
                  <a:cubicBezTo>
                    <a:pt x="219" y="1099"/>
                    <a:pt x="220" y="1097"/>
                    <a:pt x="222" y="1096"/>
                  </a:cubicBezTo>
                  <a:cubicBezTo>
                    <a:pt x="222" y="1096"/>
                    <a:pt x="223" y="1096"/>
                    <a:pt x="223" y="1096"/>
                  </a:cubicBezTo>
                  <a:cubicBezTo>
                    <a:pt x="223" y="1096"/>
                    <a:pt x="224" y="1097"/>
                    <a:pt x="224" y="1097"/>
                  </a:cubicBezTo>
                  <a:cubicBezTo>
                    <a:pt x="224" y="1099"/>
                    <a:pt x="223" y="1100"/>
                    <a:pt x="222" y="1101"/>
                  </a:cubicBezTo>
                  <a:cubicBezTo>
                    <a:pt x="221" y="1103"/>
                    <a:pt x="222" y="1107"/>
                    <a:pt x="225" y="1107"/>
                  </a:cubicBezTo>
                  <a:cubicBezTo>
                    <a:pt x="226" y="1107"/>
                    <a:pt x="227" y="1107"/>
                    <a:pt x="228" y="1107"/>
                  </a:cubicBezTo>
                  <a:cubicBezTo>
                    <a:pt x="229" y="1107"/>
                    <a:pt x="230" y="1107"/>
                    <a:pt x="231" y="1106"/>
                  </a:cubicBezTo>
                  <a:cubicBezTo>
                    <a:pt x="231" y="1106"/>
                    <a:pt x="231" y="1105"/>
                    <a:pt x="231" y="1105"/>
                  </a:cubicBezTo>
                  <a:cubicBezTo>
                    <a:pt x="233" y="1103"/>
                    <a:pt x="234" y="1102"/>
                    <a:pt x="236" y="1105"/>
                  </a:cubicBezTo>
                  <a:cubicBezTo>
                    <a:pt x="237" y="1105"/>
                    <a:pt x="237" y="1106"/>
                    <a:pt x="238" y="1106"/>
                  </a:cubicBezTo>
                  <a:cubicBezTo>
                    <a:pt x="238" y="1107"/>
                    <a:pt x="238" y="1107"/>
                    <a:pt x="237" y="1108"/>
                  </a:cubicBezTo>
                  <a:cubicBezTo>
                    <a:pt x="236" y="1108"/>
                    <a:pt x="235" y="1109"/>
                    <a:pt x="234" y="1109"/>
                  </a:cubicBezTo>
                  <a:cubicBezTo>
                    <a:pt x="233" y="1109"/>
                    <a:pt x="232" y="1109"/>
                    <a:pt x="231" y="1109"/>
                  </a:cubicBezTo>
                  <a:cubicBezTo>
                    <a:pt x="231" y="1109"/>
                    <a:pt x="231" y="1110"/>
                    <a:pt x="230" y="1110"/>
                  </a:cubicBezTo>
                  <a:cubicBezTo>
                    <a:pt x="231" y="1110"/>
                    <a:pt x="232" y="1110"/>
                    <a:pt x="232" y="1110"/>
                  </a:cubicBezTo>
                  <a:cubicBezTo>
                    <a:pt x="233" y="1111"/>
                    <a:pt x="234" y="1111"/>
                    <a:pt x="233" y="1112"/>
                  </a:cubicBezTo>
                  <a:cubicBezTo>
                    <a:pt x="232" y="1114"/>
                    <a:pt x="230" y="1116"/>
                    <a:pt x="229" y="1118"/>
                  </a:cubicBezTo>
                  <a:cubicBezTo>
                    <a:pt x="228" y="1119"/>
                    <a:pt x="228" y="1120"/>
                    <a:pt x="228" y="1121"/>
                  </a:cubicBezTo>
                  <a:cubicBezTo>
                    <a:pt x="228" y="1122"/>
                    <a:pt x="229" y="1122"/>
                    <a:pt x="229" y="1122"/>
                  </a:cubicBezTo>
                  <a:cubicBezTo>
                    <a:pt x="229" y="1122"/>
                    <a:pt x="230" y="1122"/>
                    <a:pt x="230" y="1122"/>
                  </a:cubicBezTo>
                  <a:cubicBezTo>
                    <a:pt x="230" y="1120"/>
                    <a:pt x="230" y="1119"/>
                    <a:pt x="231" y="1118"/>
                  </a:cubicBezTo>
                  <a:cubicBezTo>
                    <a:pt x="231" y="1117"/>
                    <a:pt x="233" y="1116"/>
                    <a:pt x="234" y="1118"/>
                  </a:cubicBezTo>
                  <a:cubicBezTo>
                    <a:pt x="236" y="1119"/>
                    <a:pt x="236" y="1122"/>
                    <a:pt x="234" y="1123"/>
                  </a:cubicBezTo>
                  <a:cubicBezTo>
                    <a:pt x="232" y="1126"/>
                    <a:pt x="231" y="1128"/>
                    <a:pt x="228" y="1131"/>
                  </a:cubicBezTo>
                  <a:cubicBezTo>
                    <a:pt x="227" y="1132"/>
                    <a:pt x="227" y="1133"/>
                    <a:pt x="228" y="1134"/>
                  </a:cubicBezTo>
                  <a:cubicBezTo>
                    <a:pt x="228" y="1134"/>
                    <a:pt x="228" y="1133"/>
                    <a:pt x="229" y="1132"/>
                  </a:cubicBezTo>
                  <a:cubicBezTo>
                    <a:pt x="231" y="1131"/>
                    <a:pt x="233" y="1129"/>
                    <a:pt x="236" y="1130"/>
                  </a:cubicBezTo>
                  <a:cubicBezTo>
                    <a:pt x="237" y="1130"/>
                    <a:pt x="239" y="1129"/>
                    <a:pt x="240" y="1129"/>
                  </a:cubicBezTo>
                  <a:cubicBezTo>
                    <a:pt x="243" y="1127"/>
                    <a:pt x="243" y="1127"/>
                    <a:pt x="243" y="1124"/>
                  </a:cubicBezTo>
                  <a:cubicBezTo>
                    <a:pt x="242" y="1122"/>
                    <a:pt x="243" y="1121"/>
                    <a:pt x="245" y="1121"/>
                  </a:cubicBezTo>
                  <a:cubicBezTo>
                    <a:pt x="246" y="1121"/>
                    <a:pt x="246" y="1120"/>
                    <a:pt x="247" y="1119"/>
                  </a:cubicBezTo>
                  <a:cubicBezTo>
                    <a:pt x="247" y="1117"/>
                    <a:pt x="247" y="1117"/>
                    <a:pt x="250" y="1117"/>
                  </a:cubicBezTo>
                  <a:cubicBezTo>
                    <a:pt x="250" y="1117"/>
                    <a:pt x="250" y="1117"/>
                    <a:pt x="251" y="1117"/>
                  </a:cubicBezTo>
                  <a:cubicBezTo>
                    <a:pt x="252" y="1117"/>
                    <a:pt x="253" y="1117"/>
                    <a:pt x="253" y="1116"/>
                  </a:cubicBezTo>
                  <a:cubicBezTo>
                    <a:pt x="253" y="1115"/>
                    <a:pt x="253" y="1114"/>
                    <a:pt x="253" y="1113"/>
                  </a:cubicBezTo>
                  <a:cubicBezTo>
                    <a:pt x="253" y="1112"/>
                    <a:pt x="255" y="1112"/>
                    <a:pt x="256" y="1113"/>
                  </a:cubicBezTo>
                  <a:cubicBezTo>
                    <a:pt x="256" y="1113"/>
                    <a:pt x="257" y="1114"/>
                    <a:pt x="258" y="1115"/>
                  </a:cubicBezTo>
                  <a:cubicBezTo>
                    <a:pt x="258" y="1116"/>
                    <a:pt x="259" y="1116"/>
                    <a:pt x="259" y="1117"/>
                  </a:cubicBezTo>
                  <a:cubicBezTo>
                    <a:pt x="259" y="1118"/>
                    <a:pt x="260" y="1118"/>
                    <a:pt x="260" y="1118"/>
                  </a:cubicBezTo>
                  <a:cubicBezTo>
                    <a:pt x="262" y="1118"/>
                    <a:pt x="261" y="1117"/>
                    <a:pt x="261" y="1116"/>
                  </a:cubicBezTo>
                  <a:cubicBezTo>
                    <a:pt x="261" y="1116"/>
                    <a:pt x="261" y="1116"/>
                    <a:pt x="261" y="1115"/>
                  </a:cubicBezTo>
                  <a:cubicBezTo>
                    <a:pt x="261" y="1115"/>
                    <a:pt x="262" y="1115"/>
                    <a:pt x="263" y="1115"/>
                  </a:cubicBezTo>
                  <a:cubicBezTo>
                    <a:pt x="264" y="1115"/>
                    <a:pt x="264" y="1117"/>
                    <a:pt x="266" y="1117"/>
                  </a:cubicBezTo>
                  <a:cubicBezTo>
                    <a:pt x="266" y="1117"/>
                    <a:pt x="267" y="1117"/>
                    <a:pt x="267" y="1116"/>
                  </a:cubicBezTo>
                  <a:cubicBezTo>
                    <a:pt x="267" y="1116"/>
                    <a:pt x="267" y="1116"/>
                    <a:pt x="267" y="1116"/>
                  </a:cubicBezTo>
                  <a:cubicBezTo>
                    <a:pt x="264" y="1116"/>
                    <a:pt x="264" y="1114"/>
                    <a:pt x="264" y="1112"/>
                  </a:cubicBezTo>
                  <a:cubicBezTo>
                    <a:pt x="263" y="1111"/>
                    <a:pt x="263" y="1110"/>
                    <a:pt x="263" y="1109"/>
                  </a:cubicBezTo>
                  <a:cubicBezTo>
                    <a:pt x="263" y="1108"/>
                    <a:pt x="263" y="1107"/>
                    <a:pt x="264" y="1106"/>
                  </a:cubicBezTo>
                  <a:cubicBezTo>
                    <a:pt x="265" y="1105"/>
                    <a:pt x="266" y="1106"/>
                    <a:pt x="267" y="1106"/>
                  </a:cubicBezTo>
                  <a:cubicBezTo>
                    <a:pt x="268" y="1107"/>
                    <a:pt x="268" y="1107"/>
                    <a:pt x="270" y="1106"/>
                  </a:cubicBezTo>
                  <a:cubicBezTo>
                    <a:pt x="270" y="1106"/>
                    <a:pt x="271" y="1105"/>
                    <a:pt x="271" y="1106"/>
                  </a:cubicBezTo>
                  <a:cubicBezTo>
                    <a:pt x="272" y="1106"/>
                    <a:pt x="272" y="1106"/>
                    <a:pt x="272" y="1106"/>
                  </a:cubicBezTo>
                  <a:cubicBezTo>
                    <a:pt x="273" y="1106"/>
                    <a:pt x="274" y="1106"/>
                    <a:pt x="275" y="1106"/>
                  </a:cubicBezTo>
                  <a:cubicBezTo>
                    <a:pt x="276" y="1105"/>
                    <a:pt x="275" y="1104"/>
                    <a:pt x="275" y="1103"/>
                  </a:cubicBezTo>
                  <a:cubicBezTo>
                    <a:pt x="274" y="1102"/>
                    <a:pt x="273" y="1102"/>
                    <a:pt x="273" y="1100"/>
                  </a:cubicBezTo>
                  <a:cubicBezTo>
                    <a:pt x="274" y="1100"/>
                    <a:pt x="274" y="1099"/>
                    <a:pt x="274" y="1099"/>
                  </a:cubicBezTo>
                  <a:cubicBezTo>
                    <a:pt x="275" y="1099"/>
                    <a:pt x="275" y="1099"/>
                    <a:pt x="276" y="1099"/>
                  </a:cubicBezTo>
                  <a:cubicBezTo>
                    <a:pt x="276" y="1100"/>
                    <a:pt x="276" y="1101"/>
                    <a:pt x="278" y="1101"/>
                  </a:cubicBezTo>
                  <a:cubicBezTo>
                    <a:pt x="277" y="1098"/>
                    <a:pt x="277" y="1096"/>
                    <a:pt x="277" y="1093"/>
                  </a:cubicBezTo>
                  <a:cubicBezTo>
                    <a:pt x="277" y="1092"/>
                    <a:pt x="277" y="1091"/>
                    <a:pt x="276" y="1091"/>
                  </a:cubicBezTo>
                  <a:cubicBezTo>
                    <a:pt x="274" y="1090"/>
                    <a:pt x="273" y="1089"/>
                    <a:pt x="272" y="1088"/>
                  </a:cubicBezTo>
                  <a:cubicBezTo>
                    <a:pt x="269" y="1086"/>
                    <a:pt x="269" y="1084"/>
                    <a:pt x="269" y="1081"/>
                  </a:cubicBezTo>
                  <a:cubicBezTo>
                    <a:pt x="269" y="1080"/>
                    <a:pt x="269" y="1080"/>
                    <a:pt x="269" y="1080"/>
                  </a:cubicBezTo>
                  <a:cubicBezTo>
                    <a:pt x="270" y="1080"/>
                    <a:pt x="270" y="1080"/>
                    <a:pt x="270" y="1080"/>
                  </a:cubicBezTo>
                  <a:cubicBezTo>
                    <a:pt x="271" y="1081"/>
                    <a:pt x="272" y="1082"/>
                    <a:pt x="274" y="1083"/>
                  </a:cubicBezTo>
                  <a:cubicBezTo>
                    <a:pt x="274" y="1083"/>
                    <a:pt x="275" y="1084"/>
                    <a:pt x="275" y="1084"/>
                  </a:cubicBezTo>
                  <a:cubicBezTo>
                    <a:pt x="274" y="1086"/>
                    <a:pt x="276" y="1088"/>
                    <a:pt x="277" y="1089"/>
                  </a:cubicBezTo>
                  <a:cubicBezTo>
                    <a:pt x="278" y="1091"/>
                    <a:pt x="278" y="1091"/>
                    <a:pt x="280" y="1089"/>
                  </a:cubicBezTo>
                  <a:cubicBezTo>
                    <a:pt x="280" y="1089"/>
                    <a:pt x="281" y="1088"/>
                    <a:pt x="282" y="1088"/>
                  </a:cubicBezTo>
                  <a:cubicBezTo>
                    <a:pt x="282" y="1088"/>
                    <a:pt x="283" y="1089"/>
                    <a:pt x="283" y="1089"/>
                  </a:cubicBezTo>
                  <a:cubicBezTo>
                    <a:pt x="283" y="1090"/>
                    <a:pt x="282" y="1090"/>
                    <a:pt x="282" y="1091"/>
                  </a:cubicBezTo>
                  <a:cubicBezTo>
                    <a:pt x="281" y="1092"/>
                    <a:pt x="281" y="1093"/>
                    <a:pt x="280" y="1095"/>
                  </a:cubicBezTo>
                  <a:cubicBezTo>
                    <a:pt x="279" y="1095"/>
                    <a:pt x="279" y="1096"/>
                    <a:pt x="280" y="1097"/>
                  </a:cubicBezTo>
                  <a:cubicBezTo>
                    <a:pt x="280" y="1097"/>
                    <a:pt x="281" y="1097"/>
                    <a:pt x="282" y="1097"/>
                  </a:cubicBezTo>
                  <a:cubicBezTo>
                    <a:pt x="284" y="1097"/>
                    <a:pt x="285" y="1096"/>
                    <a:pt x="285" y="1094"/>
                  </a:cubicBezTo>
                  <a:cubicBezTo>
                    <a:pt x="285" y="1093"/>
                    <a:pt x="286" y="1092"/>
                    <a:pt x="286" y="1090"/>
                  </a:cubicBezTo>
                  <a:cubicBezTo>
                    <a:pt x="286" y="1088"/>
                    <a:pt x="286" y="1085"/>
                    <a:pt x="288" y="1083"/>
                  </a:cubicBezTo>
                  <a:cubicBezTo>
                    <a:pt x="288" y="1082"/>
                    <a:pt x="288" y="1080"/>
                    <a:pt x="288" y="1079"/>
                  </a:cubicBezTo>
                  <a:cubicBezTo>
                    <a:pt x="288" y="1078"/>
                    <a:pt x="288" y="1076"/>
                    <a:pt x="288" y="1075"/>
                  </a:cubicBezTo>
                  <a:cubicBezTo>
                    <a:pt x="288" y="1075"/>
                    <a:pt x="288" y="1074"/>
                    <a:pt x="289" y="1074"/>
                  </a:cubicBezTo>
                  <a:cubicBezTo>
                    <a:pt x="290" y="1074"/>
                    <a:pt x="290" y="1074"/>
                    <a:pt x="291" y="1075"/>
                  </a:cubicBezTo>
                  <a:cubicBezTo>
                    <a:pt x="291" y="1076"/>
                    <a:pt x="291" y="1077"/>
                    <a:pt x="291" y="1078"/>
                  </a:cubicBezTo>
                  <a:cubicBezTo>
                    <a:pt x="290" y="1082"/>
                    <a:pt x="291" y="1086"/>
                    <a:pt x="291" y="1090"/>
                  </a:cubicBezTo>
                  <a:cubicBezTo>
                    <a:pt x="291" y="1091"/>
                    <a:pt x="291" y="1092"/>
                    <a:pt x="292" y="1093"/>
                  </a:cubicBezTo>
                  <a:cubicBezTo>
                    <a:pt x="294" y="1094"/>
                    <a:pt x="295" y="1095"/>
                    <a:pt x="295" y="1098"/>
                  </a:cubicBezTo>
                  <a:cubicBezTo>
                    <a:pt x="297" y="1095"/>
                    <a:pt x="297" y="1095"/>
                    <a:pt x="296" y="1093"/>
                  </a:cubicBezTo>
                  <a:cubicBezTo>
                    <a:pt x="295" y="1091"/>
                    <a:pt x="294" y="1090"/>
                    <a:pt x="294" y="1089"/>
                  </a:cubicBezTo>
                  <a:cubicBezTo>
                    <a:pt x="294" y="1089"/>
                    <a:pt x="294" y="1088"/>
                    <a:pt x="295" y="1088"/>
                  </a:cubicBezTo>
                  <a:cubicBezTo>
                    <a:pt x="295" y="1088"/>
                    <a:pt x="296" y="1088"/>
                    <a:pt x="296" y="1088"/>
                  </a:cubicBezTo>
                  <a:cubicBezTo>
                    <a:pt x="297" y="1089"/>
                    <a:pt x="298" y="1089"/>
                    <a:pt x="300" y="1090"/>
                  </a:cubicBezTo>
                  <a:cubicBezTo>
                    <a:pt x="300" y="1090"/>
                    <a:pt x="299" y="1089"/>
                    <a:pt x="299" y="1089"/>
                  </a:cubicBezTo>
                  <a:cubicBezTo>
                    <a:pt x="297" y="1087"/>
                    <a:pt x="297" y="1086"/>
                    <a:pt x="299" y="1084"/>
                  </a:cubicBezTo>
                  <a:cubicBezTo>
                    <a:pt x="299" y="1083"/>
                    <a:pt x="299" y="1082"/>
                    <a:pt x="300" y="1081"/>
                  </a:cubicBezTo>
                  <a:cubicBezTo>
                    <a:pt x="301" y="1079"/>
                    <a:pt x="303" y="1079"/>
                    <a:pt x="304" y="1081"/>
                  </a:cubicBezTo>
                  <a:cubicBezTo>
                    <a:pt x="304" y="1082"/>
                    <a:pt x="304" y="1083"/>
                    <a:pt x="304" y="1083"/>
                  </a:cubicBezTo>
                  <a:cubicBezTo>
                    <a:pt x="305" y="1082"/>
                    <a:pt x="305" y="1081"/>
                    <a:pt x="306" y="1080"/>
                  </a:cubicBezTo>
                  <a:cubicBezTo>
                    <a:pt x="308" y="1078"/>
                    <a:pt x="308" y="1078"/>
                    <a:pt x="306" y="1076"/>
                  </a:cubicBezTo>
                  <a:cubicBezTo>
                    <a:pt x="304" y="1075"/>
                    <a:pt x="303" y="1072"/>
                    <a:pt x="303" y="1069"/>
                  </a:cubicBezTo>
                  <a:cubicBezTo>
                    <a:pt x="303" y="1067"/>
                    <a:pt x="304" y="1066"/>
                    <a:pt x="306" y="1066"/>
                  </a:cubicBezTo>
                  <a:cubicBezTo>
                    <a:pt x="307" y="1066"/>
                    <a:pt x="308" y="1067"/>
                    <a:pt x="309" y="1067"/>
                  </a:cubicBezTo>
                  <a:cubicBezTo>
                    <a:pt x="311" y="1067"/>
                    <a:pt x="312" y="1067"/>
                    <a:pt x="312" y="1065"/>
                  </a:cubicBezTo>
                  <a:cubicBezTo>
                    <a:pt x="312" y="1063"/>
                    <a:pt x="312" y="1062"/>
                    <a:pt x="313" y="1060"/>
                  </a:cubicBezTo>
                  <a:cubicBezTo>
                    <a:pt x="313" y="1060"/>
                    <a:pt x="314" y="1060"/>
                    <a:pt x="314" y="1060"/>
                  </a:cubicBezTo>
                  <a:cubicBezTo>
                    <a:pt x="315" y="1060"/>
                    <a:pt x="315" y="1060"/>
                    <a:pt x="316" y="1061"/>
                  </a:cubicBezTo>
                  <a:cubicBezTo>
                    <a:pt x="316" y="1062"/>
                    <a:pt x="316" y="1064"/>
                    <a:pt x="316" y="1065"/>
                  </a:cubicBezTo>
                  <a:cubicBezTo>
                    <a:pt x="315" y="1068"/>
                    <a:pt x="313" y="1071"/>
                    <a:pt x="313" y="1073"/>
                  </a:cubicBezTo>
                  <a:cubicBezTo>
                    <a:pt x="314" y="1073"/>
                    <a:pt x="314" y="1072"/>
                    <a:pt x="315" y="1071"/>
                  </a:cubicBezTo>
                  <a:cubicBezTo>
                    <a:pt x="317" y="1070"/>
                    <a:pt x="318" y="1070"/>
                    <a:pt x="319" y="1072"/>
                  </a:cubicBezTo>
                  <a:cubicBezTo>
                    <a:pt x="321" y="1074"/>
                    <a:pt x="321" y="1076"/>
                    <a:pt x="318" y="1078"/>
                  </a:cubicBezTo>
                  <a:cubicBezTo>
                    <a:pt x="317" y="1079"/>
                    <a:pt x="315" y="1080"/>
                    <a:pt x="314" y="1082"/>
                  </a:cubicBezTo>
                  <a:cubicBezTo>
                    <a:pt x="314" y="1083"/>
                    <a:pt x="314" y="1084"/>
                    <a:pt x="315" y="1085"/>
                  </a:cubicBezTo>
                  <a:cubicBezTo>
                    <a:pt x="317" y="1083"/>
                    <a:pt x="320" y="1082"/>
                    <a:pt x="322" y="1081"/>
                  </a:cubicBezTo>
                  <a:cubicBezTo>
                    <a:pt x="323" y="1079"/>
                    <a:pt x="326" y="1079"/>
                    <a:pt x="328" y="1078"/>
                  </a:cubicBezTo>
                  <a:cubicBezTo>
                    <a:pt x="328" y="1078"/>
                    <a:pt x="329" y="1078"/>
                    <a:pt x="329" y="1079"/>
                  </a:cubicBezTo>
                  <a:cubicBezTo>
                    <a:pt x="329" y="1080"/>
                    <a:pt x="328" y="1082"/>
                    <a:pt x="329" y="1083"/>
                  </a:cubicBezTo>
                  <a:cubicBezTo>
                    <a:pt x="330" y="1083"/>
                    <a:pt x="330" y="1084"/>
                    <a:pt x="330" y="1084"/>
                  </a:cubicBezTo>
                  <a:cubicBezTo>
                    <a:pt x="331" y="1084"/>
                    <a:pt x="331" y="1084"/>
                    <a:pt x="331" y="1083"/>
                  </a:cubicBezTo>
                  <a:cubicBezTo>
                    <a:pt x="332" y="1081"/>
                    <a:pt x="333" y="1080"/>
                    <a:pt x="335" y="1079"/>
                  </a:cubicBezTo>
                  <a:cubicBezTo>
                    <a:pt x="336" y="1079"/>
                    <a:pt x="337" y="1077"/>
                    <a:pt x="338" y="1076"/>
                  </a:cubicBezTo>
                  <a:cubicBezTo>
                    <a:pt x="339" y="1076"/>
                    <a:pt x="340" y="1077"/>
                    <a:pt x="340" y="1078"/>
                  </a:cubicBezTo>
                  <a:cubicBezTo>
                    <a:pt x="342" y="1079"/>
                    <a:pt x="342" y="1079"/>
                    <a:pt x="344" y="1078"/>
                  </a:cubicBezTo>
                  <a:cubicBezTo>
                    <a:pt x="346" y="1076"/>
                    <a:pt x="347" y="1076"/>
                    <a:pt x="349" y="1077"/>
                  </a:cubicBezTo>
                  <a:cubicBezTo>
                    <a:pt x="350" y="1077"/>
                    <a:pt x="350" y="1078"/>
                    <a:pt x="350" y="1079"/>
                  </a:cubicBezTo>
                  <a:cubicBezTo>
                    <a:pt x="350" y="1080"/>
                    <a:pt x="349" y="1081"/>
                    <a:pt x="348" y="1082"/>
                  </a:cubicBezTo>
                  <a:cubicBezTo>
                    <a:pt x="346" y="1084"/>
                    <a:pt x="344" y="1086"/>
                    <a:pt x="342" y="1088"/>
                  </a:cubicBezTo>
                  <a:cubicBezTo>
                    <a:pt x="340" y="1089"/>
                    <a:pt x="339" y="1090"/>
                    <a:pt x="338" y="1091"/>
                  </a:cubicBezTo>
                  <a:cubicBezTo>
                    <a:pt x="338" y="1092"/>
                    <a:pt x="338" y="1092"/>
                    <a:pt x="338" y="1093"/>
                  </a:cubicBezTo>
                  <a:cubicBezTo>
                    <a:pt x="338" y="1093"/>
                    <a:pt x="338" y="1094"/>
                    <a:pt x="338" y="1094"/>
                  </a:cubicBezTo>
                  <a:cubicBezTo>
                    <a:pt x="338" y="1095"/>
                    <a:pt x="339" y="1095"/>
                    <a:pt x="339" y="1095"/>
                  </a:cubicBezTo>
                  <a:cubicBezTo>
                    <a:pt x="341" y="1095"/>
                    <a:pt x="341" y="1094"/>
                    <a:pt x="342" y="1093"/>
                  </a:cubicBezTo>
                  <a:cubicBezTo>
                    <a:pt x="343" y="1092"/>
                    <a:pt x="343" y="1092"/>
                    <a:pt x="344" y="1093"/>
                  </a:cubicBezTo>
                  <a:cubicBezTo>
                    <a:pt x="345" y="1093"/>
                    <a:pt x="345" y="1093"/>
                    <a:pt x="345" y="1094"/>
                  </a:cubicBezTo>
                  <a:cubicBezTo>
                    <a:pt x="346" y="1094"/>
                    <a:pt x="347" y="1096"/>
                    <a:pt x="348" y="1095"/>
                  </a:cubicBezTo>
                  <a:cubicBezTo>
                    <a:pt x="349" y="1095"/>
                    <a:pt x="349" y="1093"/>
                    <a:pt x="349" y="1092"/>
                  </a:cubicBezTo>
                  <a:cubicBezTo>
                    <a:pt x="349" y="1090"/>
                    <a:pt x="351" y="1089"/>
                    <a:pt x="353" y="1088"/>
                  </a:cubicBezTo>
                  <a:cubicBezTo>
                    <a:pt x="353" y="1088"/>
                    <a:pt x="354" y="1089"/>
                    <a:pt x="355" y="1090"/>
                  </a:cubicBezTo>
                  <a:cubicBezTo>
                    <a:pt x="355" y="1091"/>
                    <a:pt x="355" y="1092"/>
                    <a:pt x="354" y="1093"/>
                  </a:cubicBezTo>
                  <a:cubicBezTo>
                    <a:pt x="353" y="1095"/>
                    <a:pt x="352" y="1096"/>
                    <a:pt x="352" y="1097"/>
                  </a:cubicBezTo>
                  <a:cubicBezTo>
                    <a:pt x="352" y="1099"/>
                    <a:pt x="350" y="1100"/>
                    <a:pt x="349" y="1101"/>
                  </a:cubicBezTo>
                  <a:cubicBezTo>
                    <a:pt x="348" y="1102"/>
                    <a:pt x="346" y="1103"/>
                    <a:pt x="345" y="1104"/>
                  </a:cubicBezTo>
                  <a:cubicBezTo>
                    <a:pt x="343" y="1105"/>
                    <a:pt x="343" y="1107"/>
                    <a:pt x="344" y="1108"/>
                  </a:cubicBezTo>
                  <a:cubicBezTo>
                    <a:pt x="344" y="1109"/>
                    <a:pt x="345" y="1110"/>
                    <a:pt x="345" y="1110"/>
                  </a:cubicBezTo>
                  <a:cubicBezTo>
                    <a:pt x="347" y="1112"/>
                    <a:pt x="347" y="1112"/>
                    <a:pt x="345" y="1114"/>
                  </a:cubicBezTo>
                  <a:cubicBezTo>
                    <a:pt x="344" y="1116"/>
                    <a:pt x="343" y="1117"/>
                    <a:pt x="342" y="1119"/>
                  </a:cubicBezTo>
                  <a:cubicBezTo>
                    <a:pt x="342" y="1119"/>
                    <a:pt x="342" y="1120"/>
                    <a:pt x="342" y="1120"/>
                  </a:cubicBezTo>
                  <a:cubicBezTo>
                    <a:pt x="343" y="1120"/>
                    <a:pt x="343" y="1120"/>
                    <a:pt x="343" y="1120"/>
                  </a:cubicBezTo>
                  <a:cubicBezTo>
                    <a:pt x="346" y="1118"/>
                    <a:pt x="348" y="1115"/>
                    <a:pt x="351" y="1113"/>
                  </a:cubicBezTo>
                  <a:cubicBezTo>
                    <a:pt x="351" y="1113"/>
                    <a:pt x="352" y="1113"/>
                    <a:pt x="352" y="1112"/>
                  </a:cubicBezTo>
                  <a:cubicBezTo>
                    <a:pt x="353" y="1112"/>
                    <a:pt x="354" y="1112"/>
                    <a:pt x="355" y="1113"/>
                  </a:cubicBezTo>
                  <a:cubicBezTo>
                    <a:pt x="355" y="1113"/>
                    <a:pt x="355" y="1114"/>
                    <a:pt x="355" y="1115"/>
                  </a:cubicBezTo>
                  <a:cubicBezTo>
                    <a:pt x="355" y="1116"/>
                    <a:pt x="354" y="1116"/>
                    <a:pt x="354" y="1117"/>
                  </a:cubicBezTo>
                  <a:cubicBezTo>
                    <a:pt x="358" y="1116"/>
                    <a:pt x="358" y="1116"/>
                    <a:pt x="361" y="1119"/>
                  </a:cubicBezTo>
                  <a:cubicBezTo>
                    <a:pt x="362" y="1120"/>
                    <a:pt x="362" y="1120"/>
                    <a:pt x="362" y="1120"/>
                  </a:cubicBezTo>
                  <a:cubicBezTo>
                    <a:pt x="363" y="1120"/>
                    <a:pt x="363" y="1120"/>
                    <a:pt x="364" y="1120"/>
                  </a:cubicBezTo>
                  <a:cubicBezTo>
                    <a:pt x="364" y="1119"/>
                    <a:pt x="364" y="1118"/>
                    <a:pt x="364" y="1117"/>
                  </a:cubicBezTo>
                  <a:cubicBezTo>
                    <a:pt x="364" y="1115"/>
                    <a:pt x="365" y="1114"/>
                    <a:pt x="367" y="1114"/>
                  </a:cubicBezTo>
                  <a:cubicBezTo>
                    <a:pt x="368" y="1113"/>
                    <a:pt x="369" y="1113"/>
                    <a:pt x="369" y="1113"/>
                  </a:cubicBezTo>
                  <a:cubicBezTo>
                    <a:pt x="370" y="1114"/>
                    <a:pt x="370" y="1115"/>
                    <a:pt x="369" y="1116"/>
                  </a:cubicBezTo>
                  <a:cubicBezTo>
                    <a:pt x="369" y="1117"/>
                    <a:pt x="367" y="1119"/>
                    <a:pt x="368" y="1120"/>
                  </a:cubicBezTo>
                  <a:cubicBezTo>
                    <a:pt x="368" y="1121"/>
                    <a:pt x="368" y="1122"/>
                    <a:pt x="369" y="1122"/>
                  </a:cubicBezTo>
                  <a:cubicBezTo>
                    <a:pt x="369" y="1122"/>
                    <a:pt x="370" y="1122"/>
                    <a:pt x="370" y="1122"/>
                  </a:cubicBezTo>
                  <a:cubicBezTo>
                    <a:pt x="371" y="1121"/>
                    <a:pt x="372" y="1119"/>
                    <a:pt x="373" y="1117"/>
                  </a:cubicBezTo>
                  <a:cubicBezTo>
                    <a:pt x="373" y="1116"/>
                    <a:pt x="374" y="1115"/>
                    <a:pt x="375" y="1115"/>
                  </a:cubicBezTo>
                  <a:cubicBezTo>
                    <a:pt x="376" y="1114"/>
                    <a:pt x="378" y="1114"/>
                    <a:pt x="378" y="1116"/>
                  </a:cubicBezTo>
                  <a:cubicBezTo>
                    <a:pt x="378" y="1118"/>
                    <a:pt x="378" y="1120"/>
                    <a:pt x="378" y="1122"/>
                  </a:cubicBezTo>
                  <a:cubicBezTo>
                    <a:pt x="378" y="1121"/>
                    <a:pt x="379" y="1120"/>
                    <a:pt x="380" y="1119"/>
                  </a:cubicBezTo>
                  <a:cubicBezTo>
                    <a:pt x="381" y="1119"/>
                    <a:pt x="382" y="1120"/>
                    <a:pt x="381" y="1121"/>
                  </a:cubicBezTo>
                  <a:cubicBezTo>
                    <a:pt x="381" y="1122"/>
                    <a:pt x="380" y="1123"/>
                    <a:pt x="381" y="1124"/>
                  </a:cubicBezTo>
                  <a:cubicBezTo>
                    <a:pt x="381" y="1126"/>
                    <a:pt x="381" y="1127"/>
                    <a:pt x="381" y="1129"/>
                  </a:cubicBezTo>
                  <a:cubicBezTo>
                    <a:pt x="380" y="1130"/>
                    <a:pt x="380" y="1132"/>
                    <a:pt x="378" y="1134"/>
                  </a:cubicBezTo>
                  <a:cubicBezTo>
                    <a:pt x="377" y="1134"/>
                    <a:pt x="377" y="1135"/>
                    <a:pt x="378" y="1136"/>
                  </a:cubicBezTo>
                  <a:cubicBezTo>
                    <a:pt x="379" y="1138"/>
                    <a:pt x="380" y="1140"/>
                    <a:pt x="382" y="1142"/>
                  </a:cubicBezTo>
                  <a:cubicBezTo>
                    <a:pt x="383" y="1142"/>
                    <a:pt x="383" y="1143"/>
                    <a:pt x="384" y="1142"/>
                  </a:cubicBezTo>
                  <a:cubicBezTo>
                    <a:pt x="385" y="1141"/>
                    <a:pt x="386" y="1140"/>
                    <a:pt x="387" y="1140"/>
                  </a:cubicBezTo>
                  <a:cubicBezTo>
                    <a:pt x="388" y="1139"/>
                    <a:pt x="388" y="1139"/>
                    <a:pt x="389" y="1139"/>
                  </a:cubicBezTo>
                  <a:cubicBezTo>
                    <a:pt x="389" y="1139"/>
                    <a:pt x="390" y="1140"/>
                    <a:pt x="391" y="1140"/>
                  </a:cubicBezTo>
                  <a:cubicBezTo>
                    <a:pt x="391" y="1139"/>
                    <a:pt x="391" y="1138"/>
                    <a:pt x="391" y="1138"/>
                  </a:cubicBezTo>
                  <a:cubicBezTo>
                    <a:pt x="391" y="1137"/>
                    <a:pt x="390" y="1137"/>
                    <a:pt x="390" y="1137"/>
                  </a:cubicBezTo>
                  <a:cubicBezTo>
                    <a:pt x="389" y="1134"/>
                    <a:pt x="389" y="1134"/>
                    <a:pt x="392" y="1132"/>
                  </a:cubicBezTo>
                  <a:cubicBezTo>
                    <a:pt x="392" y="1131"/>
                    <a:pt x="391" y="1130"/>
                    <a:pt x="390" y="1130"/>
                  </a:cubicBezTo>
                  <a:cubicBezTo>
                    <a:pt x="389" y="1128"/>
                    <a:pt x="389" y="1127"/>
                    <a:pt x="390" y="1126"/>
                  </a:cubicBezTo>
                  <a:cubicBezTo>
                    <a:pt x="390" y="1125"/>
                    <a:pt x="390" y="1125"/>
                    <a:pt x="391" y="1124"/>
                  </a:cubicBezTo>
                  <a:cubicBezTo>
                    <a:pt x="392" y="1122"/>
                    <a:pt x="394" y="1123"/>
                    <a:pt x="395" y="1125"/>
                  </a:cubicBezTo>
                  <a:cubicBezTo>
                    <a:pt x="396" y="1126"/>
                    <a:pt x="397" y="1126"/>
                    <a:pt x="398" y="1125"/>
                  </a:cubicBezTo>
                  <a:cubicBezTo>
                    <a:pt x="399" y="1124"/>
                    <a:pt x="399" y="1124"/>
                    <a:pt x="400" y="1123"/>
                  </a:cubicBezTo>
                  <a:cubicBezTo>
                    <a:pt x="402" y="1122"/>
                    <a:pt x="403" y="1123"/>
                    <a:pt x="404" y="1125"/>
                  </a:cubicBezTo>
                  <a:cubicBezTo>
                    <a:pt x="404" y="1125"/>
                    <a:pt x="404" y="1126"/>
                    <a:pt x="404" y="1126"/>
                  </a:cubicBezTo>
                  <a:cubicBezTo>
                    <a:pt x="404" y="1126"/>
                    <a:pt x="404" y="1126"/>
                    <a:pt x="405" y="1126"/>
                  </a:cubicBezTo>
                  <a:cubicBezTo>
                    <a:pt x="405" y="1126"/>
                    <a:pt x="405" y="1126"/>
                    <a:pt x="405" y="1126"/>
                  </a:cubicBezTo>
                  <a:cubicBezTo>
                    <a:pt x="406" y="1124"/>
                    <a:pt x="405" y="1123"/>
                    <a:pt x="404" y="1121"/>
                  </a:cubicBezTo>
                  <a:cubicBezTo>
                    <a:pt x="404" y="1120"/>
                    <a:pt x="403" y="1118"/>
                    <a:pt x="403" y="1117"/>
                  </a:cubicBezTo>
                  <a:cubicBezTo>
                    <a:pt x="403" y="1115"/>
                    <a:pt x="404" y="1114"/>
                    <a:pt x="406" y="1113"/>
                  </a:cubicBezTo>
                  <a:cubicBezTo>
                    <a:pt x="407" y="1113"/>
                    <a:pt x="408" y="1113"/>
                    <a:pt x="408" y="1115"/>
                  </a:cubicBezTo>
                  <a:cubicBezTo>
                    <a:pt x="409" y="1116"/>
                    <a:pt x="408" y="1118"/>
                    <a:pt x="408" y="1119"/>
                  </a:cubicBezTo>
                  <a:cubicBezTo>
                    <a:pt x="407" y="1120"/>
                    <a:pt x="408" y="1121"/>
                    <a:pt x="409" y="1121"/>
                  </a:cubicBezTo>
                  <a:cubicBezTo>
                    <a:pt x="411" y="1122"/>
                    <a:pt x="412" y="1122"/>
                    <a:pt x="413" y="1121"/>
                  </a:cubicBezTo>
                  <a:cubicBezTo>
                    <a:pt x="414" y="1120"/>
                    <a:pt x="415" y="1120"/>
                    <a:pt x="416" y="1121"/>
                  </a:cubicBezTo>
                  <a:cubicBezTo>
                    <a:pt x="417" y="1122"/>
                    <a:pt x="417" y="1123"/>
                    <a:pt x="416" y="1123"/>
                  </a:cubicBezTo>
                  <a:cubicBezTo>
                    <a:pt x="415" y="1124"/>
                    <a:pt x="414" y="1124"/>
                    <a:pt x="413" y="1125"/>
                  </a:cubicBezTo>
                  <a:cubicBezTo>
                    <a:pt x="412" y="1126"/>
                    <a:pt x="411" y="1127"/>
                    <a:pt x="411" y="1129"/>
                  </a:cubicBezTo>
                  <a:cubicBezTo>
                    <a:pt x="411" y="1129"/>
                    <a:pt x="412" y="1130"/>
                    <a:pt x="412" y="1130"/>
                  </a:cubicBezTo>
                  <a:cubicBezTo>
                    <a:pt x="413" y="1130"/>
                    <a:pt x="413" y="1130"/>
                    <a:pt x="413" y="1129"/>
                  </a:cubicBezTo>
                  <a:cubicBezTo>
                    <a:pt x="414" y="1128"/>
                    <a:pt x="415" y="1127"/>
                    <a:pt x="416" y="1126"/>
                  </a:cubicBezTo>
                  <a:cubicBezTo>
                    <a:pt x="418" y="1126"/>
                    <a:pt x="420" y="1126"/>
                    <a:pt x="422" y="1127"/>
                  </a:cubicBezTo>
                  <a:cubicBezTo>
                    <a:pt x="423" y="1127"/>
                    <a:pt x="423" y="1128"/>
                    <a:pt x="423" y="1129"/>
                  </a:cubicBezTo>
                  <a:cubicBezTo>
                    <a:pt x="422" y="1130"/>
                    <a:pt x="421" y="1131"/>
                    <a:pt x="421" y="1132"/>
                  </a:cubicBezTo>
                  <a:cubicBezTo>
                    <a:pt x="422" y="1133"/>
                    <a:pt x="422" y="1131"/>
                    <a:pt x="423" y="1131"/>
                  </a:cubicBezTo>
                  <a:cubicBezTo>
                    <a:pt x="423" y="1130"/>
                    <a:pt x="424" y="1130"/>
                    <a:pt x="425" y="1129"/>
                  </a:cubicBezTo>
                  <a:cubicBezTo>
                    <a:pt x="425" y="1129"/>
                    <a:pt x="426" y="1128"/>
                    <a:pt x="427" y="1127"/>
                  </a:cubicBezTo>
                  <a:cubicBezTo>
                    <a:pt x="427" y="1127"/>
                    <a:pt x="428" y="1127"/>
                    <a:pt x="428" y="1127"/>
                  </a:cubicBezTo>
                  <a:cubicBezTo>
                    <a:pt x="429" y="1127"/>
                    <a:pt x="429" y="1128"/>
                    <a:pt x="429" y="1128"/>
                  </a:cubicBezTo>
                  <a:cubicBezTo>
                    <a:pt x="429" y="1129"/>
                    <a:pt x="429" y="1130"/>
                    <a:pt x="429" y="1131"/>
                  </a:cubicBezTo>
                  <a:cubicBezTo>
                    <a:pt x="429" y="1132"/>
                    <a:pt x="428" y="1133"/>
                    <a:pt x="428" y="1134"/>
                  </a:cubicBezTo>
                  <a:cubicBezTo>
                    <a:pt x="427" y="1135"/>
                    <a:pt x="427" y="1136"/>
                    <a:pt x="428" y="1138"/>
                  </a:cubicBezTo>
                  <a:cubicBezTo>
                    <a:pt x="430" y="1135"/>
                    <a:pt x="431" y="1133"/>
                    <a:pt x="432" y="1131"/>
                  </a:cubicBezTo>
                  <a:cubicBezTo>
                    <a:pt x="432" y="1129"/>
                    <a:pt x="433" y="1127"/>
                    <a:pt x="435" y="1126"/>
                  </a:cubicBezTo>
                  <a:cubicBezTo>
                    <a:pt x="437" y="1124"/>
                    <a:pt x="438" y="1124"/>
                    <a:pt x="439" y="1127"/>
                  </a:cubicBezTo>
                  <a:cubicBezTo>
                    <a:pt x="440" y="1128"/>
                    <a:pt x="440" y="1129"/>
                    <a:pt x="441" y="1130"/>
                  </a:cubicBezTo>
                  <a:cubicBezTo>
                    <a:pt x="442" y="1131"/>
                    <a:pt x="443" y="1131"/>
                    <a:pt x="443" y="1132"/>
                  </a:cubicBezTo>
                  <a:cubicBezTo>
                    <a:pt x="444" y="1132"/>
                    <a:pt x="444" y="1133"/>
                    <a:pt x="445" y="1134"/>
                  </a:cubicBezTo>
                  <a:cubicBezTo>
                    <a:pt x="446" y="1132"/>
                    <a:pt x="445" y="1131"/>
                    <a:pt x="445" y="1130"/>
                  </a:cubicBezTo>
                  <a:cubicBezTo>
                    <a:pt x="444" y="1128"/>
                    <a:pt x="445" y="1127"/>
                    <a:pt x="446" y="1127"/>
                  </a:cubicBezTo>
                  <a:cubicBezTo>
                    <a:pt x="448" y="1127"/>
                    <a:pt x="450" y="1127"/>
                    <a:pt x="450" y="1129"/>
                  </a:cubicBezTo>
                  <a:cubicBezTo>
                    <a:pt x="450" y="1130"/>
                    <a:pt x="450" y="1131"/>
                    <a:pt x="450" y="1132"/>
                  </a:cubicBezTo>
                  <a:cubicBezTo>
                    <a:pt x="450" y="1132"/>
                    <a:pt x="450" y="1133"/>
                    <a:pt x="451" y="1134"/>
                  </a:cubicBezTo>
                  <a:cubicBezTo>
                    <a:pt x="451" y="1134"/>
                    <a:pt x="451" y="1134"/>
                    <a:pt x="452" y="1135"/>
                  </a:cubicBezTo>
                  <a:cubicBezTo>
                    <a:pt x="452" y="1135"/>
                    <a:pt x="453" y="1134"/>
                    <a:pt x="453" y="1134"/>
                  </a:cubicBezTo>
                  <a:cubicBezTo>
                    <a:pt x="453" y="1133"/>
                    <a:pt x="453" y="1131"/>
                    <a:pt x="454" y="1130"/>
                  </a:cubicBezTo>
                  <a:cubicBezTo>
                    <a:pt x="454" y="1129"/>
                    <a:pt x="456" y="1128"/>
                    <a:pt x="457" y="1128"/>
                  </a:cubicBezTo>
                  <a:cubicBezTo>
                    <a:pt x="458" y="1128"/>
                    <a:pt x="459" y="1129"/>
                    <a:pt x="459" y="1130"/>
                  </a:cubicBezTo>
                  <a:cubicBezTo>
                    <a:pt x="459" y="1131"/>
                    <a:pt x="459" y="1132"/>
                    <a:pt x="459" y="1133"/>
                  </a:cubicBezTo>
                  <a:cubicBezTo>
                    <a:pt x="459" y="1134"/>
                    <a:pt x="460" y="1135"/>
                    <a:pt x="461" y="1136"/>
                  </a:cubicBezTo>
                  <a:cubicBezTo>
                    <a:pt x="463" y="1137"/>
                    <a:pt x="463" y="1137"/>
                    <a:pt x="464" y="1135"/>
                  </a:cubicBezTo>
                  <a:cubicBezTo>
                    <a:pt x="467" y="1131"/>
                    <a:pt x="469" y="1130"/>
                    <a:pt x="473" y="1132"/>
                  </a:cubicBezTo>
                  <a:cubicBezTo>
                    <a:pt x="474" y="1133"/>
                    <a:pt x="474" y="1133"/>
                    <a:pt x="474" y="1133"/>
                  </a:cubicBezTo>
                  <a:cubicBezTo>
                    <a:pt x="475" y="1133"/>
                    <a:pt x="476" y="1133"/>
                    <a:pt x="476" y="1132"/>
                  </a:cubicBezTo>
                  <a:cubicBezTo>
                    <a:pt x="477" y="1131"/>
                    <a:pt x="476" y="1130"/>
                    <a:pt x="476" y="1129"/>
                  </a:cubicBezTo>
                  <a:cubicBezTo>
                    <a:pt x="474" y="1127"/>
                    <a:pt x="474" y="1125"/>
                    <a:pt x="475" y="1123"/>
                  </a:cubicBezTo>
                  <a:cubicBezTo>
                    <a:pt x="476" y="1121"/>
                    <a:pt x="477" y="1121"/>
                    <a:pt x="478" y="1122"/>
                  </a:cubicBezTo>
                  <a:cubicBezTo>
                    <a:pt x="479" y="1122"/>
                    <a:pt x="479" y="1123"/>
                    <a:pt x="480" y="1123"/>
                  </a:cubicBezTo>
                  <a:cubicBezTo>
                    <a:pt x="481" y="1124"/>
                    <a:pt x="483" y="1125"/>
                    <a:pt x="483" y="1127"/>
                  </a:cubicBezTo>
                  <a:cubicBezTo>
                    <a:pt x="483" y="1127"/>
                    <a:pt x="484" y="1127"/>
                    <a:pt x="484" y="1127"/>
                  </a:cubicBezTo>
                  <a:cubicBezTo>
                    <a:pt x="485" y="1125"/>
                    <a:pt x="485" y="1123"/>
                    <a:pt x="485" y="1121"/>
                  </a:cubicBezTo>
                  <a:cubicBezTo>
                    <a:pt x="486" y="1121"/>
                    <a:pt x="485" y="1121"/>
                    <a:pt x="485" y="1120"/>
                  </a:cubicBezTo>
                  <a:cubicBezTo>
                    <a:pt x="484" y="1120"/>
                    <a:pt x="483" y="1119"/>
                    <a:pt x="482" y="1119"/>
                  </a:cubicBezTo>
                  <a:cubicBezTo>
                    <a:pt x="481" y="1118"/>
                    <a:pt x="480" y="1117"/>
                    <a:pt x="480" y="1116"/>
                  </a:cubicBezTo>
                  <a:cubicBezTo>
                    <a:pt x="479" y="1116"/>
                    <a:pt x="479" y="1115"/>
                    <a:pt x="479" y="1115"/>
                  </a:cubicBezTo>
                  <a:cubicBezTo>
                    <a:pt x="479" y="1114"/>
                    <a:pt x="480" y="1114"/>
                    <a:pt x="481" y="1114"/>
                  </a:cubicBezTo>
                  <a:cubicBezTo>
                    <a:pt x="483" y="1115"/>
                    <a:pt x="485" y="1115"/>
                    <a:pt x="486" y="1118"/>
                  </a:cubicBezTo>
                  <a:cubicBezTo>
                    <a:pt x="487" y="1118"/>
                    <a:pt x="487" y="1118"/>
                    <a:pt x="487" y="1118"/>
                  </a:cubicBezTo>
                  <a:cubicBezTo>
                    <a:pt x="488" y="1117"/>
                    <a:pt x="487" y="1115"/>
                    <a:pt x="486" y="1114"/>
                  </a:cubicBezTo>
                  <a:cubicBezTo>
                    <a:pt x="486" y="1113"/>
                    <a:pt x="485" y="1113"/>
                    <a:pt x="485" y="1112"/>
                  </a:cubicBezTo>
                  <a:cubicBezTo>
                    <a:pt x="484" y="1112"/>
                    <a:pt x="482" y="1112"/>
                    <a:pt x="481" y="1111"/>
                  </a:cubicBezTo>
                  <a:cubicBezTo>
                    <a:pt x="478" y="1110"/>
                    <a:pt x="478" y="1109"/>
                    <a:pt x="478" y="1107"/>
                  </a:cubicBezTo>
                  <a:cubicBezTo>
                    <a:pt x="479" y="1105"/>
                    <a:pt x="479" y="1104"/>
                    <a:pt x="479" y="1103"/>
                  </a:cubicBezTo>
                  <a:cubicBezTo>
                    <a:pt x="479" y="1102"/>
                    <a:pt x="480" y="1101"/>
                    <a:pt x="482" y="1101"/>
                  </a:cubicBezTo>
                  <a:cubicBezTo>
                    <a:pt x="484" y="1102"/>
                    <a:pt x="485" y="1101"/>
                    <a:pt x="485" y="1099"/>
                  </a:cubicBezTo>
                  <a:cubicBezTo>
                    <a:pt x="486" y="1098"/>
                    <a:pt x="487" y="1097"/>
                    <a:pt x="488" y="1097"/>
                  </a:cubicBezTo>
                  <a:cubicBezTo>
                    <a:pt x="491" y="1096"/>
                    <a:pt x="491" y="1097"/>
                    <a:pt x="491" y="1099"/>
                  </a:cubicBezTo>
                  <a:cubicBezTo>
                    <a:pt x="491" y="1100"/>
                    <a:pt x="491" y="1101"/>
                    <a:pt x="492" y="1101"/>
                  </a:cubicBezTo>
                  <a:cubicBezTo>
                    <a:pt x="492" y="1102"/>
                    <a:pt x="492" y="1103"/>
                    <a:pt x="492" y="1103"/>
                  </a:cubicBezTo>
                  <a:cubicBezTo>
                    <a:pt x="492" y="1104"/>
                    <a:pt x="493" y="1105"/>
                    <a:pt x="494" y="1106"/>
                  </a:cubicBezTo>
                  <a:cubicBezTo>
                    <a:pt x="495" y="1107"/>
                    <a:pt x="495" y="1108"/>
                    <a:pt x="496" y="1110"/>
                  </a:cubicBezTo>
                  <a:cubicBezTo>
                    <a:pt x="498" y="1109"/>
                    <a:pt x="498" y="1107"/>
                    <a:pt x="499" y="1107"/>
                  </a:cubicBezTo>
                  <a:cubicBezTo>
                    <a:pt x="500" y="1106"/>
                    <a:pt x="500" y="1106"/>
                    <a:pt x="501" y="1106"/>
                  </a:cubicBezTo>
                  <a:cubicBezTo>
                    <a:pt x="501" y="1106"/>
                    <a:pt x="502" y="1106"/>
                    <a:pt x="502" y="1106"/>
                  </a:cubicBezTo>
                  <a:cubicBezTo>
                    <a:pt x="503" y="1106"/>
                    <a:pt x="503" y="1107"/>
                    <a:pt x="503" y="1108"/>
                  </a:cubicBezTo>
                  <a:cubicBezTo>
                    <a:pt x="503" y="1108"/>
                    <a:pt x="502" y="1109"/>
                    <a:pt x="502" y="1109"/>
                  </a:cubicBezTo>
                  <a:cubicBezTo>
                    <a:pt x="501" y="1111"/>
                    <a:pt x="500" y="1113"/>
                    <a:pt x="500" y="1115"/>
                  </a:cubicBezTo>
                  <a:cubicBezTo>
                    <a:pt x="501" y="1116"/>
                    <a:pt x="500" y="1117"/>
                    <a:pt x="499" y="1117"/>
                  </a:cubicBezTo>
                  <a:cubicBezTo>
                    <a:pt x="497" y="1118"/>
                    <a:pt x="496" y="1120"/>
                    <a:pt x="494" y="1122"/>
                  </a:cubicBezTo>
                  <a:cubicBezTo>
                    <a:pt x="494" y="1123"/>
                    <a:pt x="493" y="1124"/>
                    <a:pt x="493" y="1125"/>
                  </a:cubicBezTo>
                  <a:cubicBezTo>
                    <a:pt x="496" y="1125"/>
                    <a:pt x="498" y="1122"/>
                    <a:pt x="501" y="1124"/>
                  </a:cubicBezTo>
                  <a:cubicBezTo>
                    <a:pt x="502" y="1123"/>
                    <a:pt x="500" y="1121"/>
                    <a:pt x="502" y="1120"/>
                  </a:cubicBezTo>
                  <a:cubicBezTo>
                    <a:pt x="503" y="1120"/>
                    <a:pt x="504" y="1118"/>
                    <a:pt x="505" y="1118"/>
                  </a:cubicBezTo>
                  <a:cubicBezTo>
                    <a:pt x="507" y="1117"/>
                    <a:pt x="508" y="1118"/>
                    <a:pt x="509" y="1118"/>
                  </a:cubicBezTo>
                  <a:cubicBezTo>
                    <a:pt x="509" y="1117"/>
                    <a:pt x="508" y="1116"/>
                    <a:pt x="508" y="1116"/>
                  </a:cubicBezTo>
                  <a:cubicBezTo>
                    <a:pt x="507" y="1114"/>
                    <a:pt x="507" y="1113"/>
                    <a:pt x="509" y="1112"/>
                  </a:cubicBezTo>
                  <a:cubicBezTo>
                    <a:pt x="509" y="1111"/>
                    <a:pt x="510" y="1111"/>
                    <a:pt x="510" y="1110"/>
                  </a:cubicBezTo>
                  <a:cubicBezTo>
                    <a:pt x="510" y="1109"/>
                    <a:pt x="510" y="1109"/>
                    <a:pt x="510" y="1108"/>
                  </a:cubicBezTo>
                  <a:cubicBezTo>
                    <a:pt x="510" y="1107"/>
                    <a:pt x="511" y="1106"/>
                    <a:pt x="513" y="1107"/>
                  </a:cubicBezTo>
                  <a:cubicBezTo>
                    <a:pt x="513" y="1107"/>
                    <a:pt x="513" y="1107"/>
                    <a:pt x="514" y="1107"/>
                  </a:cubicBezTo>
                  <a:cubicBezTo>
                    <a:pt x="514" y="1107"/>
                    <a:pt x="514" y="1106"/>
                    <a:pt x="514" y="1105"/>
                  </a:cubicBezTo>
                  <a:cubicBezTo>
                    <a:pt x="514" y="1103"/>
                    <a:pt x="514" y="1102"/>
                    <a:pt x="516" y="1102"/>
                  </a:cubicBezTo>
                  <a:cubicBezTo>
                    <a:pt x="517" y="1101"/>
                    <a:pt x="518" y="1102"/>
                    <a:pt x="519" y="1103"/>
                  </a:cubicBezTo>
                  <a:cubicBezTo>
                    <a:pt x="519" y="1103"/>
                    <a:pt x="520" y="1104"/>
                    <a:pt x="520" y="1104"/>
                  </a:cubicBezTo>
                  <a:cubicBezTo>
                    <a:pt x="521" y="1103"/>
                    <a:pt x="521" y="1101"/>
                    <a:pt x="522" y="1100"/>
                  </a:cubicBezTo>
                  <a:cubicBezTo>
                    <a:pt x="522" y="1098"/>
                    <a:pt x="524" y="1097"/>
                    <a:pt x="526" y="1098"/>
                  </a:cubicBezTo>
                  <a:cubicBezTo>
                    <a:pt x="527" y="1099"/>
                    <a:pt x="528" y="1100"/>
                    <a:pt x="529" y="1100"/>
                  </a:cubicBezTo>
                  <a:cubicBezTo>
                    <a:pt x="530" y="1102"/>
                    <a:pt x="531" y="1103"/>
                    <a:pt x="529" y="1104"/>
                  </a:cubicBezTo>
                  <a:cubicBezTo>
                    <a:pt x="528" y="1106"/>
                    <a:pt x="527" y="1109"/>
                    <a:pt x="527" y="1111"/>
                  </a:cubicBezTo>
                  <a:cubicBezTo>
                    <a:pt x="527" y="1113"/>
                    <a:pt x="526" y="1113"/>
                    <a:pt x="524" y="1114"/>
                  </a:cubicBezTo>
                  <a:cubicBezTo>
                    <a:pt x="522" y="1115"/>
                    <a:pt x="521" y="1116"/>
                    <a:pt x="521" y="1119"/>
                  </a:cubicBezTo>
                  <a:cubicBezTo>
                    <a:pt x="521" y="1121"/>
                    <a:pt x="520" y="1122"/>
                    <a:pt x="519" y="1123"/>
                  </a:cubicBezTo>
                  <a:cubicBezTo>
                    <a:pt x="519" y="1124"/>
                    <a:pt x="518" y="1125"/>
                    <a:pt x="518" y="1126"/>
                  </a:cubicBezTo>
                  <a:cubicBezTo>
                    <a:pt x="518" y="1127"/>
                    <a:pt x="519" y="1126"/>
                    <a:pt x="519" y="1126"/>
                  </a:cubicBezTo>
                  <a:cubicBezTo>
                    <a:pt x="521" y="1124"/>
                    <a:pt x="523" y="1122"/>
                    <a:pt x="524" y="1120"/>
                  </a:cubicBezTo>
                  <a:cubicBezTo>
                    <a:pt x="525" y="1119"/>
                    <a:pt x="526" y="1118"/>
                    <a:pt x="527" y="1118"/>
                  </a:cubicBezTo>
                  <a:cubicBezTo>
                    <a:pt x="529" y="1118"/>
                    <a:pt x="529" y="1117"/>
                    <a:pt x="529" y="1116"/>
                  </a:cubicBezTo>
                  <a:cubicBezTo>
                    <a:pt x="530" y="1115"/>
                    <a:pt x="530" y="1113"/>
                    <a:pt x="531" y="1112"/>
                  </a:cubicBezTo>
                  <a:cubicBezTo>
                    <a:pt x="532" y="1111"/>
                    <a:pt x="533" y="1110"/>
                    <a:pt x="534" y="1111"/>
                  </a:cubicBezTo>
                  <a:cubicBezTo>
                    <a:pt x="535" y="1111"/>
                    <a:pt x="536" y="1111"/>
                    <a:pt x="536" y="1111"/>
                  </a:cubicBezTo>
                  <a:cubicBezTo>
                    <a:pt x="537" y="1112"/>
                    <a:pt x="538" y="1113"/>
                    <a:pt x="538" y="1113"/>
                  </a:cubicBezTo>
                  <a:cubicBezTo>
                    <a:pt x="539" y="1113"/>
                    <a:pt x="540" y="1112"/>
                    <a:pt x="541" y="1112"/>
                  </a:cubicBezTo>
                  <a:cubicBezTo>
                    <a:pt x="541" y="1112"/>
                    <a:pt x="541" y="1112"/>
                    <a:pt x="541" y="1112"/>
                  </a:cubicBezTo>
                  <a:cubicBezTo>
                    <a:pt x="542" y="1112"/>
                    <a:pt x="542" y="1113"/>
                    <a:pt x="542" y="1113"/>
                  </a:cubicBezTo>
                  <a:cubicBezTo>
                    <a:pt x="541" y="1113"/>
                    <a:pt x="541" y="1114"/>
                    <a:pt x="541" y="1114"/>
                  </a:cubicBezTo>
                  <a:cubicBezTo>
                    <a:pt x="539" y="1116"/>
                    <a:pt x="539" y="1117"/>
                    <a:pt x="540" y="1119"/>
                  </a:cubicBezTo>
                  <a:cubicBezTo>
                    <a:pt x="541" y="1119"/>
                    <a:pt x="541" y="1119"/>
                    <a:pt x="541" y="1119"/>
                  </a:cubicBezTo>
                  <a:cubicBezTo>
                    <a:pt x="542" y="1119"/>
                    <a:pt x="542" y="1119"/>
                    <a:pt x="542" y="1118"/>
                  </a:cubicBezTo>
                  <a:cubicBezTo>
                    <a:pt x="542" y="1115"/>
                    <a:pt x="543" y="1113"/>
                    <a:pt x="545" y="1112"/>
                  </a:cubicBezTo>
                  <a:cubicBezTo>
                    <a:pt x="546" y="1112"/>
                    <a:pt x="547" y="1112"/>
                    <a:pt x="547" y="1113"/>
                  </a:cubicBezTo>
                  <a:cubicBezTo>
                    <a:pt x="548" y="1114"/>
                    <a:pt x="548" y="1116"/>
                    <a:pt x="547" y="1117"/>
                  </a:cubicBezTo>
                  <a:cubicBezTo>
                    <a:pt x="546" y="1119"/>
                    <a:pt x="545" y="1120"/>
                    <a:pt x="544" y="1121"/>
                  </a:cubicBezTo>
                  <a:cubicBezTo>
                    <a:pt x="544" y="1121"/>
                    <a:pt x="544" y="1122"/>
                    <a:pt x="544" y="1122"/>
                  </a:cubicBezTo>
                  <a:cubicBezTo>
                    <a:pt x="544" y="1122"/>
                    <a:pt x="545" y="1122"/>
                    <a:pt x="545" y="1122"/>
                  </a:cubicBezTo>
                  <a:cubicBezTo>
                    <a:pt x="546" y="1122"/>
                    <a:pt x="548" y="1121"/>
                    <a:pt x="549" y="1120"/>
                  </a:cubicBezTo>
                  <a:cubicBezTo>
                    <a:pt x="551" y="1118"/>
                    <a:pt x="552" y="1118"/>
                    <a:pt x="554" y="1119"/>
                  </a:cubicBezTo>
                  <a:cubicBezTo>
                    <a:pt x="555" y="1119"/>
                    <a:pt x="555" y="1120"/>
                    <a:pt x="556" y="1120"/>
                  </a:cubicBezTo>
                  <a:cubicBezTo>
                    <a:pt x="556" y="1120"/>
                    <a:pt x="557" y="1120"/>
                    <a:pt x="557" y="1120"/>
                  </a:cubicBezTo>
                  <a:cubicBezTo>
                    <a:pt x="559" y="1118"/>
                    <a:pt x="560" y="1116"/>
                    <a:pt x="561" y="1115"/>
                  </a:cubicBezTo>
                  <a:cubicBezTo>
                    <a:pt x="562" y="1114"/>
                    <a:pt x="563" y="1114"/>
                    <a:pt x="564" y="1115"/>
                  </a:cubicBezTo>
                  <a:cubicBezTo>
                    <a:pt x="564" y="1115"/>
                    <a:pt x="565" y="1116"/>
                    <a:pt x="565" y="1116"/>
                  </a:cubicBezTo>
                  <a:cubicBezTo>
                    <a:pt x="566" y="1117"/>
                    <a:pt x="567" y="1116"/>
                    <a:pt x="567" y="1116"/>
                  </a:cubicBezTo>
                  <a:cubicBezTo>
                    <a:pt x="568" y="1115"/>
                    <a:pt x="568" y="1115"/>
                    <a:pt x="568" y="1114"/>
                  </a:cubicBezTo>
                  <a:cubicBezTo>
                    <a:pt x="568" y="1113"/>
                    <a:pt x="569" y="1112"/>
                    <a:pt x="570" y="1112"/>
                  </a:cubicBezTo>
                  <a:cubicBezTo>
                    <a:pt x="571" y="1112"/>
                    <a:pt x="572" y="1111"/>
                    <a:pt x="572" y="1109"/>
                  </a:cubicBezTo>
                  <a:cubicBezTo>
                    <a:pt x="573" y="1109"/>
                    <a:pt x="573" y="1108"/>
                    <a:pt x="573" y="1108"/>
                  </a:cubicBezTo>
                  <a:cubicBezTo>
                    <a:pt x="575" y="1107"/>
                    <a:pt x="575" y="1106"/>
                    <a:pt x="575" y="1104"/>
                  </a:cubicBezTo>
                  <a:cubicBezTo>
                    <a:pt x="575" y="1103"/>
                    <a:pt x="574" y="1102"/>
                    <a:pt x="575" y="1100"/>
                  </a:cubicBezTo>
                  <a:cubicBezTo>
                    <a:pt x="575" y="1100"/>
                    <a:pt x="576" y="1099"/>
                    <a:pt x="576" y="1099"/>
                  </a:cubicBezTo>
                  <a:cubicBezTo>
                    <a:pt x="577" y="1098"/>
                    <a:pt x="578" y="1098"/>
                    <a:pt x="579" y="1099"/>
                  </a:cubicBezTo>
                  <a:cubicBezTo>
                    <a:pt x="579" y="1100"/>
                    <a:pt x="579" y="1101"/>
                    <a:pt x="579" y="1101"/>
                  </a:cubicBezTo>
                  <a:cubicBezTo>
                    <a:pt x="579" y="1102"/>
                    <a:pt x="579" y="1103"/>
                    <a:pt x="581" y="1102"/>
                  </a:cubicBezTo>
                  <a:cubicBezTo>
                    <a:pt x="581" y="1102"/>
                    <a:pt x="581" y="1102"/>
                    <a:pt x="581" y="1102"/>
                  </a:cubicBezTo>
                  <a:cubicBezTo>
                    <a:pt x="582" y="1102"/>
                    <a:pt x="582" y="1102"/>
                    <a:pt x="583" y="1103"/>
                  </a:cubicBezTo>
                  <a:cubicBezTo>
                    <a:pt x="583" y="1103"/>
                    <a:pt x="583" y="1104"/>
                    <a:pt x="583" y="1105"/>
                  </a:cubicBezTo>
                  <a:cubicBezTo>
                    <a:pt x="582" y="1105"/>
                    <a:pt x="582" y="1106"/>
                    <a:pt x="581" y="1107"/>
                  </a:cubicBezTo>
                  <a:cubicBezTo>
                    <a:pt x="580" y="1107"/>
                    <a:pt x="580" y="1108"/>
                    <a:pt x="579" y="1108"/>
                  </a:cubicBezTo>
                  <a:cubicBezTo>
                    <a:pt x="577" y="1109"/>
                    <a:pt x="576" y="1110"/>
                    <a:pt x="575" y="1113"/>
                  </a:cubicBezTo>
                  <a:cubicBezTo>
                    <a:pt x="575" y="1114"/>
                    <a:pt x="575" y="1114"/>
                    <a:pt x="575" y="1115"/>
                  </a:cubicBezTo>
                  <a:cubicBezTo>
                    <a:pt x="576" y="1115"/>
                    <a:pt x="576" y="1114"/>
                    <a:pt x="577" y="1113"/>
                  </a:cubicBezTo>
                  <a:cubicBezTo>
                    <a:pt x="578" y="1111"/>
                    <a:pt x="580" y="1110"/>
                    <a:pt x="583" y="1110"/>
                  </a:cubicBezTo>
                  <a:cubicBezTo>
                    <a:pt x="584" y="1109"/>
                    <a:pt x="585" y="1109"/>
                    <a:pt x="586" y="1110"/>
                  </a:cubicBezTo>
                  <a:cubicBezTo>
                    <a:pt x="587" y="1111"/>
                    <a:pt x="587" y="1111"/>
                    <a:pt x="587" y="1112"/>
                  </a:cubicBezTo>
                  <a:cubicBezTo>
                    <a:pt x="587" y="1112"/>
                    <a:pt x="587" y="1113"/>
                    <a:pt x="586" y="1113"/>
                  </a:cubicBezTo>
                  <a:cubicBezTo>
                    <a:pt x="585" y="1113"/>
                    <a:pt x="584" y="1114"/>
                    <a:pt x="583" y="1115"/>
                  </a:cubicBezTo>
                  <a:cubicBezTo>
                    <a:pt x="582" y="1116"/>
                    <a:pt x="581" y="1116"/>
                    <a:pt x="580" y="1116"/>
                  </a:cubicBezTo>
                  <a:cubicBezTo>
                    <a:pt x="579" y="1117"/>
                    <a:pt x="578" y="1117"/>
                    <a:pt x="577" y="1117"/>
                  </a:cubicBezTo>
                  <a:cubicBezTo>
                    <a:pt x="575" y="1118"/>
                    <a:pt x="575" y="1118"/>
                    <a:pt x="576" y="1120"/>
                  </a:cubicBezTo>
                  <a:cubicBezTo>
                    <a:pt x="577" y="1122"/>
                    <a:pt x="576" y="1123"/>
                    <a:pt x="574" y="1123"/>
                  </a:cubicBezTo>
                  <a:cubicBezTo>
                    <a:pt x="573" y="1123"/>
                    <a:pt x="572" y="1123"/>
                    <a:pt x="570" y="1123"/>
                  </a:cubicBezTo>
                  <a:cubicBezTo>
                    <a:pt x="569" y="1123"/>
                    <a:pt x="568" y="1123"/>
                    <a:pt x="567" y="1123"/>
                  </a:cubicBezTo>
                  <a:cubicBezTo>
                    <a:pt x="566" y="1124"/>
                    <a:pt x="566" y="1124"/>
                    <a:pt x="567" y="1125"/>
                  </a:cubicBezTo>
                  <a:cubicBezTo>
                    <a:pt x="567" y="1126"/>
                    <a:pt x="568" y="1126"/>
                    <a:pt x="568" y="1127"/>
                  </a:cubicBezTo>
                  <a:cubicBezTo>
                    <a:pt x="569" y="1128"/>
                    <a:pt x="569" y="1129"/>
                    <a:pt x="568" y="1129"/>
                  </a:cubicBezTo>
                  <a:cubicBezTo>
                    <a:pt x="567" y="1130"/>
                    <a:pt x="567" y="1130"/>
                    <a:pt x="566" y="1130"/>
                  </a:cubicBezTo>
                  <a:cubicBezTo>
                    <a:pt x="564" y="1129"/>
                    <a:pt x="563" y="1128"/>
                    <a:pt x="561" y="1129"/>
                  </a:cubicBezTo>
                  <a:cubicBezTo>
                    <a:pt x="559" y="1130"/>
                    <a:pt x="558" y="1131"/>
                    <a:pt x="558" y="1133"/>
                  </a:cubicBezTo>
                  <a:cubicBezTo>
                    <a:pt x="560" y="1132"/>
                    <a:pt x="563" y="1132"/>
                    <a:pt x="565" y="1133"/>
                  </a:cubicBezTo>
                  <a:cubicBezTo>
                    <a:pt x="566" y="1133"/>
                    <a:pt x="566" y="1134"/>
                    <a:pt x="566" y="1134"/>
                  </a:cubicBezTo>
                  <a:cubicBezTo>
                    <a:pt x="566" y="1136"/>
                    <a:pt x="565" y="1136"/>
                    <a:pt x="564" y="1137"/>
                  </a:cubicBezTo>
                  <a:cubicBezTo>
                    <a:pt x="562" y="1139"/>
                    <a:pt x="561" y="1140"/>
                    <a:pt x="561" y="1143"/>
                  </a:cubicBezTo>
                  <a:cubicBezTo>
                    <a:pt x="561" y="1145"/>
                    <a:pt x="559" y="1147"/>
                    <a:pt x="557" y="1148"/>
                  </a:cubicBezTo>
                  <a:cubicBezTo>
                    <a:pt x="556" y="1148"/>
                    <a:pt x="556" y="1147"/>
                    <a:pt x="555" y="1147"/>
                  </a:cubicBezTo>
                  <a:cubicBezTo>
                    <a:pt x="555" y="1147"/>
                    <a:pt x="554" y="1146"/>
                    <a:pt x="554" y="1147"/>
                  </a:cubicBezTo>
                  <a:cubicBezTo>
                    <a:pt x="554" y="1147"/>
                    <a:pt x="554" y="1147"/>
                    <a:pt x="554" y="1148"/>
                  </a:cubicBezTo>
                  <a:cubicBezTo>
                    <a:pt x="554" y="1149"/>
                    <a:pt x="554" y="1151"/>
                    <a:pt x="555" y="1152"/>
                  </a:cubicBezTo>
                  <a:cubicBezTo>
                    <a:pt x="555" y="1153"/>
                    <a:pt x="556" y="1153"/>
                    <a:pt x="556" y="1152"/>
                  </a:cubicBezTo>
                  <a:cubicBezTo>
                    <a:pt x="556" y="1152"/>
                    <a:pt x="557" y="1152"/>
                    <a:pt x="557" y="1151"/>
                  </a:cubicBezTo>
                  <a:cubicBezTo>
                    <a:pt x="557" y="1150"/>
                    <a:pt x="559" y="1149"/>
                    <a:pt x="560" y="1149"/>
                  </a:cubicBezTo>
                  <a:cubicBezTo>
                    <a:pt x="561" y="1149"/>
                    <a:pt x="562" y="1150"/>
                    <a:pt x="562" y="1149"/>
                  </a:cubicBezTo>
                  <a:cubicBezTo>
                    <a:pt x="563" y="1148"/>
                    <a:pt x="562" y="1147"/>
                    <a:pt x="562" y="1146"/>
                  </a:cubicBezTo>
                  <a:cubicBezTo>
                    <a:pt x="562" y="1146"/>
                    <a:pt x="562" y="1145"/>
                    <a:pt x="563" y="1145"/>
                  </a:cubicBezTo>
                  <a:cubicBezTo>
                    <a:pt x="563" y="1144"/>
                    <a:pt x="564" y="1144"/>
                    <a:pt x="564" y="1144"/>
                  </a:cubicBezTo>
                  <a:cubicBezTo>
                    <a:pt x="565" y="1144"/>
                    <a:pt x="565" y="1145"/>
                    <a:pt x="565" y="1145"/>
                  </a:cubicBezTo>
                  <a:cubicBezTo>
                    <a:pt x="565" y="1146"/>
                    <a:pt x="565" y="1147"/>
                    <a:pt x="565" y="1148"/>
                  </a:cubicBezTo>
                  <a:cubicBezTo>
                    <a:pt x="565" y="1149"/>
                    <a:pt x="566" y="1149"/>
                    <a:pt x="566" y="1149"/>
                  </a:cubicBezTo>
                  <a:cubicBezTo>
                    <a:pt x="568" y="1148"/>
                    <a:pt x="570" y="1148"/>
                    <a:pt x="571" y="1150"/>
                  </a:cubicBezTo>
                  <a:cubicBezTo>
                    <a:pt x="572" y="1150"/>
                    <a:pt x="573" y="1150"/>
                    <a:pt x="573" y="1150"/>
                  </a:cubicBezTo>
                  <a:cubicBezTo>
                    <a:pt x="574" y="1149"/>
                    <a:pt x="574" y="1149"/>
                    <a:pt x="574" y="1148"/>
                  </a:cubicBezTo>
                  <a:cubicBezTo>
                    <a:pt x="574" y="1147"/>
                    <a:pt x="574" y="1147"/>
                    <a:pt x="573" y="1147"/>
                  </a:cubicBezTo>
                  <a:cubicBezTo>
                    <a:pt x="571" y="1147"/>
                    <a:pt x="571" y="1146"/>
                    <a:pt x="571" y="1145"/>
                  </a:cubicBezTo>
                  <a:cubicBezTo>
                    <a:pt x="571" y="1143"/>
                    <a:pt x="571" y="1142"/>
                    <a:pt x="572" y="1140"/>
                  </a:cubicBezTo>
                  <a:cubicBezTo>
                    <a:pt x="573" y="1139"/>
                    <a:pt x="574" y="1138"/>
                    <a:pt x="575" y="1139"/>
                  </a:cubicBezTo>
                  <a:cubicBezTo>
                    <a:pt x="577" y="1140"/>
                    <a:pt x="577" y="1141"/>
                    <a:pt x="577" y="1143"/>
                  </a:cubicBezTo>
                  <a:cubicBezTo>
                    <a:pt x="576" y="1145"/>
                    <a:pt x="576" y="1147"/>
                    <a:pt x="577" y="1150"/>
                  </a:cubicBezTo>
                  <a:cubicBezTo>
                    <a:pt x="578" y="1150"/>
                    <a:pt x="578" y="1151"/>
                    <a:pt x="579" y="1151"/>
                  </a:cubicBezTo>
                  <a:cubicBezTo>
                    <a:pt x="579" y="1150"/>
                    <a:pt x="580" y="1150"/>
                    <a:pt x="580" y="1150"/>
                  </a:cubicBezTo>
                  <a:cubicBezTo>
                    <a:pt x="581" y="1149"/>
                    <a:pt x="581" y="1148"/>
                    <a:pt x="581" y="1146"/>
                  </a:cubicBezTo>
                  <a:cubicBezTo>
                    <a:pt x="582" y="1145"/>
                    <a:pt x="583" y="1144"/>
                    <a:pt x="585" y="1145"/>
                  </a:cubicBezTo>
                  <a:cubicBezTo>
                    <a:pt x="585" y="1145"/>
                    <a:pt x="586" y="1145"/>
                    <a:pt x="586" y="1145"/>
                  </a:cubicBezTo>
                  <a:cubicBezTo>
                    <a:pt x="587" y="1145"/>
                    <a:pt x="587" y="1144"/>
                    <a:pt x="587" y="1143"/>
                  </a:cubicBezTo>
                  <a:cubicBezTo>
                    <a:pt x="586" y="1143"/>
                    <a:pt x="586" y="1142"/>
                    <a:pt x="585" y="1141"/>
                  </a:cubicBezTo>
                  <a:cubicBezTo>
                    <a:pt x="584" y="1139"/>
                    <a:pt x="584" y="1137"/>
                    <a:pt x="586" y="1136"/>
                  </a:cubicBezTo>
                  <a:cubicBezTo>
                    <a:pt x="588" y="1135"/>
                    <a:pt x="589" y="1136"/>
                    <a:pt x="589" y="1137"/>
                  </a:cubicBezTo>
                  <a:cubicBezTo>
                    <a:pt x="589" y="1138"/>
                    <a:pt x="589" y="1139"/>
                    <a:pt x="589" y="1139"/>
                  </a:cubicBezTo>
                  <a:cubicBezTo>
                    <a:pt x="589" y="1141"/>
                    <a:pt x="589" y="1143"/>
                    <a:pt x="591" y="1145"/>
                  </a:cubicBezTo>
                  <a:cubicBezTo>
                    <a:pt x="592" y="1146"/>
                    <a:pt x="592" y="1147"/>
                    <a:pt x="591" y="1148"/>
                  </a:cubicBezTo>
                  <a:cubicBezTo>
                    <a:pt x="590" y="1148"/>
                    <a:pt x="590" y="1149"/>
                    <a:pt x="589" y="1149"/>
                  </a:cubicBezTo>
                  <a:cubicBezTo>
                    <a:pt x="587" y="1150"/>
                    <a:pt x="586" y="1151"/>
                    <a:pt x="586" y="1154"/>
                  </a:cubicBezTo>
                  <a:cubicBezTo>
                    <a:pt x="587" y="1155"/>
                    <a:pt x="586" y="1156"/>
                    <a:pt x="585" y="1157"/>
                  </a:cubicBezTo>
                  <a:cubicBezTo>
                    <a:pt x="584" y="1158"/>
                    <a:pt x="583" y="1160"/>
                    <a:pt x="583" y="1161"/>
                  </a:cubicBezTo>
                  <a:cubicBezTo>
                    <a:pt x="583" y="1162"/>
                    <a:pt x="583" y="1162"/>
                    <a:pt x="583" y="1162"/>
                  </a:cubicBezTo>
                  <a:cubicBezTo>
                    <a:pt x="583" y="1162"/>
                    <a:pt x="584" y="1162"/>
                    <a:pt x="584" y="1162"/>
                  </a:cubicBezTo>
                  <a:cubicBezTo>
                    <a:pt x="585" y="1161"/>
                    <a:pt x="585" y="1160"/>
                    <a:pt x="586" y="1160"/>
                  </a:cubicBezTo>
                  <a:cubicBezTo>
                    <a:pt x="587" y="1159"/>
                    <a:pt x="588" y="1157"/>
                    <a:pt x="588" y="1156"/>
                  </a:cubicBezTo>
                  <a:cubicBezTo>
                    <a:pt x="588" y="1155"/>
                    <a:pt x="588" y="1153"/>
                    <a:pt x="589" y="1152"/>
                  </a:cubicBezTo>
                  <a:cubicBezTo>
                    <a:pt x="589" y="1152"/>
                    <a:pt x="590" y="1152"/>
                    <a:pt x="590" y="1152"/>
                  </a:cubicBezTo>
                  <a:cubicBezTo>
                    <a:pt x="591" y="1152"/>
                    <a:pt x="591" y="1152"/>
                    <a:pt x="591" y="1153"/>
                  </a:cubicBezTo>
                  <a:cubicBezTo>
                    <a:pt x="592" y="1153"/>
                    <a:pt x="592" y="1154"/>
                    <a:pt x="592" y="1155"/>
                  </a:cubicBezTo>
                  <a:cubicBezTo>
                    <a:pt x="592" y="1157"/>
                    <a:pt x="592" y="1158"/>
                    <a:pt x="593" y="1159"/>
                  </a:cubicBezTo>
                  <a:cubicBezTo>
                    <a:pt x="594" y="1159"/>
                    <a:pt x="594" y="1160"/>
                    <a:pt x="594" y="1161"/>
                  </a:cubicBezTo>
                  <a:cubicBezTo>
                    <a:pt x="594" y="1162"/>
                    <a:pt x="593" y="1163"/>
                    <a:pt x="594" y="1163"/>
                  </a:cubicBezTo>
                  <a:cubicBezTo>
                    <a:pt x="595" y="1163"/>
                    <a:pt x="595" y="1162"/>
                    <a:pt x="596" y="1162"/>
                  </a:cubicBezTo>
                  <a:cubicBezTo>
                    <a:pt x="597" y="1160"/>
                    <a:pt x="597" y="1159"/>
                    <a:pt x="596" y="1158"/>
                  </a:cubicBezTo>
                  <a:cubicBezTo>
                    <a:pt x="595" y="1157"/>
                    <a:pt x="595" y="1156"/>
                    <a:pt x="594" y="1156"/>
                  </a:cubicBezTo>
                  <a:cubicBezTo>
                    <a:pt x="593" y="1154"/>
                    <a:pt x="593" y="1152"/>
                    <a:pt x="592" y="1150"/>
                  </a:cubicBezTo>
                  <a:cubicBezTo>
                    <a:pt x="592" y="1150"/>
                    <a:pt x="592" y="1149"/>
                    <a:pt x="592" y="1149"/>
                  </a:cubicBezTo>
                  <a:cubicBezTo>
                    <a:pt x="594" y="1146"/>
                    <a:pt x="595" y="1144"/>
                    <a:pt x="598" y="1143"/>
                  </a:cubicBezTo>
                  <a:cubicBezTo>
                    <a:pt x="598" y="1142"/>
                    <a:pt x="598" y="1142"/>
                    <a:pt x="599" y="1143"/>
                  </a:cubicBezTo>
                  <a:cubicBezTo>
                    <a:pt x="599" y="1143"/>
                    <a:pt x="599" y="1143"/>
                    <a:pt x="599" y="1144"/>
                  </a:cubicBezTo>
                  <a:cubicBezTo>
                    <a:pt x="599" y="1144"/>
                    <a:pt x="599" y="1145"/>
                    <a:pt x="598" y="1145"/>
                  </a:cubicBezTo>
                  <a:cubicBezTo>
                    <a:pt x="596" y="1150"/>
                    <a:pt x="597" y="1155"/>
                    <a:pt x="598" y="1159"/>
                  </a:cubicBezTo>
                  <a:cubicBezTo>
                    <a:pt x="599" y="1160"/>
                    <a:pt x="599" y="1160"/>
                    <a:pt x="600" y="1160"/>
                  </a:cubicBezTo>
                  <a:cubicBezTo>
                    <a:pt x="600" y="1161"/>
                    <a:pt x="600" y="1161"/>
                    <a:pt x="600" y="1161"/>
                  </a:cubicBezTo>
                  <a:cubicBezTo>
                    <a:pt x="601" y="1160"/>
                    <a:pt x="601" y="1160"/>
                    <a:pt x="601" y="1160"/>
                  </a:cubicBezTo>
                  <a:cubicBezTo>
                    <a:pt x="600" y="1159"/>
                    <a:pt x="600" y="1159"/>
                    <a:pt x="600" y="1159"/>
                  </a:cubicBezTo>
                  <a:cubicBezTo>
                    <a:pt x="598" y="1157"/>
                    <a:pt x="598" y="1156"/>
                    <a:pt x="600" y="1155"/>
                  </a:cubicBezTo>
                  <a:cubicBezTo>
                    <a:pt x="601" y="1153"/>
                    <a:pt x="602" y="1153"/>
                    <a:pt x="603" y="1154"/>
                  </a:cubicBezTo>
                  <a:cubicBezTo>
                    <a:pt x="604" y="1155"/>
                    <a:pt x="604" y="1155"/>
                    <a:pt x="604" y="1155"/>
                  </a:cubicBezTo>
                  <a:cubicBezTo>
                    <a:pt x="605" y="1154"/>
                    <a:pt x="605" y="1154"/>
                    <a:pt x="605" y="1154"/>
                  </a:cubicBezTo>
                  <a:cubicBezTo>
                    <a:pt x="605" y="1153"/>
                    <a:pt x="605" y="1151"/>
                    <a:pt x="603" y="1151"/>
                  </a:cubicBezTo>
                  <a:cubicBezTo>
                    <a:pt x="603" y="1150"/>
                    <a:pt x="602" y="1150"/>
                    <a:pt x="601" y="1149"/>
                  </a:cubicBezTo>
                  <a:cubicBezTo>
                    <a:pt x="601" y="1149"/>
                    <a:pt x="600" y="1148"/>
                    <a:pt x="600" y="1147"/>
                  </a:cubicBezTo>
                  <a:cubicBezTo>
                    <a:pt x="600" y="1146"/>
                    <a:pt x="601" y="1145"/>
                    <a:pt x="602" y="1145"/>
                  </a:cubicBezTo>
                  <a:cubicBezTo>
                    <a:pt x="604" y="1145"/>
                    <a:pt x="605" y="1144"/>
                    <a:pt x="607" y="1143"/>
                  </a:cubicBezTo>
                  <a:cubicBezTo>
                    <a:pt x="607" y="1143"/>
                    <a:pt x="608" y="1142"/>
                    <a:pt x="607" y="1141"/>
                  </a:cubicBezTo>
                  <a:cubicBezTo>
                    <a:pt x="607" y="1141"/>
                    <a:pt x="607" y="1140"/>
                    <a:pt x="606" y="1140"/>
                  </a:cubicBezTo>
                  <a:cubicBezTo>
                    <a:pt x="606" y="1140"/>
                    <a:pt x="606" y="1140"/>
                    <a:pt x="605" y="1140"/>
                  </a:cubicBezTo>
                  <a:cubicBezTo>
                    <a:pt x="604" y="1140"/>
                    <a:pt x="603" y="1140"/>
                    <a:pt x="603" y="1138"/>
                  </a:cubicBezTo>
                  <a:cubicBezTo>
                    <a:pt x="603" y="1137"/>
                    <a:pt x="603" y="1136"/>
                    <a:pt x="604" y="1135"/>
                  </a:cubicBezTo>
                  <a:cubicBezTo>
                    <a:pt x="605" y="1134"/>
                    <a:pt x="606" y="1135"/>
                    <a:pt x="606" y="1135"/>
                  </a:cubicBezTo>
                  <a:cubicBezTo>
                    <a:pt x="608" y="1136"/>
                    <a:pt x="608" y="1135"/>
                    <a:pt x="609" y="1134"/>
                  </a:cubicBezTo>
                  <a:cubicBezTo>
                    <a:pt x="609" y="1133"/>
                    <a:pt x="609" y="1133"/>
                    <a:pt x="608" y="1132"/>
                  </a:cubicBezTo>
                  <a:cubicBezTo>
                    <a:pt x="608" y="1132"/>
                    <a:pt x="607" y="1132"/>
                    <a:pt x="607" y="1132"/>
                  </a:cubicBezTo>
                  <a:cubicBezTo>
                    <a:pt x="605" y="1131"/>
                    <a:pt x="604" y="1130"/>
                    <a:pt x="606" y="1128"/>
                  </a:cubicBezTo>
                  <a:cubicBezTo>
                    <a:pt x="606" y="1128"/>
                    <a:pt x="607" y="1127"/>
                    <a:pt x="607" y="1127"/>
                  </a:cubicBezTo>
                  <a:cubicBezTo>
                    <a:pt x="607" y="1127"/>
                    <a:pt x="607" y="1126"/>
                    <a:pt x="607" y="1126"/>
                  </a:cubicBezTo>
                  <a:cubicBezTo>
                    <a:pt x="606" y="1125"/>
                    <a:pt x="605" y="1125"/>
                    <a:pt x="605" y="1123"/>
                  </a:cubicBezTo>
                  <a:cubicBezTo>
                    <a:pt x="605" y="1123"/>
                    <a:pt x="606" y="1122"/>
                    <a:pt x="607" y="1121"/>
                  </a:cubicBezTo>
                  <a:cubicBezTo>
                    <a:pt x="607" y="1121"/>
                    <a:pt x="608" y="1120"/>
                    <a:pt x="608" y="1119"/>
                  </a:cubicBezTo>
                  <a:cubicBezTo>
                    <a:pt x="609" y="1118"/>
                    <a:pt x="610" y="1117"/>
                    <a:pt x="611" y="1117"/>
                  </a:cubicBezTo>
                  <a:cubicBezTo>
                    <a:pt x="612" y="1117"/>
                    <a:pt x="614" y="1117"/>
                    <a:pt x="615" y="1118"/>
                  </a:cubicBezTo>
                  <a:cubicBezTo>
                    <a:pt x="615" y="1118"/>
                    <a:pt x="616" y="1118"/>
                    <a:pt x="616" y="1118"/>
                  </a:cubicBezTo>
                  <a:cubicBezTo>
                    <a:pt x="617" y="1117"/>
                    <a:pt x="617" y="1116"/>
                    <a:pt x="618" y="1116"/>
                  </a:cubicBezTo>
                  <a:cubicBezTo>
                    <a:pt x="619" y="1116"/>
                    <a:pt x="619" y="1116"/>
                    <a:pt x="619" y="1116"/>
                  </a:cubicBezTo>
                  <a:cubicBezTo>
                    <a:pt x="620" y="1117"/>
                    <a:pt x="620" y="1117"/>
                    <a:pt x="620" y="1118"/>
                  </a:cubicBezTo>
                  <a:cubicBezTo>
                    <a:pt x="619" y="1119"/>
                    <a:pt x="619" y="1120"/>
                    <a:pt x="618" y="1121"/>
                  </a:cubicBezTo>
                  <a:cubicBezTo>
                    <a:pt x="618" y="1122"/>
                    <a:pt x="617" y="1124"/>
                    <a:pt x="617" y="1125"/>
                  </a:cubicBezTo>
                  <a:cubicBezTo>
                    <a:pt x="617" y="1125"/>
                    <a:pt x="618" y="1124"/>
                    <a:pt x="618" y="1124"/>
                  </a:cubicBezTo>
                  <a:cubicBezTo>
                    <a:pt x="620" y="1123"/>
                    <a:pt x="621" y="1121"/>
                    <a:pt x="621" y="1119"/>
                  </a:cubicBezTo>
                  <a:cubicBezTo>
                    <a:pt x="621" y="1118"/>
                    <a:pt x="621" y="1117"/>
                    <a:pt x="622" y="1116"/>
                  </a:cubicBezTo>
                  <a:cubicBezTo>
                    <a:pt x="623" y="1120"/>
                    <a:pt x="624" y="1125"/>
                    <a:pt x="625" y="1130"/>
                  </a:cubicBezTo>
                  <a:cubicBezTo>
                    <a:pt x="624" y="1130"/>
                    <a:pt x="623" y="1131"/>
                    <a:pt x="623" y="1132"/>
                  </a:cubicBezTo>
                  <a:cubicBezTo>
                    <a:pt x="623" y="1133"/>
                    <a:pt x="623" y="1133"/>
                    <a:pt x="623" y="1134"/>
                  </a:cubicBezTo>
                  <a:cubicBezTo>
                    <a:pt x="623" y="1134"/>
                    <a:pt x="624" y="1134"/>
                    <a:pt x="624" y="1134"/>
                  </a:cubicBezTo>
                  <a:cubicBezTo>
                    <a:pt x="625" y="1134"/>
                    <a:pt x="625" y="1134"/>
                    <a:pt x="625" y="1133"/>
                  </a:cubicBezTo>
                  <a:cubicBezTo>
                    <a:pt x="626" y="1133"/>
                    <a:pt x="626" y="1133"/>
                    <a:pt x="626" y="1133"/>
                  </a:cubicBezTo>
                  <a:cubicBezTo>
                    <a:pt x="627" y="1139"/>
                    <a:pt x="629" y="1145"/>
                    <a:pt x="631" y="1150"/>
                  </a:cubicBezTo>
                  <a:cubicBezTo>
                    <a:pt x="631" y="1146"/>
                    <a:pt x="631" y="1142"/>
                    <a:pt x="631" y="1138"/>
                  </a:cubicBezTo>
                  <a:cubicBezTo>
                    <a:pt x="631" y="1136"/>
                    <a:pt x="631" y="1133"/>
                    <a:pt x="630" y="1131"/>
                  </a:cubicBezTo>
                  <a:cubicBezTo>
                    <a:pt x="632" y="1129"/>
                    <a:pt x="633" y="1128"/>
                    <a:pt x="634" y="1127"/>
                  </a:cubicBezTo>
                  <a:cubicBezTo>
                    <a:pt x="634" y="1126"/>
                    <a:pt x="635" y="1126"/>
                    <a:pt x="636" y="1125"/>
                  </a:cubicBezTo>
                  <a:cubicBezTo>
                    <a:pt x="637" y="1124"/>
                    <a:pt x="639" y="1125"/>
                    <a:pt x="639" y="1127"/>
                  </a:cubicBezTo>
                  <a:cubicBezTo>
                    <a:pt x="639" y="1129"/>
                    <a:pt x="639" y="1131"/>
                    <a:pt x="638" y="1134"/>
                  </a:cubicBezTo>
                  <a:cubicBezTo>
                    <a:pt x="637" y="1134"/>
                    <a:pt x="636" y="1135"/>
                    <a:pt x="636" y="1136"/>
                  </a:cubicBezTo>
                  <a:cubicBezTo>
                    <a:pt x="637" y="1137"/>
                    <a:pt x="637" y="1137"/>
                    <a:pt x="638" y="1137"/>
                  </a:cubicBezTo>
                  <a:cubicBezTo>
                    <a:pt x="639" y="1136"/>
                    <a:pt x="639" y="1136"/>
                    <a:pt x="640" y="1137"/>
                  </a:cubicBezTo>
                  <a:cubicBezTo>
                    <a:pt x="642" y="1138"/>
                    <a:pt x="643" y="1137"/>
                    <a:pt x="644" y="1136"/>
                  </a:cubicBezTo>
                  <a:cubicBezTo>
                    <a:pt x="645" y="1136"/>
                    <a:pt x="646" y="1135"/>
                    <a:pt x="647" y="1134"/>
                  </a:cubicBezTo>
                  <a:cubicBezTo>
                    <a:pt x="648" y="1133"/>
                    <a:pt x="650" y="1133"/>
                    <a:pt x="651" y="1134"/>
                  </a:cubicBezTo>
                  <a:cubicBezTo>
                    <a:pt x="652" y="1135"/>
                    <a:pt x="653" y="1136"/>
                    <a:pt x="652" y="1137"/>
                  </a:cubicBezTo>
                  <a:cubicBezTo>
                    <a:pt x="651" y="1138"/>
                    <a:pt x="650" y="1139"/>
                    <a:pt x="650" y="1139"/>
                  </a:cubicBezTo>
                  <a:cubicBezTo>
                    <a:pt x="648" y="1140"/>
                    <a:pt x="647" y="1141"/>
                    <a:pt x="647" y="1142"/>
                  </a:cubicBezTo>
                  <a:cubicBezTo>
                    <a:pt x="646" y="1144"/>
                    <a:pt x="645" y="1145"/>
                    <a:pt x="646" y="1145"/>
                  </a:cubicBezTo>
                  <a:cubicBezTo>
                    <a:pt x="647" y="1145"/>
                    <a:pt x="649" y="1145"/>
                    <a:pt x="649" y="1144"/>
                  </a:cubicBezTo>
                  <a:cubicBezTo>
                    <a:pt x="651" y="1142"/>
                    <a:pt x="653" y="1140"/>
                    <a:pt x="654" y="1138"/>
                  </a:cubicBezTo>
                  <a:cubicBezTo>
                    <a:pt x="654" y="1137"/>
                    <a:pt x="654" y="1135"/>
                    <a:pt x="654" y="1134"/>
                  </a:cubicBezTo>
                  <a:cubicBezTo>
                    <a:pt x="654" y="1133"/>
                    <a:pt x="654" y="1133"/>
                    <a:pt x="654" y="1133"/>
                  </a:cubicBezTo>
                  <a:cubicBezTo>
                    <a:pt x="655" y="1135"/>
                    <a:pt x="655" y="1137"/>
                    <a:pt x="656" y="1139"/>
                  </a:cubicBezTo>
                  <a:cubicBezTo>
                    <a:pt x="656" y="1140"/>
                    <a:pt x="656" y="1140"/>
                    <a:pt x="656" y="1140"/>
                  </a:cubicBezTo>
                  <a:cubicBezTo>
                    <a:pt x="655" y="1142"/>
                    <a:pt x="655" y="1144"/>
                    <a:pt x="656" y="1146"/>
                  </a:cubicBezTo>
                  <a:cubicBezTo>
                    <a:pt x="657" y="1147"/>
                    <a:pt x="657" y="1148"/>
                    <a:pt x="657" y="1149"/>
                  </a:cubicBezTo>
                  <a:cubicBezTo>
                    <a:pt x="658" y="1149"/>
                    <a:pt x="658" y="1150"/>
                    <a:pt x="658" y="1150"/>
                  </a:cubicBezTo>
                  <a:cubicBezTo>
                    <a:pt x="660" y="1154"/>
                    <a:pt x="661" y="1159"/>
                    <a:pt x="662" y="1164"/>
                  </a:cubicBezTo>
                  <a:cubicBezTo>
                    <a:pt x="664" y="1171"/>
                    <a:pt x="665" y="1177"/>
                    <a:pt x="665" y="1184"/>
                  </a:cubicBezTo>
                  <a:cubicBezTo>
                    <a:pt x="666" y="1201"/>
                    <a:pt x="666" y="1218"/>
                    <a:pt x="665" y="1235"/>
                  </a:cubicBezTo>
                  <a:cubicBezTo>
                    <a:pt x="664" y="1254"/>
                    <a:pt x="664" y="1273"/>
                    <a:pt x="666" y="1292"/>
                  </a:cubicBezTo>
                  <a:cubicBezTo>
                    <a:pt x="667" y="1298"/>
                    <a:pt x="667" y="1303"/>
                    <a:pt x="663" y="1307"/>
                  </a:cubicBezTo>
                  <a:cubicBezTo>
                    <a:pt x="658" y="1314"/>
                    <a:pt x="658" y="1321"/>
                    <a:pt x="660" y="1329"/>
                  </a:cubicBezTo>
                  <a:cubicBezTo>
                    <a:pt x="661" y="1334"/>
                    <a:pt x="662" y="1339"/>
                    <a:pt x="663" y="1343"/>
                  </a:cubicBezTo>
                  <a:cubicBezTo>
                    <a:pt x="665" y="1350"/>
                    <a:pt x="665" y="1357"/>
                    <a:pt x="659" y="1361"/>
                  </a:cubicBezTo>
                  <a:cubicBezTo>
                    <a:pt x="654" y="1365"/>
                    <a:pt x="653" y="1369"/>
                    <a:pt x="654" y="1375"/>
                  </a:cubicBezTo>
                  <a:cubicBezTo>
                    <a:pt x="654" y="1378"/>
                    <a:pt x="654" y="1381"/>
                    <a:pt x="654" y="1383"/>
                  </a:cubicBezTo>
                  <a:cubicBezTo>
                    <a:pt x="653" y="1393"/>
                    <a:pt x="654" y="1401"/>
                    <a:pt x="659" y="1408"/>
                  </a:cubicBezTo>
                  <a:cubicBezTo>
                    <a:pt x="662" y="1415"/>
                    <a:pt x="663" y="1422"/>
                    <a:pt x="663" y="1430"/>
                  </a:cubicBezTo>
                  <a:cubicBezTo>
                    <a:pt x="663" y="1445"/>
                    <a:pt x="664" y="1459"/>
                    <a:pt x="665" y="1474"/>
                  </a:cubicBezTo>
                  <a:cubicBezTo>
                    <a:pt x="665" y="1500"/>
                    <a:pt x="663" y="1525"/>
                    <a:pt x="660" y="1551"/>
                  </a:cubicBezTo>
                  <a:cubicBezTo>
                    <a:pt x="658" y="1580"/>
                    <a:pt x="656" y="1609"/>
                    <a:pt x="656" y="1638"/>
                  </a:cubicBezTo>
                  <a:cubicBezTo>
                    <a:pt x="656" y="1661"/>
                    <a:pt x="656" y="1684"/>
                    <a:pt x="652" y="1706"/>
                  </a:cubicBezTo>
                  <a:cubicBezTo>
                    <a:pt x="652" y="1712"/>
                    <a:pt x="651" y="1718"/>
                    <a:pt x="651" y="1724"/>
                  </a:cubicBezTo>
                  <a:cubicBezTo>
                    <a:pt x="651" y="1758"/>
                    <a:pt x="650" y="1791"/>
                    <a:pt x="650" y="1825"/>
                  </a:cubicBezTo>
                  <a:cubicBezTo>
                    <a:pt x="650" y="1836"/>
                    <a:pt x="649" y="1847"/>
                    <a:pt x="645" y="1858"/>
                  </a:cubicBezTo>
                  <a:cubicBezTo>
                    <a:pt x="642" y="1864"/>
                    <a:pt x="642" y="1871"/>
                    <a:pt x="642" y="1878"/>
                  </a:cubicBezTo>
                  <a:cubicBezTo>
                    <a:pt x="642" y="1889"/>
                    <a:pt x="642" y="1901"/>
                    <a:pt x="640" y="1912"/>
                  </a:cubicBezTo>
                  <a:cubicBezTo>
                    <a:pt x="639" y="1920"/>
                    <a:pt x="637" y="1928"/>
                    <a:pt x="636" y="1936"/>
                  </a:cubicBezTo>
                  <a:cubicBezTo>
                    <a:pt x="635" y="1940"/>
                    <a:pt x="634" y="1945"/>
                    <a:pt x="634" y="1949"/>
                  </a:cubicBezTo>
                  <a:cubicBezTo>
                    <a:pt x="634" y="1952"/>
                    <a:pt x="633" y="1955"/>
                    <a:pt x="634" y="1957"/>
                  </a:cubicBezTo>
                  <a:cubicBezTo>
                    <a:pt x="638" y="1965"/>
                    <a:pt x="637" y="1973"/>
                    <a:pt x="635" y="1981"/>
                  </a:cubicBezTo>
                  <a:cubicBezTo>
                    <a:pt x="633" y="1994"/>
                    <a:pt x="631" y="2008"/>
                    <a:pt x="631" y="2022"/>
                  </a:cubicBezTo>
                  <a:cubicBezTo>
                    <a:pt x="631" y="2028"/>
                    <a:pt x="631" y="2034"/>
                    <a:pt x="631" y="2041"/>
                  </a:cubicBezTo>
                  <a:cubicBezTo>
                    <a:pt x="631" y="2056"/>
                    <a:pt x="632" y="2071"/>
                    <a:pt x="630" y="2086"/>
                  </a:cubicBezTo>
                  <a:cubicBezTo>
                    <a:pt x="629" y="2091"/>
                    <a:pt x="629" y="2097"/>
                    <a:pt x="629" y="2102"/>
                  </a:cubicBezTo>
                  <a:cubicBezTo>
                    <a:pt x="629" y="2109"/>
                    <a:pt x="628" y="2115"/>
                    <a:pt x="627" y="2122"/>
                  </a:cubicBezTo>
                  <a:cubicBezTo>
                    <a:pt x="627" y="2127"/>
                    <a:pt x="625" y="2131"/>
                    <a:pt x="623" y="2134"/>
                  </a:cubicBezTo>
                  <a:cubicBezTo>
                    <a:pt x="621" y="2134"/>
                    <a:pt x="619" y="2135"/>
                    <a:pt x="617" y="2134"/>
                  </a:cubicBezTo>
                  <a:cubicBezTo>
                    <a:pt x="592" y="2140"/>
                    <a:pt x="563" y="2138"/>
                    <a:pt x="536" y="2139"/>
                  </a:cubicBezTo>
                  <a:cubicBezTo>
                    <a:pt x="517" y="2139"/>
                    <a:pt x="497" y="2139"/>
                    <a:pt x="480" y="2143"/>
                  </a:cubicBezTo>
                  <a:cubicBezTo>
                    <a:pt x="465" y="2145"/>
                    <a:pt x="450" y="2149"/>
                    <a:pt x="435" y="2150"/>
                  </a:cubicBezTo>
                  <a:cubicBezTo>
                    <a:pt x="395" y="2158"/>
                    <a:pt x="359" y="2171"/>
                    <a:pt x="313" y="2171"/>
                  </a:cubicBezTo>
                  <a:cubicBezTo>
                    <a:pt x="335" y="2175"/>
                    <a:pt x="355" y="2170"/>
                    <a:pt x="375" y="2169"/>
                  </a:cubicBezTo>
                  <a:cubicBezTo>
                    <a:pt x="388" y="2167"/>
                    <a:pt x="397" y="2162"/>
                    <a:pt x="411" y="2161"/>
                  </a:cubicBezTo>
                  <a:cubicBezTo>
                    <a:pt x="409" y="2162"/>
                    <a:pt x="406" y="2163"/>
                    <a:pt x="402" y="2165"/>
                  </a:cubicBezTo>
                  <a:cubicBezTo>
                    <a:pt x="437" y="2163"/>
                    <a:pt x="470" y="2160"/>
                    <a:pt x="503" y="2157"/>
                  </a:cubicBezTo>
                  <a:cubicBezTo>
                    <a:pt x="535" y="2154"/>
                    <a:pt x="561" y="2143"/>
                    <a:pt x="595" y="2142"/>
                  </a:cubicBezTo>
                  <a:cubicBezTo>
                    <a:pt x="579" y="2151"/>
                    <a:pt x="560" y="2157"/>
                    <a:pt x="538" y="2161"/>
                  </a:cubicBezTo>
                  <a:cubicBezTo>
                    <a:pt x="515" y="2165"/>
                    <a:pt x="491" y="2166"/>
                    <a:pt x="468" y="2167"/>
                  </a:cubicBezTo>
                  <a:cubicBezTo>
                    <a:pt x="441" y="2169"/>
                    <a:pt x="415" y="2169"/>
                    <a:pt x="389" y="2172"/>
                  </a:cubicBezTo>
                  <a:cubicBezTo>
                    <a:pt x="384" y="2172"/>
                    <a:pt x="379" y="2172"/>
                    <a:pt x="375" y="2170"/>
                  </a:cubicBezTo>
                  <a:cubicBezTo>
                    <a:pt x="367" y="2173"/>
                    <a:pt x="357" y="2175"/>
                    <a:pt x="346" y="2176"/>
                  </a:cubicBezTo>
                  <a:cubicBezTo>
                    <a:pt x="294" y="2182"/>
                    <a:pt x="240" y="2184"/>
                    <a:pt x="187" y="2187"/>
                  </a:cubicBezTo>
                  <a:cubicBezTo>
                    <a:pt x="147" y="2189"/>
                    <a:pt x="109" y="2194"/>
                    <a:pt x="73" y="2203"/>
                  </a:cubicBezTo>
                  <a:cubicBezTo>
                    <a:pt x="126" y="2196"/>
                    <a:pt x="178" y="2188"/>
                    <a:pt x="235" y="2190"/>
                  </a:cubicBezTo>
                  <a:cubicBezTo>
                    <a:pt x="193" y="2212"/>
                    <a:pt x="134" y="2208"/>
                    <a:pt x="85" y="2217"/>
                  </a:cubicBezTo>
                  <a:cubicBezTo>
                    <a:pt x="123" y="2213"/>
                    <a:pt x="162" y="2214"/>
                    <a:pt x="201" y="2206"/>
                  </a:cubicBezTo>
                  <a:cubicBezTo>
                    <a:pt x="174" y="2229"/>
                    <a:pt x="131" y="2242"/>
                    <a:pt x="96" y="2258"/>
                  </a:cubicBezTo>
                  <a:cubicBezTo>
                    <a:pt x="156" y="2243"/>
                    <a:pt x="196" y="2219"/>
                    <a:pt x="241" y="2196"/>
                  </a:cubicBezTo>
                  <a:cubicBezTo>
                    <a:pt x="239" y="2207"/>
                    <a:pt x="222" y="2213"/>
                    <a:pt x="209" y="2223"/>
                  </a:cubicBezTo>
                  <a:cubicBezTo>
                    <a:pt x="229" y="2217"/>
                    <a:pt x="241" y="2210"/>
                    <a:pt x="251" y="2200"/>
                  </a:cubicBezTo>
                  <a:cubicBezTo>
                    <a:pt x="262" y="2189"/>
                    <a:pt x="279" y="2185"/>
                    <a:pt x="306" y="2187"/>
                  </a:cubicBezTo>
                  <a:cubicBezTo>
                    <a:pt x="307" y="2192"/>
                    <a:pt x="292" y="2192"/>
                    <a:pt x="292" y="2196"/>
                  </a:cubicBezTo>
                  <a:cubicBezTo>
                    <a:pt x="305" y="2195"/>
                    <a:pt x="313" y="2191"/>
                    <a:pt x="321" y="2188"/>
                  </a:cubicBezTo>
                  <a:cubicBezTo>
                    <a:pt x="329" y="2184"/>
                    <a:pt x="336" y="2182"/>
                    <a:pt x="347" y="2182"/>
                  </a:cubicBezTo>
                  <a:cubicBezTo>
                    <a:pt x="364" y="2180"/>
                    <a:pt x="380" y="2178"/>
                    <a:pt x="402" y="2178"/>
                  </a:cubicBezTo>
                  <a:cubicBezTo>
                    <a:pt x="377" y="2192"/>
                    <a:pt x="347" y="2200"/>
                    <a:pt x="312" y="2202"/>
                  </a:cubicBezTo>
                  <a:cubicBezTo>
                    <a:pt x="293" y="2206"/>
                    <a:pt x="274" y="2209"/>
                    <a:pt x="252" y="2212"/>
                  </a:cubicBezTo>
                  <a:cubicBezTo>
                    <a:pt x="261" y="2214"/>
                    <a:pt x="266" y="2212"/>
                    <a:pt x="270" y="2212"/>
                  </a:cubicBezTo>
                  <a:cubicBezTo>
                    <a:pt x="276" y="2211"/>
                    <a:pt x="282" y="2210"/>
                    <a:pt x="287" y="2212"/>
                  </a:cubicBezTo>
                  <a:cubicBezTo>
                    <a:pt x="299" y="2207"/>
                    <a:pt x="313" y="2206"/>
                    <a:pt x="332" y="2205"/>
                  </a:cubicBezTo>
                  <a:cubicBezTo>
                    <a:pt x="315" y="2210"/>
                    <a:pt x="303" y="2213"/>
                    <a:pt x="287" y="2213"/>
                  </a:cubicBezTo>
                  <a:cubicBezTo>
                    <a:pt x="260" y="2221"/>
                    <a:pt x="227" y="2225"/>
                    <a:pt x="203" y="2236"/>
                  </a:cubicBezTo>
                  <a:cubicBezTo>
                    <a:pt x="221" y="2233"/>
                    <a:pt x="236" y="2227"/>
                    <a:pt x="255" y="2226"/>
                  </a:cubicBezTo>
                  <a:cubicBezTo>
                    <a:pt x="297" y="2215"/>
                    <a:pt x="345" y="2210"/>
                    <a:pt x="383" y="2195"/>
                  </a:cubicBezTo>
                  <a:cubicBezTo>
                    <a:pt x="365" y="2209"/>
                    <a:pt x="331" y="2214"/>
                    <a:pt x="312" y="2227"/>
                  </a:cubicBezTo>
                  <a:cubicBezTo>
                    <a:pt x="346" y="2214"/>
                    <a:pt x="391" y="2206"/>
                    <a:pt x="409" y="2184"/>
                  </a:cubicBezTo>
                  <a:cubicBezTo>
                    <a:pt x="416" y="2176"/>
                    <a:pt x="442" y="2173"/>
                    <a:pt x="475" y="2177"/>
                  </a:cubicBezTo>
                  <a:cubicBezTo>
                    <a:pt x="452" y="2184"/>
                    <a:pt x="432" y="2191"/>
                    <a:pt x="415" y="2199"/>
                  </a:cubicBezTo>
                  <a:cubicBezTo>
                    <a:pt x="409" y="2202"/>
                    <a:pt x="401" y="2205"/>
                    <a:pt x="396" y="2208"/>
                  </a:cubicBezTo>
                  <a:cubicBezTo>
                    <a:pt x="369" y="2225"/>
                    <a:pt x="332" y="2232"/>
                    <a:pt x="291" y="2236"/>
                  </a:cubicBezTo>
                  <a:cubicBezTo>
                    <a:pt x="257" y="2240"/>
                    <a:pt x="228" y="2247"/>
                    <a:pt x="200" y="2257"/>
                  </a:cubicBezTo>
                  <a:cubicBezTo>
                    <a:pt x="195" y="2259"/>
                    <a:pt x="191" y="2262"/>
                    <a:pt x="184" y="2262"/>
                  </a:cubicBezTo>
                  <a:cubicBezTo>
                    <a:pt x="137" y="2277"/>
                    <a:pt x="78" y="2279"/>
                    <a:pt x="29" y="2292"/>
                  </a:cubicBezTo>
                  <a:cubicBezTo>
                    <a:pt x="68" y="2286"/>
                    <a:pt x="107" y="2281"/>
                    <a:pt x="147" y="2276"/>
                  </a:cubicBezTo>
                  <a:cubicBezTo>
                    <a:pt x="153" y="2276"/>
                    <a:pt x="157" y="2273"/>
                    <a:pt x="165" y="2274"/>
                  </a:cubicBezTo>
                  <a:cubicBezTo>
                    <a:pt x="155" y="2282"/>
                    <a:pt x="139" y="2288"/>
                    <a:pt x="129" y="2296"/>
                  </a:cubicBezTo>
                  <a:cubicBezTo>
                    <a:pt x="153" y="2289"/>
                    <a:pt x="172" y="2279"/>
                    <a:pt x="192" y="2269"/>
                  </a:cubicBezTo>
                  <a:cubicBezTo>
                    <a:pt x="182" y="2280"/>
                    <a:pt x="187" y="2294"/>
                    <a:pt x="166" y="2301"/>
                  </a:cubicBezTo>
                  <a:cubicBezTo>
                    <a:pt x="139" y="2311"/>
                    <a:pt x="104" y="2316"/>
                    <a:pt x="68" y="2315"/>
                  </a:cubicBezTo>
                  <a:cubicBezTo>
                    <a:pt x="61" y="2317"/>
                    <a:pt x="53" y="2319"/>
                    <a:pt x="51" y="2323"/>
                  </a:cubicBezTo>
                  <a:cubicBezTo>
                    <a:pt x="62" y="2319"/>
                    <a:pt x="75" y="2318"/>
                    <a:pt x="88" y="2317"/>
                  </a:cubicBezTo>
                  <a:cubicBezTo>
                    <a:pt x="116" y="2316"/>
                    <a:pt x="141" y="2312"/>
                    <a:pt x="170" y="2306"/>
                  </a:cubicBezTo>
                  <a:cubicBezTo>
                    <a:pt x="160" y="2322"/>
                    <a:pt x="141" y="2333"/>
                    <a:pt x="124" y="2347"/>
                  </a:cubicBezTo>
                  <a:cubicBezTo>
                    <a:pt x="145" y="2340"/>
                    <a:pt x="171" y="2320"/>
                    <a:pt x="181" y="2304"/>
                  </a:cubicBezTo>
                  <a:cubicBezTo>
                    <a:pt x="187" y="2294"/>
                    <a:pt x="195" y="2284"/>
                    <a:pt x="200" y="2274"/>
                  </a:cubicBezTo>
                  <a:cubicBezTo>
                    <a:pt x="210" y="2253"/>
                    <a:pt x="247" y="2249"/>
                    <a:pt x="285" y="2242"/>
                  </a:cubicBezTo>
                  <a:cubicBezTo>
                    <a:pt x="275" y="2253"/>
                    <a:pt x="260" y="2259"/>
                    <a:pt x="248" y="2266"/>
                  </a:cubicBezTo>
                  <a:cubicBezTo>
                    <a:pt x="272" y="2261"/>
                    <a:pt x="283" y="2249"/>
                    <a:pt x="302" y="2241"/>
                  </a:cubicBezTo>
                  <a:cubicBezTo>
                    <a:pt x="294" y="2263"/>
                    <a:pt x="256" y="2275"/>
                    <a:pt x="227" y="2290"/>
                  </a:cubicBezTo>
                  <a:cubicBezTo>
                    <a:pt x="240" y="2289"/>
                    <a:pt x="246" y="2283"/>
                    <a:pt x="258" y="2281"/>
                  </a:cubicBezTo>
                  <a:cubicBezTo>
                    <a:pt x="239" y="2297"/>
                    <a:pt x="231" y="2315"/>
                    <a:pt x="217" y="2331"/>
                  </a:cubicBezTo>
                  <a:cubicBezTo>
                    <a:pt x="207" y="2342"/>
                    <a:pt x="191" y="2351"/>
                    <a:pt x="168" y="2356"/>
                  </a:cubicBezTo>
                  <a:cubicBezTo>
                    <a:pt x="127" y="2365"/>
                    <a:pt x="100" y="2381"/>
                    <a:pt x="79" y="2399"/>
                  </a:cubicBezTo>
                  <a:cubicBezTo>
                    <a:pt x="89" y="2396"/>
                    <a:pt x="94" y="2391"/>
                    <a:pt x="101" y="2387"/>
                  </a:cubicBezTo>
                  <a:cubicBezTo>
                    <a:pt x="109" y="2383"/>
                    <a:pt x="116" y="2379"/>
                    <a:pt x="125" y="2375"/>
                  </a:cubicBezTo>
                  <a:cubicBezTo>
                    <a:pt x="133" y="2371"/>
                    <a:pt x="142" y="2367"/>
                    <a:pt x="159" y="2364"/>
                  </a:cubicBezTo>
                  <a:cubicBezTo>
                    <a:pt x="136" y="2381"/>
                    <a:pt x="130" y="2399"/>
                    <a:pt x="113" y="2414"/>
                  </a:cubicBezTo>
                  <a:cubicBezTo>
                    <a:pt x="144" y="2391"/>
                    <a:pt x="155" y="2361"/>
                    <a:pt x="214" y="2346"/>
                  </a:cubicBezTo>
                  <a:cubicBezTo>
                    <a:pt x="217" y="2353"/>
                    <a:pt x="214" y="2360"/>
                    <a:pt x="215" y="2368"/>
                  </a:cubicBezTo>
                  <a:cubicBezTo>
                    <a:pt x="220" y="2336"/>
                    <a:pt x="237" y="2305"/>
                    <a:pt x="281" y="2280"/>
                  </a:cubicBezTo>
                  <a:cubicBezTo>
                    <a:pt x="283" y="2288"/>
                    <a:pt x="272" y="2294"/>
                    <a:pt x="264" y="2303"/>
                  </a:cubicBezTo>
                  <a:cubicBezTo>
                    <a:pt x="285" y="2295"/>
                    <a:pt x="287" y="2284"/>
                    <a:pt x="299" y="2276"/>
                  </a:cubicBezTo>
                  <a:cubicBezTo>
                    <a:pt x="301" y="2304"/>
                    <a:pt x="250" y="2320"/>
                    <a:pt x="231" y="2343"/>
                  </a:cubicBezTo>
                  <a:cubicBezTo>
                    <a:pt x="259" y="2321"/>
                    <a:pt x="305" y="2304"/>
                    <a:pt x="313" y="2277"/>
                  </a:cubicBezTo>
                  <a:cubicBezTo>
                    <a:pt x="314" y="2274"/>
                    <a:pt x="317" y="2271"/>
                    <a:pt x="324" y="2270"/>
                  </a:cubicBezTo>
                  <a:cubicBezTo>
                    <a:pt x="330" y="2269"/>
                    <a:pt x="336" y="2266"/>
                    <a:pt x="342" y="2268"/>
                  </a:cubicBezTo>
                  <a:cubicBezTo>
                    <a:pt x="350" y="2270"/>
                    <a:pt x="344" y="2273"/>
                    <a:pt x="343" y="2276"/>
                  </a:cubicBezTo>
                  <a:cubicBezTo>
                    <a:pt x="339" y="2291"/>
                    <a:pt x="320" y="2300"/>
                    <a:pt x="297" y="2309"/>
                  </a:cubicBezTo>
                  <a:cubicBezTo>
                    <a:pt x="323" y="2306"/>
                    <a:pt x="339" y="2298"/>
                    <a:pt x="348" y="2286"/>
                  </a:cubicBezTo>
                  <a:cubicBezTo>
                    <a:pt x="359" y="2272"/>
                    <a:pt x="365" y="2258"/>
                    <a:pt x="373" y="2244"/>
                  </a:cubicBezTo>
                  <a:cubicBezTo>
                    <a:pt x="381" y="2228"/>
                    <a:pt x="395" y="2214"/>
                    <a:pt x="425" y="2205"/>
                  </a:cubicBezTo>
                  <a:cubicBezTo>
                    <a:pt x="428" y="2204"/>
                    <a:pt x="431" y="2202"/>
                    <a:pt x="435" y="2203"/>
                  </a:cubicBezTo>
                  <a:cubicBezTo>
                    <a:pt x="440" y="2204"/>
                    <a:pt x="438" y="2207"/>
                    <a:pt x="437" y="2209"/>
                  </a:cubicBezTo>
                  <a:cubicBezTo>
                    <a:pt x="431" y="2220"/>
                    <a:pt x="420" y="2231"/>
                    <a:pt x="404" y="2240"/>
                  </a:cubicBezTo>
                  <a:cubicBezTo>
                    <a:pt x="390" y="2249"/>
                    <a:pt x="374" y="2258"/>
                    <a:pt x="369" y="2269"/>
                  </a:cubicBezTo>
                  <a:cubicBezTo>
                    <a:pt x="397" y="2246"/>
                    <a:pt x="444" y="2229"/>
                    <a:pt x="449" y="2201"/>
                  </a:cubicBezTo>
                  <a:cubicBezTo>
                    <a:pt x="451" y="2193"/>
                    <a:pt x="467" y="2191"/>
                    <a:pt x="480" y="2188"/>
                  </a:cubicBezTo>
                  <a:cubicBezTo>
                    <a:pt x="464" y="2204"/>
                    <a:pt x="447" y="2219"/>
                    <a:pt x="432" y="2235"/>
                  </a:cubicBezTo>
                  <a:cubicBezTo>
                    <a:pt x="416" y="2251"/>
                    <a:pt x="402" y="2267"/>
                    <a:pt x="396" y="2284"/>
                  </a:cubicBezTo>
                  <a:cubicBezTo>
                    <a:pt x="391" y="2300"/>
                    <a:pt x="375" y="2311"/>
                    <a:pt x="343" y="2316"/>
                  </a:cubicBezTo>
                  <a:cubicBezTo>
                    <a:pt x="319" y="2320"/>
                    <a:pt x="297" y="2325"/>
                    <a:pt x="274" y="2331"/>
                  </a:cubicBezTo>
                  <a:cubicBezTo>
                    <a:pt x="308" y="2327"/>
                    <a:pt x="340" y="2321"/>
                    <a:pt x="371" y="2312"/>
                  </a:cubicBezTo>
                  <a:cubicBezTo>
                    <a:pt x="367" y="2318"/>
                    <a:pt x="367" y="2318"/>
                    <a:pt x="357" y="2320"/>
                  </a:cubicBezTo>
                  <a:cubicBezTo>
                    <a:pt x="340" y="2324"/>
                    <a:pt x="324" y="2327"/>
                    <a:pt x="307" y="2330"/>
                  </a:cubicBezTo>
                  <a:cubicBezTo>
                    <a:pt x="270" y="2336"/>
                    <a:pt x="252" y="2351"/>
                    <a:pt x="231" y="2365"/>
                  </a:cubicBezTo>
                  <a:cubicBezTo>
                    <a:pt x="250" y="2361"/>
                    <a:pt x="257" y="2350"/>
                    <a:pt x="278" y="2344"/>
                  </a:cubicBezTo>
                  <a:cubicBezTo>
                    <a:pt x="261" y="2371"/>
                    <a:pt x="207" y="2382"/>
                    <a:pt x="180" y="2403"/>
                  </a:cubicBezTo>
                  <a:cubicBezTo>
                    <a:pt x="205" y="2389"/>
                    <a:pt x="239" y="2380"/>
                    <a:pt x="263" y="2365"/>
                  </a:cubicBezTo>
                  <a:cubicBezTo>
                    <a:pt x="270" y="2361"/>
                    <a:pt x="279" y="2357"/>
                    <a:pt x="281" y="2352"/>
                  </a:cubicBezTo>
                  <a:cubicBezTo>
                    <a:pt x="291" y="2334"/>
                    <a:pt x="324" y="2331"/>
                    <a:pt x="356" y="2327"/>
                  </a:cubicBezTo>
                  <a:cubicBezTo>
                    <a:pt x="346" y="2336"/>
                    <a:pt x="332" y="2345"/>
                    <a:pt x="317" y="2352"/>
                  </a:cubicBezTo>
                  <a:cubicBezTo>
                    <a:pt x="291" y="2365"/>
                    <a:pt x="262" y="2377"/>
                    <a:pt x="240" y="2391"/>
                  </a:cubicBezTo>
                  <a:cubicBezTo>
                    <a:pt x="230" y="2398"/>
                    <a:pt x="216" y="2402"/>
                    <a:pt x="218" y="2413"/>
                  </a:cubicBezTo>
                  <a:cubicBezTo>
                    <a:pt x="220" y="2424"/>
                    <a:pt x="207" y="2436"/>
                    <a:pt x="199" y="2447"/>
                  </a:cubicBezTo>
                  <a:cubicBezTo>
                    <a:pt x="209" y="2441"/>
                    <a:pt x="215" y="2433"/>
                    <a:pt x="219" y="2426"/>
                  </a:cubicBezTo>
                  <a:cubicBezTo>
                    <a:pt x="224" y="2417"/>
                    <a:pt x="229" y="2409"/>
                    <a:pt x="237" y="2402"/>
                  </a:cubicBezTo>
                  <a:cubicBezTo>
                    <a:pt x="245" y="2394"/>
                    <a:pt x="256" y="2388"/>
                    <a:pt x="274" y="2381"/>
                  </a:cubicBezTo>
                  <a:cubicBezTo>
                    <a:pt x="265" y="2397"/>
                    <a:pt x="259" y="2411"/>
                    <a:pt x="247" y="2425"/>
                  </a:cubicBezTo>
                  <a:cubicBezTo>
                    <a:pt x="270" y="2411"/>
                    <a:pt x="270" y="2392"/>
                    <a:pt x="289" y="2377"/>
                  </a:cubicBezTo>
                  <a:cubicBezTo>
                    <a:pt x="308" y="2362"/>
                    <a:pt x="340" y="2352"/>
                    <a:pt x="361" y="2334"/>
                  </a:cubicBezTo>
                  <a:cubicBezTo>
                    <a:pt x="354" y="2361"/>
                    <a:pt x="310" y="2375"/>
                    <a:pt x="294" y="2397"/>
                  </a:cubicBezTo>
                  <a:cubicBezTo>
                    <a:pt x="308" y="2389"/>
                    <a:pt x="319" y="2379"/>
                    <a:pt x="336" y="2371"/>
                  </a:cubicBezTo>
                  <a:cubicBezTo>
                    <a:pt x="344" y="2381"/>
                    <a:pt x="334" y="2391"/>
                    <a:pt x="338" y="2401"/>
                  </a:cubicBezTo>
                  <a:cubicBezTo>
                    <a:pt x="336" y="2373"/>
                    <a:pt x="365" y="2349"/>
                    <a:pt x="382" y="2324"/>
                  </a:cubicBezTo>
                  <a:cubicBezTo>
                    <a:pt x="380" y="2332"/>
                    <a:pt x="377" y="2340"/>
                    <a:pt x="374" y="2349"/>
                  </a:cubicBezTo>
                  <a:cubicBezTo>
                    <a:pt x="370" y="2356"/>
                    <a:pt x="369" y="2363"/>
                    <a:pt x="370" y="2371"/>
                  </a:cubicBezTo>
                  <a:cubicBezTo>
                    <a:pt x="373" y="2390"/>
                    <a:pt x="359" y="2406"/>
                    <a:pt x="336" y="2421"/>
                  </a:cubicBezTo>
                  <a:cubicBezTo>
                    <a:pt x="325" y="2427"/>
                    <a:pt x="315" y="2434"/>
                    <a:pt x="306" y="2441"/>
                  </a:cubicBezTo>
                  <a:cubicBezTo>
                    <a:pt x="302" y="2444"/>
                    <a:pt x="297" y="2446"/>
                    <a:pt x="301" y="2451"/>
                  </a:cubicBezTo>
                  <a:cubicBezTo>
                    <a:pt x="313" y="2441"/>
                    <a:pt x="324" y="2432"/>
                    <a:pt x="342" y="2423"/>
                  </a:cubicBezTo>
                  <a:cubicBezTo>
                    <a:pt x="340" y="2434"/>
                    <a:pt x="338" y="2444"/>
                    <a:pt x="341" y="2453"/>
                  </a:cubicBezTo>
                  <a:cubicBezTo>
                    <a:pt x="343" y="2432"/>
                    <a:pt x="354" y="2412"/>
                    <a:pt x="376" y="2394"/>
                  </a:cubicBezTo>
                  <a:cubicBezTo>
                    <a:pt x="383" y="2402"/>
                    <a:pt x="383" y="2408"/>
                    <a:pt x="383" y="2420"/>
                  </a:cubicBezTo>
                  <a:cubicBezTo>
                    <a:pt x="383" y="2430"/>
                    <a:pt x="372" y="2438"/>
                    <a:pt x="367" y="2447"/>
                  </a:cubicBezTo>
                  <a:cubicBezTo>
                    <a:pt x="383" y="2439"/>
                    <a:pt x="393" y="2430"/>
                    <a:pt x="393" y="2417"/>
                  </a:cubicBezTo>
                  <a:cubicBezTo>
                    <a:pt x="413" y="2432"/>
                    <a:pt x="432" y="2445"/>
                    <a:pt x="451" y="2459"/>
                  </a:cubicBezTo>
                  <a:cubicBezTo>
                    <a:pt x="431" y="2435"/>
                    <a:pt x="389" y="2417"/>
                    <a:pt x="389" y="2388"/>
                  </a:cubicBezTo>
                  <a:cubicBezTo>
                    <a:pt x="403" y="2394"/>
                    <a:pt x="409" y="2402"/>
                    <a:pt x="423" y="2407"/>
                  </a:cubicBezTo>
                  <a:cubicBezTo>
                    <a:pt x="424" y="2406"/>
                    <a:pt x="425" y="2405"/>
                    <a:pt x="424" y="2405"/>
                  </a:cubicBezTo>
                  <a:cubicBezTo>
                    <a:pt x="372" y="2380"/>
                    <a:pt x="384" y="2351"/>
                    <a:pt x="397" y="2321"/>
                  </a:cubicBezTo>
                  <a:cubicBezTo>
                    <a:pt x="399" y="2318"/>
                    <a:pt x="400" y="2315"/>
                    <a:pt x="402" y="2311"/>
                  </a:cubicBezTo>
                  <a:cubicBezTo>
                    <a:pt x="402" y="2311"/>
                    <a:pt x="403" y="2310"/>
                    <a:pt x="405" y="2309"/>
                  </a:cubicBezTo>
                  <a:cubicBezTo>
                    <a:pt x="413" y="2326"/>
                    <a:pt x="394" y="2342"/>
                    <a:pt x="398" y="2358"/>
                  </a:cubicBezTo>
                  <a:cubicBezTo>
                    <a:pt x="404" y="2326"/>
                    <a:pt x="431" y="2298"/>
                    <a:pt x="466" y="2271"/>
                  </a:cubicBezTo>
                  <a:cubicBezTo>
                    <a:pt x="444" y="2302"/>
                    <a:pt x="449" y="2337"/>
                    <a:pt x="407" y="2365"/>
                  </a:cubicBezTo>
                  <a:cubicBezTo>
                    <a:pt x="415" y="2364"/>
                    <a:pt x="419" y="2360"/>
                    <a:pt x="423" y="2357"/>
                  </a:cubicBezTo>
                  <a:cubicBezTo>
                    <a:pt x="428" y="2354"/>
                    <a:pt x="431" y="2351"/>
                    <a:pt x="438" y="2346"/>
                  </a:cubicBezTo>
                  <a:cubicBezTo>
                    <a:pt x="436" y="2363"/>
                    <a:pt x="416" y="2374"/>
                    <a:pt x="415" y="2388"/>
                  </a:cubicBezTo>
                  <a:cubicBezTo>
                    <a:pt x="423" y="2379"/>
                    <a:pt x="432" y="2369"/>
                    <a:pt x="442" y="2358"/>
                  </a:cubicBezTo>
                  <a:cubicBezTo>
                    <a:pt x="450" y="2366"/>
                    <a:pt x="446" y="2372"/>
                    <a:pt x="445" y="2379"/>
                  </a:cubicBezTo>
                  <a:cubicBezTo>
                    <a:pt x="443" y="2394"/>
                    <a:pt x="448" y="2408"/>
                    <a:pt x="459" y="2422"/>
                  </a:cubicBezTo>
                  <a:cubicBezTo>
                    <a:pt x="459" y="2422"/>
                    <a:pt x="459" y="2422"/>
                    <a:pt x="459" y="2422"/>
                  </a:cubicBezTo>
                  <a:cubicBezTo>
                    <a:pt x="459" y="2432"/>
                    <a:pt x="461" y="2442"/>
                    <a:pt x="459" y="2452"/>
                  </a:cubicBezTo>
                  <a:cubicBezTo>
                    <a:pt x="465" y="2436"/>
                    <a:pt x="464" y="2419"/>
                    <a:pt x="481" y="2403"/>
                  </a:cubicBezTo>
                  <a:cubicBezTo>
                    <a:pt x="491" y="2412"/>
                    <a:pt x="495" y="2420"/>
                    <a:pt x="503" y="2430"/>
                  </a:cubicBezTo>
                  <a:cubicBezTo>
                    <a:pt x="509" y="2425"/>
                    <a:pt x="504" y="2421"/>
                    <a:pt x="502" y="2418"/>
                  </a:cubicBezTo>
                  <a:cubicBezTo>
                    <a:pt x="493" y="2404"/>
                    <a:pt x="478" y="2391"/>
                    <a:pt x="466" y="2377"/>
                  </a:cubicBezTo>
                  <a:cubicBezTo>
                    <a:pt x="450" y="2358"/>
                    <a:pt x="444" y="2339"/>
                    <a:pt x="455" y="2319"/>
                  </a:cubicBezTo>
                  <a:cubicBezTo>
                    <a:pt x="463" y="2304"/>
                    <a:pt x="469" y="2290"/>
                    <a:pt x="476" y="2275"/>
                  </a:cubicBezTo>
                  <a:cubicBezTo>
                    <a:pt x="479" y="2269"/>
                    <a:pt x="483" y="2263"/>
                    <a:pt x="493" y="2258"/>
                  </a:cubicBezTo>
                  <a:cubicBezTo>
                    <a:pt x="478" y="2275"/>
                    <a:pt x="479" y="2294"/>
                    <a:pt x="479" y="2312"/>
                  </a:cubicBezTo>
                  <a:cubicBezTo>
                    <a:pt x="485" y="2297"/>
                    <a:pt x="482" y="2281"/>
                    <a:pt x="499" y="2265"/>
                  </a:cubicBezTo>
                  <a:cubicBezTo>
                    <a:pt x="510" y="2295"/>
                    <a:pt x="475" y="2320"/>
                    <a:pt x="475" y="2346"/>
                  </a:cubicBezTo>
                  <a:cubicBezTo>
                    <a:pt x="483" y="2323"/>
                    <a:pt x="509" y="2302"/>
                    <a:pt x="512" y="2278"/>
                  </a:cubicBezTo>
                  <a:cubicBezTo>
                    <a:pt x="518" y="2290"/>
                    <a:pt x="523" y="2302"/>
                    <a:pt x="524" y="2314"/>
                  </a:cubicBezTo>
                  <a:cubicBezTo>
                    <a:pt x="531" y="2303"/>
                    <a:pt x="525" y="2291"/>
                    <a:pt x="522" y="2280"/>
                  </a:cubicBezTo>
                  <a:cubicBezTo>
                    <a:pt x="519" y="2268"/>
                    <a:pt x="519" y="2256"/>
                    <a:pt x="527" y="2243"/>
                  </a:cubicBezTo>
                  <a:cubicBezTo>
                    <a:pt x="533" y="2235"/>
                    <a:pt x="543" y="2229"/>
                    <a:pt x="563" y="2224"/>
                  </a:cubicBezTo>
                  <a:cubicBezTo>
                    <a:pt x="552" y="2234"/>
                    <a:pt x="542" y="2242"/>
                    <a:pt x="533" y="2251"/>
                  </a:cubicBezTo>
                  <a:cubicBezTo>
                    <a:pt x="556" y="2243"/>
                    <a:pt x="561" y="2229"/>
                    <a:pt x="588" y="2219"/>
                  </a:cubicBezTo>
                  <a:cubicBezTo>
                    <a:pt x="571" y="2244"/>
                    <a:pt x="558" y="2266"/>
                    <a:pt x="551" y="2289"/>
                  </a:cubicBezTo>
                  <a:cubicBezTo>
                    <a:pt x="544" y="2309"/>
                    <a:pt x="531" y="2328"/>
                    <a:pt x="506" y="2346"/>
                  </a:cubicBezTo>
                  <a:cubicBezTo>
                    <a:pt x="499" y="2350"/>
                    <a:pt x="493" y="2355"/>
                    <a:pt x="488" y="2360"/>
                  </a:cubicBezTo>
                  <a:cubicBezTo>
                    <a:pt x="485" y="2363"/>
                    <a:pt x="480" y="2365"/>
                    <a:pt x="482" y="2369"/>
                  </a:cubicBezTo>
                  <a:cubicBezTo>
                    <a:pt x="500" y="2356"/>
                    <a:pt x="518" y="2343"/>
                    <a:pt x="535" y="2329"/>
                  </a:cubicBezTo>
                  <a:cubicBezTo>
                    <a:pt x="537" y="2342"/>
                    <a:pt x="537" y="2356"/>
                    <a:pt x="525" y="2367"/>
                  </a:cubicBezTo>
                  <a:cubicBezTo>
                    <a:pt x="513" y="2379"/>
                    <a:pt x="514" y="2390"/>
                    <a:pt x="513" y="2402"/>
                  </a:cubicBezTo>
                  <a:cubicBezTo>
                    <a:pt x="513" y="2412"/>
                    <a:pt x="515" y="2422"/>
                    <a:pt x="519" y="2432"/>
                  </a:cubicBezTo>
                  <a:cubicBezTo>
                    <a:pt x="507" y="2391"/>
                    <a:pt x="551" y="2354"/>
                    <a:pt x="553" y="2313"/>
                  </a:cubicBezTo>
                  <a:cubicBezTo>
                    <a:pt x="570" y="2336"/>
                    <a:pt x="546" y="2358"/>
                    <a:pt x="550" y="2381"/>
                  </a:cubicBezTo>
                  <a:cubicBezTo>
                    <a:pt x="555" y="2367"/>
                    <a:pt x="562" y="2354"/>
                    <a:pt x="567" y="2340"/>
                  </a:cubicBezTo>
                  <a:cubicBezTo>
                    <a:pt x="570" y="2330"/>
                    <a:pt x="571" y="2320"/>
                    <a:pt x="563" y="2311"/>
                  </a:cubicBezTo>
                  <a:cubicBezTo>
                    <a:pt x="556" y="2301"/>
                    <a:pt x="560" y="2292"/>
                    <a:pt x="567" y="2281"/>
                  </a:cubicBezTo>
                  <a:cubicBezTo>
                    <a:pt x="577" y="2293"/>
                    <a:pt x="575" y="2305"/>
                    <a:pt x="579" y="2316"/>
                  </a:cubicBezTo>
                  <a:cubicBezTo>
                    <a:pt x="585" y="2292"/>
                    <a:pt x="566" y="2268"/>
                    <a:pt x="586" y="2244"/>
                  </a:cubicBezTo>
                  <a:cubicBezTo>
                    <a:pt x="606" y="2222"/>
                    <a:pt x="620" y="2198"/>
                    <a:pt x="650" y="2178"/>
                  </a:cubicBezTo>
                  <a:cubicBezTo>
                    <a:pt x="637" y="2196"/>
                    <a:pt x="624" y="2213"/>
                    <a:pt x="611" y="2231"/>
                  </a:cubicBezTo>
                  <a:cubicBezTo>
                    <a:pt x="597" y="2249"/>
                    <a:pt x="605" y="2269"/>
                    <a:pt x="603" y="2288"/>
                  </a:cubicBezTo>
                  <a:cubicBezTo>
                    <a:pt x="620" y="2272"/>
                    <a:pt x="604" y="2254"/>
                    <a:pt x="622" y="2238"/>
                  </a:cubicBezTo>
                  <a:cubicBezTo>
                    <a:pt x="636" y="2254"/>
                    <a:pt x="640" y="2270"/>
                    <a:pt x="620" y="2284"/>
                  </a:cubicBezTo>
                  <a:cubicBezTo>
                    <a:pt x="593" y="2305"/>
                    <a:pt x="586" y="2328"/>
                    <a:pt x="576" y="2351"/>
                  </a:cubicBezTo>
                  <a:cubicBezTo>
                    <a:pt x="577" y="2351"/>
                    <a:pt x="579" y="2351"/>
                    <a:pt x="580" y="2351"/>
                  </a:cubicBezTo>
                  <a:cubicBezTo>
                    <a:pt x="584" y="2346"/>
                    <a:pt x="587" y="2340"/>
                    <a:pt x="590" y="2335"/>
                  </a:cubicBezTo>
                  <a:cubicBezTo>
                    <a:pt x="593" y="2329"/>
                    <a:pt x="597" y="2323"/>
                    <a:pt x="601" y="2317"/>
                  </a:cubicBezTo>
                  <a:cubicBezTo>
                    <a:pt x="603" y="2327"/>
                    <a:pt x="605" y="2336"/>
                    <a:pt x="603" y="2346"/>
                  </a:cubicBezTo>
                  <a:cubicBezTo>
                    <a:pt x="611" y="2326"/>
                    <a:pt x="602" y="2304"/>
                    <a:pt x="633" y="2286"/>
                  </a:cubicBezTo>
                  <a:cubicBezTo>
                    <a:pt x="624" y="2300"/>
                    <a:pt x="629" y="2314"/>
                    <a:pt x="626" y="2328"/>
                  </a:cubicBezTo>
                  <a:cubicBezTo>
                    <a:pt x="635" y="2314"/>
                    <a:pt x="629" y="2299"/>
                    <a:pt x="646" y="2283"/>
                  </a:cubicBezTo>
                  <a:cubicBezTo>
                    <a:pt x="653" y="2300"/>
                    <a:pt x="651" y="2315"/>
                    <a:pt x="650" y="2331"/>
                  </a:cubicBezTo>
                  <a:cubicBezTo>
                    <a:pt x="649" y="2335"/>
                    <a:pt x="642" y="2336"/>
                    <a:pt x="636" y="2338"/>
                  </a:cubicBezTo>
                  <a:cubicBezTo>
                    <a:pt x="606" y="2347"/>
                    <a:pt x="590" y="2359"/>
                    <a:pt x="585" y="2375"/>
                  </a:cubicBezTo>
                  <a:cubicBezTo>
                    <a:pt x="581" y="2389"/>
                    <a:pt x="575" y="2403"/>
                    <a:pt x="563" y="2416"/>
                  </a:cubicBezTo>
                  <a:cubicBezTo>
                    <a:pt x="556" y="2424"/>
                    <a:pt x="543" y="2430"/>
                    <a:pt x="556" y="2439"/>
                  </a:cubicBezTo>
                  <a:cubicBezTo>
                    <a:pt x="565" y="2446"/>
                    <a:pt x="565" y="2455"/>
                    <a:pt x="571" y="2463"/>
                  </a:cubicBezTo>
                  <a:cubicBezTo>
                    <a:pt x="556" y="2439"/>
                    <a:pt x="566" y="2418"/>
                    <a:pt x="587" y="2396"/>
                  </a:cubicBezTo>
                  <a:cubicBezTo>
                    <a:pt x="614" y="2412"/>
                    <a:pt x="603" y="2433"/>
                    <a:pt x="615" y="2452"/>
                  </a:cubicBezTo>
                  <a:cubicBezTo>
                    <a:pt x="619" y="2431"/>
                    <a:pt x="636" y="2414"/>
                    <a:pt x="634" y="2394"/>
                  </a:cubicBezTo>
                  <a:cubicBezTo>
                    <a:pt x="639" y="2402"/>
                    <a:pt x="645" y="2409"/>
                    <a:pt x="650" y="2417"/>
                  </a:cubicBezTo>
                  <a:cubicBezTo>
                    <a:pt x="646" y="2399"/>
                    <a:pt x="624" y="2382"/>
                    <a:pt x="652" y="2364"/>
                  </a:cubicBezTo>
                  <a:cubicBezTo>
                    <a:pt x="668" y="2403"/>
                    <a:pt x="680" y="2441"/>
                    <a:pt x="660" y="2480"/>
                  </a:cubicBezTo>
                  <a:cubicBezTo>
                    <a:pt x="678" y="2453"/>
                    <a:pt x="684" y="2425"/>
                    <a:pt x="674" y="2397"/>
                  </a:cubicBezTo>
                  <a:cubicBezTo>
                    <a:pt x="689" y="2406"/>
                    <a:pt x="693" y="2418"/>
                    <a:pt x="696" y="2429"/>
                  </a:cubicBezTo>
                  <a:cubicBezTo>
                    <a:pt x="700" y="2440"/>
                    <a:pt x="698" y="2452"/>
                    <a:pt x="709" y="2463"/>
                  </a:cubicBezTo>
                  <a:cubicBezTo>
                    <a:pt x="715" y="2443"/>
                    <a:pt x="699" y="2405"/>
                    <a:pt x="677" y="2389"/>
                  </a:cubicBezTo>
                  <a:cubicBezTo>
                    <a:pt x="670" y="2384"/>
                    <a:pt x="667" y="2378"/>
                    <a:pt x="670" y="2369"/>
                  </a:cubicBezTo>
                  <a:cubicBezTo>
                    <a:pt x="688" y="2392"/>
                    <a:pt x="719" y="2409"/>
                    <a:pt x="737" y="2429"/>
                  </a:cubicBezTo>
                  <a:cubicBezTo>
                    <a:pt x="741" y="2425"/>
                    <a:pt x="735" y="2422"/>
                    <a:pt x="732" y="2418"/>
                  </a:cubicBezTo>
                  <a:cubicBezTo>
                    <a:pt x="718" y="2403"/>
                    <a:pt x="696" y="2390"/>
                    <a:pt x="683" y="2374"/>
                  </a:cubicBezTo>
                  <a:cubicBezTo>
                    <a:pt x="675" y="2365"/>
                    <a:pt x="669" y="2355"/>
                    <a:pt x="666" y="2346"/>
                  </a:cubicBezTo>
                  <a:cubicBezTo>
                    <a:pt x="665" y="2343"/>
                    <a:pt x="662" y="2339"/>
                    <a:pt x="668" y="2338"/>
                  </a:cubicBezTo>
                  <a:cubicBezTo>
                    <a:pt x="674" y="2336"/>
                    <a:pt x="679" y="2339"/>
                    <a:pt x="683" y="2341"/>
                  </a:cubicBezTo>
                  <a:cubicBezTo>
                    <a:pt x="709" y="2350"/>
                    <a:pt x="726" y="2361"/>
                    <a:pt x="732" y="2376"/>
                  </a:cubicBezTo>
                  <a:cubicBezTo>
                    <a:pt x="738" y="2393"/>
                    <a:pt x="747" y="2410"/>
                    <a:pt x="755" y="2427"/>
                  </a:cubicBezTo>
                  <a:cubicBezTo>
                    <a:pt x="760" y="2439"/>
                    <a:pt x="774" y="2448"/>
                    <a:pt x="792" y="2456"/>
                  </a:cubicBezTo>
                  <a:cubicBezTo>
                    <a:pt x="799" y="2454"/>
                    <a:pt x="794" y="2452"/>
                    <a:pt x="791" y="2451"/>
                  </a:cubicBezTo>
                  <a:cubicBezTo>
                    <a:pt x="771" y="2441"/>
                    <a:pt x="763" y="2429"/>
                    <a:pt x="758" y="2416"/>
                  </a:cubicBezTo>
                  <a:cubicBezTo>
                    <a:pt x="752" y="2404"/>
                    <a:pt x="740" y="2391"/>
                    <a:pt x="744" y="2380"/>
                  </a:cubicBezTo>
                  <a:cubicBezTo>
                    <a:pt x="748" y="2366"/>
                    <a:pt x="733" y="2356"/>
                    <a:pt x="729" y="2344"/>
                  </a:cubicBezTo>
                  <a:cubicBezTo>
                    <a:pt x="727" y="2338"/>
                    <a:pt x="727" y="2331"/>
                    <a:pt x="730" y="2325"/>
                  </a:cubicBezTo>
                  <a:cubicBezTo>
                    <a:pt x="738" y="2304"/>
                    <a:pt x="747" y="2284"/>
                    <a:pt x="737" y="2262"/>
                  </a:cubicBezTo>
                  <a:cubicBezTo>
                    <a:pt x="748" y="2277"/>
                    <a:pt x="766" y="2290"/>
                    <a:pt x="753" y="2307"/>
                  </a:cubicBezTo>
                  <a:cubicBezTo>
                    <a:pt x="745" y="2317"/>
                    <a:pt x="750" y="2328"/>
                    <a:pt x="755" y="2338"/>
                  </a:cubicBezTo>
                  <a:cubicBezTo>
                    <a:pt x="759" y="2346"/>
                    <a:pt x="762" y="2354"/>
                    <a:pt x="766" y="2362"/>
                  </a:cubicBezTo>
                  <a:cubicBezTo>
                    <a:pt x="771" y="2343"/>
                    <a:pt x="748" y="2325"/>
                    <a:pt x="763" y="2305"/>
                  </a:cubicBezTo>
                  <a:cubicBezTo>
                    <a:pt x="772" y="2320"/>
                    <a:pt x="781" y="2333"/>
                    <a:pt x="789" y="2347"/>
                  </a:cubicBezTo>
                  <a:cubicBezTo>
                    <a:pt x="789" y="2348"/>
                    <a:pt x="789" y="2350"/>
                    <a:pt x="788" y="2351"/>
                  </a:cubicBezTo>
                  <a:cubicBezTo>
                    <a:pt x="773" y="2370"/>
                    <a:pt x="779" y="2389"/>
                    <a:pt x="789" y="2408"/>
                  </a:cubicBezTo>
                  <a:cubicBezTo>
                    <a:pt x="793" y="2415"/>
                    <a:pt x="794" y="2422"/>
                    <a:pt x="798" y="2429"/>
                  </a:cubicBezTo>
                  <a:cubicBezTo>
                    <a:pt x="802" y="2406"/>
                    <a:pt x="775" y="2382"/>
                    <a:pt x="795" y="2357"/>
                  </a:cubicBezTo>
                  <a:cubicBezTo>
                    <a:pt x="822" y="2383"/>
                    <a:pt x="828" y="2410"/>
                    <a:pt x="838" y="2436"/>
                  </a:cubicBezTo>
                  <a:cubicBezTo>
                    <a:pt x="838" y="2431"/>
                    <a:pt x="839" y="2426"/>
                    <a:pt x="838" y="2421"/>
                  </a:cubicBezTo>
                  <a:cubicBezTo>
                    <a:pt x="837" y="2416"/>
                    <a:pt x="836" y="2411"/>
                    <a:pt x="834" y="2407"/>
                  </a:cubicBezTo>
                  <a:cubicBezTo>
                    <a:pt x="830" y="2393"/>
                    <a:pt x="822" y="2379"/>
                    <a:pt x="812" y="2366"/>
                  </a:cubicBezTo>
                  <a:cubicBezTo>
                    <a:pt x="810" y="2364"/>
                    <a:pt x="807" y="2362"/>
                    <a:pt x="812" y="2360"/>
                  </a:cubicBezTo>
                  <a:cubicBezTo>
                    <a:pt x="816" y="2358"/>
                    <a:pt x="820" y="2360"/>
                    <a:pt x="825" y="2361"/>
                  </a:cubicBezTo>
                  <a:cubicBezTo>
                    <a:pt x="839" y="2363"/>
                    <a:pt x="849" y="2366"/>
                    <a:pt x="846" y="2375"/>
                  </a:cubicBezTo>
                  <a:cubicBezTo>
                    <a:pt x="844" y="2383"/>
                    <a:pt x="850" y="2390"/>
                    <a:pt x="856" y="2398"/>
                  </a:cubicBezTo>
                  <a:cubicBezTo>
                    <a:pt x="867" y="2411"/>
                    <a:pt x="878" y="2423"/>
                    <a:pt x="892" y="2439"/>
                  </a:cubicBezTo>
                  <a:cubicBezTo>
                    <a:pt x="892" y="2430"/>
                    <a:pt x="886" y="2425"/>
                    <a:pt x="882" y="2420"/>
                  </a:cubicBezTo>
                  <a:cubicBezTo>
                    <a:pt x="871" y="2406"/>
                    <a:pt x="856" y="2394"/>
                    <a:pt x="856" y="2379"/>
                  </a:cubicBezTo>
                  <a:cubicBezTo>
                    <a:pt x="856" y="2376"/>
                    <a:pt x="853" y="2372"/>
                    <a:pt x="861" y="2371"/>
                  </a:cubicBezTo>
                  <a:cubicBezTo>
                    <a:pt x="867" y="2371"/>
                    <a:pt x="871" y="2374"/>
                    <a:pt x="873" y="2377"/>
                  </a:cubicBezTo>
                  <a:cubicBezTo>
                    <a:pt x="883" y="2389"/>
                    <a:pt x="893" y="2402"/>
                    <a:pt x="902" y="2414"/>
                  </a:cubicBezTo>
                  <a:cubicBezTo>
                    <a:pt x="910" y="2425"/>
                    <a:pt x="926" y="2432"/>
                    <a:pt x="949" y="2437"/>
                  </a:cubicBezTo>
                  <a:cubicBezTo>
                    <a:pt x="906" y="2423"/>
                    <a:pt x="902" y="2400"/>
                    <a:pt x="887" y="2380"/>
                  </a:cubicBezTo>
                  <a:cubicBezTo>
                    <a:pt x="879" y="2368"/>
                    <a:pt x="860" y="2362"/>
                    <a:pt x="838" y="2359"/>
                  </a:cubicBezTo>
                  <a:cubicBezTo>
                    <a:pt x="808" y="2354"/>
                    <a:pt x="795" y="2345"/>
                    <a:pt x="789" y="2331"/>
                  </a:cubicBezTo>
                  <a:cubicBezTo>
                    <a:pt x="775" y="2297"/>
                    <a:pt x="759" y="2264"/>
                    <a:pt x="734" y="2231"/>
                  </a:cubicBezTo>
                  <a:cubicBezTo>
                    <a:pt x="722" y="2214"/>
                    <a:pt x="726" y="2196"/>
                    <a:pt x="734" y="2177"/>
                  </a:cubicBezTo>
                  <a:cubicBezTo>
                    <a:pt x="747" y="2200"/>
                    <a:pt x="759" y="2221"/>
                    <a:pt x="772" y="2242"/>
                  </a:cubicBezTo>
                  <a:cubicBezTo>
                    <a:pt x="774" y="2215"/>
                    <a:pt x="741" y="2190"/>
                    <a:pt x="751" y="2160"/>
                  </a:cubicBezTo>
                  <a:cubicBezTo>
                    <a:pt x="776" y="2185"/>
                    <a:pt x="811" y="2206"/>
                    <a:pt x="787" y="2233"/>
                  </a:cubicBezTo>
                  <a:cubicBezTo>
                    <a:pt x="781" y="2240"/>
                    <a:pt x="778" y="2247"/>
                    <a:pt x="775" y="2254"/>
                  </a:cubicBezTo>
                  <a:cubicBezTo>
                    <a:pt x="771" y="2265"/>
                    <a:pt x="779" y="2274"/>
                    <a:pt x="798" y="2281"/>
                  </a:cubicBezTo>
                  <a:cubicBezTo>
                    <a:pt x="766" y="2259"/>
                    <a:pt x="802" y="2241"/>
                    <a:pt x="811" y="2221"/>
                  </a:cubicBezTo>
                  <a:cubicBezTo>
                    <a:pt x="825" y="2242"/>
                    <a:pt x="850" y="2262"/>
                    <a:pt x="825" y="2287"/>
                  </a:cubicBezTo>
                  <a:cubicBezTo>
                    <a:pt x="806" y="2305"/>
                    <a:pt x="812" y="2325"/>
                    <a:pt x="812" y="2345"/>
                  </a:cubicBezTo>
                  <a:cubicBezTo>
                    <a:pt x="823" y="2334"/>
                    <a:pt x="817" y="2322"/>
                    <a:pt x="824" y="2309"/>
                  </a:cubicBezTo>
                  <a:cubicBezTo>
                    <a:pt x="832" y="2325"/>
                    <a:pt x="842" y="2337"/>
                    <a:pt x="857" y="2349"/>
                  </a:cubicBezTo>
                  <a:cubicBezTo>
                    <a:pt x="850" y="2337"/>
                    <a:pt x="839" y="2326"/>
                    <a:pt x="833" y="2313"/>
                  </a:cubicBezTo>
                  <a:cubicBezTo>
                    <a:pt x="827" y="2300"/>
                    <a:pt x="830" y="2289"/>
                    <a:pt x="844" y="2276"/>
                  </a:cubicBezTo>
                  <a:cubicBezTo>
                    <a:pt x="870" y="2311"/>
                    <a:pt x="853" y="2350"/>
                    <a:pt x="902" y="2380"/>
                  </a:cubicBezTo>
                  <a:cubicBezTo>
                    <a:pt x="880" y="2362"/>
                    <a:pt x="877" y="2342"/>
                    <a:pt x="874" y="2322"/>
                  </a:cubicBezTo>
                  <a:cubicBezTo>
                    <a:pt x="894" y="2339"/>
                    <a:pt x="921" y="2353"/>
                    <a:pt x="940" y="2370"/>
                  </a:cubicBezTo>
                  <a:cubicBezTo>
                    <a:pt x="940" y="2364"/>
                    <a:pt x="932" y="2359"/>
                    <a:pt x="925" y="2353"/>
                  </a:cubicBezTo>
                  <a:cubicBezTo>
                    <a:pt x="903" y="2337"/>
                    <a:pt x="879" y="2322"/>
                    <a:pt x="870" y="2303"/>
                  </a:cubicBezTo>
                  <a:cubicBezTo>
                    <a:pt x="863" y="2291"/>
                    <a:pt x="859" y="2279"/>
                    <a:pt x="855" y="2267"/>
                  </a:cubicBezTo>
                  <a:cubicBezTo>
                    <a:pt x="848" y="2247"/>
                    <a:pt x="832" y="2227"/>
                    <a:pt x="819" y="2205"/>
                  </a:cubicBezTo>
                  <a:cubicBezTo>
                    <a:pt x="860" y="2219"/>
                    <a:pt x="893" y="2233"/>
                    <a:pt x="895" y="2257"/>
                  </a:cubicBezTo>
                  <a:cubicBezTo>
                    <a:pt x="896" y="2272"/>
                    <a:pt x="888" y="2286"/>
                    <a:pt x="885" y="2301"/>
                  </a:cubicBezTo>
                  <a:cubicBezTo>
                    <a:pt x="884" y="2305"/>
                    <a:pt x="881" y="2310"/>
                    <a:pt x="887" y="2314"/>
                  </a:cubicBezTo>
                  <a:cubicBezTo>
                    <a:pt x="895" y="2306"/>
                    <a:pt x="904" y="2255"/>
                    <a:pt x="899" y="2240"/>
                  </a:cubicBezTo>
                  <a:cubicBezTo>
                    <a:pt x="907" y="2243"/>
                    <a:pt x="909" y="2246"/>
                    <a:pt x="908" y="2250"/>
                  </a:cubicBezTo>
                  <a:cubicBezTo>
                    <a:pt x="902" y="2270"/>
                    <a:pt x="909" y="2290"/>
                    <a:pt x="923" y="2309"/>
                  </a:cubicBezTo>
                  <a:cubicBezTo>
                    <a:pt x="933" y="2322"/>
                    <a:pt x="942" y="2335"/>
                    <a:pt x="950" y="2349"/>
                  </a:cubicBezTo>
                  <a:cubicBezTo>
                    <a:pt x="945" y="2317"/>
                    <a:pt x="903" y="2287"/>
                    <a:pt x="919" y="2253"/>
                  </a:cubicBezTo>
                  <a:cubicBezTo>
                    <a:pt x="928" y="2256"/>
                    <a:pt x="931" y="2261"/>
                    <a:pt x="934" y="2265"/>
                  </a:cubicBezTo>
                  <a:cubicBezTo>
                    <a:pt x="948" y="2290"/>
                    <a:pt x="958" y="2316"/>
                    <a:pt x="973" y="2341"/>
                  </a:cubicBezTo>
                  <a:cubicBezTo>
                    <a:pt x="980" y="2354"/>
                    <a:pt x="976" y="2367"/>
                    <a:pt x="969" y="2380"/>
                  </a:cubicBezTo>
                  <a:cubicBezTo>
                    <a:pt x="965" y="2389"/>
                    <a:pt x="961" y="2398"/>
                    <a:pt x="965" y="2407"/>
                  </a:cubicBezTo>
                  <a:cubicBezTo>
                    <a:pt x="969" y="2389"/>
                    <a:pt x="983" y="2372"/>
                    <a:pt x="985" y="2352"/>
                  </a:cubicBezTo>
                  <a:cubicBezTo>
                    <a:pt x="1011" y="2371"/>
                    <a:pt x="1051" y="2381"/>
                    <a:pt x="1080" y="2397"/>
                  </a:cubicBezTo>
                  <a:cubicBezTo>
                    <a:pt x="1054" y="2377"/>
                    <a:pt x="1002" y="2366"/>
                    <a:pt x="985" y="2340"/>
                  </a:cubicBezTo>
                  <a:cubicBezTo>
                    <a:pt x="1007" y="2349"/>
                    <a:pt x="1028" y="2355"/>
                    <a:pt x="1051" y="2360"/>
                  </a:cubicBezTo>
                  <a:cubicBezTo>
                    <a:pt x="1024" y="2350"/>
                    <a:pt x="989" y="2343"/>
                    <a:pt x="977" y="2326"/>
                  </a:cubicBezTo>
                  <a:cubicBezTo>
                    <a:pt x="966" y="2311"/>
                    <a:pt x="960" y="2295"/>
                    <a:pt x="954" y="2279"/>
                  </a:cubicBezTo>
                  <a:cubicBezTo>
                    <a:pt x="969" y="2291"/>
                    <a:pt x="978" y="2304"/>
                    <a:pt x="1000" y="2314"/>
                  </a:cubicBezTo>
                  <a:cubicBezTo>
                    <a:pt x="994" y="2309"/>
                    <a:pt x="988" y="2304"/>
                    <a:pt x="982" y="2299"/>
                  </a:cubicBezTo>
                  <a:cubicBezTo>
                    <a:pt x="966" y="2284"/>
                    <a:pt x="956" y="2268"/>
                    <a:pt x="937" y="2254"/>
                  </a:cubicBezTo>
                  <a:cubicBezTo>
                    <a:pt x="924" y="2245"/>
                    <a:pt x="910" y="2236"/>
                    <a:pt x="892" y="2229"/>
                  </a:cubicBezTo>
                  <a:cubicBezTo>
                    <a:pt x="878" y="2223"/>
                    <a:pt x="865" y="2217"/>
                    <a:pt x="860" y="2208"/>
                  </a:cubicBezTo>
                  <a:cubicBezTo>
                    <a:pt x="855" y="2199"/>
                    <a:pt x="839" y="2192"/>
                    <a:pt x="827" y="2184"/>
                  </a:cubicBezTo>
                  <a:cubicBezTo>
                    <a:pt x="815" y="2177"/>
                    <a:pt x="806" y="2169"/>
                    <a:pt x="800" y="2161"/>
                  </a:cubicBezTo>
                  <a:cubicBezTo>
                    <a:pt x="828" y="2179"/>
                    <a:pt x="863" y="2195"/>
                    <a:pt x="907" y="2206"/>
                  </a:cubicBezTo>
                  <a:cubicBezTo>
                    <a:pt x="899" y="2199"/>
                    <a:pt x="882" y="2196"/>
                    <a:pt x="870" y="2191"/>
                  </a:cubicBezTo>
                  <a:cubicBezTo>
                    <a:pt x="856" y="2185"/>
                    <a:pt x="842" y="2179"/>
                    <a:pt x="831" y="2171"/>
                  </a:cubicBezTo>
                  <a:cubicBezTo>
                    <a:pt x="863" y="2180"/>
                    <a:pt x="892" y="2189"/>
                    <a:pt x="915" y="2202"/>
                  </a:cubicBezTo>
                  <a:cubicBezTo>
                    <a:pt x="900" y="2179"/>
                    <a:pt x="844" y="2173"/>
                    <a:pt x="816" y="2152"/>
                  </a:cubicBezTo>
                  <a:cubicBezTo>
                    <a:pt x="819" y="2152"/>
                    <a:pt x="819" y="2152"/>
                    <a:pt x="819" y="2152"/>
                  </a:cubicBezTo>
                  <a:cubicBezTo>
                    <a:pt x="843" y="2160"/>
                    <a:pt x="864" y="2167"/>
                    <a:pt x="888" y="2171"/>
                  </a:cubicBezTo>
                  <a:cubicBezTo>
                    <a:pt x="892" y="2172"/>
                    <a:pt x="895" y="2174"/>
                    <a:pt x="898" y="2176"/>
                  </a:cubicBezTo>
                  <a:cubicBezTo>
                    <a:pt x="915" y="2190"/>
                    <a:pt x="940" y="2202"/>
                    <a:pt x="943" y="2219"/>
                  </a:cubicBezTo>
                  <a:cubicBezTo>
                    <a:pt x="950" y="2233"/>
                    <a:pt x="952" y="2247"/>
                    <a:pt x="964" y="2260"/>
                  </a:cubicBezTo>
                  <a:cubicBezTo>
                    <a:pt x="961" y="2249"/>
                    <a:pt x="959" y="2238"/>
                    <a:pt x="956" y="2227"/>
                  </a:cubicBezTo>
                  <a:cubicBezTo>
                    <a:pt x="958" y="2227"/>
                    <a:pt x="960" y="2226"/>
                    <a:pt x="962" y="2226"/>
                  </a:cubicBezTo>
                  <a:cubicBezTo>
                    <a:pt x="972" y="2244"/>
                    <a:pt x="968" y="2262"/>
                    <a:pt x="987" y="2279"/>
                  </a:cubicBezTo>
                  <a:cubicBezTo>
                    <a:pt x="988" y="2267"/>
                    <a:pt x="974" y="2257"/>
                    <a:pt x="978" y="2245"/>
                  </a:cubicBezTo>
                  <a:cubicBezTo>
                    <a:pt x="1008" y="2276"/>
                    <a:pt x="997" y="2311"/>
                    <a:pt x="1033" y="2343"/>
                  </a:cubicBezTo>
                  <a:cubicBezTo>
                    <a:pt x="1024" y="2326"/>
                    <a:pt x="1016" y="2310"/>
                    <a:pt x="1008" y="2295"/>
                  </a:cubicBezTo>
                  <a:cubicBezTo>
                    <a:pt x="1016" y="2307"/>
                    <a:pt x="1037" y="2317"/>
                    <a:pt x="1041" y="2330"/>
                  </a:cubicBezTo>
                  <a:cubicBezTo>
                    <a:pt x="1044" y="2343"/>
                    <a:pt x="1058" y="2353"/>
                    <a:pt x="1073" y="2363"/>
                  </a:cubicBezTo>
                  <a:cubicBezTo>
                    <a:pt x="1087" y="2372"/>
                    <a:pt x="1102" y="2381"/>
                    <a:pt x="1118" y="2392"/>
                  </a:cubicBezTo>
                  <a:cubicBezTo>
                    <a:pt x="1117" y="2388"/>
                    <a:pt x="1116" y="2386"/>
                    <a:pt x="1115" y="2384"/>
                  </a:cubicBezTo>
                  <a:cubicBezTo>
                    <a:pt x="1136" y="2396"/>
                    <a:pt x="1149" y="2409"/>
                    <a:pt x="1166" y="2422"/>
                  </a:cubicBezTo>
                  <a:cubicBezTo>
                    <a:pt x="1153" y="2402"/>
                    <a:pt x="1119" y="2386"/>
                    <a:pt x="1109" y="2364"/>
                  </a:cubicBezTo>
                  <a:cubicBezTo>
                    <a:pt x="1140" y="2373"/>
                    <a:pt x="1157" y="2386"/>
                    <a:pt x="1184" y="2395"/>
                  </a:cubicBezTo>
                  <a:cubicBezTo>
                    <a:pt x="1146" y="2368"/>
                    <a:pt x="1085" y="2350"/>
                    <a:pt x="1053" y="2321"/>
                  </a:cubicBezTo>
                  <a:cubicBezTo>
                    <a:pt x="1088" y="2322"/>
                    <a:pt x="1114" y="2331"/>
                    <a:pt x="1129" y="2345"/>
                  </a:cubicBezTo>
                  <a:cubicBezTo>
                    <a:pt x="1144" y="2360"/>
                    <a:pt x="1170" y="2371"/>
                    <a:pt x="1199" y="2381"/>
                  </a:cubicBezTo>
                  <a:cubicBezTo>
                    <a:pt x="1176" y="2368"/>
                    <a:pt x="1145" y="2357"/>
                    <a:pt x="1133" y="2338"/>
                  </a:cubicBezTo>
                  <a:cubicBezTo>
                    <a:pt x="1154" y="2345"/>
                    <a:pt x="1162" y="2355"/>
                    <a:pt x="1182" y="2360"/>
                  </a:cubicBezTo>
                  <a:cubicBezTo>
                    <a:pt x="1165" y="2349"/>
                    <a:pt x="1152" y="2337"/>
                    <a:pt x="1126" y="2330"/>
                  </a:cubicBezTo>
                  <a:cubicBezTo>
                    <a:pt x="1111" y="2326"/>
                    <a:pt x="1095" y="2322"/>
                    <a:pt x="1080" y="2319"/>
                  </a:cubicBezTo>
                  <a:cubicBezTo>
                    <a:pt x="1093" y="2320"/>
                    <a:pt x="1107" y="2322"/>
                    <a:pt x="1120" y="2323"/>
                  </a:cubicBezTo>
                  <a:cubicBezTo>
                    <a:pt x="1120" y="2323"/>
                    <a:pt x="1120" y="2323"/>
                    <a:pt x="1121" y="2322"/>
                  </a:cubicBezTo>
                  <a:cubicBezTo>
                    <a:pt x="1108" y="2320"/>
                    <a:pt x="1095" y="2317"/>
                    <a:pt x="1082" y="2315"/>
                  </a:cubicBezTo>
                  <a:cubicBezTo>
                    <a:pt x="1045" y="2308"/>
                    <a:pt x="1022" y="2297"/>
                    <a:pt x="1015" y="2277"/>
                  </a:cubicBezTo>
                  <a:cubicBezTo>
                    <a:pt x="1005" y="2248"/>
                    <a:pt x="974" y="2223"/>
                    <a:pt x="947" y="2197"/>
                  </a:cubicBezTo>
                  <a:cubicBezTo>
                    <a:pt x="942" y="2193"/>
                    <a:pt x="938" y="2189"/>
                    <a:pt x="933" y="2184"/>
                  </a:cubicBezTo>
                  <a:cubicBezTo>
                    <a:pt x="955" y="2186"/>
                    <a:pt x="960" y="2189"/>
                    <a:pt x="963" y="2198"/>
                  </a:cubicBezTo>
                  <a:cubicBezTo>
                    <a:pt x="969" y="2213"/>
                    <a:pt x="983" y="2226"/>
                    <a:pt x="1003" y="2238"/>
                  </a:cubicBezTo>
                  <a:cubicBezTo>
                    <a:pt x="1017" y="2246"/>
                    <a:pt x="1030" y="2255"/>
                    <a:pt x="1044" y="2264"/>
                  </a:cubicBezTo>
                  <a:cubicBezTo>
                    <a:pt x="1027" y="2241"/>
                    <a:pt x="975" y="2225"/>
                    <a:pt x="977" y="2197"/>
                  </a:cubicBezTo>
                  <a:cubicBezTo>
                    <a:pt x="1007" y="2205"/>
                    <a:pt x="1025" y="2216"/>
                    <a:pt x="1034" y="2230"/>
                  </a:cubicBezTo>
                  <a:cubicBezTo>
                    <a:pt x="1045" y="2247"/>
                    <a:pt x="1051" y="2265"/>
                    <a:pt x="1065" y="2281"/>
                  </a:cubicBezTo>
                  <a:cubicBezTo>
                    <a:pt x="1073" y="2292"/>
                    <a:pt x="1086" y="2300"/>
                    <a:pt x="1111" y="2302"/>
                  </a:cubicBezTo>
                  <a:cubicBezTo>
                    <a:pt x="1089" y="2294"/>
                    <a:pt x="1073" y="2284"/>
                    <a:pt x="1070" y="2271"/>
                  </a:cubicBezTo>
                  <a:cubicBezTo>
                    <a:pt x="1069" y="2268"/>
                    <a:pt x="1060" y="2263"/>
                    <a:pt x="1071" y="2262"/>
                  </a:cubicBezTo>
                  <a:cubicBezTo>
                    <a:pt x="1080" y="2261"/>
                    <a:pt x="1092" y="2263"/>
                    <a:pt x="1097" y="2269"/>
                  </a:cubicBezTo>
                  <a:cubicBezTo>
                    <a:pt x="1098" y="2270"/>
                    <a:pt x="1099" y="2271"/>
                    <a:pt x="1099" y="2272"/>
                  </a:cubicBezTo>
                  <a:cubicBezTo>
                    <a:pt x="1106" y="2292"/>
                    <a:pt x="1126" y="2309"/>
                    <a:pt x="1154" y="2324"/>
                  </a:cubicBezTo>
                  <a:cubicBezTo>
                    <a:pt x="1174" y="2335"/>
                    <a:pt x="1192" y="2346"/>
                    <a:pt x="1208" y="2358"/>
                  </a:cubicBezTo>
                  <a:cubicBezTo>
                    <a:pt x="1206" y="2347"/>
                    <a:pt x="1187" y="2341"/>
                    <a:pt x="1179" y="2332"/>
                  </a:cubicBezTo>
                  <a:cubicBezTo>
                    <a:pt x="1142" y="2315"/>
                    <a:pt x="1116" y="2295"/>
                    <a:pt x="1112" y="2270"/>
                  </a:cubicBezTo>
                  <a:cubicBezTo>
                    <a:pt x="1129" y="2286"/>
                    <a:pt x="1133" y="2304"/>
                    <a:pt x="1165" y="2315"/>
                  </a:cubicBezTo>
                  <a:cubicBezTo>
                    <a:pt x="1152" y="2303"/>
                    <a:pt x="1133" y="2291"/>
                    <a:pt x="1129" y="2275"/>
                  </a:cubicBezTo>
                  <a:cubicBezTo>
                    <a:pt x="1146" y="2278"/>
                    <a:pt x="1153" y="2284"/>
                    <a:pt x="1158" y="2290"/>
                  </a:cubicBezTo>
                  <a:cubicBezTo>
                    <a:pt x="1169" y="2304"/>
                    <a:pt x="1179" y="2317"/>
                    <a:pt x="1191" y="2331"/>
                  </a:cubicBezTo>
                  <a:cubicBezTo>
                    <a:pt x="1201" y="2343"/>
                    <a:pt x="1222" y="2350"/>
                    <a:pt x="1247" y="2356"/>
                  </a:cubicBezTo>
                  <a:cubicBezTo>
                    <a:pt x="1248" y="2351"/>
                    <a:pt x="1242" y="2350"/>
                    <a:pt x="1238" y="2349"/>
                  </a:cubicBezTo>
                  <a:cubicBezTo>
                    <a:pt x="1213" y="2343"/>
                    <a:pt x="1200" y="2332"/>
                    <a:pt x="1191" y="2320"/>
                  </a:cubicBezTo>
                  <a:cubicBezTo>
                    <a:pt x="1180" y="2306"/>
                    <a:pt x="1170" y="2292"/>
                    <a:pt x="1158" y="2277"/>
                  </a:cubicBezTo>
                  <a:cubicBezTo>
                    <a:pt x="1178" y="2283"/>
                    <a:pt x="1193" y="2290"/>
                    <a:pt x="1208" y="2297"/>
                  </a:cubicBezTo>
                  <a:cubicBezTo>
                    <a:pt x="1179" y="2275"/>
                    <a:pt x="1121" y="2264"/>
                    <a:pt x="1107" y="2234"/>
                  </a:cubicBezTo>
                  <a:cubicBezTo>
                    <a:pt x="1128" y="2243"/>
                    <a:pt x="1140" y="2254"/>
                    <a:pt x="1162" y="2259"/>
                  </a:cubicBezTo>
                  <a:cubicBezTo>
                    <a:pt x="1152" y="2252"/>
                    <a:pt x="1136" y="2247"/>
                    <a:pt x="1128" y="2239"/>
                  </a:cubicBezTo>
                  <a:cubicBezTo>
                    <a:pt x="1162" y="2239"/>
                    <a:pt x="1200" y="2251"/>
                    <a:pt x="1210" y="2266"/>
                  </a:cubicBezTo>
                  <a:cubicBezTo>
                    <a:pt x="1217" y="2276"/>
                    <a:pt x="1224" y="2287"/>
                    <a:pt x="1230" y="2298"/>
                  </a:cubicBezTo>
                  <a:cubicBezTo>
                    <a:pt x="1239" y="2313"/>
                    <a:pt x="1260" y="2330"/>
                    <a:pt x="1289" y="2342"/>
                  </a:cubicBezTo>
                  <a:cubicBezTo>
                    <a:pt x="1281" y="2336"/>
                    <a:pt x="1273" y="2330"/>
                    <a:pt x="1265" y="2324"/>
                  </a:cubicBezTo>
                  <a:cubicBezTo>
                    <a:pt x="1258" y="2318"/>
                    <a:pt x="1249" y="2312"/>
                    <a:pt x="1243" y="2302"/>
                  </a:cubicBezTo>
                  <a:cubicBezTo>
                    <a:pt x="1277" y="2312"/>
                    <a:pt x="1312" y="2314"/>
                    <a:pt x="1344" y="2319"/>
                  </a:cubicBezTo>
                  <a:cubicBezTo>
                    <a:pt x="1354" y="2316"/>
                    <a:pt x="1363" y="2321"/>
                    <a:pt x="1375" y="2319"/>
                  </a:cubicBezTo>
                  <a:cubicBezTo>
                    <a:pt x="1358" y="2315"/>
                    <a:pt x="1341" y="2315"/>
                    <a:pt x="1327" y="2311"/>
                  </a:cubicBezTo>
                  <a:cubicBezTo>
                    <a:pt x="1294" y="2314"/>
                    <a:pt x="1243" y="2301"/>
                    <a:pt x="1234" y="2287"/>
                  </a:cubicBezTo>
                  <a:cubicBezTo>
                    <a:pt x="1229" y="2279"/>
                    <a:pt x="1224" y="2271"/>
                    <a:pt x="1220" y="2263"/>
                  </a:cubicBezTo>
                  <a:cubicBezTo>
                    <a:pt x="1245" y="2276"/>
                    <a:pt x="1269" y="2289"/>
                    <a:pt x="1300" y="2298"/>
                  </a:cubicBezTo>
                  <a:cubicBezTo>
                    <a:pt x="1298" y="2294"/>
                    <a:pt x="1290" y="2291"/>
                    <a:pt x="1283" y="2288"/>
                  </a:cubicBezTo>
                  <a:cubicBezTo>
                    <a:pt x="1252" y="2275"/>
                    <a:pt x="1233" y="2257"/>
                    <a:pt x="1197" y="2245"/>
                  </a:cubicBezTo>
                  <a:cubicBezTo>
                    <a:pt x="1215" y="2244"/>
                    <a:pt x="1231" y="2244"/>
                    <a:pt x="1247" y="2244"/>
                  </a:cubicBezTo>
                  <a:cubicBezTo>
                    <a:pt x="1258" y="2243"/>
                    <a:pt x="1270" y="2246"/>
                    <a:pt x="1279" y="2242"/>
                  </a:cubicBezTo>
                  <a:cubicBezTo>
                    <a:pt x="1279" y="2242"/>
                    <a:pt x="1279" y="2242"/>
                    <a:pt x="1279" y="2242"/>
                  </a:cubicBezTo>
                  <a:cubicBezTo>
                    <a:pt x="1285" y="2244"/>
                    <a:pt x="1290" y="2246"/>
                    <a:pt x="1296" y="2247"/>
                  </a:cubicBezTo>
                  <a:cubicBezTo>
                    <a:pt x="1300" y="2249"/>
                    <a:pt x="1304" y="2252"/>
                    <a:pt x="1314" y="2251"/>
                  </a:cubicBezTo>
                  <a:cubicBezTo>
                    <a:pt x="1280" y="2236"/>
                    <a:pt x="1242" y="2225"/>
                    <a:pt x="1220" y="2206"/>
                  </a:cubicBezTo>
                  <a:cubicBezTo>
                    <a:pt x="1254" y="2213"/>
                    <a:pt x="1289" y="2217"/>
                    <a:pt x="1325" y="2222"/>
                  </a:cubicBezTo>
                  <a:cubicBezTo>
                    <a:pt x="1273" y="2212"/>
                    <a:pt x="1218" y="2205"/>
                    <a:pt x="1177" y="2185"/>
                  </a:cubicBezTo>
                  <a:cubicBezTo>
                    <a:pt x="1197" y="2183"/>
                    <a:pt x="1216" y="2184"/>
                    <a:pt x="1234" y="2186"/>
                  </a:cubicBezTo>
                  <a:cubicBezTo>
                    <a:pt x="1252" y="2188"/>
                    <a:pt x="1271" y="2189"/>
                    <a:pt x="1289" y="2191"/>
                  </a:cubicBezTo>
                  <a:cubicBezTo>
                    <a:pt x="1306" y="2193"/>
                    <a:pt x="1323" y="2196"/>
                    <a:pt x="1340" y="2198"/>
                  </a:cubicBezTo>
                  <a:cubicBezTo>
                    <a:pt x="1317" y="2191"/>
                    <a:pt x="1292" y="2188"/>
                    <a:pt x="1267" y="2185"/>
                  </a:cubicBezTo>
                  <a:cubicBezTo>
                    <a:pt x="1222" y="2180"/>
                    <a:pt x="1176" y="2180"/>
                    <a:pt x="1130" y="2177"/>
                  </a:cubicBezTo>
                  <a:cubicBezTo>
                    <a:pt x="1061" y="2171"/>
                    <a:pt x="993" y="2161"/>
                    <a:pt x="922" y="2161"/>
                  </a:cubicBezTo>
                  <a:cubicBezTo>
                    <a:pt x="891" y="2161"/>
                    <a:pt x="863" y="2155"/>
                    <a:pt x="839" y="2146"/>
                  </a:cubicBezTo>
                  <a:cubicBezTo>
                    <a:pt x="836" y="2145"/>
                    <a:pt x="833" y="2144"/>
                    <a:pt x="830" y="2142"/>
                  </a:cubicBezTo>
                  <a:cubicBezTo>
                    <a:pt x="827" y="2141"/>
                    <a:pt x="824" y="2139"/>
                    <a:pt x="821" y="2137"/>
                  </a:cubicBezTo>
                  <a:cubicBezTo>
                    <a:pt x="820" y="2137"/>
                    <a:pt x="819" y="2136"/>
                    <a:pt x="818" y="2136"/>
                  </a:cubicBezTo>
                  <a:cubicBezTo>
                    <a:pt x="813" y="2132"/>
                    <a:pt x="808" y="2128"/>
                    <a:pt x="805" y="2124"/>
                  </a:cubicBezTo>
                  <a:cubicBezTo>
                    <a:pt x="804" y="2124"/>
                    <a:pt x="804" y="2123"/>
                    <a:pt x="803" y="2122"/>
                  </a:cubicBezTo>
                  <a:cubicBezTo>
                    <a:pt x="803" y="2116"/>
                    <a:pt x="802" y="2109"/>
                    <a:pt x="800" y="2102"/>
                  </a:cubicBezTo>
                  <a:cubicBezTo>
                    <a:pt x="799" y="2098"/>
                    <a:pt x="799" y="2093"/>
                    <a:pt x="799" y="2089"/>
                  </a:cubicBezTo>
                  <a:cubicBezTo>
                    <a:pt x="799" y="2077"/>
                    <a:pt x="798" y="2065"/>
                    <a:pt x="798" y="2053"/>
                  </a:cubicBezTo>
                  <a:cubicBezTo>
                    <a:pt x="797" y="2042"/>
                    <a:pt x="797" y="2031"/>
                    <a:pt x="797" y="2019"/>
                  </a:cubicBezTo>
                  <a:cubicBezTo>
                    <a:pt x="797" y="2013"/>
                    <a:pt x="797" y="2007"/>
                    <a:pt x="796" y="2002"/>
                  </a:cubicBezTo>
                  <a:cubicBezTo>
                    <a:pt x="796" y="1962"/>
                    <a:pt x="796" y="1913"/>
                    <a:pt x="796" y="1859"/>
                  </a:cubicBezTo>
                  <a:cubicBezTo>
                    <a:pt x="797" y="1849"/>
                    <a:pt x="798" y="1839"/>
                    <a:pt x="799" y="1829"/>
                  </a:cubicBezTo>
                  <a:cubicBezTo>
                    <a:pt x="803" y="1797"/>
                    <a:pt x="808" y="1765"/>
                    <a:pt x="813" y="1733"/>
                  </a:cubicBezTo>
                  <a:cubicBezTo>
                    <a:pt x="815" y="1713"/>
                    <a:pt x="817" y="1694"/>
                    <a:pt x="819" y="1674"/>
                  </a:cubicBezTo>
                  <a:cubicBezTo>
                    <a:pt x="821" y="1659"/>
                    <a:pt x="822" y="1645"/>
                    <a:pt x="824" y="1630"/>
                  </a:cubicBezTo>
                  <a:cubicBezTo>
                    <a:pt x="824" y="1629"/>
                    <a:pt x="824" y="1627"/>
                    <a:pt x="825" y="1625"/>
                  </a:cubicBezTo>
                  <a:cubicBezTo>
                    <a:pt x="830" y="1618"/>
                    <a:pt x="829" y="1609"/>
                    <a:pt x="828" y="1600"/>
                  </a:cubicBezTo>
                  <a:cubicBezTo>
                    <a:pt x="828" y="1590"/>
                    <a:pt x="828" y="1579"/>
                    <a:pt x="827" y="1569"/>
                  </a:cubicBezTo>
                  <a:cubicBezTo>
                    <a:pt x="826" y="1562"/>
                    <a:pt x="827" y="1555"/>
                    <a:pt x="831" y="1549"/>
                  </a:cubicBezTo>
                  <a:cubicBezTo>
                    <a:pt x="835" y="1542"/>
                    <a:pt x="837" y="1534"/>
                    <a:pt x="840" y="1526"/>
                  </a:cubicBezTo>
                  <a:cubicBezTo>
                    <a:pt x="843" y="1518"/>
                    <a:pt x="845" y="1510"/>
                    <a:pt x="849" y="1503"/>
                  </a:cubicBezTo>
                  <a:cubicBezTo>
                    <a:pt x="854" y="1495"/>
                    <a:pt x="857" y="1486"/>
                    <a:pt x="860" y="1476"/>
                  </a:cubicBezTo>
                  <a:cubicBezTo>
                    <a:pt x="866" y="1449"/>
                    <a:pt x="876" y="1424"/>
                    <a:pt x="888" y="1400"/>
                  </a:cubicBezTo>
                  <a:cubicBezTo>
                    <a:pt x="893" y="1390"/>
                    <a:pt x="896" y="1379"/>
                    <a:pt x="900" y="1368"/>
                  </a:cubicBezTo>
                  <a:cubicBezTo>
                    <a:pt x="906" y="1351"/>
                    <a:pt x="912" y="1334"/>
                    <a:pt x="918" y="1317"/>
                  </a:cubicBezTo>
                  <a:cubicBezTo>
                    <a:pt x="919" y="1316"/>
                    <a:pt x="919" y="1314"/>
                    <a:pt x="920" y="1313"/>
                  </a:cubicBezTo>
                  <a:cubicBezTo>
                    <a:pt x="925" y="1306"/>
                    <a:pt x="927" y="1297"/>
                    <a:pt x="927" y="1288"/>
                  </a:cubicBezTo>
                  <a:cubicBezTo>
                    <a:pt x="927" y="1283"/>
                    <a:pt x="929" y="1280"/>
                    <a:pt x="932" y="1276"/>
                  </a:cubicBezTo>
                  <a:cubicBezTo>
                    <a:pt x="937" y="1270"/>
                    <a:pt x="942" y="1264"/>
                    <a:pt x="947" y="1258"/>
                  </a:cubicBezTo>
                  <a:cubicBezTo>
                    <a:pt x="950" y="1254"/>
                    <a:pt x="951" y="1254"/>
                    <a:pt x="956" y="1259"/>
                  </a:cubicBezTo>
                  <a:cubicBezTo>
                    <a:pt x="956" y="1259"/>
                    <a:pt x="957" y="1260"/>
                    <a:pt x="957" y="1260"/>
                  </a:cubicBezTo>
                  <a:cubicBezTo>
                    <a:pt x="958" y="1260"/>
                    <a:pt x="958" y="1260"/>
                    <a:pt x="958" y="1260"/>
                  </a:cubicBezTo>
                  <a:cubicBezTo>
                    <a:pt x="959" y="1257"/>
                    <a:pt x="957" y="1255"/>
                    <a:pt x="956" y="1253"/>
                  </a:cubicBezTo>
                  <a:cubicBezTo>
                    <a:pt x="955" y="1249"/>
                    <a:pt x="953" y="1245"/>
                    <a:pt x="952" y="1242"/>
                  </a:cubicBezTo>
                  <a:cubicBezTo>
                    <a:pt x="948" y="1232"/>
                    <a:pt x="951" y="1224"/>
                    <a:pt x="957" y="1217"/>
                  </a:cubicBezTo>
                  <a:cubicBezTo>
                    <a:pt x="959" y="1214"/>
                    <a:pt x="961" y="1214"/>
                    <a:pt x="964" y="1216"/>
                  </a:cubicBezTo>
                  <a:cubicBezTo>
                    <a:pt x="965" y="1218"/>
                    <a:pt x="967" y="1219"/>
                    <a:pt x="968" y="1216"/>
                  </a:cubicBezTo>
                  <a:cubicBezTo>
                    <a:pt x="969" y="1210"/>
                    <a:pt x="972" y="1208"/>
                    <a:pt x="977" y="1209"/>
                  </a:cubicBezTo>
                  <a:cubicBezTo>
                    <a:pt x="979" y="1209"/>
                    <a:pt x="981" y="1210"/>
                    <a:pt x="982" y="1207"/>
                  </a:cubicBezTo>
                  <a:cubicBezTo>
                    <a:pt x="982" y="1205"/>
                    <a:pt x="980" y="1205"/>
                    <a:pt x="979" y="1205"/>
                  </a:cubicBezTo>
                  <a:cubicBezTo>
                    <a:pt x="975" y="1206"/>
                    <a:pt x="973" y="1202"/>
                    <a:pt x="972" y="1197"/>
                  </a:cubicBezTo>
                  <a:cubicBezTo>
                    <a:pt x="971" y="1190"/>
                    <a:pt x="973" y="1186"/>
                    <a:pt x="980" y="1183"/>
                  </a:cubicBezTo>
                  <a:cubicBezTo>
                    <a:pt x="983" y="1182"/>
                    <a:pt x="985" y="1182"/>
                    <a:pt x="986" y="1186"/>
                  </a:cubicBezTo>
                  <a:cubicBezTo>
                    <a:pt x="988" y="1191"/>
                    <a:pt x="989" y="1195"/>
                    <a:pt x="991" y="1200"/>
                  </a:cubicBezTo>
                  <a:cubicBezTo>
                    <a:pt x="991" y="1202"/>
                    <a:pt x="992" y="1203"/>
                    <a:pt x="994" y="1203"/>
                  </a:cubicBezTo>
                  <a:cubicBezTo>
                    <a:pt x="995" y="1203"/>
                    <a:pt x="996" y="1202"/>
                    <a:pt x="997" y="1201"/>
                  </a:cubicBezTo>
                  <a:cubicBezTo>
                    <a:pt x="1000" y="1195"/>
                    <a:pt x="1001" y="1189"/>
                    <a:pt x="1001" y="1183"/>
                  </a:cubicBezTo>
                  <a:cubicBezTo>
                    <a:pt x="1001" y="1180"/>
                    <a:pt x="1000" y="1179"/>
                    <a:pt x="998" y="1177"/>
                  </a:cubicBezTo>
                  <a:cubicBezTo>
                    <a:pt x="992" y="1170"/>
                    <a:pt x="991" y="1161"/>
                    <a:pt x="989" y="1152"/>
                  </a:cubicBezTo>
                  <a:cubicBezTo>
                    <a:pt x="989" y="1152"/>
                    <a:pt x="989" y="1152"/>
                    <a:pt x="989" y="1152"/>
                  </a:cubicBezTo>
                  <a:cubicBezTo>
                    <a:pt x="988" y="1151"/>
                    <a:pt x="988" y="1149"/>
                    <a:pt x="988" y="1148"/>
                  </a:cubicBezTo>
                  <a:cubicBezTo>
                    <a:pt x="987" y="1146"/>
                    <a:pt x="988" y="1145"/>
                    <a:pt x="990" y="1145"/>
                  </a:cubicBezTo>
                  <a:cubicBezTo>
                    <a:pt x="991" y="1144"/>
                    <a:pt x="992" y="1145"/>
                    <a:pt x="992" y="1146"/>
                  </a:cubicBezTo>
                  <a:cubicBezTo>
                    <a:pt x="993" y="1147"/>
                    <a:pt x="993" y="1148"/>
                    <a:pt x="994" y="1148"/>
                  </a:cubicBezTo>
                  <a:cubicBezTo>
                    <a:pt x="996" y="1149"/>
                    <a:pt x="997" y="1151"/>
                    <a:pt x="997" y="1154"/>
                  </a:cubicBezTo>
                  <a:cubicBezTo>
                    <a:pt x="997" y="1154"/>
                    <a:pt x="997" y="1155"/>
                    <a:pt x="997" y="1155"/>
                  </a:cubicBezTo>
                  <a:cubicBezTo>
                    <a:pt x="997" y="1156"/>
                    <a:pt x="997" y="1157"/>
                    <a:pt x="998" y="1157"/>
                  </a:cubicBezTo>
                  <a:cubicBezTo>
                    <a:pt x="998" y="1157"/>
                    <a:pt x="998" y="1157"/>
                    <a:pt x="999" y="1157"/>
                  </a:cubicBezTo>
                  <a:cubicBezTo>
                    <a:pt x="999" y="1160"/>
                    <a:pt x="999" y="1162"/>
                    <a:pt x="1000" y="1164"/>
                  </a:cubicBezTo>
                  <a:cubicBezTo>
                    <a:pt x="1001" y="1168"/>
                    <a:pt x="1002" y="1172"/>
                    <a:pt x="1004" y="1176"/>
                  </a:cubicBezTo>
                  <a:cubicBezTo>
                    <a:pt x="1003" y="1172"/>
                    <a:pt x="1003" y="1168"/>
                    <a:pt x="1003" y="1164"/>
                  </a:cubicBezTo>
                  <a:cubicBezTo>
                    <a:pt x="1000" y="1160"/>
                    <a:pt x="1000" y="1157"/>
                    <a:pt x="1003" y="1151"/>
                  </a:cubicBezTo>
                  <a:cubicBezTo>
                    <a:pt x="1003" y="1151"/>
                    <a:pt x="1003" y="1150"/>
                    <a:pt x="1003" y="1150"/>
                  </a:cubicBezTo>
                  <a:cubicBezTo>
                    <a:pt x="1004" y="1150"/>
                    <a:pt x="1004" y="1150"/>
                    <a:pt x="1004" y="1149"/>
                  </a:cubicBezTo>
                  <a:cubicBezTo>
                    <a:pt x="1005" y="1149"/>
                    <a:pt x="1006" y="1149"/>
                    <a:pt x="1006" y="1150"/>
                  </a:cubicBezTo>
                  <a:cubicBezTo>
                    <a:pt x="1008" y="1151"/>
                    <a:pt x="1008" y="1153"/>
                    <a:pt x="1009" y="1155"/>
                  </a:cubicBezTo>
                  <a:cubicBezTo>
                    <a:pt x="1009" y="1157"/>
                    <a:pt x="1008" y="1158"/>
                    <a:pt x="1007" y="1159"/>
                  </a:cubicBezTo>
                  <a:cubicBezTo>
                    <a:pt x="1006" y="1160"/>
                    <a:pt x="1006" y="1160"/>
                    <a:pt x="1008" y="1161"/>
                  </a:cubicBezTo>
                  <a:cubicBezTo>
                    <a:pt x="1008" y="1161"/>
                    <a:pt x="1009" y="1161"/>
                    <a:pt x="1009" y="1161"/>
                  </a:cubicBezTo>
                  <a:cubicBezTo>
                    <a:pt x="1010" y="1162"/>
                    <a:pt x="1008" y="1164"/>
                    <a:pt x="1010" y="1164"/>
                  </a:cubicBezTo>
                  <a:cubicBezTo>
                    <a:pt x="1010" y="1165"/>
                    <a:pt x="1011" y="1165"/>
                    <a:pt x="1011" y="1166"/>
                  </a:cubicBezTo>
                  <a:cubicBezTo>
                    <a:pt x="1011" y="1166"/>
                    <a:pt x="1011" y="1167"/>
                    <a:pt x="1011" y="1167"/>
                  </a:cubicBezTo>
                  <a:cubicBezTo>
                    <a:pt x="1012" y="1168"/>
                    <a:pt x="1013" y="1168"/>
                    <a:pt x="1013" y="1167"/>
                  </a:cubicBezTo>
                  <a:cubicBezTo>
                    <a:pt x="1014" y="1166"/>
                    <a:pt x="1014" y="1165"/>
                    <a:pt x="1014" y="1164"/>
                  </a:cubicBezTo>
                  <a:cubicBezTo>
                    <a:pt x="1014" y="1163"/>
                    <a:pt x="1014" y="1162"/>
                    <a:pt x="1014" y="1161"/>
                  </a:cubicBezTo>
                  <a:cubicBezTo>
                    <a:pt x="1014" y="1159"/>
                    <a:pt x="1015" y="1158"/>
                    <a:pt x="1016" y="1158"/>
                  </a:cubicBezTo>
                  <a:cubicBezTo>
                    <a:pt x="1017" y="1157"/>
                    <a:pt x="1019" y="1158"/>
                    <a:pt x="1019" y="1159"/>
                  </a:cubicBezTo>
                  <a:cubicBezTo>
                    <a:pt x="1018" y="1162"/>
                    <a:pt x="1020" y="1165"/>
                    <a:pt x="1018" y="1167"/>
                  </a:cubicBezTo>
                  <a:cubicBezTo>
                    <a:pt x="1018" y="1168"/>
                    <a:pt x="1019" y="1169"/>
                    <a:pt x="1019" y="1170"/>
                  </a:cubicBezTo>
                  <a:cubicBezTo>
                    <a:pt x="1020" y="1171"/>
                    <a:pt x="1021" y="1172"/>
                    <a:pt x="1022" y="1173"/>
                  </a:cubicBezTo>
                  <a:cubicBezTo>
                    <a:pt x="1023" y="1173"/>
                    <a:pt x="1024" y="1171"/>
                    <a:pt x="1025" y="1171"/>
                  </a:cubicBezTo>
                  <a:cubicBezTo>
                    <a:pt x="1027" y="1169"/>
                    <a:pt x="1027" y="1169"/>
                    <a:pt x="1029" y="1171"/>
                  </a:cubicBezTo>
                  <a:cubicBezTo>
                    <a:pt x="1029" y="1171"/>
                    <a:pt x="1029" y="1172"/>
                    <a:pt x="1030" y="1172"/>
                  </a:cubicBezTo>
                  <a:cubicBezTo>
                    <a:pt x="1031" y="1171"/>
                    <a:pt x="1031" y="1170"/>
                    <a:pt x="1031" y="1169"/>
                  </a:cubicBezTo>
                  <a:cubicBezTo>
                    <a:pt x="1031" y="1168"/>
                    <a:pt x="1030" y="1167"/>
                    <a:pt x="1029" y="1167"/>
                  </a:cubicBezTo>
                  <a:cubicBezTo>
                    <a:pt x="1028" y="1166"/>
                    <a:pt x="1028" y="1166"/>
                    <a:pt x="1027" y="1166"/>
                  </a:cubicBezTo>
                  <a:cubicBezTo>
                    <a:pt x="1024" y="1164"/>
                    <a:pt x="1023" y="1161"/>
                    <a:pt x="1023" y="1158"/>
                  </a:cubicBezTo>
                  <a:cubicBezTo>
                    <a:pt x="1023" y="1157"/>
                    <a:pt x="1024" y="1156"/>
                    <a:pt x="1025" y="1156"/>
                  </a:cubicBezTo>
                  <a:cubicBezTo>
                    <a:pt x="1026" y="1156"/>
                    <a:pt x="1028" y="1156"/>
                    <a:pt x="1028" y="1157"/>
                  </a:cubicBezTo>
                  <a:cubicBezTo>
                    <a:pt x="1028" y="1158"/>
                    <a:pt x="1028" y="1158"/>
                    <a:pt x="1028" y="1158"/>
                  </a:cubicBezTo>
                  <a:cubicBezTo>
                    <a:pt x="1028" y="1161"/>
                    <a:pt x="1030" y="1163"/>
                    <a:pt x="1032" y="1164"/>
                  </a:cubicBezTo>
                  <a:cubicBezTo>
                    <a:pt x="1032" y="1165"/>
                    <a:pt x="1033" y="1166"/>
                    <a:pt x="1033" y="1167"/>
                  </a:cubicBezTo>
                  <a:cubicBezTo>
                    <a:pt x="1033" y="1168"/>
                    <a:pt x="1033" y="1169"/>
                    <a:pt x="1034" y="1170"/>
                  </a:cubicBezTo>
                  <a:cubicBezTo>
                    <a:pt x="1034" y="1170"/>
                    <a:pt x="1035" y="1171"/>
                    <a:pt x="1036" y="1171"/>
                  </a:cubicBezTo>
                  <a:cubicBezTo>
                    <a:pt x="1036" y="1170"/>
                    <a:pt x="1036" y="1170"/>
                    <a:pt x="1036" y="1169"/>
                  </a:cubicBezTo>
                  <a:cubicBezTo>
                    <a:pt x="1036" y="1168"/>
                    <a:pt x="1037" y="1167"/>
                    <a:pt x="1038" y="1167"/>
                  </a:cubicBezTo>
                  <a:cubicBezTo>
                    <a:pt x="1038" y="1167"/>
                    <a:pt x="1039" y="1167"/>
                    <a:pt x="1040" y="1166"/>
                  </a:cubicBezTo>
                  <a:cubicBezTo>
                    <a:pt x="1041" y="1166"/>
                    <a:pt x="1042" y="1165"/>
                    <a:pt x="1042" y="1164"/>
                  </a:cubicBezTo>
                  <a:cubicBezTo>
                    <a:pt x="1043" y="1164"/>
                    <a:pt x="1042" y="1163"/>
                    <a:pt x="1042" y="1163"/>
                  </a:cubicBezTo>
                  <a:cubicBezTo>
                    <a:pt x="1042" y="1162"/>
                    <a:pt x="1041" y="1162"/>
                    <a:pt x="1041" y="1162"/>
                  </a:cubicBezTo>
                  <a:cubicBezTo>
                    <a:pt x="1040" y="1162"/>
                    <a:pt x="1039" y="1162"/>
                    <a:pt x="1039" y="1162"/>
                  </a:cubicBezTo>
                  <a:cubicBezTo>
                    <a:pt x="1038" y="1162"/>
                    <a:pt x="1037" y="1162"/>
                    <a:pt x="1037" y="1161"/>
                  </a:cubicBezTo>
                  <a:cubicBezTo>
                    <a:pt x="1037" y="1160"/>
                    <a:pt x="1036" y="1158"/>
                    <a:pt x="1035" y="1157"/>
                  </a:cubicBezTo>
                  <a:cubicBezTo>
                    <a:pt x="1033" y="1156"/>
                    <a:pt x="1033" y="1155"/>
                    <a:pt x="1034" y="1153"/>
                  </a:cubicBezTo>
                  <a:cubicBezTo>
                    <a:pt x="1035" y="1152"/>
                    <a:pt x="1036" y="1152"/>
                    <a:pt x="1037" y="1153"/>
                  </a:cubicBezTo>
                  <a:cubicBezTo>
                    <a:pt x="1037" y="1153"/>
                    <a:pt x="1037" y="1153"/>
                    <a:pt x="1037" y="1153"/>
                  </a:cubicBezTo>
                  <a:cubicBezTo>
                    <a:pt x="1039" y="1155"/>
                    <a:pt x="1042" y="1156"/>
                    <a:pt x="1045" y="1155"/>
                  </a:cubicBezTo>
                  <a:cubicBezTo>
                    <a:pt x="1046" y="1155"/>
                    <a:pt x="1047" y="1155"/>
                    <a:pt x="1048" y="1155"/>
                  </a:cubicBezTo>
                  <a:cubicBezTo>
                    <a:pt x="1048" y="1154"/>
                    <a:pt x="1047" y="1154"/>
                    <a:pt x="1046" y="1154"/>
                  </a:cubicBezTo>
                  <a:cubicBezTo>
                    <a:pt x="1045" y="1153"/>
                    <a:pt x="1044" y="1152"/>
                    <a:pt x="1044" y="1150"/>
                  </a:cubicBezTo>
                  <a:cubicBezTo>
                    <a:pt x="1044" y="1150"/>
                    <a:pt x="1044" y="1149"/>
                    <a:pt x="1044" y="1148"/>
                  </a:cubicBezTo>
                  <a:cubicBezTo>
                    <a:pt x="1042" y="1146"/>
                    <a:pt x="1042" y="1144"/>
                    <a:pt x="1042" y="1142"/>
                  </a:cubicBezTo>
                  <a:cubicBezTo>
                    <a:pt x="1042" y="1141"/>
                    <a:pt x="1041" y="1140"/>
                    <a:pt x="1040" y="1140"/>
                  </a:cubicBezTo>
                  <a:cubicBezTo>
                    <a:pt x="1038" y="1140"/>
                    <a:pt x="1037" y="1139"/>
                    <a:pt x="1037" y="1138"/>
                  </a:cubicBezTo>
                  <a:cubicBezTo>
                    <a:pt x="1036" y="1137"/>
                    <a:pt x="1036" y="1135"/>
                    <a:pt x="1038" y="1135"/>
                  </a:cubicBezTo>
                  <a:cubicBezTo>
                    <a:pt x="1040" y="1135"/>
                    <a:pt x="1041" y="1135"/>
                    <a:pt x="1042" y="1137"/>
                  </a:cubicBezTo>
                  <a:cubicBezTo>
                    <a:pt x="1043" y="1139"/>
                    <a:pt x="1044" y="1141"/>
                    <a:pt x="1045" y="1142"/>
                  </a:cubicBezTo>
                  <a:cubicBezTo>
                    <a:pt x="1046" y="1143"/>
                    <a:pt x="1046" y="1143"/>
                    <a:pt x="1045" y="1144"/>
                  </a:cubicBezTo>
                  <a:cubicBezTo>
                    <a:pt x="1045" y="1145"/>
                    <a:pt x="1045" y="1145"/>
                    <a:pt x="1045" y="1146"/>
                  </a:cubicBezTo>
                  <a:cubicBezTo>
                    <a:pt x="1045" y="1146"/>
                    <a:pt x="1046" y="1147"/>
                    <a:pt x="1046" y="1147"/>
                  </a:cubicBezTo>
                  <a:cubicBezTo>
                    <a:pt x="1046" y="1147"/>
                    <a:pt x="1047" y="1147"/>
                    <a:pt x="1047" y="1147"/>
                  </a:cubicBezTo>
                  <a:cubicBezTo>
                    <a:pt x="1048" y="1146"/>
                    <a:pt x="1048" y="1144"/>
                    <a:pt x="1049" y="1143"/>
                  </a:cubicBezTo>
                  <a:cubicBezTo>
                    <a:pt x="1051" y="1145"/>
                    <a:pt x="1053" y="1146"/>
                    <a:pt x="1055" y="1147"/>
                  </a:cubicBezTo>
                  <a:cubicBezTo>
                    <a:pt x="1056" y="1147"/>
                    <a:pt x="1056" y="1148"/>
                    <a:pt x="1057" y="1147"/>
                  </a:cubicBezTo>
                  <a:cubicBezTo>
                    <a:pt x="1057" y="1147"/>
                    <a:pt x="1057" y="1146"/>
                    <a:pt x="1056" y="1146"/>
                  </a:cubicBezTo>
                  <a:cubicBezTo>
                    <a:pt x="1056" y="1146"/>
                    <a:pt x="1056" y="1146"/>
                    <a:pt x="1056" y="1146"/>
                  </a:cubicBezTo>
                  <a:cubicBezTo>
                    <a:pt x="1056" y="1145"/>
                    <a:pt x="1055" y="1144"/>
                    <a:pt x="1056" y="1143"/>
                  </a:cubicBezTo>
                  <a:cubicBezTo>
                    <a:pt x="1056" y="1142"/>
                    <a:pt x="1057" y="1143"/>
                    <a:pt x="1058" y="1143"/>
                  </a:cubicBezTo>
                  <a:cubicBezTo>
                    <a:pt x="1059" y="1143"/>
                    <a:pt x="1060" y="1143"/>
                    <a:pt x="1061" y="1143"/>
                  </a:cubicBezTo>
                  <a:cubicBezTo>
                    <a:pt x="1061" y="1142"/>
                    <a:pt x="1061" y="1141"/>
                    <a:pt x="1061" y="1141"/>
                  </a:cubicBezTo>
                  <a:cubicBezTo>
                    <a:pt x="1060" y="1140"/>
                    <a:pt x="1057" y="1136"/>
                    <a:pt x="1057" y="1134"/>
                  </a:cubicBezTo>
                  <a:cubicBezTo>
                    <a:pt x="1057" y="1134"/>
                    <a:pt x="1056" y="1133"/>
                    <a:pt x="1055" y="1133"/>
                  </a:cubicBezTo>
                  <a:cubicBezTo>
                    <a:pt x="1054" y="1132"/>
                    <a:pt x="1052" y="1131"/>
                    <a:pt x="1051" y="1130"/>
                  </a:cubicBezTo>
                  <a:cubicBezTo>
                    <a:pt x="1050" y="1129"/>
                    <a:pt x="1050" y="1128"/>
                    <a:pt x="1050" y="1127"/>
                  </a:cubicBezTo>
                  <a:cubicBezTo>
                    <a:pt x="1050" y="1127"/>
                    <a:pt x="1051" y="1126"/>
                    <a:pt x="1051" y="1125"/>
                  </a:cubicBezTo>
                  <a:cubicBezTo>
                    <a:pt x="1052" y="1124"/>
                    <a:pt x="1053" y="1124"/>
                    <a:pt x="1054" y="1125"/>
                  </a:cubicBezTo>
                  <a:cubicBezTo>
                    <a:pt x="1055" y="1125"/>
                    <a:pt x="1055" y="1126"/>
                    <a:pt x="1056" y="1126"/>
                  </a:cubicBezTo>
                  <a:cubicBezTo>
                    <a:pt x="1056" y="1127"/>
                    <a:pt x="1057" y="1126"/>
                    <a:pt x="1058" y="1126"/>
                  </a:cubicBezTo>
                  <a:cubicBezTo>
                    <a:pt x="1058" y="1125"/>
                    <a:pt x="1058" y="1125"/>
                    <a:pt x="1058" y="1125"/>
                  </a:cubicBezTo>
                  <a:cubicBezTo>
                    <a:pt x="1057" y="1123"/>
                    <a:pt x="1058" y="1122"/>
                    <a:pt x="1059" y="1121"/>
                  </a:cubicBezTo>
                  <a:cubicBezTo>
                    <a:pt x="1061" y="1120"/>
                    <a:pt x="1061" y="1119"/>
                    <a:pt x="1059" y="1118"/>
                  </a:cubicBezTo>
                  <a:cubicBezTo>
                    <a:pt x="1058" y="1117"/>
                    <a:pt x="1056" y="1116"/>
                    <a:pt x="1055" y="1116"/>
                  </a:cubicBezTo>
                  <a:cubicBezTo>
                    <a:pt x="1053" y="1114"/>
                    <a:pt x="1051" y="1113"/>
                    <a:pt x="1050" y="1110"/>
                  </a:cubicBezTo>
                  <a:cubicBezTo>
                    <a:pt x="1050" y="1107"/>
                    <a:pt x="1048" y="1104"/>
                    <a:pt x="1047" y="1102"/>
                  </a:cubicBezTo>
                  <a:cubicBezTo>
                    <a:pt x="1047" y="1101"/>
                    <a:pt x="1047" y="1100"/>
                    <a:pt x="1047" y="1099"/>
                  </a:cubicBezTo>
                  <a:cubicBezTo>
                    <a:pt x="1047" y="1098"/>
                    <a:pt x="1047" y="1097"/>
                    <a:pt x="1047" y="1097"/>
                  </a:cubicBezTo>
                  <a:cubicBezTo>
                    <a:pt x="1048" y="1097"/>
                    <a:pt x="1048" y="1098"/>
                    <a:pt x="1049" y="1098"/>
                  </a:cubicBezTo>
                  <a:cubicBezTo>
                    <a:pt x="1050" y="1099"/>
                    <a:pt x="1052" y="1101"/>
                    <a:pt x="1053" y="1102"/>
                  </a:cubicBezTo>
                  <a:cubicBezTo>
                    <a:pt x="1054" y="1102"/>
                    <a:pt x="1054" y="1101"/>
                    <a:pt x="1054" y="1101"/>
                  </a:cubicBezTo>
                  <a:cubicBezTo>
                    <a:pt x="1055" y="1100"/>
                    <a:pt x="1055" y="1100"/>
                    <a:pt x="1056" y="1100"/>
                  </a:cubicBezTo>
                  <a:cubicBezTo>
                    <a:pt x="1057" y="1101"/>
                    <a:pt x="1058" y="1102"/>
                    <a:pt x="1059" y="1103"/>
                  </a:cubicBezTo>
                  <a:cubicBezTo>
                    <a:pt x="1060" y="1103"/>
                    <a:pt x="1060" y="1104"/>
                    <a:pt x="1061" y="1103"/>
                  </a:cubicBezTo>
                  <a:cubicBezTo>
                    <a:pt x="1061" y="1103"/>
                    <a:pt x="1062" y="1103"/>
                    <a:pt x="1062" y="1103"/>
                  </a:cubicBezTo>
                  <a:cubicBezTo>
                    <a:pt x="1062" y="1103"/>
                    <a:pt x="1062" y="1102"/>
                    <a:pt x="1062" y="1102"/>
                  </a:cubicBezTo>
                  <a:cubicBezTo>
                    <a:pt x="1061" y="1102"/>
                    <a:pt x="1060" y="1101"/>
                    <a:pt x="1059" y="1100"/>
                  </a:cubicBezTo>
                  <a:cubicBezTo>
                    <a:pt x="1057" y="1100"/>
                    <a:pt x="1056" y="1099"/>
                    <a:pt x="1056" y="1098"/>
                  </a:cubicBezTo>
                  <a:cubicBezTo>
                    <a:pt x="1055" y="1095"/>
                    <a:pt x="1053" y="1094"/>
                    <a:pt x="1051" y="1094"/>
                  </a:cubicBezTo>
                  <a:cubicBezTo>
                    <a:pt x="1051" y="1093"/>
                    <a:pt x="1050" y="1093"/>
                    <a:pt x="1050" y="1092"/>
                  </a:cubicBezTo>
                  <a:cubicBezTo>
                    <a:pt x="1051" y="1091"/>
                    <a:pt x="1051" y="1091"/>
                    <a:pt x="1052" y="1091"/>
                  </a:cubicBezTo>
                  <a:cubicBezTo>
                    <a:pt x="1052" y="1091"/>
                    <a:pt x="1053" y="1091"/>
                    <a:pt x="1053" y="1091"/>
                  </a:cubicBezTo>
                  <a:cubicBezTo>
                    <a:pt x="1052" y="1090"/>
                    <a:pt x="1051" y="1090"/>
                    <a:pt x="1050" y="1089"/>
                  </a:cubicBezTo>
                  <a:cubicBezTo>
                    <a:pt x="1048" y="1088"/>
                    <a:pt x="1046" y="1087"/>
                    <a:pt x="1046" y="1084"/>
                  </a:cubicBezTo>
                  <a:cubicBezTo>
                    <a:pt x="1045" y="1083"/>
                    <a:pt x="1045" y="1082"/>
                    <a:pt x="1046" y="1082"/>
                  </a:cubicBezTo>
                  <a:cubicBezTo>
                    <a:pt x="1047" y="1082"/>
                    <a:pt x="1048" y="1081"/>
                    <a:pt x="1048" y="1081"/>
                  </a:cubicBezTo>
                  <a:cubicBezTo>
                    <a:pt x="1050" y="1079"/>
                    <a:pt x="1051" y="1079"/>
                    <a:pt x="1053" y="1081"/>
                  </a:cubicBezTo>
                  <a:cubicBezTo>
                    <a:pt x="1054" y="1082"/>
                    <a:pt x="1053" y="1084"/>
                    <a:pt x="1054" y="1085"/>
                  </a:cubicBezTo>
                  <a:cubicBezTo>
                    <a:pt x="1055" y="1085"/>
                    <a:pt x="1055" y="1084"/>
                    <a:pt x="1056" y="1084"/>
                  </a:cubicBezTo>
                  <a:cubicBezTo>
                    <a:pt x="1057" y="1082"/>
                    <a:pt x="1058" y="1082"/>
                    <a:pt x="1059" y="1084"/>
                  </a:cubicBezTo>
                  <a:cubicBezTo>
                    <a:pt x="1060" y="1085"/>
                    <a:pt x="1060" y="1086"/>
                    <a:pt x="1061" y="1087"/>
                  </a:cubicBezTo>
                  <a:cubicBezTo>
                    <a:pt x="1061" y="1088"/>
                    <a:pt x="1061" y="1088"/>
                    <a:pt x="1063" y="1088"/>
                  </a:cubicBezTo>
                  <a:cubicBezTo>
                    <a:pt x="1063" y="1088"/>
                    <a:pt x="1063" y="1088"/>
                    <a:pt x="1064" y="1088"/>
                  </a:cubicBezTo>
                  <a:cubicBezTo>
                    <a:pt x="1065" y="1087"/>
                    <a:pt x="1065" y="1089"/>
                    <a:pt x="1067" y="1088"/>
                  </a:cubicBezTo>
                  <a:cubicBezTo>
                    <a:pt x="1067" y="1088"/>
                    <a:pt x="1068" y="1087"/>
                    <a:pt x="1069" y="1087"/>
                  </a:cubicBezTo>
                  <a:cubicBezTo>
                    <a:pt x="1070" y="1086"/>
                    <a:pt x="1071" y="1087"/>
                    <a:pt x="1072" y="1088"/>
                  </a:cubicBezTo>
                  <a:cubicBezTo>
                    <a:pt x="1072" y="1090"/>
                    <a:pt x="1074" y="1090"/>
                    <a:pt x="1075" y="1091"/>
                  </a:cubicBezTo>
                  <a:cubicBezTo>
                    <a:pt x="1076" y="1090"/>
                    <a:pt x="1076" y="1088"/>
                    <a:pt x="1077" y="1087"/>
                  </a:cubicBezTo>
                  <a:cubicBezTo>
                    <a:pt x="1077" y="1086"/>
                    <a:pt x="1079" y="1085"/>
                    <a:pt x="1080" y="1085"/>
                  </a:cubicBezTo>
                  <a:cubicBezTo>
                    <a:pt x="1081" y="1085"/>
                    <a:pt x="1082" y="1085"/>
                    <a:pt x="1082" y="1087"/>
                  </a:cubicBezTo>
                  <a:cubicBezTo>
                    <a:pt x="1083" y="1088"/>
                    <a:pt x="1082" y="1089"/>
                    <a:pt x="1083" y="1090"/>
                  </a:cubicBezTo>
                  <a:cubicBezTo>
                    <a:pt x="1084" y="1090"/>
                    <a:pt x="1084" y="1090"/>
                    <a:pt x="1085" y="1090"/>
                  </a:cubicBezTo>
                  <a:cubicBezTo>
                    <a:pt x="1086" y="1089"/>
                    <a:pt x="1086" y="1089"/>
                    <a:pt x="1087" y="1088"/>
                  </a:cubicBezTo>
                  <a:cubicBezTo>
                    <a:pt x="1088" y="1088"/>
                    <a:pt x="1089" y="1088"/>
                    <a:pt x="1089" y="1089"/>
                  </a:cubicBezTo>
                  <a:cubicBezTo>
                    <a:pt x="1089" y="1089"/>
                    <a:pt x="1090" y="1090"/>
                    <a:pt x="1090" y="1091"/>
                  </a:cubicBezTo>
                  <a:cubicBezTo>
                    <a:pt x="1090" y="1093"/>
                    <a:pt x="1092" y="1094"/>
                    <a:pt x="1094" y="1094"/>
                  </a:cubicBezTo>
                  <a:cubicBezTo>
                    <a:pt x="1094" y="1093"/>
                    <a:pt x="1093" y="1092"/>
                    <a:pt x="1093" y="1091"/>
                  </a:cubicBezTo>
                  <a:cubicBezTo>
                    <a:pt x="1093" y="1091"/>
                    <a:pt x="1093" y="1090"/>
                    <a:pt x="1094" y="1089"/>
                  </a:cubicBezTo>
                  <a:cubicBezTo>
                    <a:pt x="1094" y="1087"/>
                    <a:pt x="1094" y="1085"/>
                    <a:pt x="1092" y="1084"/>
                  </a:cubicBezTo>
                  <a:cubicBezTo>
                    <a:pt x="1091" y="1083"/>
                    <a:pt x="1090" y="1082"/>
                    <a:pt x="1090" y="1081"/>
                  </a:cubicBezTo>
                  <a:cubicBezTo>
                    <a:pt x="1091" y="1081"/>
                    <a:pt x="1092" y="1080"/>
                    <a:pt x="1093" y="1080"/>
                  </a:cubicBezTo>
                  <a:cubicBezTo>
                    <a:pt x="1094" y="1080"/>
                    <a:pt x="1095" y="1081"/>
                    <a:pt x="1096" y="1082"/>
                  </a:cubicBezTo>
                  <a:cubicBezTo>
                    <a:pt x="1097" y="1083"/>
                    <a:pt x="1097" y="1085"/>
                    <a:pt x="1099" y="1087"/>
                  </a:cubicBezTo>
                  <a:cubicBezTo>
                    <a:pt x="1099" y="1087"/>
                    <a:pt x="1099" y="1088"/>
                    <a:pt x="1099" y="1089"/>
                  </a:cubicBezTo>
                  <a:cubicBezTo>
                    <a:pt x="1099" y="1090"/>
                    <a:pt x="1100" y="1090"/>
                    <a:pt x="1101" y="1090"/>
                  </a:cubicBezTo>
                  <a:cubicBezTo>
                    <a:pt x="1103" y="1091"/>
                    <a:pt x="1104" y="1092"/>
                    <a:pt x="1103" y="1093"/>
                  </a:cubicBezTo>
                  <a:cubicBezTo>
                    <a:pt x="1103" y="1095"/>
                    <a:pt x="1102" y="1095"/>
                    <a:pt x="1102" y="1097"/>
                  </a:cubicBezTo>
                  <a:cubicBezTo>
                    <a:pt x="1106" y="1095"/>
                    <a:pt x="1109" y="1092"/>
                    <a:pt x="1111" y="1089"/>
                  </a:cubicBezTo>
                  <a:cubicBezTo>
                    <a:pt x="1111" y="1088"/>
                    <a:pt x="1112" y="1088"/>
                    <a:pt x="1113" y="1088"/>
                  </a:cubicBezTo>
                  <a:cubicBezTo>
                    <a:pt x="1113" y="1087"/>
                    <a:pt x="1114" y="1088"/>
                    <a:pt x="1114" y="1089"/>
                  </a:cubicBezTo>
                  <a:cubicBezTo>
                    <a:pt x="1113" y="1091"/>
                    <a:pt x="1114" y="1094"/>
                    <a:pt x="1114" y="1096"/>
                  </a:cubicBezTo>
                  <a:cubicBezTo>
                    <a:pt x="1115" y="1095"/>
                    <a:pt x="1115" y="1094"/>
                    <a:pt x="1117" y="1094"/>
                  </a:cubicBezTo>
                  <a:cubicBezTo>
                    <a:pt x="1117" y="1094"/>
                    <a:pt x="1117" y="1094"/>
                    <a:pt x="1118" y="1095"/>
                  </a:cubicBezTo>
                  <a:cubicBezTo>
                    <a:pt x="1118" y="1095"/>
                    <a:pt x="1118" y="1096"/>
                    <a:pt x="1118" y="1096"/>
                  </a:cubicBezTo>
                  <a:cubicBezTo>
                    <a:pt x="1117" y="1097"/>
                    <a:pt x="1116" y="1098"/>
                    <a:pt x="1115" y="1098"/>
                  </a:cubicBezTo>
                  <a:cubicBezTo>
                    <a:pt x="1112" y="1100"/>
                    <a:pt x="1112" y="1102"/>
                    <a:pt x="1113" y="1104"/>
                  </a:cubicBezTo>
                  <a:cubicBezTo>
                    <a:pt x="1114" y="1106"/>
                    <a:pt x="1115" y="1106"/>
                    <a:pt x="1116" y="1105"/>
                  </a:cubicBezTo>
                  <a:cubicBezTo>
                    <a:pt x="1117" y="1103"/>
                    <a:pt x="1118" y="1102"/>
                    <a:pt x="1118" y="1101"/>
                  </a:cubicBezTo>
                  <a:cubicBezTo>
                    <a:pt x="1119" y="1100"/>
                    <a:pt x="1120" y="1100"/>
                    <a:pt x="1121" y="1102"/>
                  </a:cubicBezTo>
                  <a:cubicBezTo>
                    <a:pt x="1121" y="1103"/>
                    <a:pt x="1121" y="1104"/>
                    <a:pt x="1122" y="1105"/>
                  </a:cubicBezTo>
                  <a:cubicBezTo>
                    <a:pt x="1122" y="1106"/>
                    <a:pt x="1125" y="1107"/>
                    <a:pt x="1126" y="1106"/>
                  </a:cubicBezTo>
                  <a:cubicBezTo>
                    <a:pt x="1127" y="1105"/>
                    <a:pt x="1127" y="1105"/>
                    <a:pt x="1128" y="1104"/>
                  </a:cubicBezTo>
                  <a:cubicBezTo>
                    <a:pt x="1128" y="1103"/>
                    <a:pt x="1128" y="1103"/>
                    <a:pt x="1128" y="1102"/>
                  </a:cubicBezTo>
                  <a:cubicBezTo>
                    <a:pt x="1125" y="1099"/>
                    <a:pt x="1125" y="1095"/>
                    <a:pt x="1124" y="1091"/>
                  </a:cubicBezTo>
                  <a:cubicBezTo>
                    <a:pt x="1124" y="1088"/>
                    <a:pt x="1125" y="1087"/>
                    <a:pt x="1128" y="1088"/>
                  </a:cubicBezTo>
                  <a:cubicBezTo>
                    <a:pt x="1129" y="1088"/>
                    <a:pt x="1130" y="1089"/>
                    <a:pt x="1129" y="1090"/>
                  </a:cubicBezTo>
                  <a:cubicBezTo>
                    <a:pt x="1126" y="1092"/>
                    <a:pt x="1127" y="1095"/>
                    <a:pt x="1129" y="1098"/>
                  </a:cubicBezTo>
                  <a:cubicBezTo>
                    <a:pt x="1131" y="1100"/>
                    <a:pt x="1132" y="1102"/>
                    <a:pt x="1134" y="1105"/>
                  </a:cubicBezTo>
                  <a:cubicBezTo>
                    <a:pt x="1135" y="1106"/>
                    <a:pt x="1136" y="1106"/>
                    <a:pt x="1137" y="1105"/>
                  </a:cubicBezTo>
                  <a:cubicBezTo>
                    <a:pt x="1138" y="1105"/>
                    <a:pt x="1138" y="1104"/>
                    <a:pt x="1137" y="1103"/>
                  </a:cubicBezTo>
                  <a:cubicBezTo>
                    <a:pt x="1136" y="1102"/>
                    <a:pt x="1136" y="1102"/>
                    <a:pt x="1135" y="1101"/>
                  </a:cubicBezTo>
                  <a:cubicBezTo>
                    <a:pt x="1134" y="1100"/>
                    <a:pt x="1133" y="1099"/>
                    <a:pt x="1133" y="1098"/>
                  </a:cubicBezTo>
                  <a:cubicBezTo>
                    <a:pt x="1133" y="1098"/>
                    <a:pt x="1133" y="1097"/>
                    <a:pt x="1134" y="1097"/>
                  </a:cubicBezTo>
                  <a:cubicBezTo>
                    <a:pt x="1134" y="1097"/>
                    <a:pt x="1134" y="1097"/>
                    <a:pt x="1134" y="1097"/>
                  </a:cubicBezTo>
                  <a:cubicBezTo>
                    <a:pt x="1135" y="1097"/>
                    <a:pt x="1137" y="1098"/>
                    <a:pt x="1138" y="1098"/>
                  </a:cubicBezTo>
                  <a:cubicBezTo>
                    <a:pt x="1139" y="1099"/>
                    <a:pt x="1140" y="1098"/>
                    <a:pt x="1140" y="1097"/>
                  </a:cubicBezTo>
                  <a:cubicBezTo>
                    <a:pt x="1140" y="1097"/>
                    <a:pt x="1140" y="1096"/>
                    <a:pt x="1140" y="1096"/>
                  </a:cubicBezTo>
                  <a:cubicBezTo>
                    <a:pt x="1140" y="1095"/>
                    <a:pt x="1141" y="1095"/>
                    <a:pt x="1142" y="1095"/>
                  </a:cubicBezTo>
                  <a:cubicBezTo>
                    <a:pt x="1142" y="1096"/>
                    <a:pt x="1143" y="1096"/>
                    <a:pt x="1143" y="1096"/>
                  </a:cubicBezTo>
                  <a:cubicBezTo>
                    <a:pt x="1144" y="1095"/>
                    <a:pt x="1144" y="1094"/>
                    <a:pt x="1145" y="1093"/>
                  </a:cubicBezTo>
                  <a:cubicBezTo>
                    <a:pt x="1147" y="1092"/>
                    <a:pt x="1148" y="1092"/>
                    <a:pt x="1148" y="1094"/>
                  </a:cubicBezTo>
                  <a:cubicBezTo>
                    <a:pt x="1148" y="1095"/>
                    <a:pt x="1149" y="1097"/>
                    <a:pt x="1149" y="1098"/>
                  </a:cubicBezTo>
                  <a:cubicBezTo>
                    <a:pt x="1149" y="1098"/>
                    <a:pt x="1150" y="1099"/>
                    <a:pt x="1150" y="1099"/>
                  </a:cubicBezTo>
                  <a:cubicBezTo>
                    <a:pt x="1151" y="1100"/>
                    <a:pt x="1152" y="1099"/>
                    <a:pt x="1153" y="1098"/>
                  </a:cubicBezTo>
                  <a:cubicBezTo>
                    <a:pt x="1153" y="1097"/>
                    <a:pt x="1153" y="1096"/>
                    <a:pt x="1154" y="1095"/>
                  </a:cubicBezTo>
                  <a:cubicBezTo>
                    <a:pt x="1154" y="1093"/>
                    <a:pt x="1156" y="1092"/>
                    <a:pt x="1158" y="1093"/>
                  </a:cubicBezTo>
                  <a:cubicBezTo>
                    <a:pt x="1160" y="1093"/>
                    <a:pt x="1161" y="1094"/>
                    <a:pt x="1163" y="1093"/>
                  </a:cubicBezTo>
                  <a:cubicBezTo>
                    <a:pt x="1164" y="1093"/>
                    <a:pt x="1165" y="1095"/>
                    <a:pt x="1164" y="1096"/>
                  </a:cubicBezTo>
                  <a:cubicBezTo>
                    <a:pt x="1164" y="1097"/>
                    <a:pt x="1163" y="1097"/>
                    <a:pt x="1162" y="1098"/>
                  </a:cubicBezTo>
                  <a:cubicBezTo>
                    <a:pt x="1162" y="1099"/>
                    <a:pt x="1161" y="1099"/>
                    <a:pt x="1160" y="1100"/>
                  </a:cubicBezTo>
                  <a:cubicBezTo>
                    <a:pt x="1159" y="1101"/>
                    <a:pt x="1158" y="1102"/>
                    <a:pt x="1158" y="1104"/>
                  </a:cubicBezTo>
                  <a:cubicBezTo>
                    <a:pt x="1159" y="1105"/>
                    <a:pt x="1159" y="1107"/>
                    <a:pt x="1160" y="1108"/>
                  </a:cubicBezTo>
                  <a:cubicBezTo>
                    <a:pt x="1160" y="1109"/>
                    <a:pt x="1162" y="1109"/>
                    <a:pt x="1162" y="1108"/>
                  </a:cubicBezTo>
                  <a:cubicBezTo>
                    <a:pt x="1163" y="1107"/>
                    <a:pt x="1163" y="1106"/>
                    <a:pt x="1164" y="1106"/>
                  </a:cubicBezTo>
                  <a:cubicBezTo>
                    <a:pt x="1165" y="1104"/>
                    <a:pt x="1166" y="1102"/>
                    <a:pt x="1167" y="1100"/>
                  </a:cubicBezTo>
                  <a:cubicBezTo>
                    <a:pt x="1168" y="1100"/>
                    <a:pt x="1168" y="1100"/>
                    <a:pt x="1168" y="1101"/>
                  </a:cubicBezTo>
                  <a:cubicBezTo>
                    <a:pt x="1169" y="1105"/>
                    <a:pt x="1171" y="1107"/>
                    <a:pt x="1175" y="1109"/>
                  </a:cubicBezTo>
                  <a:cubicBezTo>
                    <a:pt x="1176" y="1109"/>
                    <a:pt x="1177" y="1111"/>
                    <a:pt x="1178" y="1112"/>
                  </a:cubicBezTo>
                  <a:cubicBezTo>
                    <a:pt x="1180" y="1112"/>
                    <a:pt x="1179" y="1110"/>
                    <a:pt x="1180" y="1109"/>
                  </a:cubicBezTo>
                  <a:cubicBezTo>
                    <a:pt x="1180" y="1108"/>
                    <a:pt x="1181" y="1107"/>
                    <a:pt x="1182" y="1105"/>
                  </a:cubicBezTo>
                  <a:cubicBezTo>
                    <a:pt x="1183" y="1103"/>
                    <a:pt x="1182" y="1102"/>
                    <a:pt x="1181" y="1100"/>
                  </a:cubicBezTo>
                  <a:cubicBezTo>
                    <a:pt x="1179" y="1099"/>
                    <a:pt x="1177" y="1097"/>
                    <a:pt x="1175" y="1095"/>
                  </a:cubicBezTo>
                  <a:cubicBezTo>
                    <a:pt x="1175" y="1095"/>
                    <a:pt x="1174" y="1094"/>
                    <a:pt x="1174" y="1093"/>
                  </a:cubicBezTo>
                  <a:cubicBezTo>
                    <a:pt x="1173" y="1093"/>
                    <a:pt x="1174" y="1092"/>
                    <a:pt x="1174" y="1092"/>
                  </a:cubicBezTo>
                  <a:cubicBezTo>
                    <a:pt x="1175" y="1092"/>
                    <a:pt x="1175" y="1092"/>
                    <a:pt x="1176" y="1092"/>
                  </a:cubicBezTo>
                  <a:cubicBezTo>
                    <a:pt x="1178" y="1092"/>
                    <a:pt x="1178" y="1092"/>
                    <a:pt x="1177" y="1090"/>
                  </a:cubicBezTo>
                  <a:cubicBezTo>
                    <a:pt x="1177" y="1089"/>
                    <a:pt x="1177" y="1088"/>
                    <a:pt x="1177" y="1087"/>
                  </a:cubicBezTo>
                  <a:cubicBezTo>
                    <a:pt x="1179" y="1086"/>
                    <a:pt x="1180" y="1084"/>
                    <a:pt x="1181" y="1082"/>
                  </a:cubicBezTo>
                  <a:cubicBezTo>
                    <a:pt x="1181" y="1082"/>
                    <a:pt x="1182" y="1081"/>
                    <a:pt x="1183" y="1082"/>
                  </a:cubicBezTo>
                  <a:cubicBezTo>
                    <a:pt x="1184" y="1082"/>
                    <a:pt x="1184" y="1083"/>
                    <a:pt x="1184" y="1084"/>
                  </a:cubicBezTo>
                  <a:cubicBezTo>
                    <a:pt x="1182" y="1087"/>
                    <a:pt x="1184" y="1090"/>
                    <a:pt x="1183" y="1094"/>
                  </a:cubicBezTo>
                  <a:cubicBezTo>
                    <a:pt x="1183" y="1095"/>
                    <a:pt x="1184" y="1096"/>
                    <a:pt x="1184" y="1097"/>
                  </a:cubicBezTo>
                  <a:cubicBezTo>
                    <a:pt x="1186" y="1100"/>
                    <a:pt x="1186" y="1102"/>
                    <a:pt x="1185" y="1105"/>
                  </a:cubicBezTo>
                  <a:cubicBezTo>
                    <a:pt x="1185" y="1105"/>
                    <a:pt x="1185" y="1106"/>
                    <a:pt x="1185" y="1106"/>
                  </a:cubicBezTo>
                  <a:cubicBezTo>
                    <a:pt x="1185" y="1109"/>
                    <a:pt x="1186" y="1110"/>
                    <a:pt x="1189" y="1111"/>
                  </a:cubicBezTo>
                  <a:cubicBezTo>
                    <a:pt x="1189" y="1111"/>
                    <a:pt x="1190" y="1111"/>
                    <a:pt x="1190" y="1111"/>
                  </a:cubicBezTo>
                  <a:cubicBezTo>
                    <a:pt x="1190" y="1110"/>
                    <a:pt x="1190" y="1110"/>
                    <a:pt x="1190" y="1109"/>
                  </a:cubicBezTo>
                  <a:cubicBezTo>
                    <a:pt x="1190" y="1109"/>
                    <a:pt x="1190" y="1109"/>
                    <a:pt x="1190" y="1109"/>
                  </a:cubicBezTo>
                  <a:cubicBezTo>
                    <a:pt x="1186" y="1107"/>
                    <a:pt x="1186" y="1103"/>
                    <a:pt x="1186" y="1100"/>
                  </a:cubicBezTo>
                  <a:cubicBezTo>
                    <a:pt x="1186" y="1098"/>
                    <a:pt x="1186" y="1097"/>
                    <a:pt x="1188" y="1097"/>
                  </a:cubicBezTo>
                  <a:cubicBezTo>
                    <a:pt x="1188" y="1096"/>
                    <a:pt x="1188" y="1096"/>
                    <a:pt x="1189" y="1096"/>
                  </a:cubicBezTo>
                  <a:cubicBezTo>
                    <a:pt x="1191" y="1095"/>
                    <a:pt x="1193" y="1095"/>
                    <a:pt x="1194" y="1098"/>
                  </a:cubicBezTo>
                  <a:cubicBezTo>
                    <a:pt x="1195" y="1099"/>
                    <a:pt x="1196" y="1100"/>
                    <a:pt x="1197" y="1101"/>
                  </a:cubicBezTo>
                  <a:cubicBezTo>
                    <a:pt x="1198" y="1101"/>
                    <a:pt x="1198" y="1101"/>
                    <a:pt x="1198" y="1101"/>
                  </a:cubicBezTo>
                  <a:cubicBezTo>
                    <a:pt x="1199" y="1100"/>
                    <a:pt x="1199" y="1100"/>
                    <a:pt x="1198" y="1100"/>
                  </a:cubicBezTo>
                  <a:cubicBezTo>
                    <a:pt x="1198" y="1099"/>
                    <a:pt x="1197" y="1099"/>
                    <a:pt x="1197" y="1098"/>
                  </a:cubicBezTo>
                  <a:cubicBezTo>
                    <a:pt x="1196" y="1098"/>
                    <a:pt x="1196" y="1097"/>
                    <a:pt x="1196" y="1096"/>
                  </a:cubicBezTo>
                  <a:cubicBezTo>
                    <a:pt x="1197" y="1094"/>
                    <a:pt x="1198" y="1093"/>
                    <a:pt x="1199" y="1093"/>
                  </a:cubicBezTo>
                  <a:cubicBezTo>
                    <a:pt x="1200" y="1093"/>
                    <a:pt x="1200" y="1093"/>
                    <a:pt x="1201" y="1094"/>
                  </a:cubicBezTo>
                  <a:cubicBezTo>
                    <a:pt x="1201" y="1094"/>
                    <a:pt x="1201" y="1095"/>
                    <a:pt x="1201" y="1095"/>
                  </a:cubicBezTo>
                  <a:cubicBezTo>
                    <a:pt x="1202" y="1097"/>
                    <a:pt x="1202" y="1098"/>
                    <a:pt x="1203" y="1099"/>
                  </a:cubicBezTo>
                  <a:cubicBezTo>
                    <a:pt x="1205" y="1100"/>
                    <a:pt x="1205" y="1100"/>
                    <a:pt x="1209" y="1100"/>
                  </a:cubicBezTo>
                  <a:cubicBezTo>
                    <a:pt x="1206" y="1099"/>
                    <a:pt x="1205" y="1097"/>
                    <a:pt x="1204" y="1095"/>
                  </a:cubicBezTo>
                  <a:cubicBezTo>
                    <a:pt x="1204" y="1095"/>
                    <a:pt x="1204" y="1094"/>
                    <a:pt x="1204" y="1093"/>
                  </a:cubicBezTo>
                  <a:cubicBezTo>
                    <a:pt x="1205" y="1092"/>
                    <a:pt x="1206" y="1091"/>
                    <a:pt x="1208" y="1090"/>
                  </a:cubicBezTo>
                  <a:cubicBezTo>
                    <a:pt x="1209" y="1089"/>
                    <a:pt x="1210" y="1089"/>
                    <a:pt x="1211" y="1090"/>
                  </a:cubicBezTo>
                  <a:cubicBezTo>
                    <a:pt x="1211" y="1091"/>
                    <a:pt x="1212" y="1092"/>
                    <a:pt x="1213" y="1093"/>
                  </a:cubicBezTo>
                  <a:cubicBezTo>
                    <a:pt x="1214" y="1094"/>
                    <a:pt x="1216" y="1094"/>
                    <a:pt x="1217" y="1094"/>
                  </a:cubicBezTo>
                  <a:cubicBezTo>
                    <a:pt x="1219" y="1093"/>
                    <a:pt x="1220" y="1092"/>
                    <a:pt x="1221" y="1090"/>
                  </a:cubicBezTo>
                  <a:cubicBezTo>
                    <a:pt x="1222" y="1089"/>
                    <a:pt x="1223" y="1089"/>
                    <a:pt x="1224" y="1090"/>
                  </a:cubicBezTo>
                  <a:cubicBezTo>
                    <a:pt x="1225" y="1091"/>
                    <a:pt x="1226" y="1092"/>
                    <a:pt x="1226" y="1092"/>
                  </a:cubicBezTo>
                  <a:cubicBezTo>
                    <a:pt x="1228" y="1094"/>
                    <a:pt x="1228" y="1095"/>
                    <a:pt x="1226" y="1097"/>
                  </a:cubicBezTo>
                  <a:cubicBezTo>
                    <a:pt x="1226" y="1097"/>
                    <a:pt x="1225" y="1098"/>
                    <a:pt x="1224" y="1098"/>
                  </a:cubicBezTo>
                  <a:cubicBezTo>
                    <a:pt x="1224" y="1099"/>
                    <a:pt x="1224" y="1100"/>
                    <a:pt x="1225" y="1100"/>
                  </a:cubicBezTo>
                  <a:cubicBezTo>
                    <a:pt x="1226" y="1101"/>
                    <a:pt x="1227" y="1102"/>
                    <a:pt x="1229" y="1103"/>
                  </a:cubicBezTo>
                  <a:cubicBezTo>
                    <a:pt x="1229" y="1104"/>
                    <a:pt x="1230" y="1103"/>
                    <a:pt x="1230" y="1103"/>
                  </a:cubicBezTo>
                  <a:cubicBezTo>
                    <a:pt x="1232" y="1102"/>
                    <a:pt x="1233" y="1100"/>
                    <a:pt x="1233" y="1098"/>
                  </a:cubicBezTo>
                  <a:cubicBezTo>
                    <a:pt x="1233" y="1097"/>
                    <a:pt x="1233" y="1096"/>
                    <a:pt x="1234" y="1095"/>
                  </a:cubicBezTo>
                  <a:cubicBezTo>
                    <a:pt x="1235" y="1094"/>
                    <a:pt x="1237" y="1094"/>
                    <a:pt x="1237" y="1096"/>
                  </a:cubicBezTo>
                  <a:cubicBezTo>
                    <a:pt x="1237" y="1096"/>
                    <a:pt x="1237" y="1096"/>
                    <a:pt x="1237" y="1097"/>
                  </a:cubicBezTo>
                  <a:cubicBezTo>
                    <a:pt x="1239" y="1099"/>
                    <a:pt x="1238" y="1101"/>
                    <a:pt x="1236" y="1103"/>
                  </a:cubicBezTo>
                  <a:cubicBezTo>
                    <a:pt x="1235" y="1103"/>
                    <a:pt x="1235" y="1104"/>
                    <a:pt x="1235" y="1105"/>
                  </a:cubicBezTo>
                  <a:cubicBezTo>
                    <a:pt x="1235" y="1106"/>
                    <a:pt x="1237" y="1106"/>
                    <a:pt x="1238" y="1106"/>
                  </a:cubicBezTo>
                  <a:cubicBezTo>
                    <a:pt x="1239" y="1105"/>
                    <a:pt x="1239" y="1105"/>
                    <a:pt x="1240" y="1104"/>
                  </a:cubicBezTo>
                  <a:cubicBezTo>
                    <a:pt x="1240" y="1104"/>
                    <a:pt x="1241" y="1103"/>
                    <a:pt x="1242" y="1103"/>
                  </a:cubicBezTo>
                  <a:cubicBezTo>
                    <a:pt x="1244" y="1103"/>
                    <a:pt x="1245" y="1104"/>
                    <a:pt x="1245" y="1106"/>
                  </a:cubicBezTo>
                  <a:cubicBezTo>
                    <a:pt x="1244" y="1107"/>
                    <a:pt x="1244" y="1107"/>
                    <a:pt x="1244" y="1107"/>
                  </a:cubicBezTo>
                  <a:cubicBezTo>
                    <a:pt x="1243" y="1109"/>
                    <a:pt x="1243" y="1110"/>
                    <a:pt x="1245" y="1112"/>
                  </a:cubicBezTo>
                  <a:cubicBezTo>
                    <a:pt x="1245" y="1112"/>
                    <a:pt x="1245" y="1112"/>
                    <a:pt x="1246" y="1113"/>
                  </a:cubicBezTo>
                  <a:cubicBezTo>
                    <a:pt x="1247" y="1115"/>
                    <a:pt x="1248" y="1115"/>
                    <a:pt x="1250" y="1113"/>
                  </a:cubicBezTo>
                  <a:cubicBezTo>
                    <a:pt x="1251" y="1112"/>
                    <a:pt x="1252" y="1111"/>
                    <a:pt x="1251" y="1110"/>
                  </a:cubicBezTo>
                  <a:cubicBezTo>
                    <a:pt x="1251" y="1109"/>
                    <a:pt x="1251" y="1108"/>
                    <a:pt x="1251" y="1107"/>
                  </a:cubicBezTo>
                  <a:cubicBezTo>
                    <a:pt x="1252" y="1106"/>
                    <a:pt x="1252" y="1105"/>
                    <a:pt x="1251" y="1105"/>
                  </a:cubicBezTo>
                  <a:cubicBezTo>
                    <a:pt x="1251" y="1105"/>
                    <a:pt x="1250" y="1104"/>
                    <a:pt x="1250" y="1104"/>
                  </a:cubicBezTo>
                  <a:cubicBezTo>
                    <a:pt x="1250" y="1103"/>
                    <a:pt x="1250" y="1102"/>
                    <a:pt x="1251" y="1101"/>
                  </a:cubicBezTo>
                  <a:cubicBezTo>
                    <a:pt x="1252" y="1101"/>
                    <a:pt x="1253" y="1101"/>
                    <a:pt x="1253" y="1100"/>
                  </a:cubicBezTo>
                  <a:cubicBezTo>
                    <a:pt x="1255" y="1099"/>
                    <a:pt x="1256" y="1100"/>
                    <a:pt x="1256" y="1102"/>
                  </a:cubicBezTo>
                  <a:cubicBezTo>
                    <a:pt x="1256" y="1103"/>
                    <a:pt x="1256" y="1104"/>
                    <a:pt x="1256" y="1105"/>
                  </a:cubicBezTo>
                  <a:cubicBezTo>
                    <a:pt x="1256" y="1106"/>
                    <a:pt x="1255" y="1107"/>
                    <a:pt x="1255" y="1107"/>
                  </a:cubicBezTo>
                  <a:cubicBezTo>
                    <a:pt x="1255" y="1108"/>
                    <a:pt x="1255" y="1109"/>
                    <a:pt x="1255" y="1109"/>
                  </a:cubicBezTo>
                  <a:cubicBezTo>
                    <a:pt x="1256" y="1112"/>
                    <a:pt x="1258" y="1113"/>
                    <a:pt x="1261" y="1115"/>
                  </a:cubicBezTo>
                  <a:cubicBezTo>
                    <a:pt x="1262" y="1115"/>
                    <a:pt x="1263" y="1115"/>
                    <a:pt x="1263" y="1114"/>
                  </a:cubicBezTo>
                  <a:cubicBezTo>
                    <a:pt x="1263" y="1112"/>
                    <a:pt x="1263" y="1111"/>
                    <a:pt x="1263" y="1110"/>
                  </a:cubicBezTo>
                  <a:cubicBezTo>
                    <a:pt x="1264" y="1108"/>
                    <a:pt x="1264" y="1108"/>
                    <a:pt x="1262" y="1108"/>
                  </a:cubicBezTo>
                  <a:cubicBezTo>
                    <a:pt x="1261" y="1108"/>
                    <a:pt x="1260" y="1107"/>
                    <a:pt x="1259" y="1106"/>
                  </a:cubicBezTo>
                  <a:cubicBezTo>
                    <a:pt x="1259" y="1104"/>
                    <a:pt x="1258" y="1103"/>
                    <a:pt x="1258" y="1101"/>
                  </a:cubicBezTo>
                  <a:cubicBezTo>
                    <a:pt x="1259" y="1100"/>
                    <a:pt x="1261" y="1099"/>
                    <a:pt x="1262" y="1099"/>
                  </a:cubicBezTo>
                  <a:cubicBezTo>
                    <a:pt x="1263" y="1100"/>
                    <a:pt x="1263" y="1100"/>
                    <a:pt x="1263" y="1100"/>
                  </a:cubicBezTo>
                  <a:cubicBezTo>
                    <a:pt x="1263" y="1102"/>
                    <a:pt x="1263" y="1103"/>
                    <a:pt x="1263" y="1104"/>
                  </a:cubicBezTo>
                  <a:cubicBezTo>
                    <a:pt x="1264" y="1104"/>
                    <a:pt x="1264" y="1104"/>
                    <a:pt x="1264" y="1104"/>
                  </a:cubicBezTo>
                  <a:cubicBezTo>
                    <a:pt x="1265" y="1103"/>
                    <a:pt x="1266" y="1103"/>
                    <a:pt x="1267" y="1103"/>
                  </a:cubicBezTo>
                  <a:cubicBezTo>
                    <a:pt x="1268" y="1104"/>
                    <a:pt x="1268" y="1105"/>
                    <a:pt x="1268" y="1106"/>
                  </a:cubicBezTo>
                  <a:cubicBezTo>
                    <a:pt x="1267" y="1107"/>
                    <a:pt x="1267" y="1108"/>
                    <a:pt x="1267" y="1109"/>
                  </a:cubicBezTo>
                  <a:cubicBezTo>
                    <a:pt x="1266" y="1111"/>
                    <a:pt x="1265" y="1114"/>
                    <a:pt x="1266" y="1117"/>
                  </a:cubicBezTo>
                  <a:cubicBezTo>
                    <a:pt x="1266" y="1118"/>
                    <a:pt x="1266" y="1118"/>
                    <a:pt x="1265" y="1119"/>
                  </a:cubicBezTo>
                  <a:cubicBezTo>
                    <a:pt x="1265" y="1120"/>
                    <a:pt x="1265" y="1121"/>
                    <a:pt x="1265" y="1121"/>
                  </a:cubicBezTo>
                  <a:cubicBezTo>
                    <a:pt x="1266" y="1122"/>
                    <a:pt x="1266" y="1122"/>
                    <a:pt x="1267" y="1122"/>
                  </a:cubicBezTo>
                  <a:cubicBezTo>
                    <a:pt x="1267" y="1122"/>
                    <a:pt x="1268" y="1122"/>
                    <a:pt x="1268" y="1122"/>
                  </a:cubicBezTo>
                  <a:cubicBezTo>
                    <a:pt x="1270" y="1119"/>
                    <a:pt x="1271" y="1117"/>
                    <a:pt x="1270" y="1113"/>
                  </a:cubicBezTo>
                  <a:cubicBezTo>
                    <a:pt x="1270" y="1112"/>
                    <a:pt x="1270" y="1110"/>
                    <a:pt x="1271" y="1108"/>
                  </a:cubicBezTo>
                  <a:cubicBezTo>
                    <a:pt x="1271" y="1108"/>
                    <a:pt x="1272" y="1107"/>
                    <a:pt x="1273" y="1107"/>
                  </a:cubicBezTo>
                  <a:cubicBezTo>
                    <a:pt x="1273" y="1107"/>
                    <a:pt x="1274" y="1108"/>
                    <a:pt x="1274" y="1108"/>
                  </a:cubicBezTo>
                  <a:cubicBezTo>
                    <a:pt x="1274" y="1110"/>
                    <a:pt x="1275" y="1112"/>
                    <a:pt x="1277" y="1113"/>
                  </a:cubicBezTo>
                  <a:cubicBezTo>
                    <a:pt x="1280" y="1114"/>
                    <a:pt x="1279" y="1116"/>
                    <a:pt x="1278" y="1118"/>
                  </a:cubicBezTo>
                  <a:cubicBezTo>
                    <a:pt x="1277" y="1119"/>
                    <a:pt x="1277" y="1119"/>
                    <a:pt x="1276" y="1119"/>
                  </a:cubicBezTo>
                  <a:cubicBezTo>
                    <a:pt x="1275" y="1121"/>
                    <a:pt x="1274" y="1122"/>
                    <a:pt x="1274" y="1123"/>
                  </a:cubicBezTo>
                  <a:cubicBezTo>
                    <a:pt x="1274" y="1125"/>
                    <a:pt x="1273" y="1126"/>
                    <a:pt x="1273" y="1127"/>
                  </a:cubicBezTo>
                  <a:cubicBezTo>
                    <a:pt x="1273" y="1127"/>
                    <a:pt x="1273" y="1127"/>
                    <a:pt x="1273" y="1127"/>
                  </a:cubicBezTo>
                  <a:cubicBezTo>
                    <a:pt x="1273" y="1127"/>
                    <a:pt x="1274" y="1127"/>
                    <a:pt x="1274" y="1127"/>
                  </a:cubicBezTo>
                  <a:cubicBezTo>
                    <a:pt x="1275" y="1126"/>
                    <a:pt x="1276" y="1127"/>
                    <a:pt x="1277" y="1128"/>
                  </a:cubicBezTo>
                  <a:cubicBezTo>
                    <a:pt x="1277" y="1128"/>
                    <a:pt x="1277" y="1129"/>
                    <a:pt x="1277" y="1130"/>
                  </a:cubicBezTo>
                  <a:cubicBezTo>
                    <a:pt x="1276" y="1131"/>
                    <a:pt x="1276" y="1131"/>
                    <a:pt x="1277" y="1132"/>
                  </a:cubicBezTo>
                  <a:cubicBezTo>
                    <a:pt x="1277" y="1132"/>
                    <a:pt x="1278" y="1131"/>
                    <a:pt x="1278" y="1131"/>
                  </a:cubicBezTo>
                  <a:cubicBezTo>
                    <a:pt x="1280" y="1131"/>
                    <a:pt x="1280" y="1132"/>
                    <a:pt x="1280" y="1133"/>
                  </a:cubicBezTo>
                  <a:cubicBezTo>
                    <a:pt x="1280" y="1134"/>
                    <a:pt x="1280" y="1135"/>
                    <a:pt x="1280" y="1136"/>
                  </a:cubicBezTo>
                  <a:cubicBezTo>
                    <a:pt x="1281" y="1136"/>
                    <a:pt x="1281" y="1137"/>
                    <a:pt x="1282" y="1137"/>
                  </a:cubicBezTo>
                  <a:cubicBezTo>
                    <a:pt x="1282" y="1137"/>
                    <a:pt x="1282" y="1137"/>
                    <a:pt x="1282" y="1137"/>
                  </a:cubicBezTo>
                  <a:cubicBezTo>
                    <a:pt x="1281" y="1135"/>
                    <a:pt x="1281" y="1133"/>
                    <a:pt x="1282" y="1131"/>
                  </a:cubicBezTo>
                  <a:cubicBezTo>
                    <a:pt x="1282" y="1130"/>
                    <a:pt x="1282" y="1129"/>
                    <a:pt x="1282" y="1127"/>
                  </a:cubicBezTo>
                  <a:cubicBezTo>
                    <a:pt x="1283" y="1127"/>
                    <a:pt x="1283" y="1126"/>
                    <a:pt x="1283" y="1126"/>
                  </a:cubicBezTo>
                  <a:cubicBezTo>
                    <a:pt x="1284" y="1125"/>
                    <a:pt x="1285" y="1125"/>
                    <a:pt x="1285" y="1126"/>
                  </a:cubicBezTo>
                  <a:cubicBezTo>
                    <a:pt x="1286" y="1126"/>
                    <a:pt x="1286" y="1127"/>
                    <a:pt x="1286" y="1127"/>
                  </a:cubicBezTo>
                  <a:cubicBezTo>
                    <a:pt x="1286" y="1128"/>
                    <a:pt x="1286" y="1129"/>
                    <a:pt x="1287" y="1129"/>
                  </a:cubicBezTo>
                  <a:cubicBezTo>
                    <a:pt x="1289" y="1130"/>
                    <a:pt x="1290" y="1131"/>
                    <a:pt x="1291" y="1132"/>
                  </a:cubicBezTo>
                  <a:cubicBezTo>
                    <a:pt x="1292" y="1131"/>
                    <a:pt x="1292" y="1130"/>
                    <a:pt x="1292" y="1130"/>
                  </a:cubicBezTo>
                  <a:cubicBezTo>
                    <a:pt x="1293" y="1128"/>
                    <a:pt x="1293" y="1127"/>
                    <a:pt x="1295" y="1126"/>
                  </a:cubicBezTo>
                  <a:cubicBezTo>
                    <a:pt x="1297" y="1126"/>
                    <a:pt x="1298" y="1127"/>
                    <a:pt x="1299" y="1129"/>
                  </a:cubicBezTo>
                  <a:cubicBezTo>
                    <a:pt x="1300" y="1130"/>
                    <a:pt x="1301" y="1131"/>
                    <a:pt x="1301" y="1132"/>
                  </a:cubicBezTo>
                  <a:cubicBezTo>
                    <a:pt x="1302" y="1132"/>
                    <a:pt x="1302" y="1132"/>
                    <a:pt x="1302" y="1133"/>
                  </a:cubicBezTo>
                  <a:cubicBezTo>
                    <a:pt x="1303" y="1133"/>
                    <a:pt x="1303" y="1133"/>
                    <a:pt x="1304" y="1133"/>
                  </a:cubicBezTo>
                  <a:cubicBezTo>
                    <a:pt x="1304" y="1133"/>
                    <a:pt x="1304" y="1132"/>
                    <a:pt x="1304" y="1132"/>
                  </a:cubicBezTo>
                  <a:cubicBezTo>
                    <a:pt x="1304" y="1131"/>
                    <a:pt x="1304" y="1131"/>
                    <a:pt x="1304" y="1130"/>
                  </a:cubicBezTo>
                  <a:cubicBezTo>
                    <a:pt x="1304" y="1129"/>
                    <a:pt x="1304" y="1128"/>
                    <a:pt x="1305" y="1127"/>
                  </a:cubicBezTo>
                  <a:cubicBezTo>
                    <a:pt x="1307" y="1125"/>
                    <a:pt x="1309" y="1126"/>
                    <a:pt x="1309" y="1128"/>
                  </a:cubicBezTo>
                  <a:cubicBezTo>
                    <a:pt x="1310" y="1129"/>
                    <a:pt x="1310" y="1130"/>
                    <a:pt x="1310" y="1131"/>
                  </a:cubicBezTo>
                  <a:cubicBezTo>
                    <a:pt x="1310" y="1132"/>
                    <a:pt x="1311" y="1133"/>
                    <a:pt x="1312" y="1133"/>
                  </a:cubicBezTo>
                  <a:cubicBezTo>
                    <a:pt x="1315" y="1133"/>
                    <a:pt x="1317" y="1134"/>
                    <a:pt x="1318" y="1136"/>
                  </a:cubicBezTo>
                  <a:cubicBezTo>
                    <a:pt x="1319" y="1136"/>
                    <a:pt x="1319" y="1136"/>
                    <a:pt x="1320" y="1136"/>
                  </a:cubicBezTo>
                  <a:cubicBezTo>
                    <a:pt x="1320" y="1135"/>
                    <a:pt x="1320" y="1135"/>
                    <a:pt x="1320" y="1134"/>
                  </a:cubicBezTo>
                  <a:cubicBezTo>
                    <a:pt x="1320" y="1133"/>
                    <a:pt x="1319" y="1132"/>
                    <a:pt x="1319" y="1130"/>
                  </a:cubicBezTo>
                  <a:cubicBezTo>
                    <a:pt x="1319" y="1129"/>
                    <a:pt x="1320" y="1129"/>
                    <a:pt x="1320" y="1129"/>
                  </a:cubicBezTo>
                  <a:cubicBezTo>
                    <a:pt x="1321" y="1129"/>
                    <a:pt x="1323" y="1130"/>
                    <a:pt x="1324" y="1130"/>
                  </a:cubicBezTo>
                  <a:cubicBezTo>
                    <a:pt x="1323" y="1128"/>
                    <a:pt x="1321" y="1127"/>
                    <a:pt x="1320" y="1126"/>
                  </a:cubicBezTo>
                  <a:cubicBezTo>
                    <a:pt x="1318" y="1125"/>
                    <a:pt x="1317" y="1124"/>
                    <a:pt x="1317" y="1122"/>
                  </a:cubicBezTo>
                  <a:cubicBezTo>
                    <a:pt x="1317" y="1121"/>
                    <a:pt x="1317" y="1120"/>
                    <a:pt x="1317" y="1119"/>
                  </a:cubicBezTo>
                  <a:cubicBezTo>
                    <a:pt x="1316" y="1117"/>
                    <a:pt x="1315" y="1115"/>
                    <a:pt x="1313" y="1113"/>
                  </a:cubicBezTo>
                  <a:cubicBezTo>
                    <a:pt x="1312" y="1112"/>
                    <a:pt x="1310" y="1110"/>
                    <a:pt x="1309" y="1109"/>
                  </a:cubicBezTo>
                  <a:cubicBezTo>
                    <a:pt x="1308" y="1108"/>
                    <a:pt x="1306" y="1108"/>
                    <a:pt x="1306" y="1109"/>
                  </a:cubicBezTo>
                  <a:cubicBezTo>
                    <a:pt x="1305" y="1111"/>
                    <a:pt x="1306" y="1113"/>
                    <a:pt x="1305" y="1113"/>
                  </a:cubicBezTo>
                  <a:cubicBezTo>
                    <a:pt x="1303" y="1113"/>
                    <a:pt x="1301" y="1114"/>
                    <a:pt x="1299" y="1113"/>
                  </a:cubicBezTo>
                  <a:cubicBezTo>
                    <a:pt x="1299" y="1113"/>
                    <a:pt x="1298" y="1112"/>
                    <a:pt x="1298" y="1112"/>
                  </a:cubicBezTo>
                  <a:cubicBezTo>
                    <a:pt x="1296" y="1111"/>
                    <a:pt x="1295" y="1111"/>
                    <a:pt x="1293" y="1113"/>
                  </a:cubicBezTo>
                  <a:cubicBezTo>
                    <a:pt x="1292" y="1114"/>
                    <a:pt x="1291" y="1114"/>
                    <a:pt x="1290" y="1113"/>
                  </a:cubicBezTo>
                  <a:cubicBezTo>
                    <a:pt x="1289" y="1112"/>
                    <a:pt x="1289" y="1112"/>
                    <a:pt x="1288" y="1113"/>
                  </a:cubicBezTo>
                  <a:cubicBezTo>
                    <a:pt x="1287" y="1114"/>
                    <a:pt x="1287" y="1115"/>
                    <a:pt x="1287" y="1117"/>
                  </a:cubicBezTo>
                  <a:cubicBezTo>
                    <a:pt x="1286" y="1118"/>
                    <a:pt x="1286" y="1119"/>
                    <a:pt x="1284" y="1119"/>
                  </a:cubicBezTo>
                  <a:cubicBezTo>
                    <a:pt x="1283" y="1120"/>
                    <a:pt x="1282" y="1119"/>
                    <a:pt x="1282" y="1118"/>
                  </a:cubicBezTo>
                  <a:cubicBezTo>
                    <a:pt x="1282" y="1117"/>
                    <a:pt x="1282" y="1116"/>
                    <a:pt x="1282" y="1114"/>
                  </a:cubicBezTo>
                  <a:cubicBezTo>
                    <a:pt x="1282" y="1113"/>
                    <a:pt x="1282" y="1112"/>
                    <a:pt x="1284" y="1112"/>
                  </a:cubicBezTo>
                  <a:cubicBezTo>
                    <a:pt x="1285" y="1111"/>
                    <a:pt x="1285" y="1110"/>
                    <a:pt x="1284" y="1109"/>
                  </a:cubicBezTo>
                  <a:cubicBezTo>
                    <a:pt x="1283" y="1108"/>
                    <a:pt x="1284" y="1106"/>
                    <a:pt x="1285" y="1105"/>
                  </a:cubicBezTo>
                  <a:cubicBezTo>
                    <a:pt x="1286" y="1104"/>
                    <a:pt x="1288" y="1104"/>
                    <a:pt x="1289" y="1105"/>
                  </a:cubicBezTo>
                  <a:cubicBezTo>
                    <a:pt x="1290" y="1106"/>
                    <a:pt x="1290" y="1106"/>
                    <a:pt x="1291" y="1105"/>
                  </a:cubicBezTo>
                  <a:cubicBezTo>
                    <a:pt x="1292" y="1104"/>
                    <a:pt x="1293" y="1104"/>
                    <a:pt x="1294" y="1106"/>
                  </a:cubicBezTo>
                  <a:cubicBezTo>
                    <a:pt x="1295" y="1107"/>
                    <a:pt x="1295" y="1108"/>
                    <a:pt x="1296" y="1109"/>
                  </a:cubicBezTo>
                  <a:cubicBezTo>
                    <a:pt x="1297" y="1110"/>
                    <a:pt x="1298" y="1110"/>
                    <a:pt x="1300" y="1109"/>
                  </a:cubicBezTo>
                  <a:cubicBezTo>
                    <a:pt x="1300" y="1109"/>
                    <a:pt x="1301" y="1108"/>
                    <a:pt x="1301" y="1108"/>
                  </a:cubicBezTo>
                  <a:cubicBezTo>
                    <a:pt x="1301" y="1107"/>
                    <a:pt x="1301" y="1107"/>
                    <a:pt x="1301" y="1107"/>
                  </a:cubicBezTo>
                  <a:cubicBezTo>
                    <a:pt x="1300" y="1107"/>
                    <a:pt x="1299" y="1107"/>
                    <a:pt x="1298" y="1107"/>
                  </a:cubicBezTo>
                  <a:cubicBezTo>
                    <a:pt x="1297" y="1106"/>
                    <a:pt x="1296" y="1105"/>
                    <a:pt x="1297" y="1105"/>
                  </a:cubicBezTo>
                  <a:cubicBezTo>
                    <a:pt x="1298" y="1104"/>
                    <a:pt x="1299" y="1102"/>
                    <a:pt x="1300" y="1101"/>
                  </a:cubicBezTo>
                  <a:cubicBezTo>
                    <a:pt x="1300" y="1101"/>
                    <a:pt x="1300" y="1100"/>
                    <a:pt x="1300" y="1100"/>
                  </a:cubicBezTo>
                  <a:cubicBezTo>
                    <a:pt x="1301" y="1100"/>
                    <a:pt x="1302" y="1100"/>
                    <a:pt x="1303" y="1101"/>
                  </a:cubicBezTo>
                  <a:cubicBezTo>
                    <a:pt x="1303" y="1102"/>
                    <a:pt x="1303" y="1103"/>
                    <a:pt x="1303" y="1103"/>
                  </a:cubicBezTo>
                  <a:cubicBezTo>
                    <a:pt x="1304" y="1104"/>
                    <a:pt x="1305" y="1105"/>
                    <a:pt x="1306" y="1104"/>
                  </a:cubicBezTo>
                  <a:cubicBezTo>
                    <a:pt x="1307" y="1103"/>
                    <a:pt x="1307" y="1103"/>
                    <a:pt x="1306" y="1102"/>
                  </a:cubicBezTo>
                  <a:cubicBezTo>
                    <a:pt x="1306" y="1101"/>
                    <a:pt x="1306" y="1101"/>
                    <a:pt x="1305" y="1100"/>
                  </a:cubicBezTo>
                  <a:cubicBezTo>
                    <a:pt x="1304" y="1099"/>
                    <a:pt x="1303" y="1097"/>
                    <a:pt x="1304" y="1095"/>
                  </a:cubicBezTo>
                  <a:cubicBezTo>
                    <a:pt x="1304" y="1094"/>
                    <a:pt x="1303" y="1092"/>
                    <a:pt x="1302" y="1092"/>
                  </a:cubicBezTo>
                  <a:cubicBezTo>
                    <a:pt x="1301" y="1091"/>
                    <a:pt x="1301" y="1090"/>
                    <a:pt x="1300" y="1089"/>
                  </a:cubicBezTo>
                  <a:cubicBezTo>
                    <a:pt x="1300" y="1088"/>
                    <a:pt x="1300" y="1088"/>
                    <a:pt x="1300" y="1088"/>
                  </a:cubicBezTo>
                  <a:cubicBezTo>
                    <a:pt x="1301" y="1087"/>
                    <a:pt x="1301" y="1087"/>
                    <a:pt x="1302" y="1087"/>
                  </a:cubicBezTo>
                  <a:cubicBezTo>
                    <a:pt x="1303" y="1087"/>
                    <a:pt x="1304" y="1088"/>
                    <a:pt x="1305" y="1089"/>
                  </a:cubicBezTo>
                  <a:cubicBezTo>
                    <a:pt x="1305" y="1091"/>
                    <a:pt x="1306" y="1092"/>
                    <a:pt x="1308" y="1092"/>
                  </a:cubicBezTo>
                  <a:cubicBezTo>
                    <a:pt x="1310" y="1092"/>
                    <a:pt x="1310" y="1094"/>
                    <a:pt x="1311" y="1095"/>
                  </a:cubicBezTo>
                  <a:cubicBezTo>
                    <a:pt x="1311" y="1096"/>
                    <a:pt x="1311" y="1097"/>
                    <a:pt x="1313" y="1097"/>
                  </a:cubicBezTo>
                  <a:cubicBezTo>
                    <a:pt x="1314" y="1097"/>
                    <a:pt x="1314" y="1098"/>
                    <a:pt x="1315" y="1099"/>
                  </a:cubicBezTo>
                  <a:cubicBezTo>
                    <a:pt x="1315" y="1099"/>
                    <a:pt x="1316" y="1100"/>
                    <a:pt x="1316" y="1099"/>
                  </a:cubicBezTo>
                  <a:cubicBezTo>
                    <a:pt x="1318" y="1098"/>
                    <a:pt x="1319" y="1100"/>
                    <a:pt x="1320" y="1101"/>
                  </a:cubicBezTo>
                  <a:cubicBezTo>
                    <a:pt x="1320" y="1102"/>
                    <a:pt x="1320" y="1102"/>
                    <a:pt x="1321" y="1102"/>
                  </a:cubicBezTo>
                  <a:cubicBezTo>
                    <a:pt x="1324" y="1103"/>
                    <a:pt x="1324" y="1105"/>
                    <a:pt x="1325" y="1108"/>
                  </a:cubicBezTo>
                  <a:cubicBezTo>
                    <a:pt x="1325" y="1109"/>
                    <a:pt x="1325" y="1110"/>
                    <a:pt x="1324" y="1111"/>
                  </a:cubicBezTo>
                  <a:cubicBezTo>
                    <a:pt x="1323" y="1113"/>
                    <a:pt x="1322" y="1114"/>
                    <a:pt x="1322" y="1115"/>
                  </a:cubicBezTo>
                  <a:cubicBezTo>
                    <a:pt x="1322" y="1116"/>
                    <a:pt x="1322" y="1116"/>
                    <a:pt x="1322" y="1117"/>
                  </a:cubicBezTo>
                  <a:cubicBezTo>
                    <a:pt x="1323" y="1117"/>
                    <a:pt x="1323" y="1116"/>
                    <a:pt x="1323" y="1116"/>
                  </a:cubicBezTo>
                  <a:cubicBezTo>
                    <a:pt x="1324" y="1116"/>
                    <a:pt x="1324" y="1115"/>
                    <a:pt x="1324" y="1114"/>
                  </a:cubicBezTo>
                  <a:cubicBezTo>
                    <a:pt x="1325" y="1114"/>
                    <a:pt x="1325" y="1113"/>
                    <a:pt x="1326" y="1112"/>
                  </a:cubicBezTo>
                  <a:cubicBezTo>
                    <a:pt x="1327" y="1111"/>
                    <a:pt x="1327" y="1110"/>
                    <a:pt x="1327" y="1108"/>
                  </a:cubicBezTo>
                  <a:cubicBezTo>
                    <a:pt x="1327" y="1107"/>
                    <a:pt x="1328" y="1107"/>
                    <a:pt x="1328" y="1106"/>
                  </a:cubicBezTo>
                  <a:cubicBezTo>
                    <a:pt x="1329" y="1105"/>
                    <a:pt x="1331" y="1105"/>
                    <a:pt x="1331" y="1106"/>
                  </a:cubicBezTo>
                  <a:cubicBezTo>
                    <a:pt x="1332" y="1109"/>
                    <a:pt x="1333" y="1111"/>
                    <a:pt x="1332" y="1114"/>
                  </a:cubicBezTo>
                  <a:cubicBezTo>
                    <a:pt x="1331" y="1116"/>
                    <a:pt x="1332" y="1118"/>
                    <a:pt x="1333" y="1120"/>
                  </a:cubicBezTo>
                  <a:cubicBezTo>
                    <a:pt x="1334" y="1121"/>
                    <a:pt x="1335" y="1122"/>
                    <a:pt x="1335" y="1124"/>
                  </a:cubicBezTo>
                  <a:cubicBezTo>
                    <a:pt x="1337" y="1124"/>
                    <a:pt x="1338" y="1123"/>
                    <a:pt x="1338" y="1121"/>
                  </a:cubicBezTo>
                  <a:cubicBezTo>
                    <a:pt x="1338" y="1120"/>
                    <a:pt x="1338" y="1119"/>
                    <a:pt x="1338" y="1118"/>
                  </a:cubicBezTo>
                  <a:cubicBezTo>
                    <a:pt x="1338" y="1117"/>
                    <a:pt x="1339" y="1116"/>
                    <a:pt x="1339" y="1115"/>
                  </a:cubicBezTo>
                  <a:cubicBezTo>
                    <a:pt x="1341" y="1114"/>
                    <a:pt x="1342" y="1114"/>
                    <a:pt x="1343" y="1115"/>
                  </a:cubicBezTo>
                  <a:cubicBezTo>
                    <a:pt x="1344" y="1116"/>
                    <a:pt x="1344" y="1117"/>
                    <a:pt x="1345" y="1117"/>
                  </a:cubicBezTo>
                  <a:cubicBezTo>
                    <a:pt x="1348" y="1115"/>
                    <a:pt x="1348" y="1115"/>
                    <a:pt x="1351" y="1115"/>
                  </a:cubicBezTo>
                  <a:cubicBezTo>
                    <a:pt x="1352" y="1115"/>
                    <a:pt x="1353" y="1115"/>
                    <a:pt x="1353" y="1115"/>
                  </a:cubicBezTo>
                  <a:cubicBezTo>
                    <a:pt x="1353" y="1115"/>
                    <a:pt x="1354" y="1115"/>
                    <a:pt x="1354" y="1115"/>
                  </a:cubicBezTo>
                  <a:cubicBezTo>
                    <a:pt x="1354" y="1114"/>
                    <a:pt x="1353" y="1114"/>
                    <a:pt x="1352" y="1114"/>
                  </a:cubicBezTo>
                  <a:cubicBezTo>
                    <a:pt x="1351" y="1113"/>
                    <a:pt x="1350" y="1113"/>
                    <a:pt x="1350" y="1112"/>
                  </a:cubicBezTo>
                  <a:cubicBezTo>
                    <a:pt x="1349" y="1112"/>
                    <a:pt x="1348" y="1111"/>
                    <a:pt x="1347" y="1111"/>
                  </a:cubicBezTo>
                  <a:cubicBezTo>
                    <a:pt x="1347" y="1111"/>
                    <a:pt x="1346" y="1111"/>
                    <a:pt x="1345" y="1110"/>
                  </a:cubicBezTo>
                  <a:cubicBezTo>
                    <a:pt x="1343" y="1110"/>
                    <a:pt x="1341" y="1109"/>
                    <a:pt x="1340" y="1106"/>
                  </a:cubicBezTo>
                  <a:cubicBezTo>
                    <a:pt x="1340" y="1106"/>
                    <a:pt x="1340" y="1105"/>
                    <a:pt x="1339" y="1105"/>
                  </a:cubicBezTo>
                  <a:cubicBezTo>
                    <a:pt x="1337" y="1103"/>
                    <a:pt x="1338" y="1100"/>
                    <a:pt x="1338" y="1098"/>
                  </a:cubicBezTo>
                  <a:cubicBezTo>
                    <a:pt x="1339" y="1097"/>
                    <a:pt x="1339" y="1095"/>
                    <a:pt x="1340" y="1094"/>
                  </a:cubicBezTo>
                  <a:cubicBezTo>
                    <a:pt x="1341" y="1094"/>
                    <a:pt x="1342" y="1095"/>
                    <a:pt x="1343" y="1095"/>
                  </a:cubicBezTo>
                  <a:cubicBezTo>
                    <a:pt x="1344" y="1095"/>
                    <a:pt x="1345" y="1096"/>
                    <a:pt x="1345" y="1097"/>
                  </a:cubicBezTo>
                  <a:cubicBezTo>
                    <a:pt x="1345" y="1098"/>
                    <a:pt x="1345" y="1098"/>
                    <a:pt x="1346" y="1098"/>
                  </a:cubicBezTo>
                  <a:cubicBezTo>
                    <a:pt x="1346" y="1097"/>
                    <a:pt x="1347" y="1096"/>
                    <a:pt x="1347" y="1096"/>
                  </a:cubicBezTo>
                  <a:cubicBezTo>
                    <a:pt x="1348" y="1094"/>
                    <a:pt x="1349" y="1093"/>
                    <a:pt x="1349" y="1091"/>
                  </a:cubicBezTo>
                  <a:cubicBezTo>
                    <a:pt x="1349" y="1090"/>
                    <a:pt x="1350" y="1090"/>
                    <a:pt x="1351" y="1090"/>
                  </a:cubicBezTo>
                  <a:cubicBezTo>
                    <a:pt x="1352" y="1090"/>
                    <a:pt x="1353" y="1090"/>
                    <a:pt x="1353" y="1092"/>
                  </a:cubicBezTo>
                  <a:cubicBezTo>
                    <a:pt x="1353" y="1093"/>
                    <a:pt x="1352" y="1095"/>
                    <a:pt x="1352" y="1097"/>
                  </a:cubicBezTo>
                  <a:cubicBezTo>
                    <a:pt x="1354" y="1096"/>
                    <a:pt x="1355" y="1094"/>
                    <a:pt x="1356" y="1093"/>
                  </a:cubicBezTo>
                  <a:cubicBezTo>
                    <a:pt x="1357" y="1092"/>
                    <a:pt x="1357" y="1092"/>
                    <a:pt x="1358" y="1093"/>
                  </a:cubicBezTo>
                  <a:cubicBezTo>
                    <a:pt x="1359" y="1095"/>
                    <a:pt x="1360" y="1096"/>
                    <a:pt x="1362" y="1097"/>
                  </a:cubicBezTo>
                  <a:cubicBezTo>
                    <a:pt x="1363" y="1096"/>
                    <a:pt x="1362" y="1096"/>
                    <a:pt x="1361" y="1095"/>
                  </a:cubicBezTo>
                  <a:cubicBezTo>
                    <a:pt x="1361" y="1095"/>
                    <a:pt x="1361" y="1094"/>
                    <a:pt x="1360" y="1094"/>
                  </a:cubicBezTo>
                  <a:cubicBezTo>
                    <a:pt x="1359" y="1093"/>
                    <a:pt x="1359" y="1091"/>
                    <a:pt x="1360" y="1090"/>
                  </a:cubicBezTo>
                  <a:cubicBezTo>
                    <a:pt x="1362" y="1088"/>
                    <a:pt x="1364" y="1088"/>
                    <a:pt x="1366" y="1090"/>
                  </a:cubicBezTo>
                  <a:cubicBezTo>
                    <a:pt x="1366" y="1091"/>
                    <a:pt x="1367" y="1091"/>
                    <a:pt x="1367" y="1092"/>
                  </a:cubicBezTo>
                  <a:cubicBezTo>
                    <a:pt x="1368" y="1092"/>
                    <a:pt x="1368" y="1093"/>
                    <a:pt x="1368" y="1093"/>
                  </a:cubicBezTo>
                  <a:cubicBezTo>
                    <a:pt x="1369" y="1092"/>
                    <a:pt x="1369" y="1092"/>
                    <a:pt x="1369" y="1091"/>
                  </a:cubicBezTo>
                  <a:cubicBezTo>
                    <a:pt x="1368" y="1090"/>
                    <a:pt x="1368" y="1090"/>
                    <a:pt x="1368" y="1089"/>
                  </a:cubicBezTo>
                  <a:cubicBezTo>
                    <a:pt x="1367" y="1087"/>
                    <a:pt x="1368" y="1086"/>
                    <a:pt x="1370" y="1087"/>
                  </a:cubicBezTo>
                  <a:cubicBezTo>
                    <a:pt x="1371" y="1087"/>
                    <a:pt x="1373" y="1087"/>
                    <a:pt x="1374" y="1088"/>
                  </a:cubicBezTo>
                  <a:cubicBezTo>
                    <a:pt x="1375" y="1088"/>
                    <a:pt x="1376" y="1088"/>
                    <a:pt x="1376" y="1087"/>
                  </a:cubicBezTo>
                  <a:cubicBezTo>
                    <a:pt x="1377" y="1085"/>
                    <a:pt x="1379" y="1084"/>
                    <a:pt x="1381" y="1082"/>
                  </a:cubicBezTo>
                  <a:cubicBezTo>
                    <a:pt x="1380" y="1081"/>
                    <a:pt x="1379" y="1081"/>
                    <a:pt x="1378" y="1080"/>
                  </a:cubicBezTo>
                  <a:cubicBezTo>
                    <a:pt x="1377" y="1078"/>
                    <a:pt x="1377" y="1075"/>
                    <a:pt x="1379" y="1073"/>
                  </a:cubicBezTo>
                  <a:cubicBezTo>
                    <a:pt x="1380" y="1073"/>
                    <a:pt x="1381" y="1072"/>
                    <a:pt x="1382" y="1072"/>
                  </a:cubicBezTo>
                  <a:cubicBezTo>
                    <a:pt x="1383" y="1071"/>
                    <a:pt x="1385" y="1071"/>
                    <a:pt x="1386" y="1072"/>
                  </a:cubicBezTo>
                  <a:cubicBezTo>
                    <a:pt x="1387" y="1073"/>
                    <a:pt x="1388" y="1074"/>
                    <a:pt x="1389" y="1075"/>
                  </a:cubicBezTo>
                  <a:cubicBezTo>
                    <a:pt x="1390" y="1076"/>
                    <a:pt x="1390" y="1077"/>
                    <a:pt x="1391" y="1078"/>
                  </a:cubicBezTo>
                  <a:cubicBezTo>
                    <a:pt x="1393" y="1079"/>
                    <a:pt x="1394" y="1080"/>
                    <a:pt x="1396" y="1079"/>
                  </a:cubicBezTo>
                  <a:cubicBezTo>
                    <a:pt x="1399" y="1077"/>
                    <a:pt x="1402" y="1077"/>
                    <a:pt x="1405" y="1079"/>
                  </a:cubicBezTo>
                  <a:cubicBezTo>
                    <a:pt x="1406" y="1080"/>
                    <a:pt x="1407" y="1080"/>
                    <a:pt x="1408" y="1080"/>
                  </a:cubicBezTo>
                  <a:cubicBezTo>
                    <a:pt x="1411" y="1080"/>
                    <a:pt x="1413" y="1081"/>
                    <a:pt x="1415" y="1081"/>
                  </a:cubicBezTo>
                  <a:cubicBezTo>
                    <a:pt x="1416" y="1081"/>
                    <a:pt x="1416" y="1082"/>
                    <a:pt x="1417" y="1083"/>
                  </a:cubicBezTo>
                  <a:cubicBezTo>
                    <a:pt x="1418" y="1084"/>
                    <a:pt x="1419" y="1085"/>
                    <a:pt x="1420" y="1085"/>
                  </a:cubicBezTo>
                  <a:cubicBezTo>
                    <a:pt x="1421" y="1086"/>
                    <a:pt x="1422" y="1085"/>
                    <a:pt x="1423" y="1084"/>
                  </a:cubicBezTo>
                  <a:cubicBezTo>
                    <a:pt x="1423" y="1084"/>
                    <a:pt x="1423" y="1083"/>
                    <a:pt x="1423" y="1083"/>
                  </a:cubicBezTo>
                  <a:cubicBezTo>
                    <a:pt x="1424" y="1081"/>
                    <a:pt x="1424" y="1080"/>
                    <a:pt x="1422" y="1080"/>
                  </a:cubicBezTo>
                  <a:cubicBezTo>
                    <a:pt x="1421" y="1079"/>
                    <a:pt x="1420" y="1079"/>
                    <a:pt x="1419" y="1079"/>
                  </a:cubicBezTo>
                  <a:cubicBezTo>
                    <a:pt x="1418" y="1078"/>
                    <a:pt x="1417" y="1077"/>
                    <a:pt x="1418" y="1076"/>
                  </a:cubicBezTo>
                  <a:cubicBezTo>
                    <a:pt x="1419" y="1074"/>
                    <a:pt x="1420" y="1073"/>
                    <a:pt x="1423" y="1073"/>
                  </a:cubicBezTo>
                  <a:cubicBezTo>
                    <a:pt x="1425" y="1073"/>
                    <a:pt x="1425" y="1073"/>
                    <a:pt x="1425" y="1071"/>
                  </a:cubicBezTo>
                  <a:cubicBezTo>
                    <a:pt x="1425" y="1070"/>
                    <a:pt x="1425" y="1070"/>
                    <a:pt x="1425" y="1069"/>
                  </a:cubicBezTo>
                  <a:cubicBezTo>
                    <a:pt x="1425" y="1068"/>
                    <a:pt x="1425" y="1067"/>
                    <a:pt x="1424" y="1066"/>
                  </a:cubicBezTo>
                  <a:cubicBezTo>
                    <a:pt x="1423" y="1065"/>
                    <a:pt x="1420" y="1064"/>
                    <a:pt x="1421" y="1062"/>
                  </a:cubicBezTo>
                  <a:cubicBezTo>
                    <a:pt x="1421" y="1060"/>
                    <a:pt x="1423" y="1059"/>
                    <a:pt x="1424" y="1057"/>
                  </a:cubicBezTo>
                  <a:cubicBezTo>
                    <a:pt x="1424" y="1056"/>
                    <a:pt x="1426" y="1056"/>
                    <a:pt x="1427" y="1057"/>
                  </a:cubicBezTo>
                  <a:cubicBezTo>
                    <a:pt x="1428" y="1057"/>
                    <a:pt x="1429" y="1058"/>
                    <a:pt x="1429" y="1060"/>
                  </a:cubicBezTo>
                  <a:cubicBezTo>
                    <a:pt x="1428" y="1062"/>
                    <a:pt x="1427" y="1063"/>
                    <a:pt x="1426" y="1065"/>
                  </a:cubicBezTo>
                  <a:cubicBezTo>
                    <a:pt x="1426" y="1066"/>
                    <a:pt x="1427" y="1067"/>
                    <a:pt x="1428" y="1068"/>
                  </a:cubicBezTo>
                  <a:cubicBezTo>
                    <a:pt x="1429" y="1068"/>
                    <a:pt x="1430" y="1067"/>
                    <a:pt x="1431" y="1067"/>
                  </a:cubicBezTo>
                  <a:cubicBezTo>
                    <a:pt x="1431" y="1065"/>
                    <a:pt x="1431" y="1064"/>
                    <a:pt x="1432" y="1063"/>
                  </a:cubicBezTo>
                  <a:cubicBezTo>
                    <a:pt x="1432" y="1062"/>
                    <a:pt x="1432" y="1060"/>
                    <a:pt x="1433" y="1059"/>
                  </a:cubicBezTo>
                  <a:cubicBezTo>
                    <a:pt x="1433" y="1058"/>
                    <a:pt x="1433" y="1056"/>
                    <a:pt x="1432" y="1055"/>
                  </a:cubicBezTo>
                  <a:cubicBezTo>
                    <a:pt x="1431" y="1053"/>
                    <a:pt x="1431" y="1052"/>
                    <a:pt x="1431" y="1050"/>
                  </a:cubicBezTo>
                  <a:cubicBezTo>
                    <a:pt x="1431" y="1049"/>
                    <a:pt x="1432" y="1049"/>
                    <a:pt x="1433" y="1049"/>
                  </a:cubicBezTo>
                  <a:cubicBezTo>
                    <a:pt x="1433" y="1048"/>
                    <a:pt x="1434" y="1048"/>
                    <a:pt x="1435" y="1049"/>
                  </a:cubicBezTo>
                  <a:cubicBezTo>
                    <a:pt x="1436" y="1052"/>
                    <a:pt x="1439" y="1053"/>
                    <a:pt x="1441" y="1055"/>
                  </a:cubicBezTo>
                  <a:cubicBezTo>
                    <a:pt x="1441" y="1055"/>
                    <a:pt x="1441" y="1055"/>
                    <a:pt x="1442" y="1055"/>
                  </a:cubicBezTo>
                  <a:cubicBezTo>
                    <a:pt x="1443" y="1054"/>
                    <a:pt x="1443" y="1053"/>
                    <a:pt x="1444" y="1053"/>
                  </a:cubicBezTo>
                  <a:cubicBezTo>
                    <a:pt x="1444" y="1051"/>
                    <a:pt x="1442" y="1049"/>
                    <a:pt x="1441" y="1048"/>
                  </a:cubicBezTo>
                  <a:cubicBezTo>
                    <a:pt x="1440" y="1046"/>
                    <a:pt x="1440" y="1045"/>
                    <a:pt x="1442" y="1043"/>
                  </a:cubicBezTo>
                  <a:cubicBezTo>
                    <a:pt x="1444" y="1043"/>
                    <a:pt x="1445" y="1043"/>
                    <a:pt x="1445" y="1045"/>
                  </a:cubicBezTo>
                  <a:cubicBezTo>
                    <a:pt x="1445" y="1045"/>
                    <a:pt x="1445" y="1046"/>
                    <a:pt x="1445" y="1047"/>
                  </a:cubicBezTo>
                  <a:cubicBezTo>
                    <a:pt x="1445" y="1049"/>
                    <a:pt x="1446" y="1050"/>
                    <a:pt x="1448" y="1050"/>
                  </a:cubicBezTo>
                  <a:cubicBezTo>
                    <a:pt x="1449" y="1050"/>
                    <a:pt x="1450" y="1051"/>
                    <a:pt x="1451" y="1051"/>
                  </a:cubicBezTo>
                  <a:cubicBezTo>
                    <a:pt x="1451" y="1051"/>
                    <a:pt x="1452" y="1050"/>
                    <a:pt x="1452" y="1050"/>
                  </a:cubicBezTo>
                  <a:cubicBezTo>
                    <a:pt x="1453" y="1049"/>
                    <a:pt x="1454" y="1049"/>
                    <a:pt x="1454" y="1050"/>
                  </a:cubicBezTo>
                  <a:cubicBezTo>
                    <a:pt x="1455" y="1051"/>
                    <a:pt x="1456" y="1052"/>
                    <a:pt x="1457" y="1052"/>
                  </a:cubicBezTo>
                  <a:cubicBezTo>
                    <a:pt x="1458" y="1054"/>
                    <a:pt x="1459" y="1055"/>
                    <a:pt x="1460" y="1055"/>
                  </a:cubicBezTo>
                  <a:cubicBezTo>
                    <a:pt x="1461" y="1055"/>
                    <a:pt x="1461" y="1055"/>
                    <a:pt x="1462" y="1055"/>
                  </a:cubicBezTo>
                  <a:cubicBezTo>
                    <a:pt x="1462" y="1055"/>
                    <a:pt x="1462" y="1054"/>
                    <a:pt x="1462" y="1053"/>
                  </a:cubicBezTo>
                  <a:cubicBezTo>
                    <a:pt x="1462" y="1053"/>
                    <a:pt x="1462" y="1052"/>
                    <a:pt x="1462" y="1051"/>
                  </a:cubicBezTo>
                  <a:cubicBezTo>
                    <a:pt x="1461" y="1050"/>
                    <a:pt x="1462" y="1050"/>
                    <a:pt x="1463" y="1050"/>
                  </a:cubicBezTo>
                  <a:cubicBezTo>
                    <a:pt x="1465" y="1051"/>
                    <a:pt x="1466" y="1052"/>
                    <a:pt x="1467" y="1051"/>
                  </a:cubicBezTo>
                  <a:cubicBezTo>
                    <a:pt x="1468" y="1051"/>
                    <a:pt x="1468" y="1052"/>
                    <a:pt x="1469" y="1052"/>
                  </a:cubicBezTo>
                  <a:cubicBezTo>
                    <a:pt x="1470" y="1055"/>
                    <a:pt x="1472" y="1057"/>
                    <a:pt x="1473" y="1060"/>
                  </a:cubicBezTo>
                  <a:cubicBezTo>
                    <a:pt x="1474" y="1061"/>
                    <a:pt x="1474" y="1063"/>
                    <a:pt x="1474" y="1065"/>
                  </a:cubicBezTo>
                  <a:cubicBezTo>
                    <a:pt x="1473" y="1067"/>
                    <a:pt x="1474" y="1067"/>
                    <a:pt x="1476" y="1068"/>
                  </a:cubicBezTo>
                  <a:cubicBezTo>
                    <a:pt x="1478" y="1069"/>
                    <a:pt x="1479" y="1068"/>
                    <a:pt x="1480" y="1068"/>
                  </a:cubicBezTo>
                  <a:cubicBezTo>
                    <a:pt x="1481" y="1068"/>
                    <a:pt x="1481" y="1067"/>
                    <a:pt x="1481" y="1066"/>
                  </a:cubicBezTo>
                  <a:cubicBezTo>
                    <a:pt x="1482" y="1064"/>
                    <a:pt x="1482" y="1064"/>
                    <a:pt x="1484" y="1062"/>
                  </a:cubicBezTo>
                  <a:cubicBezTo>
                    <a:pt x="1481" y="1061"/>
                    <a:pt x="1480" y="1059"/>
                    <a:pt x="1479" y="1056"/>
                  </a:cubicBezTo>
                  <a:cubicBezTo>
                    <a:pt x="1479" y="1055"/>
                    <a:pt x="1479" y="1053"/>
                    <a:pt x="1479" y="1051"/>
                  </a:cubicBezTo>
                  <a:cubicBezTo>
                    <a:pt x="1479" y="1050"/>
                    <a:pt x="1479" y="1049"/>
                    <a:pt x="1478" y="1049"/>
                  </a:cubicBezTo>
                  <a:cubicBezTo>
                    <a:pt x="1478" y="1048"/>
                    <a:pt x="1477" y="1048"/>
                    <a:pt x="1477" y="1047"/>
                  </a:cubicBezTo>
                  <a:cubicBezTo>
                    <a:pt x="1476" y="1046"/>
                    <a:pt x="1476" y="1045"/>
                    <a:pt x="1477" y="1044"/>
                  </a:cubicBezTo>
                  <a:cubicBezTo>
                    <a:pt x="1478" y="1043"/>
                    <a:pt x="1478" y="1042"/>
                    <a:pt x="1478" y="1040"/>
                  </a:cubicBezTo>
                  <a:cubicBezTo>
                    <a:pt x="1478" y="1039"/>
                    <a:pt x="1477" y="1038"/>
                    <a:pt x="1478" y="1037"/>
                  </a:cubicBezTo>
                  <a:cubicBezTo>
                    <a:pt x="1479" y="1036"/>
                    <a:pt x="1479" y="1036"/>
                    <a:pt x="1478" y="1035"/>
                  </a:cubicBezTo>
                  <a:cubicBezTo>
                    <a:pt x="1478" y="1035"/>
                    <a:pt x="1477" y="1035"/>
                    <a:pt x="1477" y="1035"/>
                  </a:cubicBezTo>
                  <a:cubicBezTo>
                    <a:pt x="1475" y="1036"/>
                    <a:pt x="1474" y="1036"/>
                    <a:pt x="1474" y="1034"/>
                  </a:cubicBezTo>
                  <a:cubicBezTo>
                    <a:pt x="1475" y="1031"/>
                    <a:pt x="1472" y="1028"/>
                    <a:pt x="1471" y="1025"/>
                  </a:cubicBezTo>
                  <a:cubicBezTo>
                    <a:pt x="1471" y="1024"/>
                    <a:pt x="1470" y="1024"/>
                    <a:pt x="1468" y="1023"/>
                  </a:cubicBezTo>
                  <a:cubicBezTo>
                    <a:pt x="1466" y="1023"/>
                    <a:pt x="1465" y="1022"/>
                    <a:pt x="1464" y="1020"/>
                  </a:cubicBezTo>
                  <a:cubicBezTo>
                    <a:pt x="1463" y="1018"/>
                    <a:pt x="1462" y="1017"/>
                    <a:pt x="1463" y="1015"/>
                  </a:cubicBezTo>
                  <a:cubicBezTo>
                    <a:pt x="1464" y="1014"/>
                    <a:pt x="1463" y="1013"/>
                    <a:pt x="1461" y="1013"/>
                  </a:cubicBezTo>
                  <a:cubicBezTo>
                    <a:pt x="1460" y="1013"/>
                    <a:pt x="1459" y="1013"/>
                    <a:pt x="1458" y="1012"/>
                  </a:cubicBezTo>
                  <a:cubicBezTo>
                    <a:pt x="1458" y="1010"/>
                    <a:pt x="1458" y="1008"/>
                    <a:pt x="1459" y="1007"/>
                  </a:cubicBezTo>
                  <a:cubicBezTo>
                    <a:pt x="1460" y="1007"/>
                    <a:pt x="1460" y="1006"/>
                    <a:pt x="1461" y="1006"/>
                  </a:cubicBezTo>
                  <a:cubicBezTo>
                    <a:pt x="1462" y="1007"/>
                    <a:pt x="1463" y="1006"/>
                    <a:pt x="1463" y="1005"/>
                  </a:cubicBezTo>
                  <a:cubicBezTo>
                    <a:pt x="1464" y="1004"/>
                    <a:pt x="1464" y="1003"/>
                    <a:pt x="1465" y="1004"/>
                  </a:cubicBezTo>
                  <a:cubicBezTo>
                    <a:pt x="1467" y="1005"/>
                    <a:pt x="1469" y="1006"/>
                    <a:pt x="1470" y="1008"/>
                  </a:cubicBezTo>
                  <a:cubicBezTo>
                    <a:pt x="1470" y="1005"/>
                    <a:pt x="1470" y="1003"/>
                    <a:pt x="1467" y="1002"/>
                  </a:cubicBezTo>
                  <a:cubicBezTo>
                    <a:pt x="1465" y="1001"/>
                    <a:pt x="1463" y="998"/>
                    <a:pt x="1462" y="997"/>
                  </a:cubicBezTo>
                  <a:cubicBezTo>
                    <a:pt x="1461" y="996"/>
                    <a:pt x="1461" y="995"/>
                    <a:pt x="1462" y="994"/>
                  </a:cubicBezTo>
                  <a:cubicBezTo>
                    <a:pt x="1462" y="994"/>
                    <a:pt x="1463" y="993"/>
                    <a:pt x="1463" y="993"/>
                  </a:cubicBezTo>
                  <a:cubicBezTo>
                    <a:pt x="1464" y="993"/>
                    <a:pt x="1465" y="993"/>
                    <a:pt x="1466" y="994"/>
                  </a:cubicBezTo>
                  <a:cubicBezTo>
                    <a:pt x="1467" y="997"/>
                    <a:pt x="1469" y="998"/>
                    <a:pt x="1471" y="1000"/>
                  </a:cubicBezTo>
                  <a:cubicBezTo>
                    <a:pt x="1471" y="1000"/>
                    <a:pt x="1472" y="1000"/>
                    <a:pt x="1472" y="1000"/>
                  </a:cubicBezTo>
                  <a:cubicBezTo>
                    <a:pt x="1472" y="1000"/>
                    <a:pt x="1472" y="999"/>
                    <a:pt x="1472" y="999"/>
                  </a:cubicBezTo>
                  <a:cubicBezTo>
                    <a:pt x="1473" y="997"/>
                    <a:pt x="1471" y="995"/>
                    <a:pt x="1470" y="994"/>
                  </a:cubicBezTo>
                  <a:cubicBezTo>
                    <a:pt x="1469" y="993"/>
                    <a:pt x="1467" y="992"/>
                    <a:pt x="1467" y="989"/>
                  </a:cubicBezTo>
                  <a:cubicBezTo>
                    <a:pt x="1467" y="988"/>
                    <a:pt x="1465" y="988"/>
                    <a:pt x="1464" y="987"/>
                  </a:cubicBezTo>
                  <a:cubicBezTo>
                    <a:pt x="1463" y="986"/>
                    <a:pt x="1462" y="985"/>
                    <a:pt x="1461" y="983"/>
                  </a:cubicBezTo>
                  <a:cubicBezTo>
                    <a:pt x="1461" y="982"/>
                    <a:pt x="1461" y="981"/>
                    <a:pt x="1462" y="981"/>
                  </a:cubicBezTo>
                  <a:cubicBezTo>
                    <a:pt x="1462" y="981"/>
                    <a:pt x="1463" y="981"/>
                    <a:pt x="1463" y="981"/>
                  </a:cubicBezTo>
                  <a:cubicBezTo>
                    <a:pt x="1464" y="982"/>
                    <a:pt x="1465" y="982"/>
                    <a:pt x="1465" y="983"/>
                  </a:cubicBezTo>
                  <a:cubicBezTo>
                    <a:pt x="1466" y="982"/>
                    <a:pt x="1465" y="981"/>
                    <a:pt x="1466" y="981"/>
                  </a:cubicBezTo>
                  <a:cubicBezTo>
                    <a:pt x="1466" y="980"/>
                    <a:pt x="1467" y="980"/>
                    <a:pt x="1467" y="980"/>
                  </a:cubicBezTo>
                  <a:cubicBezTo>
                    <a:pt x="1469" y="979"/>
                    <a:pt x="1469" y="978"/>
                    <a:pt x="1469" y="977"/>
                  </a:cubicBezTo>
                  <a:cubicBezTo>
                    <a:pt x="1469" y="976"/>
                    <a:pt x="1469" y="976"/>
                    <a:pt x="1469" y="975"/>
                  </a:cubicBezTo>
                  <a:cubicBezTo>
                    <a:pt x="1469" y="974"/>
                    <a:pt x="1470" y="974"/>
                    <a:pt x="1471" y="974"/>
                  </a:cubicBezTo>
                  <a:cubicBezTo>
                    <a:pt x="1471" y="974"/>
                    <a:pt x="1472" y="974"/>
                    <a:pt x="1472" y="974"/>
                  </a:cubicBezTo>
                  <a:cubicBezTo>
                    <a:pt x="1475" y="976"/>
                    <a:pt x="1475" y="977"/>
                    <a:pt x="1473" y="979"/>
                  </a:cubicBezTo>
                  <a:cubicBezTo>
                    <a:pt x="1472" y="979"/>
                    <a:pt x="1472" y="980"/>
                    <a:pt x="1471" y="980"/>
                  </a:cubicBezTo>
                  <a:cubicBezTo>
                    <a:pt x="1471" y="980"/>
                    <a:pt x="1470" y="981"/>
                    <a:pt x="1471" y="981"/>
                  </a:cubicBezTo>
                  <a:cubicBezTo>
                    <a:pt x="1472" y="983"/>
                    <a:pt x="1471" y="984"/>
                    <a:pt x="1471" y="985"/>
                  </a:cubicBezTo>
                  <a:cubicBezTo>
                    <a:pt x="1471" y="987"/>
                    <a:pt x="1471" y="988"/>
                    <a:pt x="1473" y="988"/>
                  </a:cubicBezTo>
                  <a:cubicBezTo>
                    <a:pt x="1475" y="989"/>
                    <a:pt x="1477" y="990"/>
                    <a:pt x="1478" y="993"/>
                  </a:cubicBezTo>
                  <a:cubicBezTo>
                    <a:pt x="1479" y="993"/>
                    <a:pt x="1479" y="994"/>
                    <a:pt x="1480" y="993"/>
                  </a:cubicBezTo>
                  <a:cubicBezTo>
                    <a:pt x="1480" y="993"/>
                    <a:pt x="1481" y="993"/>
                    <a:pt x="1481" y="992"/>
                  </a:cubicBezTo>
                  <a:cubicBezTo>
                    <a:pt x="1481" y="990"/>
                    <a:pt x="1482" y="989"/>
                    <a:pt x="1483" y="987"/>
                  </a:cubicBezTo>
                  <a:cubicBezTo>
                    <a:pt x="1484" y="986"/>
                    <a:pt x="1485" y="986"/>
                    <a:pt x="1486" y="987"/>
                  </a:cubicBezTo>
                  <a:cubicBezTo>
                    <a:pt x="1487" y="989"/>
                    <a:pt x="1488" y="990"/>
                    <a:pt x="1489" y="992"/>
                  </a:cubicBezTo>
                  <a:cubicBezTo>
                    <a:pt x="1490" y="990"/>
                    <a:pt x="1490" y="990"/>
                    <a:pt x="1492" y="990"/>
                  </a:cubicBezTo>
                  <a:cubicBezTo>
                    <a:pt x="1493" y="990"/>
                    <a:pt x="1493" y="991"/>
                    <a:pt x="1493" y="991"/>
                  </a:cubicBezTo>
                  <a:cubicBezTo>
                    <a:pt x="1494" y="991"/>
                    <a:pt x="1495" y="990"/>
                    <a:pt x="1495" y="990"/>
                  </a:cubicBezTo>
                  <a:cubicBezTo>
                    <a:pt x="1495" y="989"/>
                    <a:pt x="1495" y="988"/>
                    <a:pt x="1495" y="987"/>
                  </a:cubicBezTo>
                  <a:cubicBezTo>
                    <a:pt x="1495" y="986"/>
                    <a:pt x="1495" y="985"/>
                    <a:pt x="1497" y="985"/>
                  </a:cubicBezTo>
                  <a:cubicBezTo>
                    <a:pt x="1498" y="984"/>
                    <a:pt x="1498" y="983"/>
                    <a:pt x="1497" y="983"/>
                  </a:cubicBezTo>
                  <a:cubicBezTo>
                    <a:pt x="1496" y="982"/>
                    <a:pt x="1494" y="981"/>
                    <a:pt x="1492" y="981"/>
                  </a:cubicBezTo>
                  <a:cubicBezTo>
                    <a:pt x="1491" y="980"/>
                    <a:pt x="1490" y="978"/>
                    <a:pt x="1489" y="977"/>
                  </a:cubicBezTo>
                  <a:cubicBezTo>
                    <a:pt x="1489" y="976"/>
                    <a:pt x="1489" y="975"/>
                    <a:pt x="1490" y="975"/>
                  </a:cubicBezTo>
                  <a:cubicBezTo>
                    <a:pt x="1491" y="975"/>
                    <a:pt x="1492" y="974"/>
                    <a:pt x="1492" y="973"/>
                  </a:cubicBezTo>
                  <a:cubicBezTo>
                    <a:pt x="1493" y="972"/>
                    <a:pt x="1494" y="971"/>
                    <a:pt x="1496" y="971"/>
                  </a:cubicBezTo>
                  <a:cubicBezTo>
                    <a:pt x="1497" y="971"/>
                    <a:pt x="1499" y="971"/>
                    <a:pt x="1499" y="973"/>
                  </a:cubicBezTo>
                  <a:cubicBezTo>
                    <a:pt x="1499" y="974"/>
                    <a:pt x="1499" y="975"/>
                    <a:pt x="1499" y="976"/>
                  </a:cubicBezTo>
                  <a:cubicBezTo>
                    <a:pt x="1500" y="978"/>
                    <a:pt x="1503" y="980"/>
                    <a:pt x="1506" y="979"/>
                  </a:cubicBezTo>
                  <a:cubicBezTo>
                    <a:pt x="1506" y="979"/>
                    <a:pt x="1506" y="978"/>
                    <a:pt x="1507" y="978"/>
                  </a:cubicBezTo>
                  <a:cubicBezTo>
                    <a:pt x="1507" y="978"/>
                    <a:pt x="1507" y="977"/>
                    <a:pt x="1507" y="976"/>
                  </a:cubicBezTo>
                  <a:cubicBezTo>
                    <a:pt x="1508" y="974"/>
                    <a:pt x="1510" y="974"/>
                    <a:pt x="1512" y="975"/>
                  </a:cubicBezTo>
                  <a:cubicBezTo>
                    <a:pt x="1514" y="977"/>
                    <a:pt x="1515" y="979"/>
                    <a:pt x="1516" y="981"/>
                  </a:cubicBezTo>
                  <a:cubicBezTo>
                    <a:pt x="1516" y="982"/>
                    <a:pt x="1516" y="982"/>
                    <a:pt x="1517" y="982"/>
                  </a:cubicBezTo>
                  <a:cubicBezTo>
                    <a:pt x="1517" y="982"/>
                    <a:pt x="1518" y="982"/>
                    <a:pt x="1518" y="981"/>
                  </a:cubicBezTo>
                  <a:cubicBezTo>
                    <a:pt x="1519" y="980"/>
                    <a:pt x="1519" y="978"/>
                    <a:pt x="1518" y="977"/>
                  </a:cubicBezTo>
                  <a:cubicBezTo>
                    <a:pt x="1517" y="976"/>
                    <a:pt x="1517" y="976"/>
                    <a:pt x="1517" y="975"/>
                  </a:cubicBezTo>
                  <a:cubicBezTo>
                    <a:pt x="1517" y="973"/>
                    <a:pt x="1516" y="972"/>
                    <a:pt x="1515" y="971"/>
                  </a:cubicBezTo>
                  <a:cubicBezTo>
                    <a:pt x="1514" y="970"/>
                    <a:pt x="1512" y="968"/>
                    <a:pt x="1511" y="967"/>
                  </a:cubicBezTo>
                  <a:cubicBezTo>
                    <a:pt x="1510" y="965"/>
                    <a:pt x="1510" y="964"/>
                    <a:pt x="1511" y="962"/>
                  </a:cubicBezTo>
                  <a:cubicBezTo>
                    <a:pt x="1511" y="962"/>
                    <a:pt x="1512" y="962"/>
                    <a:pt x="1512" y="962"/>
                  </a:cubicBezTo>
                  <a:cubicBezTo>
                    <a:pt x="1513" y="964"/>
                    <a:pt x="1514" y="965"/>
                    <a:pt x="1516" y="966"/>
                  </a:cubicBezTo>
                  <a:cubicBezTo>
                    <a:pt x="1518" y="966"/>
                    <a:pt x="1518" y="967"/>
                    <a:pt x="1518" y="968"/>
                  </a:cubicBezTo>
                  <a:cubicBezTo>
                    <a:pt x="1518" y="969"/>
                    <a:pt x="1518" y="970"/>
                    <a:pt x="1519" y="971"/>
                  </a:cubicBezTo>
                  <a:cubicBezTo>
                    <a:pt x="1519" y="971"/>
                    <a:pt x="1519" y="971"/>
                    <a:pt x="1519" y="971"/>
                  </a:cubicBezTo>
                  <a:cubicBezTo>
                    <a:pt x="1520" y="971"/>
                    <a:pt x="1520" y="971"/>
                    <a:pt x="1520" y="970"/>
                  </a:cubicBezTo>
                  <a:cubicBezTo>
                    <a:pt x="1520" y="970"/>
                    <a:pt x="1520" y="970"/>
                    <a:pt x="1520" y="970"/>
                  </a:cubicBezTo>
                  <a:cubicBezTo>
                    <a:pt x="1519" y="967"/>
                    <a:pt x="1519" y="964"/>
                    <a:pt x="1516" y="962"/>
                  </a:cubicBezTo>
                  <a:cubicBezTo>
                    <a:pt x="1515" y="961"/>
                    <a:pt x="1514" y="960"/>
                    <a:pt x="1513" y="958"/>
                  </a:cubicBezTo>
                  <a:cubicBezTo>
                    <a:pt x="1513" y="958"/>
                    <a:pt x="1512" y="957"/>
                    <a:pt x="1513" y="956"/>
                  </a:cubicBezTo>
                  <a:cubicBezTo>
                    <a:pt x="1514" y="954"/>
                    <a:pt x="1515" y="954"/>
                    <a:pt x="1516" y="955"/>
                  </a:cubicBezTo>
                  <a:cubicBezTo>
                    <a:pt x="1516" y="956"/>
                    <a:pt x="1517" y="956"/>
                    <a:pt x="1517" y="957"/>
                  </a:cubicBezTo>
                  <a:cubicBezTo>
                    <a:pt x="1518" y="958"/>
                    <a:pt x="1518" y="958"/>
                    <a:pt x="1520" y="957"/>
                  </a:cubicBezTo>
                  <a:cubicBezTo>
                    <a:pt x="1521" y="956"/>
                    <a:pt x="1524" y="955"/>
                    <a:pt x="1525" y="956"/>
                  </a:cubicBezTo>
                  <a:cubicBezTo>
                    <a:pt x="1527" y="958"/>
                    <a:pt x="1529" y="959"/>
                    <a:pt x="1528" y="962"/>
                  </a:cubicBezTo>
                  <a:cubicBezTo>
                    <a:pt x="1527" y="962"/>
                    <a:pt x="1528" y="963"/>
                    <a:pt x="1528" y="963"/>
                  </a:cubicBezTo>
                  <a:cubicBezTo>
                    <a:pt x="1528" y="963"/>
                    <a:pt x="1528" y="963"/>
                    <a:pt x="1528" y="964"/>
                  </a:cubicBezTo>
                  <a:cubicBezTo>
                    <a:pt x="1528" y="964"/>
                    <a:pt x="1528" y="964"/>
                    <a:pt x="1529" y="963"/>
                  </a:cubicBezTo>
                  <a:cubicBezTo>
                    <a:pt x="1531" y="962"/>
                    <a:pt x="1532" y="960"/>
                    <a:pt x="1534" y="958"/>
                  </a:cubicBezTo>
                  <a:cubicBezTo>
                    <a:pt x="1536" y="956"/>
                    <a:pt x="1535" y="955"/>
                    <a:pt x="1534" y="954"/>
                  </a:cubicBezTo>
                  <a:cubicBezTo>
                    <a:pt x="1533" y="953"/>
                    <a:pt x="1531" y="953"/>
                    <a:pt x="1530" y="952"/>
                  </a:cubicBezTo>
                  <a:cubicBezTo>
                    <a:pt x="1528" y="951"/>
                    <a:pt x="1527" y="950"/>
                    <a:pt x="1528" y="948"/>
                  </a:cubicBezTo>
                  <a:cubicBezTo>
                    <a:pt x="1529" y="946"/>
                    <a:pt x="1529" y="945"/>
                    <a:pt x="1528" y="944"/>
                  </a:cubicBezTo>
                  <a:cubicBezTo>
                    <a:pt x="1526" y="943"/>
                    <a:pt x="1526" y="942"/>
                    <a:pt x="1527" y="940"/>
                  </a:cubicBezTo>
                  <a:cubicBezTo>
                    <a:pt x="1528" y="939"/>
                    <a:pt x="1529" y="938"/>
                    <a:pt x="1530" y="939"/>
                  </a:cubicBezTo>
                  <a:cubicBezTo>
                    <a:pt x="1531" y="939"/>
                    <a:pt x="1531" y="939"/>
                    <a:pt x="1531" y="940"/>
                  </a:cubicBezTo>
                  <a:cubicBezTo>
                    <a:pt x="1532" y="942"/>
                    <a:pt x="1532" y="943"/>
                    <a:pt x="1532" y="945"/>
                  </a:cubicBezTo>
                  <a:cubicBezTo>
                    <a:pt x="1533" y="944"/>
                    <a:pt x="1533" y="944"/>
                    <a:pt x="1533" y="944"/>
                  </a:cubicBezTo>
                  <a:cubicBezTo>
                    <a:pt x="1535" y="943"/>
                    <a:pt x="1536" y="942"/>
                    <a:pt x="1534" y="940"/>
                  </a:cubicBezTo>
                  <a:cubicBezTo>
                    <a:pt x="1534" y="939"/>
                    <a:pt x="1533" y="938"/>
                    <a:pt x="1532" y="937"/>
                  </a:cubicBezTo>
                  <a:cubicBezTo>
                    <a:pt x="1531" y="936"/>
                    <a:pt x="1530" y="935"/>
                    <a:pt x="1531" y="934"/>
                  </a:cubicBezTo>
                  <a:cubicBezTo>
                    <a:pt x="1531" y="933"/>
                    <a:pt x="1532" y="932"/>
                    <a:pt x="1534" y="932"/>
                  </a:cubicBezTo>
                  <a:cubicBezTo>
                    <a:pt x="1535" y="932"/>
                    <a:pt x="1537" y="932"/>
                    <a:pt x="1538" y="931"/>
                  </a:cubicBezTo>
                  <a:cubicBezTo>
                    <a:pt x="1540" y="929"/>
                    <a:pt x="1542" y="930"/>
                    <a:pt x="1544" y="932"/>
                  </a:cubicBezTo>
                  <a:cubicBezTo>
                    <a:pt x="1544" y="932"/>
                    <a:pt x="1545" y="933"/>
                    <a:pt x="1546" y="934"/>
                  </a:cubicBezTo>
                  <a:cubicBezTo>
                    <a:pt x="1547" y="935"/>
                    <a:pt x="1548" y="935"/>
                    <a:pt x="1548" y="933"/>
                  </a:cubicBezTo>
                  <a:cubicBezTo>
                    <a:pt x="1549" y="933"/>
                    <a:pt x="1549" y="932"/>
                    <a:pt x="1549" y="932"/>
                  </a:cubicBezTo>
                  <a:cubicBezTo>
                    <a:pt x="1549" y="931"/>
                    <a:pt x="1550" y="930"/>
                    <a:pt x="1551" y="930"/>
                  </a:cubicBezTo>
                  <a:cubicBezTo>
                    <a:pt x="1553" y="930"/>
                    <a:pt x="1553" y="931"/>
                    <a:pt x="1554" y="932"/>
                  </a:cubicBezTo>
                  <a:cubicBezTo>
                    <a:pt x="1554" y="932"/>
                    <a:pt x="1554" y="932"/>
                    <a:pt x="1554" y="933"/>
                  </a:cubicBezTo>
                  <a:cubicBezTo>
                    <a:pt x="1556" y="935"/>
                    <a:pt x="1556" y="935"/>
                    <a:pt x="1557" y="933"/>
                  </a:cubicBezTo>
                  <a:cubicBezTo>
                    <a:pt x="1558" y="932"/>
                    <a:pt x="1559" y="932"/>
                    <a:pt x="1560" y="933"/>
                  </a:cubicBezTo>
                  <a:cubicBezTo>
                    <a:pt x="1561" y="933"/>
                    <a:pt x="1561" y="934"/>
                    <a:pt x="1562" y="935"/>
                  </a:cubicBezTo>
                  <a:cubicBezTo>
                    <a:pt x="1563" y="936"/>
                    <a:pt x="1563" y="935"/>
                    <a:pt x="1564" y="934"/>
                  </a:cubicBezTo>
                  <a:cubicBezTo>
                    <a:pt x="1565" y="933"/>
                    <a:pt x="1565" y="932"/>
                    <a:pt x="1566" y="931"/>
                  </a:cubicBezTo>
                  <a:cubicBezTo>
                    <a:pt x="1567" y="929"/>
                    <a:pt x="1566" y="928"/>
                    <a:pt x="1564" y="928"/>
                  </a:cubicBezTo>
                  <a:cubicBezTo>
                    <a:pt x="1563" y="928"/>
                    <a:pt x="1561" y="927"/>
                    <a:pt x="1561" y="926"/>
                  </a:cubicBezTo>
                  <a:cubicBezTo>
                    <a:pt x="1561" y="926"/>
                    <a:pt x="1561" y="926"/>
                    <a:pt x="1560" y="926"/>
                  </a:cubicBezTo>
                  <a:cubicBezTo>
                    <a:pt x="1560" y="924"/>
                    <a:pt x="1558" y="924"/>
                    <a:pt x="1557" y="923"/>
                  </a:cubicBezTo>
                  <a:cubicBezTo>
                    <a:pt x="1557" y="921"/>
                    <a:pt x="1558" y="920"/>
                    <a:pt x="1559" y="919"/>
                  </a:cubicBezTo>
                  <a:cubicBezTo>
                    <a:pt x="1559" y="918"/>
                    <a:pt x="1559" y="917"/>
                    <a:pt x="1558" y="916"/>
                  </a:cubicBezTo>
                  <a:cubicBezTo>
                    <a:pt x="1557" y="916"/>
                    <a:pt x="1557" y="915"/>
                    <a:pt x="1556" y="915"/>
                  </a:cubicBezTo>
                  <a:cubicBezTo>
                    <a:pt x="1554" y="914"/>
                    <a:pt x="1553" y="914"/>
                    <a:pt x="1551" y="911"/>
                  </a:cubicBezTo>
                  <a:cubicBezTo>
                    <a:pt x="1551" y="911"/>
                    <a:pt x="1550" y="911"/>
                    <a:pt x="1550" y="911"/>
                  </a:cubicBezTo>
                  <a:cubicBezTo>
                    <a:pt x="1548" y="910"/>
                    <a:pt x="1547" y="908"/>
                    <a:pt x="1547" y="907"/>
                  </a:cubicBezTo>
                  <a:cubicBezTo>
                    <a:pt x="1546" y="905"/>
                    <a:pt x="1547" y="904"/>
                    <a:pt x="1548" y="904"/>
                  </a:cubicBezTo>
                  <a:cubicBezTo>
                    <a:pt x="1549" y="903"/>
                    <a:pt x="1550" y="903"/>
                    <a:pt x="1551" y="904"/>
                  </a:cubicBezTo>
                  <a:cubicBezTo>
                    <a:pt x="1551" y="905"/>
                    <a:pt x="1551" y="906"/>
                    <a:pt x="1551" y="906"/>
                  </a:cubicBezTo>
                  <a:cubicBezTo>
                    <a:pt x="1552" y="907"/>
                    <a:pt x="1552" y="907"/>
                    <a:pt x="1553" y="907"/>
                  </a:cubicBezTo>
                  <a:cubicBezTo>
                    <a:pt x="1554" y="907"/>
                    <a:pt x="1554" y="906"/>
                    <a:pt x="1555" y="906"/>
                  </a:cubicBezTo>
                  <a:cubicBezTo>
                    <a:pt x="1555" y="906"/>
                    <a:pt x="1556" y="906"/>
                    <a:pt x="1557" y="906"/>
                  </a:cubicBezTo>
                  <a:cubicBezTo>
                    <a:pt x="1558" y="908"/>
                    <a:pt x="1561" y="907"/>
                    <a:pt x="1563" y="909"/>
                  </a:cubicBezTo>
                  <a:cubicBezTo>
                    <a:pt x="1564" y="909"/>
                    <a:pt x="1565" y="909"/>
                    <a:pt x="1565" y="908"/>
                  </a:cubicBezTo>
                  <a:cubicBezTo>
                    <a:pt x="1565" y="906"/>
                    <a:pt x="1565" y="904"/>
                    <a:pt x="1563" y="903"/>
                  </a:cubicBezTo>
                  <a:cubicBezTo>
                    <a:pt x="1562" y="903"/>
                    <a:pt x="1561" y="902"/>
                    <a:pt x="1561" y="901"/>
                  </a:cubicBezTo>
                  <a:cubicBezTo>
                    <a:pt x="1561" y="900"/>
                    <a:pt x="1561" y="900"/>
                    <a:pt x="1560" y="899"/>
                  </a:cubicBezTo>
                  <a:cubicBezTo>
                    <a:pt x="1560" y="898"/>
                    <a:pt x="1560" y="897"/>
                    <a:pt x="1559" y="898"/>
                  </a:cubicBezTo>
                  <a:cubicBezTo>
                    <a:pt x="1556" y="898"/>
                    <a:pt x="1555" y="897"/>
                    <a:pt x="1555" y="895"/>
                  </a:cubicBezTo>
                  <a:cubicBezTo>
                    <a:pt x="1555" y="895"/>
                    <a:pt x="1555" y="894"/>
                    <a:pt x="1555" y="894"/>
                  </a:cubicBezTo>
                  <a:cubicBezTo>
                    <a:pt x="1554" y="892"/>
                    <a:pt x="1553" y="892"/>
                    <a:pt x="1551" y="894"/>
                  </a:cubicBezTo>
                  <a:cubicBezTo>
                    <a:pt x="1551" y="894"/>
                    <a:pt x="1551" y="894"/>
                    <a:pt x="1551" y="895"/>
                  </a:cubicBezTo>
                  <a:cubicBezTo>
                    <a:pt x="1550" y="895"/>
                    <a:pt x="1549" y="896"/>
                    <a:pt x="1548" y="895"/>
                  </a:cubicBezTo>
                  <a:cubicBezTo>
                    <a:pt x="1546" y="894"/>
                    <a:pt x="1544" y="894"/>
                    <a:pt x="1542" y="893"/>
                  </a:cubicBezTo>
                  <a:cubicBezTo>
                    <a:pt x="1542" y="893"/>
                    <a:pt x="1541" y="892"/>
                    <a:pt x="1541" y="892"/>
                  </a:cubicBezTo>
                  <a:cubicBezTo>
                    <a:pt x="1543" y="891"/>
                    <a:pt x="1545" y="890"/>
                    <a:pt x="1547" y="891"/>
                  </a:cubicBezTo>
                  <a:cubicBezTo>
                    <a:pt x="1548" y="892"/>
                    <a:pt x="1549" y="892"/>
                    <a:pt x="1550" y="891"/>
                  </a:cubicBezTo>
                  <a:cubicBezTo>
                    <a:pt x="1550" y="890"/>
                    <a:pt x="1551" y="890"/>
                    <a:pt x="1551" y="890"/>
                  </a:cubicBezTo>
                  <a:cubicBezTo>
                    <a:pt x="1552" y="891"/>
                    <a:pt x="1553" y="890"/>
                    <a:pt x="1554" y="889"/>
                  </a:cubicBezTo>
                  <a:cubicBezTo>
                    <a:pt x="1554" y="888"/>
                    <a:pt x="1555" y="888"/>
                    <a:pt x="1556" y="888"/>
                  </a:cubicBezTo>
                  <a:cubicBezTo>
                    <a:pt x="1557" y="889"/>
                    <a:pt x="1557" y="889"/>
                    <a:pt x="1558" y="889"/>
                  </a:cubicBezTo>
                  <a:cubicBezTo>
                    <a:pt x="1559" y="889"/>
                    <a:pt x="1559" y="889"/>
                    <a:pt x="1560" y="889"/>
                  </a:cubicBezTo>
                  <a:cubicBezTo>
                    <a:pt x="1560" y="888"/>
                    <a:pt x="1560" y="888"/>
                    <a:pt x="1560" y="888"/>
                  </a:cubicBezTo>
                  <a:cubicBezTo>
                    <a:pt x="1560" y="888"/>
                    <a:pt x="1560" y="887"/>
                    <a:pt x="1559" y="887"/>
                  </a:cubicBezTo>
                  <a:cubicBezTo>
                    <a:pt x="1557" y="888"/>
                    <a:pt x="1555" y="887"/>
                    <a:pt x="1554" y="886"/>
                  </a:cubicBezTo>
                  <a:cubicBezTo>
                    <a:pt x="1553" y="883"/>
                    <a:pt x="1551" y="883"/>
                    <a:pt x="1549" y="883"/>
                  </a:cubicBezTo>
                  <a:cubicBezTo>
                    <a:pt x="1548" y="883"/>
                    <a:pt x="1547" y="882"/>
                    <a:pt x="1546" y="882"/>
                  </a:cubicBezTo>
                  <a:cubicBezTo>
                    <a:pt x="1546" y="883"/>
                    <a:pt x="1546" y="883"/>
                    <a:pt x="1546" y="884"/>
                  </a:cubicBezTo>
                  <a:cubicBezTo>
                    <a:pt x="1546" y="884"/>
                    <a:pt x="1546" y="885"/>
                    <a:pt x="1545" y="884"/>
                  </a:cubicBezTo>
                  <a:cubicBezTo>
                    <a:pt x="1544" y="884"/>
                    <a:pt x="1543" y="883"/>
                    <a:pt x="1541" y="884"/>
                  </a:cubicBezTo>
                  <a:cubicBezTo>
                    <a:pt x="1540" y="885"/>
                    <a:pt x="1539" y="884"/>
                    <a:pt x="1538" y="883"/>
                  </a:cubicBezTo>
                  <a:cubicBezTo>
                    <a:pt x="1537" y="883"/>
                    <a:pt x="1536" y="883"/>
                    <a:pt x="1535" y="883"/>
                  </a:cubicBezTo>
                  <a:cubicBezTo>
                    <a:pt x="1533" y="886"/>
                    <a:pt x="1530" y="887"/>
                    <a:pt x="1527" y="889"/>
                  </a:cubicBezTo>
                  <a:cubicBezTo>
                    <a:pt x="1526" y="889"/>
                    <a:pt x="1526" y="890"/>
                    <a:pt x="1526" y="890"/>
                  </a:cubicBezTo>
                  <a:cubicBezTo>
                    <a:pt x="1527" y="891"/>
                    <a:pt x="1527" y="891"/>
                    <a:pt x="1527" y="891"/>
                  </a:cubicBezTo>
                  <a:cubicBezTo>
                    <a:pt x="1528" y="892"/>
                    <a:pt x="1529" y="892"/>
                    <a:pt x="1529" y="893"/>
                  </a:cubicBezTo>
                  <a:cubicBezTo>
                    <a:pt x="1529" y="894"/>
                    <a:pt x="1528" y="895"/>
                    <a:pt x="1528" y="896"/>
                  </a:cubicBezTo>
                  <a:cubicBezTo>
                    <a:pt x="1527" y="897"/>
                    <a:pt x="1526" y="897"/>
                    <a:pt x="1525" y="896"/>
                  </a:cubicBezTo>
                  <a:cubicBezTo>
                    <a:pt x="1524" y="895"/>
                    <a:pt x="1524" y="895"/>
                    <a:pt x="1523" y="896"/>
                  </a:cubicBezTo>
                  <a:cubicBezTo>
                    <a:pt x="1522" y="897"/>
                    <a:pt x="1521" y="896"/>
                    <a:pt x="1520" y="895"/>
                  </a:cubicBezTo>
                  <a:cubicBezTo>
                    <a:pt x="1519" y="894"/>
                    <a:pt x="1519" y="894"/>
                    <a:pt x="1520" y="893"/>
                  </a:cubicBezTo>
                  <a:cubicBezTo>
                    <a:pt x="1520" y="892"/>
                    <a:pt x="1520" y="892"/>
                    <a:pt x="1521" y="892"/>
                  </a:cubicBezTo>
                  <a:cubicBezTo>
                    <a:pt x="1521" y="891"/>
                    <a:pt x="1521" y="891"/>
                    <a:pt x="1521" y="890"/>
                  </a:cubicBezTo>
                  <a:cubicBezTo>
                    <a:pt x="1520" y="888"/>
                    <a:pt x="1520" y="886"/>
                    <a:pt x="1521" y="884"/>
                  </a:cubicBezTo>
                  <a:cubicBezTo>
                    <a:pt x="1521" y="883"/>
                    <a:pt x="1520" y="882"/>
                    <a:pt x="1520" y="881"/>
                  </a:cubicBezTo>
                  <a:cubicBezTo>
                    <a:pt x="1520" y="879"/>
                    <a:pt x="1520" y="877"/>
                    <a:pt x="1519" y="875"/>
                  </a:cubicBezTo>
                  <a:cubicBezTo>
                    <a:pt x="1516" y="877"/>
                    <a:pt x="1516" y="880"/>
                    <a:pt x="1515" y="883"/>
                  </a:cubicBezTo>
                  <a:cubicBezTo>
                    <a:pt x="1515" y="884"/>
                    <a:pt x="1515" y="885"/>
                    <a:pt x="1514" y="886"/>
                  </a:cubicBezTo>
                  <a:cubicBezTo>
                    <a:pt x="1512" y="887"/>
                    <a:pt x="1512" y="889"/>
                    <a:pt x="1512" y="892"/>
                  </a:cubicBezTo>
                  <a:cubicBezTo>
                    <a:pt x="1512" y="893"/>
                    <a:pt x="1511" y="893"/>
                    <a:pt x="1510" y="894"/>
                  </a:cubicBezTo>
                  <a:cubicBezTo>
                    <a:pt x="1509" y="894"/>
                    <a:pt x="1508" y="894"/>
                    <a:pt x="1508" y="894"/>
                  </a:cubicBezTo>
                  <a:cubicBezTo>
                    <a:pt x="1506" y="895"/>
                    <a:pt x="1506" y="896"/>
                    <a:pt x="1504" y="895"/>
                  </a:cubicBezTo>
                  <a:cubicBezTo>
                    <a:pt x="1504" y="895"/>
                    <a:pt x="1504" y="893"/>
                    <a:pt x="1504" y="892"/>
                  </a:cubicBezTo>
                  <a:cubicBezTo>
                    <a:pt x="1504" y="891"/>
                    <a:pt x="1504" y="891"/>
                    <a:pt x="1504" y="890"/>
                  </a:cubicBezTo>
                  <a:cubicBezTo>
                    <a:pt x="1503" y="889"/>
                    <a:pt x="1503" y="889"/>
                    <a:pt x="1503" y="889"/>
                  </a:cubicBezTo>
                  <a:cubicBezTo>
                    <a:pt x="1500" y="889"/>
                    <a:pt x="1500" y="887"/>
                    <a:pt x="1499" y="885"/>
                  </a:cubicBezTo>
                  <a:cubicBezTo>
                    <a:pt x="1498" y="885"/>
                    <a:pt x="1497" y="885"/>
                    <a:pt x="1497" y="884"/>
                  </a:cubicBezTo>
                  <a:cubicBezTo>
                    <a:pt x="1496" y="884"/>
                    <a:pt x="1495" y="884"/>
                    <a:pt x="1495" y="884"/>
                  </a:cubicBezTo>
                  <a:cubicBezTo>
                    <a:pt x="1494" y="884"/>
                    <a:pt x="1494" y="883"/>
                    <a:pt x="1494" y="883"/>
                  </a:cubicBezTo>
                  <a:cubicBezTo>
                    <a:pt x="1494" y="882"/>
                    <a:pt x="1494" y="882"/>
                    <a:pt x="1495" y="882"/>
                  </a:cubicBezTo>
                  <a:cubicBezTo>
                    <a:pt x="1496" y="882"/>
                    <a:pt x="1498" y="882"/>
                    <a:pt x="1499" y="882"/>
                  </a:cubicBezTo>
                  <a:cubicBezTo>
                    <a:pt x="1500" y="882"/>
                    <a:pt x="1500" y="882"/>
                    <a:pt x="1500" y="881"/>
                  </a:cubicBezTo>
                  <a:cubicBezTo>
                    <a:pt x="1500" y="880"/>
                    <a:pt x="1500" y="879"/>
                    <a:pt x="1501" y="879"/>
                  </a:cubicBezTo>
                  <a:cubicBezTo>
                    <a:pt x="1502" y="879"/>
                    <a:pt x="1502" y="880"/>
                    <a:pt x="1503" y="880"/>
                  </a:cubicBezTo>
                  <a:cubicBezTo>
                    <a:pt x="1503" y="881"/>
                    <a:pt x="1504" y="882"/>
                    <a:pt x="1504" y="882"/>
                  </a:cubicBezTo>
                  <a:cubicBezTo>
                    <a:pt x="1506" y="884"/>
                    <a:pt x="1508" y="884"/>
                    <a:pt x="1510" y="883"/>
                  </a:cubicBezTo>
                  <a:cubicBezTo>
                    <a:pt x="1511" y="882"/>
                    <a:pt x="1512" y="882"/>
                    <a:pt x="1510" y="880"/>
                  </a:cubicBezTo>
                  <a:cubicBezTo>
                    <a:pt x="1510" y="879"/>
                    <a:pt x="1510" y="879"/>
                    <a:pt x="1510" y="878"/>
                  </a:cubicBezTo>
                  <a:cubicBezTo>
                    <a:pt x="1510" y="877"/>
                    <a:pt x="1511" y="877"/>
                    <a:pt x="1511" y="877"/>
                  </a:cubicBezTo>
                  <a:cubicBezTo>
                    <a:pt x="1513" y="877"/>
                    <a:pt x="1514" y="874"/>
                    <a:pt x="1516" y="874"/>
                  </a:cubicBezTo>
                  <a:cubicBezTo>
                    <a:pt x="1517" y="874"/>
                    <a:pt x="1518" y="872"/>
                    <a:pt x="1517" y="871"/>
                  </a:cubicBezTo>
                  <a:cubicBezTo>
                    <a:pt x="1515" y="869"/>
                    <a:pt x="1515" y="867"/>
                    <a:pt x="1515" y="865"/>
                  </a:cubicBezTo>
                  <a:cubicBezTo>
                    <a:pt x="1515" y="864"/>
                    <a:pt x="1514" y="863"/>
                    <a:pt x="1513" y="862"/>
                  </a:cubicBezTo>
                  <a:cubicBezTo>
                    <a:pt x="1511" y="862"/>
                    <a:pt x="1510" y="861"/>
                    <a:pt x="1511" y="859"/>
                  </a:cubicBezTo>
                  <a:cubicBezTo>
                    <a:pt x="1511" y="857"/>
                    <a:pt x="1511" y="855"/>
                    <a:pt x="1509" y="854"/>
                  </a:cubicBezTo>
                  <a:cubicBezTo>
                    <a:pt x="1507" y="853"/>
                    <a:pt x="1507" y="851"/>
                    <a:pt x="1505" y="850"/>
                  </a:cubicBezTo>
                  <a:cubicBezTo>
                    <a:pt x="1504" y="850"/>
                    <a:pt x="1504" y="849"/>
                    <a:pt x="1505" y="848"/>
                  </a:cubicBezTo>
                  <a:cubicBezTo>
                    <a:pt x="1506" y="846"/>
                    <a:pt x="1508" y="846"/>
                    <a:pt x="1511" y="846"/>
                  </a:cubicBezTo>
                  <a:cubicBezTo>
                    <a:pt x="1511" y="846"/>
                    <a:pt x="1512" y="847"/>
                    <a:pt x="1512" y="847"/>
                  </a:cubicBezTo>
                  <a:cubicBezTo>
                    <a:pt x="1513" y="848"/>
                    <a:pt x="1513" y="849"/>
                    <a:pt x="1514" y="850"/>
                  </a:cubicBezTo>
                  <a:cubicBezTo>
                    <a:pt x="1514" y="851"/>
                    <a:pt x="1514" y="851"/>
                    <a:pt x="1515" y="852"/>
                  </a:cubicBezTo>
                  <a:cubicBezTo>
                    <a:pt x="1517" y="853"/>
                    <a:pt x="1518" y="852"/>
                    <a:pt x="1519" y="850"/>
                  </a:cubicBezTo>
                  <a:cubicBezTo>
                    <a:pt x="1519" y="849"/>
                    <a:pt x="1518" y="848"/>
                    <a:pt x="1518" y="848"/>
                  </a:cubicBezTo>
                  <a:cubicBezTo>
                    <a:pt x="1518" y="847"/>
                    <a:pt x="1518" y="846"/>
                    <a:pt x="1519" y="846"/>
                  </a:cubicBezTo>
                  <a:cubicBezTo>
                    <a:pt x="1520" y="846"/>
                    <a:pt x="1522" y="845"/>
                    <a:pt x="1523" y="845"/>
                  </a:cubicBezTo>
                  <a:cubicBezTo>
                    <a:pt x="1524" y="845"/>
                    <a:pt x="1524" y="845"/>
                    <a:pt x="1524" y="846"/>
                  </a:cubicBezTo>
                  <a:cubicBezTo>
                    <a:pt x="1524" y="846"/>
                    <a:pt x="1524" y="847"/>
                    <a:pt x="1523" y="847"/>
                  </a:cubicBezTo>
                  <a:cubicBezTo>
                    <a:pt x="1522" y="849"/>
                    <a:pt x="1522" y="851"/>
                    <a:pt x="1522" y="852"/>
                  </a:cubicBezTo>
                  <a:cubicBezTo>
                    <a:pt x="1522" y="853"/>
                    <a:pt x="1522" y="854"/>
                    <a:pt x="1523" y="854"/>
                  </a:cubicBezTo>
                  <a:cubicBezTo>
                    <a:pt x="1525" y="854"/>
                    <a:pt x="1526" y="856"/>
                    <a:pt x="1527" y="857"/>
                  </a:cubicBezTo>
                  <a:cubicBezTo>
                    <a:pt x="1527" y="858"/>
                    <a:pt x="1527" y="858"/>
                    <a:pt x="1528" y="858"/>
                  </a:cubicBezTo>
                  <a:cubicBezTo>
                    <a:pt x="1528" y="859"/>
                    <a:pt x="1529" y="859"/>
                    <a:pt x="1530" y="858"/>
                  </a:cubicBezTo>
                  <a:cubicBezTo>
                    <a:pt x="1531" y="858"/>
                    <a:pt x="1531" y="857"/>
                    <a:pt x="1531" y="857"/>
                  </a:cubicBezTo>
                  <a:cubicBezTo>
                    <a:pt x="1532" y="857"/>
                    <a:pt x="1533" y="856"/>
                    <a:pt x="1533" y="857"/>
                  </a:cubicBezTo>
                  <a:cubicBezTo>
                    <a:pt x="1535" y="859"/>
                    <a:pt x="1537" y="860"/>
                    <a:pt x="1538" y="862"/>
                  </a:cubicBezTo>
                  <a:cubicBezTo>
                    <a:pt x="1538" y="863"/>
                    <a:pt x="1539" y="864"/>
                    <a:pt x="1540" y="863"/>
                  </a:cubicBezTo>
                  <a:cubicBezTo>
                    <a:pt x="1541" y="863"/>
                    <a:pt x="1542" y="863"/>
                    <a:pt x="1542" y="863"/>
                  </a:cubicBezTo>
                  <a:cubicBezTo>
                    <a:pt x="1543" y="863"/>
                    <a:pt x="1543" y="862"/>
                    <a:pt x="1543" y="862"/>
                  </a:cubicBezTo>
                  <a:cubicBezTo>
                    <a:pt x="1544" y="861"/>
                    <a:pt x="1544" y="859"/>
                    <a:pt x="1543" y="858"/>
                  </a:cubicBezTo>
                  <a:cubicBezTo>
                    <a:pt x="1543" y="858"/>
                    <a:pt x="1543" y="857"/>
                    <a:pt x="1543" y="857"/>
                  </a:cubicBezTo>
                  <a:cubicBezTo>
                    <a:pt x="1543" y="856"/>
                    <a:pt x="1543" y="856"/>
                    <a:pt x="1543" y="856"/>
                  </a:cubicBezTo>
                  <a:cubicBezTo>
                    <a:pt x="1544" y="856"/>
                    <a:pt x="1544" y="856"/>
                    <a:pt x="1545" y="856"/>
                  </a:cubicBezTo>
                  <a:cubicBezTo>
                    <a:pt x="1545" y="856"/>
                    <a:pt x="1545" y="856"/>
                    <a:pt x="1545" y="857"/>
                  </a:cubicBezTo>
                  <a:cubicBezTo>
                    <a:pt x="1546" y="859"/>
                    <a:pt x="1548" y="860"/>
                    <a:pt x="1550" y="860"/>
                  </a:cubicBezTo>
                  <a:cubicBezTo>
                    <a:pt x="1551" y="860"/>
                    <a:pt x="1551" y="860"/>
                    <a:pt x="1551" y="859"/>
                  </a:cubicBezTo>
                  <a:cubicBezTo>
                    <a:pt x="1551" y="858"/>
                    <a:pt x="1551" y="856"/>
                    <a:pt x="1553" y="855"/>
                  </a:cubicBezTo>
                  <a:cubicBezTo>
                    <a:pt x="1553" y="855"/>
                    <a:pt x="1553" y="855"/>
                    <a:pt x="1554" y="854"/>
                  </a:cubicBezTo>
                  <a:cubicBezTo>
                    <a:pt x="1554" y="853"/>
                    <a:pt x="1553" y="851"/>
                    <a:pt x="1552" y="851"/>
                  </a:cubicBezTo>
                  <a:cubicBezTo>
                    <a:pt x="1551" y="851"/>
                    <a:pt x="1550" y="852"/>
                    <a:pt x="1549" y="851"/>
                  </a:cubicBezTo>
                  <a:cubicBezTo>
                    <a:pt x="1548" y="850"/>
                    <a:pt x="1548" y="849"/>
                    <a:pt x="1548" y="847"/>
                  </a:cubicBezTo>
                  <a:cubicBezTo>
                    <a:pt x="1547" y="847"/>
                    <a:pt x="1548" y="846"/>
                    <a:pt x="1548" y="846"/>
                  </a:cubicBezTo>
                  <a:cubicBezTo>
                    <a:pt x="1549" y="846"/>
                    <a:pt x="1549" y="846"/>
                    <a:pt x="1550" y="846"/>
                  </a:cubicBezTo>
                  <a:cubicBezTo>
                    <a:pt x="1550" y="847"/>
                    <a:pt x="1551" y="847"/>
                    <a:pt x="1552" y="848"/>
                  </a:cubicBezTo>
                  <a:cubicBezTo>
                    <a:pt x="1552" y="848"/>
                    <a:pt x="1553" y="849"/>
                    <a:pt x="1554" y="848"/>
                  </a:cubicBezTo>
                  <a:cubicBezTo>
                    <a:pt x="1553" y="845"/>
                    <a:pt x="1553" y="842"/>
                    <a:pt x="1552" y="839"/>
                  </a:cubicBezTo>
                  <a:cubicBezTo>
                    <a:pt x="1551" y="839"/>
                    <a:pt x="1551" y="839"/>
                    <a:pt x="1550" y="839"/>
                  </a:cubicBezTo>
                  <a:cubicBezTo>
                    <a:pt x="1549" y="838"/>
                    <a:pt x="1549" y="837"/>
                    <a:pt x="1550" y="836"/>
                  </a:cubicBezTo>
                  <a:cubicBezTo>
                    <a:pt x="1552" y="834"/>
                    <a:pt x="1554" y="833"/>
                    <a:pt x="1554" y="830"/>
                  </a:cubicBezTo>
                  <a:cubicBezTo>
                    <a:pt x="1555" y="828"/>
                    <a:pt x="1556" y="828"/>
                    <a:pt x="1558" y="829"/>
                  </a:cubicBezTo>
                  <a:cubicBezTo>
                    <a:pt x="1558" y="829"/>
                    <a:pt x="1559" y="829"/>
                    <a:pt x="1559" y="829"/>
                  </a:cubicBezTo>
                  <a:cubicBezTo>
                    <a:pt x="1560" y="830"/>
                    <a:pt x="1560" y="831"/>
                    <a:pt x="1559" y="832"/>
                  </a:cubicBezTo>
                  <a:cubicBezTo>
                    <a:pt x="1556" y="834"/>
                    <a:pt x="1554" y="836"/>
                    <a:pt x="1552" y="839"/>
                  </a:cubicBezTo>
                  <a:cubicBezTo>
                    <a:pt x="1554" y="839"/>
                    <a:pt x="1556" y="839"/>
                    <a:pt x="1557" y="840"/>
                  </a:cubicBezTo>
                  <a:cubicBezTo>
                    <a:pt x="1558" y="842"/>
                    <a:pt x="1559" y="844"/>
                    <a:pt x="1558" y="847"/>
                  </a:cubicBezTo>
                  <a:cubicBezTo>
                    <a:pt x="1557" y="849"/>
                    <a:pt x="1558" y="850"/>
                    <a:pt x="1559" y="851"/>
                  </a:cubicBezTo>
                  <a:cubicBezTo>
                    <a:pt x="1560" y="852"/>
                    <a:pt x="1561" y="853"/>
                    <a:pt x="1563" y="853"/>
                  </a:cubicBezTo>
                  <a:cubicBezTo>
                    <a:pt x="1564" y="853"/>
                    <a:pt x="1564" y="852"/>
                    <a:pt x="1564" y="851"/>
                  </a:cubicBezTo>
                  <a:cubicBezTo>
                    <a:pt x="1563" y="850"/>
                    <a:pt x="1562" y="849"/>
                    <a:pt x="1562" y="848"/>
                  </a:cubicBezTo>
                  <a:cubicBezTo>
                    <a:pt x="1562" y="847"/>
                    <a:pt x="1562" y="847"/>
                    <a:pt x="1562" y="846"/>
                  </a:cubicBezTo>
                  <a:cubicBezTo>
                    <a:pt x="1563" y="846"/>
                    <a:pt x="1563" y="846"/>
                    <a:pt x="1564" y="846"/>
                  </a:cubicBezTo>
                  <a:cubicBezTo>
                    <a:pt x="1565" y="847"/>
                    <a:pt x="1566" y="849"/>
                    <a:pt x="1566" y="851"/>
                  </a:cubicBezTo>
                  <a:cubicBezTo>
                    <a:pt x="1566" y="852"/>
                    <a:pt x="1566" y="853"/>
                    <a:pt x="1567" y="853"/>
                  </a:cubicBezTo>
                  <a:cubicBezTo>
                    <a:pt x="1568" y="854"/>
                    <a:pt x="1569" y="854"/>
                    <a:pt x="1569" y="854"/>
                  </a:cubicBezTo>
                  <a:cubicBezTo>
                    <a:pt x="1571" y="853"/>
                    <a:pt x="1572" y="854"/>
                    <a:pt x="1573" y="855"/>
                  </a:cubicBezTo>
                  <a:cubicBezTo>
                    <a:pt x="1575" y="855"/>
                    <a:pt x="1575" y="855"/>
                    <a:pt x="1577" y="854"/>
                  </a:cubicBezTo>
                  <a:cubicBezTo>
                    <a:pt x="1578" y="852"/>
                    <a:pt x="1579" y="851"/>
                    <a:pt x="1581" y="852"/>
                  </a:cubicBezTo>
                  <a:cubicBezTo>
                    <a:pt x="1582" y="853"/>
                    <a:pt x="1582" y="853"/>
                    <a:pt x="1583" y="853"/>
                  </a:cubicBezTo>
                  <a:cubicBezTo>
                    <a:pt x="1584" y="853"/>
                    <a:pt x="1584" y="852"/>
                    <a:pt x="1584" y="851"/>
                  </a:cubicBezTo>
                  <a:cubicBezTo>
                    <a:pt x="1583" y="850"/>
                    <a:pt x="1583" y="849"/>
                    <a:pt x="1583" y="848"/>
                  </a:cubicBezTo>
                  <a:cubicBezTo>
                    <a:pt x="1583" y="847"/>
                    <a:pt x="1582" y="846"/>
                    <a:pt x="1581" y="846"/>
                  </a:cubicBezTo>
                  <a:cubicBezTo>
                    <a:pt x="1580" y="846"/>
                    <a:pt x="1580" y="846"/>
                    <a:pt x="1580" y="846"/>
                  </a:cubicBezTo>
                  <a:cubicBezTo>
                    <a:pt x="1579" y="844"/>
                    <a:pt x="1578" y="843"/>
                    <a:pt x="1577" y="842"/>
                  </a:cubicBezTo>
                  <a:cubicBezTo>
                    <a:pt x="1576" y="842"/>
                    <a:pt x="1575" y="841"/>
                    <a:pt x="1575" y="841"/>
                  </a:cubicBezTo>
                  <a:cubicBezTo>
                    <a:pt x="1575" y="838"/>
                    <a:pt x="1574" y="838"/>
                    <a:pt x="1572" y="837"/>
                  </a:cubicBezTo>
                  <a:cubicBezTo>
                    <a:pt x="1570" y="836"/>
                    <a:pt x="1569" y="835"/>
                    <a:pt x="1568" y="833"/>
                  </a:cubicBezTo>
                  <a:cubicBezTo>
                    <a:pt x="1567" y="832"/>
                    <a:pt x="1567" y="831"/>
                    <a:pt x="1568" y="831"/>
                  </a:cubicBezTo>
                  <a:cubicBezTo>
                    <a:pt x="1571" y="829"/>
                    <a:pt x="1572" y="829"/>
                    <a:pt x="1574" y="831"/>
                  </a:cubicBezTo>
                  <a:cubicBezTo>
                    <a:pt x="1575" y="832"/>
                    <a:pt x="1576" y="833"/>
                    <a:pt x="1578" y="834"/>
                  </a:cubicBezTo>
                  <a:cubicBezTo>
                    <a:pt x="1579" y="834"/>
                    <a:pt x="1580" y="834"/>
                    <a:pt x="1580" y="833"/>
                  </a:cubicBezTo>
                  <a:cubicBezTo>
                    <a:pt x="1581" y="832"/>
                    <a:pt x="1581" y="831"/>
                    <a:pt x="1581" y="831"/>
                  </a:cubicBezTo>
                  <a:cubicBezTo>
                    <a:pt x="1581" y="830"/>
                    <a:pt x="1581" y="829"/>
                    <a:pt x="1582" y="829"/>
                  </a:cubicBezTo>
                  <a:cubicBezTo>
                    <a:pt x="1583" y="828"/>
                    <a:pt x="1583" y="828"/>
                    <a:pt x="1582" y="827"/>
                  </a:cubicBezTo>
                  <a:cubicBezTo>
                    <a:pt x="1581" y="826"/>
                    <a:pt x="1580" y="824"/>
                    <a:pt x="1581" y="823"/>
                  </a:cubicBezTo>
                  <a:cubicBezTo>
                    <a:pt x="1581" y="821"/>
                    <a:pt x="1580" y="820"/>
                    <a:pt x="1579" y="819"/>
                  </a:cubicBezTo>
                  <a:cubicBezTo>
                    <a:pt x="1578" y="819"/>
                    <a:pt x="1578" y="819"/>
                    <a:pt x="1577" y="818"/>
                  </a:cubicBezTo>
                  <a:cubicBezTo>
                    <a:pt x="1577" y="818"/>
                    <a:pt x="1577" y="818"/>
                    <a:pt x="1577" y="817"/>
                  </a:cubicBezTo>
                  <a:cubicBezTo>
                    <a:pt x="1577" y="817"/>
                    <a:pt x="1577" y="817"/>
                    <a:pt x="1577" y="817"/>
                  </a:cubicBezTo>
                  <a:cubicBezTo>
                    <a:pt x="1579" y="816"/>
                    <a:pt x="1580" y="817"/>
                    <a:pt x="1582" y="817"/>
                  </a:cubicBezTo>
                  <a:cubicBezTo>
                    <a:pt x="1582" y="818"/>
                    <a:pt x="1583" y="818"/>
                    <a:pt x="1584" y="818"/>
                  </a:cubicBezTo>
                  <a:cubicBezTo>
                    <a:pt x="1585" y="818"/>
                    <a:pt x="1584" y="817"/>
                    <a:pt x="1584" y="816"/>
                  </a:cubicBezTo>
                  <a:cubicBezTo>
                    <a:pt x="1584" y="815"/>
                    <a:pt x="1584" y="815"/>
                    <a:pt x="1586" y="816"/>
                  </a:cubicBezTo>
                  <a:cubicBezTo>
                    <a:pt x="1586" y="815"/>
                    <a:pt x="1586" y="814"/>
                    <a:pt x="1586" y="814"/>
                  </a:cubicBezTo>
                  <a:cubicBezTo>
                    <a:pt x="1585" y="812"/>
                    <a:pt x="1583" y="811"/>
                    <a:pt x="1580" y="811"/>
                  </a:cubicBezTo>
                  <a:close/>
                  <a:moveTo>
                    <a:pt x="1471" y="660"/>
                  </a:moveTo>
                  <a:cubicBezTo>
                    <a:pt x="1472" y="661"/>
                    <a:pt x="1471" y="662"/>
                    <a:pt x="1470" y="661"/>
                  </a:cubicBezTo>
                  <a:cubicBezTo>
                    <a:pt x="1470" y="661"/>
                    <a:pt x="1469" y="661"/>
                    <a:pt x="1468" y="661"/>
                  </a:cubicBezTo>
                  <a:cubicBezTo>
                    <a:pt x="1467" y="660"/>
                    <a:pt x="1466" y="658"/>
                    <a:pt x="1465" y="657"/>
                  </a:cubicBezTo>
                  <a:cubicBezTo>
                    <a:pt x="1465" y="657"/>
                    <a:pt x="1465" y="656"/>
                    <a:pt x="1465" y="655"/>
                  </a:cubicBezTo>
                  <a:cubicBezTo>
                    <a:pt x="1466" y="654"/>
                    <a:pt x="1466" y="654"/>
                    <a:pt x="1467" y="654"/>
                  </a:cubicBezTo>
                  <a:cubicBezTo>
                    <a:pt x="1467" y="654"/>
                    <a:pt x="1468" y="654"/>
                    <a:pt x="1468" y="654"/>
                  </a:cubicBezTo>
                  <a:cubicBezTo>
                    <a:pt x="1470" y="656"/>
                    <a:pt x="1470" y="659"/>
                    <a:pt x="1471" y="660"/>
                  </a:cubicBezTo>
                  <a:close/>
                  <a:moveTo>
                    <a:pt x="1474" y="621"/>
                  </a:moveTo>
                  <a:cubicBezTo>
                    <a:pt x="1474" y="621"/>
                    <a:pt x="1475" y="620"/>
                    <a:pt x="1475" y="621"/>
                  </a:cubicBezTo>
                  <a:cubicBezTo>
                    <a:pt x="1476" y="621"/>
                    <a:pt x="1477" y="622"/>
                    <a:pt x="1476" y="622"/>
                  </a:cubicBezTo>
                  <a:cubicBezTo>
                    <a:pt x="1476" y="623"/>
                    <a:pt x="1476" y="623"/>
                    <a:pt x="1475" y="623"/>
                  </a:cubicBezTo>
                  <a:cubicBezTo>
                    <a:pt x="1474" y="623"/>
                    <a:pt x="1474" y="622"/>
                    <a:pt x="1474" y="621"/>
                  </a:cubicBezTo>
                  <a:close/>
                  <a:moveTo>
                    <a:pt x="1472" y="636"/>
                  </a:moveTo>
                  <a:cubicBezTo>
                    <a:pt x="1473" y="636"/>
                    <a:pt x="1473" y="636"/>
                    <a:pt x="1473" y="636"/>
                  </a:cubicBezTo>
                  <a:cubicBezTo>
                    <a:pt x="1473" y="636"/>
                    <a:pt x="1474" y="637"/>
                    <a:pt x="1474" y="637"/>
                  </a:cubicBezTo>
                  <a:cubicBezTo>
                    <a:pt x="1474" y="637"/>
                    <a:pt x="1474" y="638"/>
                    <a:pt x="1473" y="639"/>
                  </a:cubicBezTo>
                  <a:cubicBezTo>
                    <a:pt x="1473" y="640"/>
                    <a:pt x="1473" y="641"/>
                    <a:pt x="1473" y="642"/>
                  </a:cubicBezTo>
                  <a:cubicBezTo>
                    <a:pt x="1473" y="643"/>
                    <a:pt x="1473" y="644"/>
                    <a:pt x="1472" y="644"/>
                  </a:cubicBezTo>
                  <a:cubicBezTo>
                    <a:pt x="1470" y="645"/>
                    <a:pt x="1470" y="643"/>
                    <a:pt x="1469" y="643"/>
                  </a:cubicBezTo>
                  <a:cubicBezTo>
                    <a:pt x="1469" y="642"/>
                    <a:pt x="1469" y="642"/>
                    <a:pt x="1469" y="642"/>
                  </a:cubicBezTo>
                  <a:cubicBezTo>
                    <a:pt x="1468" y="641"/>
                    <a:pt x="1468" y="640"/>
                    <a:pt x="1469" y="640"/>
                  </a:cubicBezTo>
                  <a:cubicBezTo>
                    <a:pt x="1470" y="639"/>
                    <a:pt x="1471" y="637"/>
                    <a:pt x="1472" y="636"/>
                  </a:cubicBezTo>
                  <a:close/>
                  <a:moveTo>
                    <a:pt x="1459" y="643"/>
                  </a:moveTo>
                  <a:cubicBezTo>
                    <a:pt x="1459" y="643"/>
                    <a:pt x="1460" y="642"/>
                    <a:pt x="1461" y="642"/>
                  </a:cubicBezTo>
                  <a:cubicBezTo>
                    <a:pt x="1462" y="641"/>
                    <a:pt x="1463" y="641"/>
                    <a:pt x="1463" y="639"/>
                  </a:cubicBezTo>
                  <a:cubicBezTo>
                    <a:pt x="1463" y="638"/>
                    <a:pt x="1463" y="638"/>
                    <a:pt x="1463" y="637"/>
                  </a:cubicBezTo>
                  <a:cubicBezTo>
                    <a:pt x="1465" y="636"/>
                    <a:pt x="1465" y="635"/>
                    <a:pt x="1466" y="633"/>
                  </a:cubicBezTo>
                  <a:cubicBezTo>
                    <a:pt x="1466" y="633"/>
                    <a:pt x="1466" y="632"/>
                    <a:pt x="1467" y="632"/>
                  </a:cubicBezTo>
                  <a:cubicBezTo>
                    <a:pt x="1467" y="631"/>
                    <a:pt x="1467" y="631"/>
                    <a:pt x="1468" y="631"/>
                  </a:cubicBezTo>
                  <a:cubicBezTo>
                    <a:pt x="1468" y="631"/>
                    <a:pt x="1468" y="632"/>
                    <a:pt x="1468" y="632"/>
                  </a:cubicBezTo>
                  <a:cubicBezTo>
                    <a:pt x="1468" y="633"/>
                    <a:pt x="1469" y="635"/>
                    <a:pt x="1470" y="636"/>
                  </a:cubicBezTo>
                  <a:cubicBezTo>
                    <a:pt x="1468" y="637"/>
                    <a:pt x="1466" y="639"/>
                    <a:pt x="1466" y="641"/>
                  </a:cubicBezTo>
                  <a:cubicBezTo>
                    <a:pt x="1466" y="642"/>
                    <a:pt x="1465" y="643"/>
                    <a:pt x="1464" y="643"/>
                  </a:cubicBezTo>
                  <a:cubicBezTo>
                    <a:pt x="1463" y="644"/>
                    <a:pt x="1462" y="644"/>
                    <a:pt x="1460" y="645"/>
                  </a:cubicBezTo>
                  <a:cubicBezTo>
                    <a:pt x="1459" y="645"/>
                    <a:pt x="1459" y="646"/>
                    <a:pt x="1458" y="645"/>
                  </a:cubicBezTo>
                  <a:cubicBezTo>
                    <a:pt x="1457" y="644"/>
                    <a:pt x="1458" y="644"/>
                    <a:pt x="1459" y="643"/>
                  </a:cubicBezTo>
                  <a:close/>
                  <a:moveTo>
                    <a:pt x="1442" y="631"/>
                  </a:moveTo>
                  <a:cubicBezTo>
                    <a:pt x="1443" y="631"/>
                    <a:pt x="1443" y="631"/>
                    <a:pt x="1444" y="631"/>
                  </a:cubicBezTo>
                  <a:cubicBezTo>
                    <a:pt x="1444" y="631"/>
                    <a:pt x="1444" y="631"/>
                    <a:pt x="1445" y="631"/>
                  </a:cubicBezTo>
                  <a:cubicBezTo>
                    <a:pt x="1447" y="632"/>
                    <a:pt x="1448" y="633"/>
                    <a:pt x="1447" y="635"/>
                  </a:cubicBezTo>
                  <a:cubicBezTo>
                    <a:pt x="1446" y="636"/>
                    <a:pt x="1445" y="637"/>
                    <a:pt x="1443" y="636"/>
                  </a:cubicBezTo>
                  <a:cubicBezTo>
                    <a:pt x="1442" y="636"/>
                    <a:pt x="1441" y="636"/>
                    <a:pt x="1441" y="635"/>
                  </a:cubicBezTo>
                  <a:cubicBezTo>
                    <a:pt x="1440" y="633"/>
                    <a:pt x="1440" y="631"/>
                    <a:pt x="1442" y="631"/>
                  </a:cubicBezTo>
                  <a:close/>
                  <a:moveTo>
                    <a:pt x="1392" y="349"/>
                  </a:moveTo>
                  <a:cubicBezTo>
                    <a:pt x="1392" y="348"/>
                    <a:pt x="1393" y="347"/>
                    <a:pt x="1394" y="347"/>
                  </a:cubicBezTo>
                  <a:cubicBezTo>
                    <a:pt x="1395" y="347"/>
                    <a:pt x="1395" y="348"/>
                    <a:pt x="1395" y="349"/>
                  </a:cubicBezTo>
                  <a:cubicBezTo>
                    <a:pt x="1395" y="350"/>
                    <a:pt x="1396" y="350"/>
                    <a:pt x="1396" y="351"/>
                  </a:cubicBezTo>
                  <a:cubicBezTo>
                    <a:pt x="1397" y="351"/>
                    <a:pt x="1398" y="352"/>
                    <a:pt x="1397" y="353"/>
                  </a:cubicBezTo>
                  <a:cubicBezTo>
                    <a:pt x="1397" y="353"/>
                    <a:pt x="1396" y="354"/>
                    <a:pt x="1396" y="354"/>
                  </a:cubicBezTo>
                  <a:cubicBezTo>
                    <a:pt x="1396" y="354"/>
                    <a:pt x="1395" y="354"/>
                    <a:pt x="1395" y="354"/>
                  </a:cubicBezTo>
                  <a:cubicBezTo>
                    <a:pt x="1393" y="354"/>
                    <a:pt x="1392" y="353"/>
                    <a:pt x="1392" y="351"/>
                  </a:cubicBezTo>
                  <a:cubicBezTo>
                    <a:pt x="1392" y="350"/>
                    <a:pt x="1392" y="349"/>
                    <a:pt x="1392" y="349"/>
                  </a:cubicBezTo>
                  <a:close/>
                  <a:moveTo>
                    <a:pt x="1387" y="344"/>
                  </a:moveTo>
                  <a:cubicBezTo>
                    <a:pt x="1388" y="343"/>
                    <a:pt x="1388" y="343"/>
                    <a:pt x="1388" y="344"/>
                  </a:cubicBezTo>
                  <a:cubicBezTo>
                    <a:pt x="1389" y="344"/>
                    <a:pt x="1389" y="345"/>
                    <a:pt x="1389" y="345"/>
                  </a:cubicBezTo>
                  <a:cubicBezTo>
                    <a:pt x="1389" y="345"/>
                    <a:pt x="1389" y="346"/>
                    <a:pt x="1388" y="346"/>
                  </a:cubicBezTo>
                  <a:cubicBezTo>
                    <a:pt x="1388" y="347"/>
                    <a:pt x="1387" y="346"/>
                    <a:pt x="1387" y="346"/>
                  </a:cubicBezTo>
                  <a:cubicBezTo>
                    <a:pt x="1387" y="345"/>
                    <a:pt x="1387" y="344"/>
                    <a:pt x="1387" y="344"/>
                  </a:cubicBezTo>
                  <a:close/>
                  <a:moveTo>
                    <a:pt x="1362" y="356"/>
                  </a:moveTo>
                  <a:cubicBezTo>
                    <a:pt x="1361" y="356"/>
                    <a:pt x="1361" y="355"/>
                    <a:pt x="1361" y="355"/>
                  </a:cubicBezTo>
                  <a:cubicBezTo>
                    <a:pt x="1361" y="354"/>
                    <a:pt x="1361" y="352"/>
                    <a:pt x="1362" y="352"/>
                  </a:cubicBezTo>
                  <a:cubicBezTo>
                    <a:pt x="1363" y="352"/>
                    <a:pt x="1364" y="353"/>
                    <a:pt x="1364" y="354"/>
                  </a:cubicBezTo>
                  <a:cubicBezTo>
                    <a:pt x="1364" y="355"/>
                    <a:pt x="1363" y="356"/>
                    <a:pt x="1362" y="356"/>
                  </a:cubicBezTo>
                  <a:close/>
                  <a:moveTo>
                    <a:pt x="1360" y="336"/>
                  </a:moveTo>
                  <a:cubicBezTo>
                    <a:pt x="1361" y="335"/>
                    <a:pt x="1360" y="334"/>
                    <a:pt x="1361" y="333"/>
                  </a:cubicBezTo>
                  <a:cubicBezTo>
                    <a:pt x="1361" y="332"/>
                    <a:pt x="1362" y="332"/>
                    <a:pt x="1363" y="333"/>
                  </a:cubicBezTo>
                  <a:cubicBezTo>
                    <a:pt x="1364" y="333"/>
                    <a:pt x="1363" y="335"/>
                    <a:pt x="1365" y="336"/>
                  </a:cubicBezTo>
                  <a:cubicBezTo>
                    <a:pt x="1366" y="336"/>
                    <a:pt x="1367" y="336"/>
                    <a:pt x="1369" y="336"/>
                  </a:cubicBezTo>
                  <a:cubicBezTo>
                    <a:pt x="1369" y="337"/>
                    <a:pt x="1370" y="337"/>
                    <a:pt x="1370" y="338"/>
                  </a:cubicBezTo>
                  <a:cubicBezTo>
                    <a:pt x="1370" y="339"/>
                    <a:pt x="1370" y="340"/>
                    <a:pt x="1369" y="340"/>
                  </a:cubicBezTo>
                  <a:cubicBezTo>
                    <a:pt x="1369" y="341"/>
                    <a:pt x="1368" y="341"/>
                    <a:pt x="1368" y="341"/>
                  </a:cubicBezTo>
                  <a:cubicBezTo>
                    <a:pt x="1365" y="341"/>
                    <a:pt x="1364" y="342"/>
                    <a:pt x="1362" y="344"/>
                  </a:cubicBezTo>
                  <a:cubicBezTo>
                    <a:pt x="1362" y="345"/>
                    <a:pt x="1361" y="346"/>
                    <a:pt x="1361" y="345"/>
                  </a:cubicBezTo>
                  <a:cubicBezTo>
                    <a:pt x="1360" y="345"/>
                    <a:pt x="1360" y="344"/>
                    <a:pt x="1360" y="343"/>
                  </a:cubicBezTo>
                  <a:cubicBezTo>
                    <a:pt x="1360" y="343"/>
                    <a:pt x="1360" y="343"/>
                    <a:pt x="1360" y="343"/>
                  </a:cubicBezTo>
                  <a:cubicBezTo>
                    <a:pt x="1360" y="342"/>
                    <a:pt x="1361" y="341"/>
                    <a:pt x="1360" y="341"/>
                  </a:cubicBezTo>
                  <a:cubicBezTo>
                    <a:pt x="1358" y="339"/>
                    <a:pt x="1359" y="338"/>
                    <a:pt x="1360" y="336"/>
                  </a:cubicBezTo>
                  <a:close/>
                  <a:moveTo>
                    <a:pt x="1353" y="336"/>
                  </a:moveTo>
                  <a:cubicBezTo>
                    <a:pt x="1353" y="336"/>
                    <a:pt x="1354" y="336"/>
                    <a:pt x="1354" y="337"/>
                  </a:cubicBezTo>
                  <a:cubicBezTo>
                    <a:pt x="1354" y="338"/>
                    <a:pt x="1353" y="338"/>
                    <a:pt x="1353" y="338"/>
                  </a:cubicBezTo>
                  <a:cubicBezTo>
                    <a:pt x="1352" y="338"/>
                    <a:pt x="1351" y="338"/>
                    <a:pt x="1351" y="337"/>
                  </a:cubicBezTo>
                  <a:cubicBezTo>
                    <a:pt x="1351" y="336"/>
                    <a:pt x="1352" y="336"/>
                    <a:pt x="1353" y="336"/>
                  </a:cubicBezTo>
                  <a:close/>
                  <a:moveTo>
                    <a:pt x="1348" y="348"/>
                  </a:moveTo>
                  <a:cubicBezTo>
                    <a:pt x="1348" y="348"/>
                    <a:pt x="1349" y="349"/>
                    <a:pt x="1349" y="350"/>
                  </a:cubicBezTo>
                  <a:cubicBezTo>
                    <a:pt x="1349" y="350"/>
                    <a:pt x="1348" y="351"/>
                    <a:pt x="1348" y="352"/>
                  </a:cubicBezTo>
                  <a:cubicBezTo>
                    <a:pt x="1347" y="352"/>
                    <a:pt x="1346" y="351"/>
                    <a:pt x="1346" y="351"/>
                  </a:cubicBezTo>
                  <a:cubicBezTo>
                    <a:pt x="1346" y="349"/>
                    <a:pt x="1347" y="348"/>
                    <a:pt x="1348" y="348"/>
                  </a:cubicBezTo>
                  <a:close/>
                  <a:moveTo>
                    <a:pt x="1346" y="290"/>
                  </a:moveTo>
                  <a:cubicBezTo>
                    <a:pt x="1346" y="291"/>
                    <a:pt x="1346" y="291"/>
                    <a:pt x="1346" y="291"/>
                  </a:cubicBezTo>
                  <a:cubicBezTo>
                    <a:pt x="1346" y="291"/>
                    <a:pt x="1346" y="291"/>
                    <a:pt x="1345" y="291"/>
                  </a:cubicBezTo>
                  <a:cubicBezTo>
                    <a:pt x="1345" y="290"/>
                    <a:pt x="1344" y="289"/>
                    <a:pt x="1343" y="288"/>
                  </a:cubicBezTo>
                  <a:cubicBezTo>
                    <a:pt x="1343" y="287"/>
                    <a:pt x="1343" y="286"/>
                    <a:pt x="1344" y="286"/>
                  </a:cubicBezTo>
                  <a:cubicBezTo>
                    <a:pt x="1345" y="285"/>
                    <a:pt x="1345" y="285"/>
                    <a:pt x="1346" y="286"/>
                  </a:cubicBezTo>
                  <a:cubicBezTo>
                    <a:pt x="1347" y="287"/>
                    <a:pt x="1347" y="288"/>
                    <a:pt x="1347" y="290"/>
                  </a:cubicBezTo>
                  <a:cubicBezTo>
                    <a:pt x="1347" y="290"/>
                    <a:pt x="1347" y="290"/>
                    <a:pt x="1346" y="290"/>
                  </a:cubicBezTo>
                  <a:close/>
                  <a:moveTo>
                    <a:pt x="1341" y="275"/>
                  </a:moveTo>
                  <a:cubicBezTo>
                    <a:pt x="1341" y="275"/>
                    <a:pt x="1342" y="275"/>
                    <a:pt x="1342" y="275"/>
                  </a:cubicBezTo>
                  <a:cubicBezTo>
                    <a:pt x="1342" y="275"/>
                    <a:pt x="1343" y="275"/>
                    <a:pt x="1343" y="275"/>
                  </a:cubicBezTo>
                  <a:cubicBezTo>
                    <a:pt x="1344" y="276"/>
                    <a:pt x="1345" y="276"/>
                    <a:pt x="1346" y="276"/>
                  </a:cubicBezTo>
                  <a:cubicBezTo>
                    <a:pt x="1347" y="276"/>
                    <a:pt x="1348" y="276"/>
                    <a:pt x="1348" y="277"/>
                  </a:cubicBezTo>
                  <a:cubicBezTo>
                    <a:pt x="1348" y="278"/>
                    <a:pt x="1348" y="279"/>
                    <a:pt x="1348" y="279"/>
                  </a:cubicBezTo>
                  <a:cubicBezTo>
                    <a:pt x="1347" y="280"/>
                    <a:pt x="1346" y="280"/>
                    <a:pt x="1345" y="280"/>
                  </a:cubicBezTo>
                  <a:cubicBezTo>
                    <a:pt x="1344" y="279"/>
                    <a:pt x="1343" y="277"/>
                    <a:pt x="1341" y="278"/>
                  </a:cubicBezTo>
                  <a:cubicBezTo>
                    <a:pt x="1340" y="278"/>
                    <a:pt x="1340" y="277"/>
                    <a:pt x="1340" y="276"/>
                  </a:cubicBezTo>
                  <a:cubicBezTo>
                    <a:pt x="1340" y="275"/>
                    <a:pt x="1341" y="275"/>
                    <a:pt x="1341" y="275"/>
                  </a:cubicBezTo>
                  <a:close/>
                  <a:moveTo>
                    <a:pt x="1256" y="250"/>
                  </a:moveTo>
                  <a:cubicBezTo>
                    <a:pt x="1257" y="249"/>
                    <a:pt x="1258" y="248"/>
                    <a:pt x="1259" y="248"/>
                  </a:cubicBezTo>
                  <a:cubicBezTo>
                    <a:pt x="1260" y="248"/>
                    <a:pt x="1260" y="249"/>
                    <a:pt x="1261" y="249"/>
                  </a:cubicBezTo>
                  <a:cubicBezTo>
                    <a:pt x="1261" y="250"/>
                    <a:pt x="1261" y="251"/>
                    <a:pt x="1260" y="252"/>
                  </a:cubicBezTo>
                  <a:cubicBezTo>
                    <a:pt x="1260" y="253"/>
                    <a:pt x="1259" y="254"/>
                    <a:pt x="1258" y="253"/>
                  </a:cubicBezTo>
                  <a:cubicBezTo>
                    <a:pt x="1257" y="253"/>
                    <a:pt x="1256" y="252"/>
                    <a:pt x="1256" y="251"/>
                  </a:cubicBezTo>
                  <a:cubicBezTo>
                    <a:pt x="1256" y="251"/>
                    <a:pt x="1256" y="251"/>
                    <a:pt x="1256" y="250"/>
                  </a:cubicBezTo>
                  <a:close/>
                  <a:moveTo>
                    <a:pt x="1298" y="177"/>
                  </a:moveTo>
                  <a:cubicBezTo>
                    <a:pt x="1298" y="176"/>
                    <a:pt x="1299" y="176"/>
                    <a:pt x="1300" y="177"/>
                  </a:cubicBezTo>
                  <a:cubicBezTo>
                    <a:pt x="1302" y="177"/>
                    <a:pt x="1302" y="179"/>
                    <a:pt x="1303" y="180"/>
                  </a:cubicBezTo>
                  <a:cubicBezTo>
                    <a:pt x="1302" y="182"/>
                    <a:pt x="1301" y="182"/>
                    <a:pt x="1300" y="182"/>
                  </a:cubicBezTo>
                  <a:cubicBezTo>
                    <a:pt x="1299" y="182"/>
                    <a:pt x="1298" y="181"/>
                    <a:pt x="1297" y="179"/>
                  </a:cubicBezTo>
                  <a:cubicBezTo>
                    <a:pt x="1297" y="179"/>
                    <a:pt x="1297" y="178"/>
                    <a:pt x="1298" y="177"/>
                  </a:cubicBezTo>
                  <a:close/>
                  <a:moveTo>
                    <a:pt x="1290" y="218"/>
                  </a:moveTo>
                  <a:cubicBezTo>
                    <a:pt x="1288" y="215"/>
                    <a:pt x="1288" y="214"/>
                    <a:pt x="1289" y="213"/>
                  </a:cubicBezTo>
                  <a:cubicBezTo>
                    <a:pt x="1289" y="212"/>
                    <a:pt x="1290" y="212"/>
                    <a:pt x="1290" y="212"/>
                  </a:cubicBezTo>
                  <a:cubicBezTo>
                    <a:pt x="1290" y="212"/>
                    <a:pt x="1291" y="213"/>
                    <a:pt x="1291" y="213"/>
                  </a:cubicBezTo>
                  <a:cubicBezTo>
                    <a:pt x="1291" y="215"/>
                    <a:pt x="1290" y="216"/>
                    <a:pt x="1290" y="218"/>
                  </a:cubicBezTo>
                  <a:close/>
                  <a:moveTo>
                    <a:pt x="1292" y="186"/>
                  </a:moveTo>
                  <a:cubicBezTo>
                    <a:pt x="1293" y="186"/>
                    <a:pt x="1294" y="187"/>
                    <a:pt x="1293" y="188"/>
                  </a:cubicBezTo>
                  <a:cubicBezTo>
                    <a:pt x="1292" y="189"/>
                    <a:pt x="1292" y="191"/>
                    <a:pt x="1291" y="193"/>
                  </a:cubicBezTo>
                  <a:cubicBezTo>
                    <a:pt x="1291" y="193"/>
                    <a:pt x="1291" y="193"/>
                    <a:pt x="1291" y="193"/>
                  </a:cubicBezTo>
                  <a:cubicBezTo>
                    <a:pt x="1290" y="193"/>
                    <a:pt x="1290" y="193"/>
                    <a:pt x="1290" y="193"/>
                  </a:cubicBezTo>
                  <a:cubicBezTo>
                    <a:pt x="1290" y="191"/>
                    <a:pt x="1289" y="190"/>
                    <a:pt x="1289" y="189"/>
                  </a:cubicBezTo>
                  <a:cubicBezTo>
                    <a:pt x="1289" y="188"/>
                    <a:pt x="1290" y="187"/>
                    <a:pt x="1292" y="186"/>
                  </a:cubicBezTo>
                  <a:close/>
                  <a:moveTo>
                    <a:pt x="1290" y="202"/>
                  </a:moveTo>
                  <a:cubicBezTo>
                    <a:pt x="1291" y="202"/>
                    <a:pt x="1291" y="202"/>
                    <a:pt x="1291" y="203"/>
                  </a:cubicBezTo>
                  <a:cubicBezTo>
                    <a:pt x="1291" y="204"/>
                    <a:pt x="1290" y="205"/>
                    <a:pt x="1288" y="205"/>
                  </a:cubicBezTo>
                  <a:cubicBezTo>
                    <a:pt x="1288" y="205"/>
                    <a:pt x="1288" y="204"/>
                    <a:pt x="1288" y="204"/>
                  </a:cubicBezTo>
                  <a:cubicBezTo>
                    <a:pt x="1288" y="203"/>
                    <a:pt x="1289" y="202"/>
                    <a:pt x="1290" y="202"/>
                  </a:cubicBezTo>
                  <a:close/>
                  <a:moveTo>
                    <a:pt x="1286" y="212"/>
                  </a:moveTo>
                  <a:cubicBezTo>
                    <a:pt x="1287" y="213"/>
                    <a:pt x="1287" y="214"/>
                    <a:pt x="1287" y="215"/>
                  </a:cubicBezTo>
                  <a:cubicBezTo>
                    <a:pt x="1286" y="216"/>
                    <a:pt x="1286" y="217"/>
                    <a:pt x="1285" y="217"/>
                  </a:cubicBezTo>
                  <a:cubicBezTo>
                    <a:pt x="1285" y="217"/>
                    <a:pt x="1284" y="217"/>
                    <a:pt x="1284" y="217"/>
                  </a:cubicBezTo>
                  <a:cubicBezTo>
                    <a:pt x="1283" y="215"/>
                    <a:pt x="1282" y="214"/>
                    <a:pt x="1281" y="213"/>
                  </a:cubicBezTo>
                  <a:cubicBezTo>
                    <a:pt x="1281" y="212"/>
                    <a:pt x="1281" y="212"/>
                    <a:pt x="1282" y="211"/>
                  </a:cubicBezTo>
                  <a:cubicBezTo>
                    <a:pt x="1282" y="210"/>
                    <a:pt x="1283" y="210"/>
                    <a:pt x="1283" y="211"/>
                  </a:cubicBezTo>
                  <a:cubicBezTo>
                    <a:pt x="1284" y="211"/>
                    <a:pt x="1285" y="212"/>
                    <a:pt x="1286" y="212"/>
                  </a:cubicBezTo>
                  <a:close/>
                  <a:moveTo>
                    <a:pt x="1279" y="206"/>
                  </a:moveTo>
                  <a:cubicBezTo>
                    <a:pt x="1280" y="205"/>
                    <a:pt x="1281" y="203"/>
                    <a:pt x="1282" y="202"/>
                  </a:cubicBezTo>
                  <a:cubicBezTo>
                    <a:pt x="1283" y="202"/>
                    <a:pt x="1283" y="201"/>
                    <a:pt x="1284" y="202"/>
                  </a:cubicBezTo>
                  <a:cubicBezTo>
                    <a:pt x="1284" y="202"/>
                    <a:pt x="1284" y="203"/>
                    <a:pt x="1284" y="203"/>
                  </a:cubicBezTo>
                  <a:cubicBezTo>
                    <a:pt x="1283" y="205"/>
                    <a:pt x="1281" y="206"/>
                    <a:pt x="1282" y="208"/>
                  </a:cubicBezTo>
                  <a:cubicBezTo>
                    <a:pt x="1282" y="209"/>
                    <a:pt x="1281" y="209"/>
                    <a:pt x="1280" y="209"/>
                  </a:cubicBezTo>
                  <a:cubicBezTo>
                    <a:pt x="1280" y="209"/>
                    <a:pt x="1279" y="209"/>
                    <a:pt x="1279" y="208"/>
                  </a:cubicBezTo>
                  <a:cubicBezTo>
                    <a:pt x="1278" y="208"/>
                    <a:pt x="1278" y="207"/>
                    <a:pt x="1279" y="206"/>
                  </a:cubicBezTo>
                  <a:close/>
                  <a:moveTo>
                    <a:pt x="1270" y="174"/>
                  </a:moveTo>
                  <a:cubicBezTo>
                    <a:pt x="1270" y="174"/>
                    <a:pt x="1270" y="174"/>
                    <a:pt x="1271" y="174"/>
                  </a:cubicBezTo>
                  <a:cubicBezTo>
                    <a:pt x="1271" y="173"/>
                    <a:pt x="1272" y="173"/>
                    <a:pt x="1273" y="174"/>
                  </a:cubicBezTo>
                  <a:cubicBezTo>
                    <a:pt x="1274" y="174"/>
                    <a:pt x="1274" y="176"/>
                    <a:pt x="1275" y="177"/>
                  </a:cubicBezTo>
                  <a:cubicBezTo>
                    <a:pt x="1275" y="178"/>
                    <a:pt x="1275" y="178"/>
                    <a:pt x="1274" y="178"/>
                  </a:cubicBezTo>
                  <a:cubicBezTo>
                    <a:pt x="1271" y="179"/>
                    <a:pt x="1270" y="181"/>
                    <a:pt x="1269" y="183"/>
                  </a:cubicBezTo>
                  <a:cubicBezTo>
                    <a:pt x="1269" y="184"/>
                    <a:pt x="1269" y="184"/>
                    <a:pt x="1268" y="184"/>
                  </a:cubicBezTo>
                  <a:cubicBezTo>
                    <a:pt x="1268" y="184"/>
                    <a:pt x="1268" y="184"/>
                    <a:pt x="1267" y="183"/>
                  </a:cubicBezTo>
                  <a:cubicBezTo>
                    <a:pt x="1266" y="178"/>
                    <a:pt x="1266" y="178"/>
                    <a:pt x="1270" y="174"/>
                  </a:cubicBezTo>
                  <a:close/>
                  <a:moveTo>
                    <a:pt x="1262" y="210"/>
                  </a:moveTo>
                  <a:cubicBezTo>
                    <a:pt x="1262" y="210"/>
                    <a:pt x="1261" y="211"/>
                    <a:pt x="1261" y="211"/>
                  </a:cubicBezTo>
                  <a:cubicBezTo>
                    <a:pt x="1261" y="211"/>
                    <a:pt x="1260" y="211"/>
                    <a:pt x="1260" y="211"/>
                  </a:cubicBezTo>
                  <a:cubicBezTo>
                    <a:pt x="1260" y="210"/>
                    <a:pt x="1260" y="210"/>
                    <a:pt x="1261" y="210"/>
                  </a:cubicBezTo>
                  <a:cubicBezTo>
                    <a:pt x="1261" y="210"/>
                    <a:pt x="1262" y="210"/>
                    <a:pt x="1262" y="210"/>
                  </a:cubicBezTo>
                  <a:close/>
                  <a:moveTo>
                    <a:pt x="1260" y="205"/>
                  </a:moveTo>
                  <a:cubicBezTo>
                    <a:pt x="1261" y="205"/>
                    <a:pt x="1261" y="206"/>
                    <a:pt x="1261" y="207"/>
                  </a:cubicBezTo>
                  <a:cubicBezTo>
                    <a:pt x="1261" y="207"/>
                    <a:pt x="1260" y="208"/>
                    <a:pt x="1260" y="208"/>
                  </a:cubicBezTo>
                  <a:cubicBezTo>
                    <a:pt x="1259" y="207"/>
                    <a:pt x="1259" y="207"/>
                    <a:pt x="1259" y="206"/>
                  </a:cubicBezTo>
                  <a:cubicBezTo>
                    <a:pt x="1259" y="206"/>
                    <a:pt x="1259" y="205"/>
                    <a:pt x="1260" y="205"/>
                  </a:cubicBezTo>
                  <a:close/>
                  <a:moveTo>
                    <a:pt x="1253" y="217"/>
                  </a:moveTo>
                  <a:cubicBezTo>
                    <a:pt x="1254" y="217"/>
                    <a:pt x="1255" y="218"/>
                    <a:pt x="1255" y="218"/>
                  </a:cubicBezTo>
                  <a:cubicBezTo>
                    <a:pt x="1255" y="220"/>
                    <a:pt x="1254" y="221"/>
                    <a:pt x="1253" y="221"/>
                  </a:cubicBezTo>
                  <a:cubicBezTo>
                    <a:pt x="1251" y="220"/>
                    <a:pt x="1251" y="219"/>
                    <a:pt x="1251" y="218"/>
                  </a:cubicBezTo>
                  <a:cubicBezTo>
                    <a:pt x="1251" y="217"/>
                    <a:pt x="1252" y="216"/>
                    <a:pt x="1253" y="217"/>
                  </a:cubicBezTo>
                  <a:close/>
                  <a:moveTo>
                    <a:pt x="1243" y="211"/>
                  </a:moveTo>
                  <a:cubicBezTo>
                    <a:pt x="1244" y="211"/>
                    <a:pt x="1244" y="211"/>
                    <a:pt x="1244" y="211"/>
                  </a:cubicBezTo>
                  <a:cubicBezTo>
                    <a:pt x="1246" y="212"/>
                    <a:pt x="1247" y="214"/>
                    <a:pt x="1247" y="216"/>
                  </a:cubicBezTo>
                  <a:cubicBezTo>
                    <a:pt x="1247" y="216"/>
                    <a:pt x="1247" y="217"/>
                    <a:pt x="1246" y="217"/>
                  </a:cubicBezTo>
                  <a:cubicBezTo>
                    <a:pt x="1246" y="217"/>
                    <a:pt x="1245" y="217"/>
                    <a:pt x="1245" y="217"/>
                  </a:cubicBezTo>
                  <a:cubicBezTo>
                    <a:pt x="1244" y="215"/>
                    <a:pt x="1243" y="214"/>
                    <a:pt x="1243" y="212"/>
                  </a:cubicBezTo>
                  <a:cubicBezTo>
                    <a:pt x="1243" y="212"/>
                    <a:pt x="1243" y="212"/>
                    <a:pt x="1243" y="211"/>
                  </a:cubicBezTo>
                  <a:close/>
                  <a:moveTo>
                    <a:pt x="1244" y="228"/>
                  </a:moveTo>
                  <a:cubicBezTo>
                    <a:pt x="1247" y="229"/>
                    <a:pt x="1247" y="230"/>
                    <a:pt x="1245" y="232"/>
                  </a:cubicBezTo>
                  <a:cubicBezTo>
                    <a:pt x="1245" y="232"/>
                    <a:pt x="1244" y="233"/>
                    <a:pt x="1244" y="234"/>
                  </a:cubicBezTo>
                  <a:cubicBezTo>
                    <a:pt x="1243" y="234"/>
                    <a:pt x="1243" y="234"/>
                    <a:pt x="1243" y="234"/>
                  </a:cubicBezTo>
                  <a:cubicBezTo>
                    <a:pt x="1242" y="234"/>
                    <a:pt x="1242" y="234"/>
                    <a:pt x="1242" y="234"/>
                  </a:cubicBezTo>
                  <a:cubicBezTo>
                    <a:pt x="1241" y="232"/>
                    <a:pt x="1241" y="230"/>
                    <a:pt x="1240" y="228"/>
                  </a:cubicBezTo>
                  <a:cubicBezTo>
                    <a:pt x="1239" y="228"/>
                    <a:pt x="1240" y="227"/>
                    <a:pt x="1241" y="227"/>
                  </a:cubicBezTo>
                  <a:cubicBezTo>
                    <a:pt x="1242" y="227"/>
                    <a:pt x="1243" y="227"/>
                    <a:pt x="1244" y="228"/>
                  </a:cubicBezTo>
                  <a:close/>
                  <a:moveTo>
                    <a:pt x="1241" y="169"/>
                  </a:moveTo>
                  <a:cubicBezTo>
                    <a:pt x="1241" y="169"/>
                    <a:pt x="1242" y="169"/>
                    <a:pt x="1242" y="170"/>
                  </a:cubicBezTo>
                  <a:cubicBezTo>
                    <a:pt x="1242" y="170"/>
                    <a:pt x="1241" y="171"/>
                    <a:pt x="1241" y="171"/>
                  </a:cubicBezTo>
                  <a:cubicBezTo>
                    <a:pt x="1240" y="171"/>
                    <a:pt x="1240" y="171"/>
                    <a:pt x="1240" y="170"/>
                  </a:cubicBezTo>
                  <a:cubicBezTo>
                    <a:pt x="1240" y="170"/>
                    <a:pt x="1240" y="169"/>
                    <a:pt x="1241" y="169"/>
                  </a:cubicBezTo>
                  <a:close/>
                  <a:moveTo>
                    <a:pt x="1239" y="210"/>
                  </a:moveTo>
                  <a:cubicBezTo>
                    <a:pt x="1240" y="210"/>
                    <a:pt x="1240" y="211"/>
                    <a:pt x="1240" y="212"/>
                  </a:cubicBezTo>
                  <a:cubicBezTo>
                    <a:pt x="1240" y="212"/>
                    <a:pt x="1239" y="212"/>
                    <a:pt x="1239" y="212"/>
                  </a:cubicBezTo>
                  <a:cubicBezTo>
                    <a:pt x="1238" y="212"/>
                    <a:pt x="1238" y="211"/>
                    <a:pt x="1238" y="211"/>
                  </a:cubicBezTo>
                  <a:cubicBezTo>
                    <a:pt x="1238" y="210"/>
                    <a:pt x="1239" y="210"/>
                    <a:pt x="1239" y="210"/>
                  </a:cubicBezTo>
                  <a:close/>
                  <a:moveTo>
                    <a:pt x="993" y="175"/>
                  </a:moveTo>
                  <a:cubicBezTo>
                    <a:pt x="994" y="174"/>
                    <a:pt x="995" y="173"/>
                    <a:pt x="996" y="171"/>
                  </a:cubicBezTo>
                  <a:cubicBezTo>
                    <a:pt x="996" y="171"/>
                    <a:pt x="996" y="171"/>
                    <a:pt x="997" y="171"/>
                  </a:cubicBezTo>
                  <a:cubicBezTo>
                    <a:pt x="997" y="171"/>
                    <a:pt x="997" y="172"/>
                    <a:pt x="997" y="172"/>
                  </a:cubicBezTo>
                  <a:cubicBezTo>
                    <a:pt x="997" y="173"/>
                    <a:pt x="997" y="174"/>
                    <a:pt x="996" y="174"/>
                  </a:cubicBezTo>
                  <a:cubicBezTo>
                    <a:pt x="996" y="175"/>
                    <a:pt x="995" y="176"/>
                    <a:pt x="994" y="177"/>
                  </a:cubicBezTo>
                  <a:cubicBezTo>
                    <a:pt x="994" y="177"/>
                    <a:pt x="993" y="177"/>
                    <a:pt x="993" y="177"/>
                  </a:cubicBezTo>
                  <a:cubicBezTo>
                    <a:pt x="992" y="176"/>
                    <a:pt x="992" y="176"/>
                    <a:pt x="993" y="175"/>
                  </a:cubicBezTo>
                  <a:close/>
                  <a:moveTo>
                    <a:pt x="457" y="112"/>
                  </a:moveTo>
                  <a:cubicBezTo>
                    <a:pt x="456" y="113"/>
                    <a:pt x="455" y="115"/>
                    <a:pt x="454" y="116"/>
                  </a:cubicBezTo>
                  <a:cubicBezTo>
                    <a:pt x="453" y="117"/>
                    <a:pt x="453" y="117"/>
                    <a:pt x="452" y="116"/>
                  </a:cubicBezTo>
                  <a:cubicBezTo>
                    <a:pt x="452" y="116"/>
                    <a:pt x="452" y="116"/>
                    <a:pt x="452" y="115"/>
                  </a:cubicBezTo>
                  <a:cubicBezTo>
                    <a:pt x="452" y="113"/>
                    <a:pt x="454" y="112"/>
                    <a:pt x="455" y="110"/>
                  </a:cubicBezTo>
                  <a:cubicBezTo>
                    <a:pt x="456" y="110"/>
                    <a:pt x="456" y="110"/>
                    <a:pt x="457" y="110"/>
                  </a:cubicBezTo>
                  <a:cubicBezTo>
                    <a:pt x="457" y="110"/>
                    <a:pt x="457" y="111"/>
                    <a:pt x="457" y="111"/>
                  </a:cubicBezTo>
                  <a:cubicBezTo>
                    <a:pt x="457" y="111"/>
                    <a:pt x="457" y="112"/>
                    <a:pt x="457" y="112"/>
                  </a:cubicBezTo>
                  <a:close/>
                  <a:moveTo>
                    <a:pt x="343" y="263"/>
                  </a:moveTo>
                  <a:cubicBezTo>
                    <a:pt x="342" y="264"/>
                    <a:pt x="342" y="264"/>
                    <a:pt x="342" y="264"/>
                  </a:cubicBezTo>
                  <a:cubicBezTo>
                    <a:pt x="341" y="264"/>
                    <a:pt x="341" y="263"/>
                    <a:pt x="341" y="263"/>
                  </a:cubicBezTo>
                  <a:cubicBezTo>
                    <a:pt x="340" y="262"/>
                    <a:pt x="341" y="261"/>
                    <a:pt x="341" y="260"/>
                  </a:cubicBezTo>
                  <a:cubicBezTo>
                    <a:pt x="342" y="260"/>
                    <a:pt x="342" y="260"/>
                    <a:pt x="342" y="260"/>
                  </a:cubicBezTo>
                  <a:cubicBezTo>
                    <a:pt x="342" y="260"/>
                    <a:pt x="343" y="260"/>
                    <a:pt x="343" y="261"/>
                  </a:cubicBezTo>
                  <a:cubicBezTo>
                    <a:pt x="343" y="261"/>
                    <a:pt x="343" y="261"/>
                    <a:pt x="343" y="262"/>
                  </a:cubicBezTo>
                  <a:cubicBezTo>
                    <a:pt x="343" y="262"/>
                    <a:pt x="343" y="263"/>
                    <a:pt x="343" y="263"/>
                  </a:cubicBezTo>
                  <a:close/>
                  <a:moveTo>
                    <a:pt x="292" y="515"/>
                  </a:moveTo>
                  <a:cubicBezTo>
                    <a:pt x="291" y="515"/>
                    <a:pt x="291" y="514"/>
                    <a:pt x="290" y="514"/>
                  </a:cubicBezTo>
                  <a:cubicBezTo>
                    <a:pt x="289" y="513"/>
                    <a:pt x="290" y="512"/>
                    <a:pt x="291" y="511"/>
                  </a:cubicBezTo>
                  <a:cubicBezTo>
                    <a:pt x="292" y="511"/>
                    <a:pt x="293" y="511"/>
                    <a:pt x="293" y="512"/>
                  </a:cubicBezTo>
                  <a:cubicBezTo>
                    <a:pt x="293" y="513"/>
                    <a:pt x="293" y="514"/>
                    <a:pt x="293" y="514"/>
                  </a:cubicBezTo>
                  <a:cubicBezTo>
                    <a:pt x="293" y="515"/>
                    <a:pt x="292" y="515"/>
                    <a:pt x="292" y="515"/>
                  </a:cubicBezTo>
                  <a:close/>
                  <a:moveTo>
                    <a:pt x="262" y="567"/>
                  </a:moveTo>
                  <a:cubicBezTo>
                    <a:pt x="261" y="567"/>
                    <a:pt x="261" y="567"/>
                    <a:pt x="260" y="568"/>
                  </a:cubicBezTo>
                  <a:cubicBezTo>
                    <a:pt x="258" y="568"/>
                    <a:pt x="256" y="565"/>
                    <a:pt x="257" y="563"/>
                  </a:cubicBezTo>
                  <a:cubicBezTo>
                    <a:pt x="258" y="562"/>
                    <a:pt x="258" y="562"/>
                    <a:pt x="259" y="562"/>
                  </a:cubicBezTo>
                  <a:cubicBezTo>
                    <a:pt x="260" y="563"/>
                    <a:pt x="261" y="564"/>
                    <a:pt x="262" y="565"/>
                  </a:cubicBezTo>
                  <a:cubicBezTo>
                    <a:pt x="263" y="566"/>
                    <a:pt x="263" y="567"/>
                    <a:pt x="262" y="567"/>
                  </a:cubicBezTo>
                  <a:close/>
                  <a:moveTo>
                    <a:pt x="270" y="573"/>
                  </a:moveTo>
                  <a:cubicBezTo>
                    <a:pt x="270" y="573"/>
                    <a:pt x="269" y="573"/>
                    <a:pt x="269" y="573"/>
                  </a:cubicBezTo>
                  <a:cubicBezTo>
                    <a:pt x="268" y="572"/>
                    <a:pt x="269" y="571"/>
                    <a:pt x="269" y="570"/>
                  </a:cubicBezTo>
                  <a:cubicBezTo>
                    <a:pt x="269" y="569"/>
                    <a:pt x="270" y="568"/>
                    <a:pt x="271" y="569"/>
                  </a:cubicBezTo>
                  <a:cubicBezTo>
                    <a:pt x="272" y="569"/>
                    <a:pt x="272" y="569"/>
                    <a:pt x="272" y="570"/>
                  </a:cubicBezTo>
                  <a:cubicBezTo>
                    <a:pt x="273" y="571"/>
                    <a:pt x="271" y="573"/>
                    <a:pt x="270" y="573"/>
                  </a:cubicBezTo>
                  <a:close/>
                  <a:moveTo>
                    <a:pt x="277" y="568"/>
                  </a:moveTo>
                  <a:cubicBezTo>
                    <a:pt x="277" y="569"/>
                    <a:pt x="276" y="569"/>
                    <a:pt x="276" y="569"/>
                  </a:cubicBezTo>
                  <a:cubicBezTo>
                    <a:pt x="274" y="569"/>
                    <a:pt x="273" y="567"/>
                    <a:pt x="274" y="566"/>
                  </a:cubicBezTo>
                  <a:cubicBezTo>
                    <a:pt x="274" y="566"/>
                    <a:pt x="274" y="565"/>
                    <a:pt x="275" y="565"/>
                  </a:cubicBezTo>
                  <a:cubicBezTo>
                    <a:pt x="277" y="563"/>
                    <a:pt x="279" y="562"/>
                    <a:pt x="280" y="560"/>
                  </a:cubicBezTo>
                  <a:cubicBezTo>
                    <a:pt x="281" y="560"/>
                    <a:pt x="281" y="560"/>
                    <a:pt x="282" y="560"/>
                  </a:cubicBezTo>
                  <a:cubicBezTo>
                    <a:pt x="282" y="561"/>
                    <a:pt x="283" y="561"/>
                    <a:pt x="282" y="562"/>
                  </a:cubicBezTo>
                  <a:cubicBezTo>
                    <a:pt x="282" y="562"/>
                    <a:pt x="282" y="563"/>
                    <a:pt x="281" y="563"/>
                  </a:cubicBezTo>
                  <a:cubicBezTo>
                    <a:pt x="280" y="565"/>
                    <a:pt x="278" y="566"/>
                    <a:pt x="277" y="568"/>
                  </a:cubicBezTo>
                  <a:close/>
                  <a:moveTo>
                    <a:pt x="283" y="571"/>
                  </a:moveTo>
                  <a:cubicBezTo>
                    <a:pt x="282" y="571"/>
                    <a:pt x="282" y="572"/>
                    <a:pt x="281" y="571"/>
                  </a:cubicBezTo>
                  <a:cubicBezTo>
                    <a:pt x="280" y="571"/>
                    <a:pt x="280" y="570"/>
                    <a:pt x="281" y="569"/>
                  </a:cubicBezTo>
                  <a:cubicBezTo>
                    <a:pt x="281" y="569"/>
                    <a:pt x="282" y="568"/>
                    <a:pt x="282" y="568"/>
                  </a:cubicBezTo>
                  <a:cubicBezTo>
                    <a:pt x="283" y="568"/>
                    <a:pt x="283" y="568"/>
                    <a:pt x="283" y="568"/>
                  </a:cubicBezTo>
                  <a:cubicBezTo>
                    <a:pt x="284" y="569"/>
                    <a:pt x="284" y="570"/>
                    <a:pt x="283" y="571"/>
                  </a:cubicBezTo>
                  <a:close/>
                  <a:moveTo>
                    <a:pt x="286" y="584"/>
                  </a:moveTo>
                  <a:cubicBezTo>
                    <a:pt x="286" y="584"/>
                    <a:pt x="285" y="583"/>
                    <a:pt x="285" y="583"/>
                  </a:cubicBezTo>
                  <a:cubicBezTo>
                    <a:pt x="285" y="582"/>
                    <a:pt x="286" y="582"/>
                    <a:pt x="286" y="582"/>
                  </a:cubicBezTo>
                  <a:cubicBezTo>
                    <a:pt x="287" y="582"/>
                    <a:pt x="287" y="582"/>
                    <a:pt x="287" y="582"/>
                  </a:cubicBezTo>
                  <a:cubicBezTo>
                    <a:pt x="287" y="583"/>
                    <a:pt x="286" y="584"/>
                    <a:pt x="286" y="584"/>
                  </a:cubicBezTo>
                  <a:close/>
                  <a:moveTo>
                    <a:pt x="289" y="570"/>
                  </a:moveTo>
                  <a:cubicBezTo>
                    <a:pt x="289" y="569"/>
                    <a:pt x="289" y="569"/>
                    <a:pt x="290" y="569"/>
                  </a:cubicBezTo>
                  <a:cubicBezTo>
                    <a:pt x="291" y="568"/>
                    <a:pt x="291" y="569"/>
                    <a:pt x="291" y="570"/>
                  </a:cubicBezTo>
                  <a:cubicBezTo>
                    <a:pt x="291" y="571"/>
                    <a:pt x="291" y="571"/>
                    <a:pt x="290" y="572"/>
                  </a:cubicBezTo>
                  <a:cubicBezTo>
                    <a:pt x="289" y="572"/>
                    <a:pt x="289" y="571"/>
                    <a:pt x="289" y="570"/>
                  </a:cubicBezTo>
                  <a:close/>
                  <a:moveTo>
                    <a:pt x="292" y="589"/>
                  </a:moveTo>
                  <a:cubicBezTo>
                    <a:pt x="291" y="589"/>
                    <a:pt x="291" y="589"/>
                    <a:pt x="290" y="589"/>
                  </a:cubicBezTo>
                  <a:cubicBezTo>
                    <a:pt x="290" y="588"/>
                    <a:pt x="290" y="588"/>
                    <a:pt x="290" y="587"/>
                  </a:cubicBezTo>
                  <a:cubicBezTo>
                    <a:pt x="291" y="586"/>
                    <a:pt x="292" y="584"/>
                    <a:pt x="293" y="583"/>
                  </a:cubicBezTo>
                  <a:cubicBezTo>
                    <a:pt x="293" y="583"/>
                    <a:pt x="294" y="583"/>
                    <a:pt x="295" y="583"/>
                  </a:cubicBezTo>
                  <a:cubicBezTo>
                    <a:pt x="295" y="583"/>
                    <a:pt x="295" y="584"/>
                    <a:pt x="295" y="584"/>
                  </a:cubicBezTo>
                  <a:cubicBezTo>
                    <a:pt x="295" y="584"/>
                    <a:pt x="295" y="585"/>
                    <a:pt x="295" y="585"/>
                  </a:cubicBezTo>
                  <a:cubicBezTo>
                    <a:pt x="294" y="587"/>
                    <a:pt x="293" y="588"/>
                    <a:pt x="292" y="589"/>
                  </a:cubicBezTo>
                  <a:close/>
                  <a:moveTo>
                    <a:pt x="297" y="599"/>
                  </a:moveTo>
                  <a:cubicBezTo>
                    <a:pt x="296" y="598"/>
                    <a:pt x="295" y="597"/>
                    <a:pt x="294" y="595"/>
                  </a:cubicBezTo>
                  <a:cubicBezTo>
                    <a:pt x="294" y="594"/>
                    <a:pt x="294" y="593"/>
                    <a:pt x="295" y="592"/>
                  </a:cubicBezTo>
                  <a:cubicBezTo>
                    <a:pt x="296" y="591"/>
                    <a:pt x="297" y="591"/>
                    <a:pt x="298" y="592"/>
                  </a:cubicBezTo>
                  <a:cubicBezTo>
                    <a:pt x="301" y="593"/>
                    <a:pt x="301" y="594"/>
                    <a:pt x="300" y="596"/>
                  </a:cubicBezTo>
                  <a:cubicBezTo>
                    <a:pt x="300" y="596"/>
                    <a:pt x="300" y="597"/>
                    <a:pt x="300" y="597"/>
                  </a:cubicBezTo>
                  <a:cubicBezTo>
                    <a:pt x="299" y="599"/>
                    <a:pt x="299" y="600"/>
                    <a:pt x="301" y="601"/>
                  </a:cubicBezTo>
                  <a:cubicBezTo>
                    <a:pt x="299" y="601"/>
                    <a:pt x="298" y="600"/>
                    <a:pt x="297" y="599"/>
                  </a:cubicBezTo>
                  <a:close/>
                  <a:moveTo>
                    <a:pt x="301" y="564"/>
                  </a:moveTo>
                  <a:cubicBezTo>
                    <a:pt x="299" y="565"/>
                    <a:pt x="298" y="566"/>
                    <a:pt x="298" y="568"/>
                  </a:cubicBezTo>
                  <a:cubicBezTo>
                    <a:pt x="298" y="568"/>
                    <a:pt x="297" y="568"/>
                    <a:pt x="297" y="568"/>
                  </a:cubicBezTo>
                  <a:cubicBezTo>
                    <a:pt x="295" y="568"/>
                    <a:pt x="294" y="567"/>
                    <a:pt x="294" y="566"/>
                  </a:cubicBezTo>
                  <a:cubicBezTo>
                    <a:pt x="294" y="565"/>
                    <a:pt x="294" y="565"/>
                    <a:pt x="294" y="564"/>
                  </a:cubicBezTo>
                  <a:cubicBezTo>
                    <a:pt x="296" y="563"/>
                    <a:pt x="298" y="562"/>
                    <a:pt x="299" y="562"/>
                  </a:cubicBezTo>
                  <a:cubicBezTo>
                    <a:pt x="300" y="561"/>
                    <a:pt x="300" y="562"/>
                    <a:pt x="301" y="562"/>
                  </a:cubicBezTo>
                  <a:cubicBezTo>
                    <a:pt x="301" y="563"/>
                    <a:pt x="301" y="563"/>
                    <a:pt x="301" y="564"/>
                  </a:cubicBezTo>
                  <a:close/>
                  <a:moveTo>
                    <a:pt x="311" y="586"/>
                  </a:moveTo>
                  <a:cubicBezTo>
                    <a:pt x="310" y="586"/>
                    <a:pt x="310" y="586"/>
                    <a:pt x="310" y="585"/>
                  </a:cubicBezTo>
                  <a:cubicBezTo>
                    <a:pt x="310" y="584"/>
                    <a:pt x="311" y="583"/>
                    <a:pt x="311" y="583"/>
                  </a:cubicBezTo>
                  <a:cubicBezTo>
                    <a:pt x="312" y="584"/>
                    <a:pt x="313" y="584"/>
                    <a:pt x="313" y="585"/>
                  </a:cubicBezTo>
                  <a:cubicBezTo>
                    <a:pt x="312" y="586"/>
                    <a:pt x="312" y="586"/>
                    <a:pt x="311" y="586"/>
                  </a:cubicBezTo>
                  <a:close/>
                  <a:moveTo>
                    <a:pt x="48" y="757"/>
                  </a:moveTo>
                  <a:cubicBezTo>
                    <a:pt x="48" y="759"/>
                    <a:pt x="47" y="760"/>
                    <a:pt x="46" y="761"/>
                  </a:cubicBezTo>
                  <a:cubicBezTo>
                    <a:pt x="45" y="762"/>
                    <a:pt x="44" y="761"/>
                    <a:pt x="44" y="761"/>
                  </a:cubicBezTo>
                  <a:cubicBezTo>
                    <a:pt x="43" y="759"/>
                    <a:pt x="43" y="758"/>
                    <a:pt x="44" y="757"/>
                  </a:cubicBezTo>
                  <a:cubicBezTo>
                    <a:pt x="44" y="756"/>
                    <a:pt x="45" y="755"/>
                    <a:pt x="46" y="755"/>
                  </a:cubicBezTo>
                  <a:cubicBezTo>
                    <a:pt x="46" y="755"/>
                    <a:pt x="47" y="755"/>
                    <a:pt x="48" y="755"/>
                  </a:cubicBezTo>
                  <a:cubicBezTo>
                    <a:pt x="49" y="756"/>
                    <a:pt x="49" y="756"/>
                    <a:pt x="48" y="757"/>
                  </a:cubicBezTo>
                  <a:close/>
                  <a:moveTo>
                    <a:pt x="103" y="824"/>
                  </a:moveTo>
                  <a:cubicBezTo>
                    <a:pt x="102" y="824"/>
                    <a:pt x="101" y="824"/>
                    <a:pt x="100" y="824"/>
                  </a:cubicBezTo>
                  <a:cubicBezTo>
                    <a:pt x="99" y="824"/>
                    <a:pt x="98" y="824"/>
                    <a:pt x="97" y="823"/>
                  </a:cubicBezTo>
                  <a:cubicBezTo>
                    <a:pt x="96" y="820"/>
                    <a:pt x="96" y="820"/>
                    <a:pt x="93" y="821"/>
                  </a:cubicBezTo>
                  <a:cubicBezTo>
                    <a:pt x="92" y="822"/>
                    <a:pt x="89" y="821"/>
                    <a:pt x="89" y="820"/>
                  </a:cubicBezTo>
                  <a:cubicBezTo>
                    <a:pt x="89" y="820"/>
                    <a:pt x="89" y="819"/>
                    <a:pt x="89" y="819"/>
                  </a:cubicBezTo>
                  <a:cubicBezTo>
                    <a:pt x="90" y="817"/>
                    <a:pt x="91" y="814"/>
                    <a:pt x="91" y="812"/>
                  </a:cubicBezTo>
                  <a:cubicBezTo>
                    <a:pt x="92" y="811"/>
                    <a:pt x="93" y="810"/>
                    <a:pt x="95" y="811"/>
                  </a:cubicBezTo>
                  <a:cubicBezTo>
                    <a:pt x="96" y="812"/>
                    <a:pt x="96" y="813"/>
                    <a:pt x="97" y="814"/>
                  </a:cubicBezTo>
                  <a:cubicBezTo>
                    <a:pt x="99" y="816"/>
                    <a:pt x="100" y="817"/>
                    <a:pt x="102" y="819"/>
                  </a:cubicBezTo>
                  <a:cubicBezTo>
                    <a:pt x="103" y="819"/>
                    <a:pt x="104" y="820"/>
                    <a:pt x="104" y="820"/>
                  </a:cubicBezTo>
                  <a:cubicBezTo>
                    <a:pt x="105" y="822"/>
                    <a:pt x="105" y="823"/>
                    <a:pt x="103" y="824"/>
                  </a:cubicBezTo>
                  <a:close/>
                  <a:moveTo>
                    <a:pt x="105" y="793"/>
                  </a:moveTo>
                  <a:cubicBezTo>
                    <a:pt x="105" y="792"/>
                    <a:pt x="107" y="791"/>
                    <a:pt x="108" y="791"/>
                  </a:cubicBezTo>
                  <a:cubicBezTo>
                    <a:pt x="109" y="791"/>
                    <a:pt x="109" y="792"/>
                    <a:pt x="110" y="792"/>
                  </a:cubicBezTo>
                  <a:cubicBezTo>
                    <a:pt x="110" y="793"/>
                    <a:pt x="111" y="794"/>
                    <a:pt x="110" y="795"/>
                  </a:cubicBezTo>
                  <a:cubicBezTo>
                    <a:pt x="110" y="796"/>
                    <a:pt x="109" y="796"/>
                    <a:pt x="108" y="796"/>
                  </a:cubicBezTo>
                  <a:cubicBezTo>
                    <a:pt x="108" y="796"/>
                    <a:pt x="108" y="796"/>
                    <a:pt x="108" y="796"/>
                  </a:cubicBezTo>
                  <a:cubicBezTo>
                    <a:pt x="106" y="795"/>
                    <a:pt x="105" y="794"/>
                    <a:pt x="105" y="793"/>
                  </a:cubicBezTo>
                  <a:close/>
                  <a:moveTo>
                    <a:pt x="113" y="896"/>
                  </a:moveTo>
                  <a:cubicBezTo>
                    <a:pt x="112" y="896"/>
                    <a:pt x="112" y="897"/>
                    <a:pt x="111" y="897"/>
                  </a:cubicBezTo>
                  <a:cubicBezTo>
                    <a:pt x="111" y="897"/>
                    <a:pt x="111" y="896"/>
                    <a:pt x="111" y="896"/>
                  </a:cubicBezTo>
                  <a:cubicBezTo>
                    <a:pt x="111" y="895"/>
                    <a:pt x="111" y="894"/>
                    <a:pt x="111" y="893"/>
                  </a:cubicBezTo>
                  <a:cubicBezTo>
                    <a:pt x="111" y="891"/>
                    <a:pt x="110" y="890"/>
                    <a:pt x="108" y="889"/>
                  </a:cubicBezTo>
                  <a:cubicBezTo>
                    <a:pt x="106" y="887"/>
                    <a:pt x="106" y="883"/>
                    <a:pt x="108" y="881"/>
                  </a:cubicBezTo>
                  <a:cubicBezTo>
                    <a:pt x="108" y="880"/>
                    <a:pt x="110" y="880"/>
                    <a:pt x="110" y="881"/>
                  </a:cubicBezTo>
                  <a:cubicBezTo>
                    <a:pt x="111" y="881"/>
                    <a:pt x="111" y="881"/>
                    <a:pt x="111" y="882"/>
                  </a:cubicBezTo>
                  <a:cubicBezTo>
                    <a:pt x="111" y="883"/>
                    <a:pt x="111" y="884"/>
                    <a:pt x="112" y="885"/>
                  </a:cubicBezTo>
                  <a:cubicBezTo>
                    <a:pt x="114" y="886"/>
                    <a:pt x="114" y="888"/>
                    <a:pt x="114" y="890"/>
                  </a:cubicBezTo>
                  <a:cubicBezTo>
                    <a:pt x="114" y="892"/>
                    <a:pt x="114" y="894"/>
                    <a:pt x="113" y="896"/>
                  </a:cubicBezTo>
                  <a:close/>
                  <a:moveTo>
                    <a:pt x="112" y="789"/>
                  </a:moveTo>
                  <a:cubicBezTo>
                    <a:pt x="112" y="789"/>
                    <a:pt x="111" y="788"/>
                    <a:pt x="111" y="788"/>
                  </a:cubicBezTo>
                  <a:cubicBezTo>
                    <a:pt x="110" y="786"/>
                    <a:pt x="111" y="784"/>
                    <a:pt x="112" y="782"/>
                  </a:cubicBezTo>
                  <a:cubicBezTo>
                    <a:pt x="112" y="781"/>
                    <a:pt x="113" y="781"/>
                    <a:pt x="113" y="781"/>
                  </a:cubicBezTo>
                  <a:cubicBezTo>
                    <a:pt x="114" y="781"/>
                    <a:pt x="115" y="782"/>
                    <a:pt x="115" y="782"/>
                  </a:cubicBezTo>
                  <a:cubicBezTo>
                    <a:pt x="115" y="783"/>
                    <a:pt x="115" y="783"/>
                    <a:pt x="116" y="784"/>
                  </a:cubicBezTo>
                  <a:cubicBezTo>
                    <a:pt x="116" y="785"/>
                    <a:pt x="115" y="787"/>
                    <a:pt x="114" y="788"/>
                  </a:cubicBezTo>
                  <a:cubicBezTo>
                    <a:pt x="114" y="789"/>
                    <a:pt x="113" y="789"/>
                    <a:pt x="112" y="789"/>
                  </a:cubicBezTo>
                  <a:close/>
                  <a:moveTo>
                    <a:pt x="118" y="792"/>
                  </a:moveTo>
                  <a:cubicBezTo>
                    <a:pt x="117" y="793"/>
                    <a:pt x="116" y="792"/>
                    <a:pt x="115" y="791"/>
                  </a:cubicBezTo>
                  <a:cubicBezTo>
                    <a:pt x="115" y="789"/>
                    <a:pt x="117" y="785"/>
                    <a:pt x="119" y="784"/>
                  </a:cubicBezTo>
                  <a:cubicBezTo>
                    <a:pt x="120" y="784"/>
                    <a:pt x="121" y="785"/>
                    <a:pt x="121" y="785"/>
                  </a:cubicBezTo>
                  <a:cubicBezTo>
                    <a:pt x="121" y="786"/>
                    <a:pt x="121" y="786"/>
                    <a:pt x="121" y="786"/>
                  </a:cubicBezTo>
                  <a:cubicBezTo>
                    <a:pt x="121" y="789"/>
                    <a:pt x="120" y="791"/>
                    <a:pt x="118" y="792"/>
                  </a:cubicBezTo>
                  <a:close/>
                  <a:moveTo>
                    <a:pt x="120" y="1006"/>
                  </a:moveTo>
                  <a:cubicBezTo>
                    <a:pt x="120" y="1007"/>
                    <a:pt x="119" y="1007"/>
                    <a:pt x="119" y="1007"/>
                  </a:cubicBezTo>
                  <a:cubicBezTo>
                    <a:pt x="116" y="1010"/>
                    <a:pt x="114" y="1012"/>
                    <a:pt x="112" y="1015"/>
                  </a:cubicBezTo>
                  <a:cubicBezTo>
                    <a:pt x="111" y="1015"/>
                    <a:pt x="111" y="1015"/>
                    <a:pt x="111" y="1016"/>
                  </a:cubicBezTo>
                  <a:cubicBezTo>
                    <a:pt x="110" y="1016"/>
                    <a:pt x="110" y="1015"/>
                    <a:pt x="110" y="1015"/>
                  </a:cubicBezTo>
                  <a:cubicBezTo>
                    <a:pt x="110" y="1015"/>
                    <a:pt x="110" y="1014"/>
                    <a:pt x="110" y="1014"/>
                  </a:cubicBezTo>
                  <a:cubicBezTo>
                    <a:pt x="112" y="1011"/>
                    <a:pt x="114" y="1008"/>
                    <a:pt x="117" y="1005"/>
                  </a:cubicBezTo>
                  <a:cubicBezTo>
                    <a:pt x="118" y="1005"/>
                    <a:pt x="118" y="1005"/>
                    <a:pt x="119" y="1005"/>
                  </a:cubicBezTo>
                  <a:cubicBezTo>
                    <a:pt x="119" y="1005"/>
                    <a:pt x="120" y="1005"/>
                    <a:pt x="120" y="1005"/>
                  </a:cubicBezTo>
                  <a:cubicBezTo>
                    <a:pt x="120" y="1005"/>
                    <a:pt x="120" y="1006"/>
                    <a:pt x="120" y="1006"/>
                  </a:cubicBezTo>
                  <a:close/>
                  <a:moveTo>
                    <a:pt x="129" y="1005"/>
                  </a:moveTo>
                  <a:cubicBezTo>
                    <a:pt x="128" y="1005"/>
                    <a:pt x="127" y="1003"/>
                    <a:pt x="128" y="1002"/>
                  </a:cubicBezTo>
                  <a:cubicBezTo>
                    <a:pt x="128" y="1001"/>
                    <a:pt x="129" y="1000"/>
                    <a:pt x="129" y="1000"/>
                  </a:cubicBezTo>
                  <a:cubicBezTo>
                    <a:pt x="131" y="1000"/>
                    <a:pt x="132" y="1001"/>
                    <a:pt x="132" y="1003"/>
                  </a:cubicBezTo>
                  <a:cubicBezTo>
                    <a:pt x="131" y="1004"/>
                    <a:pt x="130" y="1005"/>
                    <a:pt x="129" y="1005"/>
                  </a:cubicBezTo>
                  <a:close/>
                  <a:moveTo>
                    <a:pt x="138" y="987"/>
                  </a:moveTo>
                  <a:cubicBezTo>
                    <a:pt x="137" y="987"/>
                    <a:pt x="136" y="987"/>
                    <a:pt x="136" y="986"/>
                  </a:cubicBezTo>
                  <a:cubicBezTo>
                    <a:pt x="136" y="985"/>
                    <a:pt x="135" y="984"/>
                    <a:pt x="135" y="983"/>
                  </a:cubicBezTo>
                  <a:cubicBezTo>
                    <a:pt x="135" y="983"/>
                    <a:pt x="135" y="982"/>
                    <a:pt x="136" y="981"/>
                  </a:cubicBezTo>
                  <a:cubicBezTo>
                    <a:pt x="136" y="981"/>
                    <a:pt x="136" y="981"/>
                    <a:pt x="137" y="981"/>
                  </a:cubicBezTo>
                  <a:cubicBezTo>
                    <a:pt x="138" y="982"/>
                    <a:pt x="139" y="984"/>
                    <a:pt x="139" y="986"/>
                  </a:cubicBezTo>
                  <a:cubicBezTo>
                    <a:pt x="139" y="986"/>
                    <a:pt x="138" y="987"/>
                    <a:pt x="138" y="987"/>
                  </a:cubicBezTo>
                  <a:close/>
                  <a:moveTo>
                    <a:pt x="141" y="949"/>
                  </a:moveTo>
                  <a:cubicBezTo>
                    <a:pt x="140" y="950"/>
                    <a:pt x="139" y="950"/>
                    <a:pt x="138" y="950"/>
                  </a:cubicBezTo>
                  <a:cubicBezTo>
                    <a:pt x="138" y="953"/>
                    <a:pt x="137" y="955"/>
                    <a:pt x="136" y="957"/>
                  </a:cubicBezTo>
                  <a:cubicBezTo>
                    <a:pt x="135" y="957"/>
                    <a:pt x="134" y="957"/>
                    <a:pt x="134" y="956"/>
                  </a:cubicBezTo>
                  <a:cubicBezTo>
                    <a:pt x="133" y="955"/>
                    <a:pt x="133" y="954"/>
                    <a:pt x="133" y="953"/>
                  </a:cubicBezTo>
                  <a:cubicBezTo>
                    <a:pt x="133" y="953"/>
                    <a:pt x="133" y="952"/>
                    <a:pt x="133" y="952"/>
                  </a:cubicBezTo>
                  <a:cubicBezTo>
                    <a:pt x="133" y="948"/>
                    <a:pt x="132" y="946"/>
                    <a:pt x="129" y="945"/>
                  </a:cubicBezTo>
                  <a:cubicBezTo>
                    <a:pt x="128" y="945"/>
                    <a:pt x="126" y="945"/>
                    <a:pt x="127" y="943"/>
                  </a:cubicBezTo>
                  <a:cubicBezTo>
                    <a:pt x="127" y="942"/>
                    <a:pt x="128" y="942"/>
                    <a:pt x="129" y="942"/>
                  </a:cubicBezTo>
                  <a:cubicBezTo>
                    <a:pt x="131" y="941"/>
                    <a:pt x="132" y="940"/>
                    <a:pt x="133" y="939"/>
                  </a:cubicBezTo>
                  <a:cubicBezTo>
                    <a:pt x="134" y="938"/>
                    <a:pt x="135" y="939"/>
                    <a:pt x="135" y="940"/>
                  </a:cubicBezTo>
                  <a:cubicBezTo>
                    <a:pt x="135" y="941"/>
                    <a:pt x="135" y="942"/>
                    <a:pt x="135" y="944"/>
                  </a:cubicBezTo>
                  <a:cubicBezTo>
                    <a:pt x="135" y="946"/>
                    <a:pt x="136" y="948"/>
                    <a:pt x="137" y="950"/>
                  </a:cubicBezTo>
                  <a:cubicBezTo>
                    <a:pt x="138" y="948"/>
                    <a:pt x="138" y="947"/>
                    <a:pt x="139" y="945"/>
                  </a:cubicBezTo>
                  <a:cubicBezTo>
                    <a:pt x="140" y="945"/>
                    <a:pt x="140" y="945"/>
                    <a:pt x="141" y="945"/>
                  </a:cubicBezTo>
                  <a:cubicBezTo>
                    <a:pt x="142" y="947"/>
                    <a:pt x="142" y="948"/>
                    <a:pt x="141" y="949"/>
                  </a:cubicBezTo>
                  <a:close/>
                  <a:moveTo>
                    <a:pt x="128" y="934"/>
                  </a:moveTo>
                  <a:cubicBezTo>
                    <a:pt x="128" y="934"/>
                    <a:pt x="128" y="933"/>
                    <a:pt x="128" y="932"/>
                  </a:cubicBezTo>
                  <a:cubicBezTo>
                    <a:pt x="128" y="932"/>
                    <a:pt x="129" y="931"/>
                    <a:pt x="130" y="931"/>
                  </a:cubicBezTo>
                  <a:cubicBezTo>
                    <a:pt x="130" y="931"/>
                    <a:pt x="131" y="932"/>
                    <a:pt x="131" y="933"/>
                  </a:cubicBezTo>
                  <a:cubicBezTo>
                    <a:pt x="131" y="934"/>
                    <a:pt x="131" y="934"/>
                    <a:pt x="130" y="935"/>
                  </a:cubicBezTo>
                  <a:cubicBezTo>
                    <a:pt x="129" y="935"/>
                    <a:pt x="128" y="935"/>
                    <a:pt x="128" y="934"/>
                  </a:cubicBezTo>
                  <a:close/>
                  <a:moveTo>
                    <a:pt x="143" y="766"/>
                  </a:moveTo>
                  <a:cubicBezTo>
                    <a:pt x="141" y="767"/>
                    <a:pt x="139" y="767"/>
                    <a:pt x="138" y="768"/>
                  </a:cubicBezTo>
                  <a:cubicBezTo>
                    <a:pt x="136" y="768"/>
                    <a:pt x="134" y="769"/>
                    <a:pt x="134" y="771"/>
                  </a:cubicBezTo>
                  <a:cubicBezTo>
                    <a:pt x="134" y="773"/>
                    <a:pt x="133" y="775"/>
                    <a:pt x="132" y="775"/>
                  </a:cubicBezTo>
                  <a:cubicBezTo>
                    <a:pt x="130" y="776"/>
                    <a:pt x="129" y="778"/>
                    <a:pt x="129" y="780"/>
                  </a:cubicBezTo>
                  <a:cubicBezTo>
                    <a:pt x="129" y="781"/>
                    <a:pt x="129" y="782"/>
                    <a:pt x="129" y="782"/>
                  </a:cubicBezTo>
                  <a:cubicBezTo>
                    <a:pt x="129" y="783"/>
                    <a:pt x="128" y="783"/>
                    <a:pt x="128" y="783"/>
                  </a:cubicBezTo>
                  <a:cubicBezTo>
                    <a:pt x="126" y="784"/>
                    <a:pt x="125" y="782"/>
                    <a:pt x="125" y="781"/>
                  </a:cubicBezTo>
                  <a:cubicBezTo>
                    <a:pt x="125" y="779"/>
                    <a:pt x="126" y="778"/>
                    <a:pt x="126" y="777"/>
                  </a:cubicBezTo>
                  <a:cubicBezTo>
                    <a:pt x="127" y="776"/>
                    <a:pt x="127" y="776"/>
                    <a:pt x="125" y="775"/>
                  </a:cubicBezTo>
                  <a:cubicBezTo>
                    <a:pt x="124" y="775"/>
                    <a:pt x="123" y="774"/>
                    <a:pt x="123" y="772"/>
                  </a:cubicBezTo>
                  <a:cubicBezTo>
                    <a:pt x="123" y="770"/>
                    <a:pt x="124" y="768"/>
                    <a:pt x="125" y="767"/>
                  </a:cubicBezTo>
                  <a:cubicBezTo>
                    <a:pt x="127" y="766"/>
                    <a:pt x="128" y="766"/>
                    <a:pt x="129" y="768"/>
                  </a:cubicBezTo>
                  <a:cubicBezTo>
                    <a:pt x="129" y="769"/>
                    <a:pt x="129" y="769"/>
                    <a:pt x="129" y="770"/>
                  </a:cubicBezTo>
                  <a:cubicBezTo>
                    <a:pt x="129" y="771"/>
                    <a:pt x="130" y="772"/>
                    <a:pt x="130" y="772"/>
                  </a:cubicBezTo>
                  <a:cubicBezTo>
                    <a:pt x="131" y="772"/>
                    <a:pt x="131" y="771"/>
                    <a:pt x="131" y="771"/>
                  </a:cubicBezTo>
                  <a:cubicBezTo>
                    <a:pt x="132" y="765"/>
                    <a:pt x="137" y="763"/>
                    <a:pt x="141" y="762"/>
                  </a:cubicBezTo>
                  <a:cubicBezTo>
                    <a:pt x="144" y="761"/>
                    <a:pt x="146" y="762"/>
                    <a:pt x="146" y="763"/>
                  </a:cubicBezTo>
                  <a:cubicBezTo>
                    <a:pt x="146" y="765"/>
                    <a:pt x="144" y="766"/>
                    <a:pt x="143" y="766"/>
                  </a:cubicBezTo>
                  <a:close/>
                  <a:moveTo>
                    <a:pt x="146" y="927"/>
                  </a:moveTo>
                  <a:cubicBezTo>
                    <a:pt x="146" y="927"/>
                    <a:pt x="145" y="927"/>
                    <a:pt x="145" y="927"/>
                  </a:cubicBezTo>
                  <a:cubicBezTo>
                    <a:pt x="144" y="926"/>
                    <a:pt x="144" y="926"/>
                    <a:pt x="143" y="925"/>
                  </a:cubicBezTo>
                  <a:cubicBezTo>
                    <a:pt x="143" y="924"/>
                    <a:pt x="143" y="923"/>
                    <a:pt x="143" y="922"/>
                  </a:cubicBezTo>
                  <a:cubicBezTo>
                    <a:pt x="144" y="922"/>
                    <a:pt x="145" y="922"/>
                    <a:pt x="146" y="923"/>
                  </a:cubicBezTo>
                  <a:cubicBezTo>
                    <a:pt x="147" y="924"/>
                    <a:pt x="147" y="925"/>
                    <a:pt x="148" y="926"/>
                  </a:cubicBezTo>
                  <a:cubicBezTo>
                    <a:pt x="148" y="927"/>
                    <a:pt x="147" y="928"/>
                    <a:pt x="146" y="927"/>
                  </a:cubicBezTo>
                  <a:close/>
                  <a:moveTo>
                    <a:pt x="148" y="813"/>
                  </a:moveTo>
                  <a:cubicBezTo>
                    <a:pt x="147" y="814"/>
                    <a:pt x="147" y="815"/>
                    <a:pt x="146" y="815"/>
                  </a:cubicBezTo>
                  <a:cubicBezTo>
                    <a:pt x="146" y="816"/>
                    <a:pt x="145" y="816"/>
                    <a:pt x="145" y="816"/>
                  </a:cubicBezTo>
                  <a:cubicBezTo>
                    <a:pt x="145" y="815"/>
                    <a:pt x="144" y="815"/>
                    <a:pt x="144" y="815"/>
                  </a:cubicBezTo>
                  <a:cubicBezTo>
                    <a:pt x="144" y="814"/>
                    <a:pt x="144" y="812"/>
                    <a:pt x="145" y="811"/>
                  </a:cubicBezTo>
                  <a:cubicBezTo>
                    <a:pt x="145" y="810"/>
                    <a:pt x="147" y="810"/>
                    <a:pt x="148" y="811"/>
                  </a:cubicBezTo>
                  <a:cubicBezTo>
                    <a:pt x="148" y="812"/>
                    <a:pt x="149" y="812"/>
                    <a:pt x="148" y="813"/>
                  </a:cubicBezTo>
                  <a:close/>
                  <a:moveTo>
                    <a:pt x="192" y="710"/>
                  </a:moveTo>
                  <a:cubicBezTo>
                    <a:pt x="193" y="711"/>
                    <a:pt x="193" y="712"/>
                    <a:pt x="193" y="712"/>
                  </a:cubicBezTo>
                  <a:cubicBezTo>
                    <a:pt x="193" y="715"/>
                    <a:pt x="194" y="716"/>
                    <a:pt x="197" y="717"/>
                  </a:cubicBezTo>
                  <a:cubicBezTo>
                    <a:pt x="197" y="717"/>
                    <a:pt x="197" y="717"/>
                    <a:pt x="198" y="718"/>
                  </a:cubicBezTo>
                  <a:cubicBezTo>
                    <a:pt x="199" y="718"/>
                    <a:pt x="200" y="718"/>
                    <a:pt x="200" y="719"/>
                  </a:cubicBezTo>
                  <a:cubicBezTo>
                    <a:pt x="200" y="720"/>
                    <a:pt x="199" y="721"/>
                    <a:pt x="197" y="721"/>
                  </a:cubicBezTo>
                  <a:cubicBezTo>
                    <a:pt x="197" y="721"/>
                    <a:pt x="196" y="720"/>
                    <a:pt x="195" y="720"/>
                  </a:cubicBezTo>
                  <a:cubicBezTo>
                    <a:pt x="195" y="720"/>
                    <a:pt x="194" y="720"/>
                    <a:pt x="193" y="720"/>
                  </a:cubicBezTo>
                  <a:cubicBezTo>
                    <a:pt x="191" y="721"/>
                    <a:pt x="189" y="722"/>
                    <a:pt x="188" y="724"/>
                  </a:cubicBezTo>
                  <a:cubicBezTo>
                    <a:pt x="188" y="725"/>
                    <a:pt x="187" y="726"/>
                    <a:pt x="187" y="727"/>
                  </a:cubicBezTo>
                  <a:cubicBezTo>
                    <a:pt x="186" y="729"/>
                    <a:pt x="185" y="730"/>
                    <a:pt x="183" y="731"/>
                  </a:cubicBezTo>
                  <a:cubicBezTo>
                    <a:pt x="182" y="731"/>
                    <a:pt x="182" y="731"/>
                    <a:pt x="182" y="730"/>
                  </a:cubicBezTo>
                  <a:cubicBezTo>
                    <a:pt x="181" y="730"/>
                    <a:pt x="181" y="730"/>
                    <a:pt x="181" y="729"/>
                  </a:cubicBezTo>
                  <a:cubicBezTo>
                    <a:pt x="182" y="728"/>
                    <a:pt x="182" y="727"/>
                    <a:pt x="183" y="726"/>
                  </a:cubicBezTo>
                  <a:cubicBezTo>
                    <a:pt x="184" y="725"/>
                    <a:pt x="184" y="723"/>
                    <a:pt x="183" y="722"/>
                  </a:cubicBezTo>
                  <a:cubicBezTo>
                    <a:pt x="181" y="720"/>
                    <a:pt x="182" y="718"/>
                    <a:pt x="183" y="716"/>
                  </a:cubicBezTo>
                  <a:cubicBezTo>
                    <a:pt x="185" y="715"/>
                    <a:pt x="186" y="713"/>
                    <a:pt x="188" y="711"/>
                  </a:cubicBezTo>
                  <a:cubicBezTo>
                    <a:pt x="188" y="710"/>
                    <a:pt x="189" y="710"/>
                    <a:pt x="190" y="709"/>
                  </a:cubicBezTo>
                  <a:cubicBezTo>
                    <a:pt x="191" y="708"/>
                    <a:pt x="192" y="708"/>
                    <a:pt x="192" y="710"/>
                  </a:cubicBezTo>
                  <a:close/>
                  <a:moveTo>
                    <a:pt x="186" y="772"/>
                  </a:moveTo>
                  <a:cubicBezTo>
                    <a:pt x="186" y="772"/>
                    <a:pt x="186" y="772"/>
                    <a:pt x="185" y="771"/>
                  </a:cubicBezTo>
                  <a:cubicBezTo>
                    <a:pt x="186" y="769"/>
                    <a:pt x="186" y="767"/>
                    <a:pt x="187" y="765"/>
                  </a:cubicBezTo>
                  <a:cubicBezTo>
                    <a:pt x="188" y="763"/>
                    <a:pt x="191" y="761"/>
                    <a:pt x="194" y="761"/>
                  </a:cubicBezTo>
                  <a:cubicBezTo>
                    <a:pt x="195" y="761"/>
                    <a:pt x="196" y="763"/>
                    <a:pt x="195" y="764"/>
                  </a:cubicBezTo>
                  <a:cubicBezTo>
                    <a:pt x="193" y="766"/>
                    <a:pt x="192" y="768"/>
                    <a:pt x="190" y="771"/>
                  </a:cubicBezTo>
                  <a:cubicBezTo>
                    <a:pt x="189" y="772"/>
                    <a:pt x="188" y="772"/>
                    <a:pt x="186" y="772"/>
                  </a:cubicBezTo>
                  <a:close/>
                  <a:moveTo>
                    <a:pt x="187" y="780"/>
                  </a:moveTo>
                  <a:cubicBezTo>
                    <a:pt x="187" y="781"/>
                    <a:pt x="186" y="782"/>
                    <a:pt x="184" y="782"/>
                  </a:cubicBezTo>
                  <a:cubicBezTo>
                    <a:pt x="183" y="781"/>
                    <a:pt x="182" y="780"/>
                    <a:pt x="182" y="779"/>
                  </a:cubicBezTo>
                  <a:cubicBezTo>
                    <a:pt x="182" y="778"/>
                    <a:pt x="184" y="777"/>
                    <a:pt x="185" y="777"/>
                  </a:cubicBezTo>
                  <a:cubicBezTo>
                    <a:pt x="186" y="777"/>
                    <a:pt x="187" y="778"/>
                    <a:pt x="187" y="780"/>
                  </a:cubicBezTo>
                  <a:close/>
                  <a:moveTo>
                    <a:pt x="183" y="644"/>
                  </a:moveTo>
                  <a:cubicBezTo>
                    <a:pt x="183" y="644"/>
                    <a:pt x="184" y="644"/>
                    <a:pt x="184" y="643"/>
                  </a:cubicBezTo>
                  <a:cubicBezTo>
                    <a:pt x="186" y="643"/>
                    <a:pt x="187" y="644"/>
                    <a:pt x="188" y="646"/>
                  </a:cubicBezTo>
                  <a:cubicBezTo>
                    <a:pt x="189" y="647"/>
                    <a:pt x="189" y="649"/>
                    <a:pt x="188" y="650"/>
                  </a:cubicBezTo>
                  <a:cubicBezTo>
                    <a:pt x="187" y="650"/>
                    <a:pt x="187" y="650"/>
                    <a:pt x="186" y="650"/>
                  </a:cubicBezTo>
                  <a:cubicBezTo>
                    <a:pt x="185" y="649"/>
                    <a:pt x="183" y="646"/>
                    <a:pt x="183" y="644"/>
                  </a:cubicBezTo>
                  <a:close/>
                  <a:moveTo>
                    <a:pt x="169" y="647"/>
                  </a:moveTo>
                  <a:cubicBezTo>
                    <a:pt x="173" y="643"/>
                    <a:pt x="173" y="643"/>
                    <a:pt x="177" y="645"/>
                  </a:cubicBezTo>
                  <a:cubicBezTo>
                    <a:pt x="177" y="645"/>
                    <a:pt x="177" y="645"/>
                    <a:pt x="177" y="644"/>
                  </a:cubicBezTo>
                  <a:cubicBezTo>
                    <a:pt x="177" y="644"/>
                    <a:pt x="177" y="643"/>
                    <a:pt x="178" y="643"/>
                  </a:cubicBezTo>
                  <a:cubicBezTo>
                    <a:pt x="178" y="643"/>
                    <a:pt x="179" y="643"/>
                    <a:pt x="179" y="644"/>
                  </a:cubicBezTo>
                  <a:cubicBezTo>
                    <a:pt x="179" y="644"/>
                    <a:pt x="179" y="644"/>
                    <a:pt x="179" y="644"/>
                  </a:cubicBezTo>
                  <a:cubicBezTo>
                    <a:pt x="182" y="649"/>
                    <a:pt x="183" y="655"/>
                    <a:pt x="183" y="660"/>
                  </a:cubicBezTo>
                  <a:cubicBezTo>
                    <a:pt x="183" y="661"/>
                    <a:pt x="183" y="662"/>
                    <a:pt x="182" y="662"/>
                  </a:cubicBezTo>
                  <a:cubicBezTo>
                    <a:pt x="182" y="663"/>
                    <a:pt x="181" y="663"/>
                    <a:pt x="181" y="663"/>
                  </a:cubicBezTo>
                  <a:cubicBezTo>
                    <a:pt x="181" y="663"/>
                    <a:pt x="181" y="662"/>
                    <a:pt x="181" y="662"/>
                  </a:cubicBezTo>
                  <a:cubicBezTo>
                    <a:pt x="181" y="662"/>
                    <a:pt x="181" y="661"/>
                    <a:pt x="181" y="661"/>
                  </a:cubicBezTo>
                  <a:cubicBezTo>
                    <a:pt x="180" y="659"/>
                    <a:pt x="180" y="658"/>
                    <a:pt x="180" y="656"/>
                  </a:cubicBezTo>
                  <a:cubicBezTo>
                    <a:pt x="179" y="656"/>
                    <a:pt x="179" y="658"/>
                    <a:pt x="178" y="658"/>
                  </a:cubicBezTo>
                  <a:cubicBezTo>
                    <a:pt x="178" y="658"/>
                    <a:pt x="178" y="657"/>
                    <a:pt x="177" y="656"/>
                  </a:cubicBezTo>
                  <a:cubicBezTo>
                    <a:pt x="177" y="654"/>
                    <a:pt x="174" y="652"/>
                    <a:pt x="173" y="650"/>
                  </a:cubicBezTo>
                  <a:cubicBezTo>
                    <a:pt x="173" y="650"/>
                    <a:pt x="172" y="650"/>
                    <a:pt x="171" y="650"/>
                  </a:cubicBezTo>
                  <a:cubicBezTo>
                    <a:pt x="170" y="650"/>
                    <a:pt x="169" y="648"/>
                    <a:pt x="169" y="647"/>
                  </a:cubicBezTo>
                  <a:cubicBezTo>
                    <a:pt x="169" y="647"/>
                    <a:pt x="169" y="647"/>
                    <a:pt x="169" y="647"/>
                  </a:cubicBezTo>
                  <a:close/>
                  <a:moveTo>
                    <a:pt x="180" y="747"/>
                  </a:moveTo>
                  <a:cubicBezTo>
                    <a:pt x="180" y="748"/>
                    <a:pt x="179" y="748"/>
                    <a:pt x="178" y="748"/>
                  </a:cubicBezTo>
                  <a:cubicBezTo>
                    <a:pt x="177" y="748"/>
                    <a:pt x="176" y="747"/>
                    <a:pt x="175" y="746"/>
                  </a:cubicBezTo>
                  <a:cubicBezTo>
                    <a:pt x="174" y="745"/>
                    <a:pt x="175" y="744"/>
                    <a:pt x="175" y="744"/>
                  </a:cubicBezTo>
                  <a:cubicBezTo>
                    <a:pt x="176" y="743"/>
                    <a:pt x="177" y="743"/>
                    <a:pt x="177" y="744"/>
                  </a:cubicBezTo>
                  <a:cubicBezTo>
                    <a:pt x="178" y="745"/>
                    <a:pt x="180" y="746"/>
                    <a:pt x="180" y="747"/>
                  </a:cubicBezTo>
                  <a:close/>
                  <a:moveTo>
                    <a:pt x="165" y="749"/>
                  </a:moveTo>
                  <a:cubicBezTo>
                    <a:pt x="166" y="749"/>
                    <a:pt x="167" y="749"/>
                    <a:pt x="168" y="750"/>
                  </a:cubicBezTo>
                  <a:cubicBezTo>
                    <a:pt x="169" y="751"/>
                    <a:pt x="169" y="752"/>
                    <a:pt x="168" y="753"/>
                  </a:cubicBezTo>
                  <a:cubicBezTo>
                    <a:pt x="168" y="754"/>
                    <a:pt x="167" y="754"/>
                    <a:pt x="166" y="754"/>
                  </a:cubicBezTo>
                  <a:cubicBezTo>
                    <a:pt x="165" y="754"/>
                    <a:pt x="163" y="752"/>
                    <a:pt x="163" y="750"/>
                  </a:cubicBezTo>
                  <a:cubicBezTo>
                    <a:pt x="163" y="749"/>
                    <a:pt x="164" y="749"/>
                    <a:pt x="165" y="749"/>
                  </a:cubicBezTo>
                  <a:close/>
                  <a:moveTo>
                    <a:pt x="158" y="764"/>
                  </a:moveTo>
                  <a:cubicBezTo>
                    <a:pt x="158" y="764"/>
                    <a:pt x="158" y="764"/>
                    <a:pt x="158" y="764"/>
                  </a:cubicBezTo>
                  <a:cubicBezTo>
                    <a:pt x="158" y="764"/>
                    <a:pt x="157" y="764"/>
                    <a:pt x="157" y="764"/>
                  </a:cubicBezTo>
                  <a:cubicBezTo>
                    <a:pt x="155" y="763"/>
                    <a:pt x="155" y="762"/>
                    <a:pt x="155" y="761"/>
                  </a:cubicBezTo>
                  <a:cubicBezTo>
                    <a:pt x="156" y="759"/>
                    <a:pt x="156" y="759"/>
                    <a:pt x="154" y="758"/>
                  </a:cubicBezTo>
                  <a:cubicBezTo>
                    <a:pt x="154" y="758"/>
                    <a:pt x="153" y="758"/>
                    <a:pt x="153" y="758"/>
                  </a:cubicBezTo>
                  <a:cubicBezTo>
                    <a:pt x="151" y="757"/>
                    <a:pt x="151" y="755"/>
                    <a:pt x="151" y="753"/>
                  </a:cubicBezTo>
                  <a:cubicBezTo>
                    <a:pt x="152" y="752"/>
                    <a:pt x="153" y="750"/>
                    <a:pt x="155" y="750"/>
                  </a:cubicBezTo>
                  <a:cubicBezTo>
                    <a:pt x="155" y="750"/>
                    <a:pt x="156" y="750"/>
                    <a:pt x="156" y="751"/>
                  </a:cubicBezTo>
                  <a:cubicBezTo>
                    <a:pt x="157" y="751"/>
                    <a:pt x="157" y="752"/>
                    <a:pt x="157" y="752"/>
                  </a:cubicBezTo>
                  <a:cubicBezTo>
                    <a:pt x="158" y="754"/>
                    <a:pt x="158" y="755"/>
                    <a:pt x="158" y="756"/>
                  </a:cubicBezTo>
                  <a:cubicBezTo>
                    <a:pt x="159" y="760"/>
                    <a:pt x="159" y="760"/>
                    <a:pt x="162" y="758"/>
                  </a:cubicBezTo>
                  <a:cubicBezTo>
                    <a:pt x="164" y="757"/>
                    <a:pt x="167" y="757"/>
                    <a:pt x="169" y="758"/>
                  </a:cubicBezTo>
                  <a:cubicBezTo>
                    <a:pt x="170" y="758"/>
                    <a:pt x="170" y="759"/>
                    <a:pt x="170" y="759"/>
                  </a:cubicBezTo>
                  <a:cubicBezTo>
                    <a:pt x="170" y="760"/>
                    <a:pt x="170" y="760"/>
                    <a:pt x="169" y="760"/>
                  </a:cubicBezTo>
                  <a:cubicBezTo>
                    <a:pt x="166" y="761"/>
                    <a:pt x="162" y="763"/>
                    <a:pt x="158" y="764"/>
                  </a:cubicBezTo>
                  <a:close/>
                  <a:moveTo>
                    <a:pt x="165" y="839"/>
                  </a:moveTo>
                  <a:cubicBezTo>
                    <a:pt x="165" y="840"/>
                    <a:pt x="165" y="841"/>
                    <a:pt x="165" y="842"/>
                  </a:cubicBezTo>
                  <a:cubicBezTo>
                    <a:pt x="165" y="843"/>
                    <a:pt x="164" y="843"/>
                    <a:pt x="163" y="844"/>
                  </a:cubicBezTo>
                  <a:cubicBezTo>
                    <a:pt x="163" y="844"/>
                    <a:pt x="162" y="844"/>
                    <a:pt x="161" y="843"/>
                  </a:cubicBezTo>
                  <a:cubicBezTo>
                    <a:pt x="159" y="841"/>
                    <a:pt x="158" y="838"/>
                    <a:pt x="159" y="835"/>
                  </a:cubicBezTo>
                  <a:cubicBezTo>
                    <a:pt x="160" y="834"/>
                    <a:pt x="161" y="834"/>
                    <a:pt x="161" y="835"/>
                  </a:cubicBezTo>
                  <a:cubicBezTo>
                    <a:pt x="162" y="835"/>
                    <a:pt x="162" y="836"/>
                    <a:pt x="163" y="836"/>
                  </a:cubicBezTo>
                  <a:cubicBezTo>
                    <a:pt x="163" y="834"/>
                    <a:pt x="162" y="833"/>
                    <a:pt x="161" y="832"/>
                  </a:cubicBezTo>
                  <a:cubicBezTo>
                    <a:pt x="161" y="830"/>
                    <a:pt x="160" y="829"/>
                    <a:pt x="160" y="827"/>
                  </a:cubicBezTo>
                  <a:cubicBezTo>
                    <a:pt x="159" y="825"/>
                    <a:pt x="161" y="823"/>
                    <a:pt x="163" y="822"/>
                  </a:cubicBezTo>
                  <a:cubicBezTo>
                    <a:pt x="165" y="822"/>
                    <a:pt x="166" y="823"/>
                    <a:pt x="166" y="824"/>
                  </a:cubicBezTo>
                  <a:cubicBezTo>
                    <a:pt x="166" y="826"/>
                    <a:pt x="165" y="827"/>
                    <a:pt x="164" y="828"/>
                  </a:cubicBezTo>
                  <a:cubicBezTo>
                    <a:pt x="164" y="829"/>
                    <a:pt x="163" y="830"/>
                    <a:pt x="164" y="831"/>
                  </a:cubicBezTo>
                  <a:cubicBezTo>
                    <a:pt x="164" y="832"/>
                    <a:pt x="166" y="832"/>
                    <a:pt x="167" y="831"/>
                  </a:cubicBezTo>
                  <a:cubicBezTo>
                    <a:pt x="168" y="830"/>
                    <a:pt x="169" y="829"/>
                    <a:pt x="169" y="828"/>
                  </a:cubicBezTo>
                  <a:cubicBezTo>
                    <a:pt x="170" y="828"/>
                    <a:pt x="170" y="828"/>
                    <a:pt x="170" y="828"/>
                  </a:cubicBezTo>
                  <a:cubicBezTo>
                    <a:pt x="170" y="828"/>
                    <a:pt x="171" y="828"/>
                    <a:pt x="171" y="829"/>
                  </a:cubicBezTo>
                  <a:cubicBezTo>
                    <a:pt x="171" y="829"/>
                    <a:pt x="171" y="829"/>
                    <a:pt x="171" y="830"/>
                  </a:cubicBezTo>
                  <a:cubicBezTo>
                    <a:pt x="170" y="832"/>
                    <a:pt x="170" y="833"/>
                    <a:pt x="172" y="835"/>
                  </a:cubicBezTo>
                  <a:cubicBezTo>
                    <a:pt x="173" y="835"/>
                    <a:pt x="173" y="836"/>
                    <a:pt x="172" y="836"/>
                  </a:cubicBezTo>
                  <a:cubicBezTo>
                    <a:pt x="172" y="836"/>
                    <a:pt x="172" y="837"/>
                    <a:pt x="172" y="837"/>
                  </a:cubicBezTo>
                  <a:cubicBezTo>
                    <a:pt x="169" y="837"/>
                    <a:pt x="167" y="838"/>
                    <a:pt x="165" y="839"/>
                  </a:cubicBezTo>
                  <a:close/>
                  <a:moveTo>
                    <a:pt x="171" y="917"/>
                  </a:moveTo>
                  <a:cubicBezTo>
                    <a:pt x="170" y="917"/>
                    <a:pt x="170" y="916"/>
                    <a:pt x="169" y="915"/>
                  </a:cubicBezTo>
                  <a:cubicBezTo>
                    <a:pt x="169" y="915"/>
                    <a:pt x="169" y="914"/>
                    <a:pt x="169" y="914"/>
                  </a:cubicBezTo>
                  <a:cubicBezTo>
                    <a:pt x="169" y="913"/>
                    <a:pt x="170" y="912"/>
                    <a:pt x="170" y="911"/>
                  </a:cubicBezTo>
                  <a:cubicBezTo>
                    <a:pt x="170" y="910"/>
                    <a:pt x="171" y="910"/>
                    <a:pt x="171" y="911"/>
                  </a:cubicBezTo>
                  <a:cubicBezTo>
                    <a:pt x="172" y="912"/>
                    <a:pt x="173" y="913"/>
                    <a:pt x="173" y="915"/>
                  </a:cubicBezTo>
                  <a:cubicBezTo>
                    <a:pt x="173" y="916"/>
                    <a:pt x="172" y="917"/>
                    <a:pt x="171" y="917"/>
                  </a:cubicBezTo>
                  <a:close/>
                  <a:moveTo>
                    <a:pt x="183" y="905"/>
                  </a:moveTo>
                  <a:cubicBezTo>
                    <a:pt x="183" y="906"/>
                    <a:pt x="183" y="906"/>
                    <a:pt x="182" y="906"/>
                  </a:cubicBezTo>
                  <a:cubicBezTo>
                    <a:pt x="182" y="907"/>
                    <a:pt x="181" y="906"/>
                    <a:pt x="181" y="905"/>
                  </a:cubicBezTo>
                  <a:cubicBezTo>
                    <a:pt x="181" y="904"/>
                    <a:pt x="181" y="904"/>
                    <a:pt x="182" y="903"/>
                  </a:cubicBezTo>
                  <a:cubicBezTo>
                    <a:pt x="182" y="903"/>
                    <a:pt x="182" y="902"/>
                    <a:pt x="183" y="902"/>
                  </a:cubicBezTo>
                  <a:cubicBezTo>
                    <a:pt x="183" y="902"/>
                    <a:pt x="184" y="902"/>
                    <a:pt x="184" y="903"/>
                  </a:cubicBezTo>
                  <a:cubicBezTo>
                    <a:pt x="184" y="904"/>
                    <a:pt x="184" y="905"/>
                    <a:pt x="183" y="905"/>
                  </a:cubicBezTo>
                  <a:close/>
                  <a:moveTo>
                    <a:pt x="189" y="878"/>
                  </a:moveTo>
                  <a:cubicBezTo>
                    <a:pt x="188" y="878"/>
                    <a:pt x="187" y="879"/>
                    <a:pt x="186" y="879"/>
                  </a:cubicBezTo>
                  <a:cubicBezTo>
                    <a:pt x="185" y="881"/>
                    <a:pt x="185" y="881"/>
                    <a:pt x="185" y="883"/>
                  </a:cubicBezTo>
                  <a:cubicBezTo>
                    <a:pt x="186" y="885"/>
                    <a:pt x="187" y="887"/>
                    <a:pt x="186" y="889"/>
                  </a:cubicBezTo>
                  <a:cubicBezTo>
                    <a:pt x="185" y="890"/>
                    <a:pt x="185" y="890"/>
                    <a:pt x="185" y="890"/>
                  </a:cubicBezTo>
                  <a:cubicBezTo>
                    <a:pt x="184" y="890"/>
                    <a:pt x="184" y="890"/>
                    <a:pt x="183" y="889"/>
                  </a:cubicBezTo>
                  <a:cubicBezTo>
                    <a:pt x="183" y="887"/>
                    <a:pt x="183" y="885"/>
                    <a:pt x="182" y="883"/>
                  </a:cubicBezTo>
                  <a:cubicBezTo>
                    <a:pt x="182" y="881"/>
                    <a:pt x="181" y="880"/>
                    <a:pt x="179" y="880"/>
                  </a:cubicBezTo>
                  <a:cubicBezTo>
                    <a:pt x="176" y="880"/>
                    <a:pt x="174" y="878"/>
                    <a:pt x="173" y="875"/>
                  </a:cubicBezTo>
                  <a:cubicBezTo>
                    <a:pt x="172" y="874"/>
                    <a:pt x="173" y="873"/>
                    <a:pt x="174" y="873"/>
                  </a:cubicBezTo>
                  <a:cubicBezTo>
                    <a:pt x="175" y="873"/>
                    <a:pt x="176" y="873"/>
                    <a:pt x="176" y="874"/>
                  </a:cubicBezTo>
                  <a:cubicBezTo>
                    <a:pt x="178" y="875"/>
                    <a:pt x="180" y="875"/>
                    <a:pt x="182" y="874"/>
                  </a:cubicBezTo>
                  <a:cubicBezTo>
                    <a:pt x="183" y="874"/>
                    <a:pt x="185" y="874"/>
                    <a:pt x="186" y="874"/>
                  </a:cubicBezTo>
                  <a:cubicBezTo>
                    <a:pt x="187" y="874"/>
                    <a:pt x="188" y="875"/>
                    <a:pt x="189" y="875"/>
                  </a:cubicBezTo>
                  <a:cubicBezTo>
                    <a:pt x="190" y="876"/>
                    <a:pt x="190" y="877"/>
                    <a:pt x="189" y="878"/>
                  </a:cubicBezTo>
                  <a:close/>
                  <a:moveTo>
                    <a:pt x="190" y="778"/>
                  </a:moveTo>
                  <a:cubicBezTo>
                    <a:pt x="190" y="778"/>
                    <a:pt x="190" y="778"/>
                    <a:pt x="189" y="778"/>
                  </a:cubicBezTo>
                  <a:cubicBezTo>
                    <a:pt x="189" y="778"/>
                    <a:pt x="189" y="778"/>
                    <a:pt x="188" y="778"/>
                  </a:cubicBezTo>
                  <a:cubicBezTo>
                    <a:pt x="188" y="778"/>
                    <a:pt x="187" y="777"/>
                    <a:pt x="188" y="776"/>
                  </a:cubicBezTo>
                  <a:cubicBezTo>
                    <a:pt x="188" y="776"/>
                    <a:pt x="188" y="776"/>
                    <a:pt x="189" y="775"/>
                  </a:cubicBezTo>
                  <a:cubicBezTo>
                    <a:pt x="190" y="775"/>
                    <a:pt x="191" y="774"/>
                    <a:pt x="191" y="772"/>
                  </a:cubicBezTo>
                  <a:cubicBezTo>
                    <a:pt x="192" y="769"/>
                    <a:pt x="194" y="768"/>
                    <a:pt x="197" y="767"/>
                  </a:cubicBezTo>
                  <a:cubicBezTo>
                    <a:pt x="198" y="767"/>
                    <a:pt x="199" y="768"/>
                    <a:pt x="199" y="769"/>
                  </a:cubicBezTo>
                  <a:cubicBezTo>
                    <a:pt x="199" y="773"/>
                    <a:pt x="194" y="778"/>
                    <a:pt x="190" y="778"/>
                  </a:cubicBezTo>
                  <a:close/>
                  <a:moveTo>
                    <a:pt x="204" y="930"/>
                  </a:moveTo>
                  <a:cubicBezTo>
                    <a:pt x="203" y="931"/>
                    <a:pt x="202" y="931"/>
                    <a:pt x="201" y="929"/>
                  </a:cubicBezTo>
                  <a:cubicBezTo>
                    <a:pt x="201" y="929"/>
                    <a:pt x="201" y="929"/>
                    <a:pt x="201" y="929"/>
                  </a:cubicBezTo>
                  <a:cubicBezTo>
                    <a:pt x="201" y="928"/>
                    <a:pt x="202" y="926"/>
                    <a:pt x="200" y="926"/>
                  </a:cubicBezTo>
                  <a:cubicBezTo>
                    <a:pt x="199" y="926"/>
                    <a:pt x="199" y="928"/>
                    <a:pt x="199" y="929"/>
                  </a:cubicBezTo>
                  <a:cubicBezTo>
                    <a:pt x="199" y="930"/>
                    <a:pt x="198" y="930"/>
                    <a:pt x="198" y="931"/>
                  </a:cubicBezTo>
                  <a:cubicBezTo>
                    <a:pt x="197" y="931"/>
                    <a:pt x="197" y="931"/>
                    <a:pt x="196" y="931"/>
                  </a:cubicBezTo>
                  <a:cubicBezTo>
                    <a:pt x="196" y="931"/>
                    <a:pt x="196" y="930"/>
                    <a:pt x="196" y="930"/>
                  </a:cubicBezTo>
                  <a:cubicBezTo>
                    <a:pt x="196" y="929"/>
                    <a:pt x="196" y="928"/>
                    <a:pt x="196" y="928"/>
                  </a:cubicBezTo>
                  <a:cubicBezTo>
                    <a:pt x="197" y="927"/>
                    <a:pt x="198" y="926"/>
                    <a:pt x="198" y="924"/>
                  </a:cubicBezTo>
                  <a:cubicBezTo>
                    <a:pt x="196" y="924"/>
                    <a:pt x="195" y="925"/>
                    <a:pt x="194" y="925"/>
                  </a:cubicBezTo>
                  <a:cubicBezTo>
                    <a:pt x="194" y="925"/>
                    <a:pt x="193" y="925"/>
                    <a:pt x="193" y="924"/>
                  </a:cubicBezTo>
                  <a:cubicBezTo>
                    <a:pt x="193" y="924"/>
                    <a:pt x="193" y="923"/>
                    <a:pt x="193" y="923"/>
                  </a:cubicBezTo>
                  <a:cubicBezTo>
                    <a:pt x="194" y="921"/>
                    <a:pt x="196" y="920"/>
                    <a:pt x="197" y="919"/>
                  </a:cubicBezTo>
                  <a:cubicBezTo>
                    <a:pt x="198" y="919"/>
                    <a:pt x="199" y="919"/>
                    <a:pt x="200" y="920"/>
                  </a:cubicBezTo>
                  <a:cubicBezTo>
                    <a:pt x="201" y="921"/>
                    <a:pt x="203" y="922"/>
                    <a:pt x="205" y="922"/>
                  </a:cubicBezTo>
                  <a:cubicBezTo>
                    <a:pt x="206" y="922"/>
                    <a:pt x="207" y="923"/>
                    <a:pt x="207" y="924"/>
                  </a:cubicBezTo>
                  <a:cubicBezTo>
                    <a:pt x="207" y="926"/>
                    <a:pt x="206" y="929"/>
                    <a:pt x="204" y="930"/>
                  </a:cubicBezTo>
                  <a:close/>
                  <a:moveTo>
                    <a:pt x="207" y="652"/>
                  </a:moveTo>
                  <a:cubicBezTo>
                    <a:pt x="206" y="653"/>
                    <a:pt x="205" y="653"/>
                    <a:pt x="204" y="653"/>
                  </a:cubicBezTo>
                  <a:cubicBezTo>
                    <a:pt x="203" y="653"/>
                    <a:pt x="203" y="652"/>
                    <a:pt x="204" y="651"/>
                  </a:cubicBezTo>
                  <a:cubicBezTo>
                    <a:pt x="204" y="650"/>
                    <a:pt x="203" y="649"/>
                    <a:pt x="202" y="649"/>
                  </a:cubicBezTo>
                  <a:cubicBezTo>
                    <a:pt x="200" y="647"/>
                    <a:pt x="200" y="646"/>
                    <a:pt x="202" y="645"/>
                  </a:cubicBezTo>
                  <a:cubicBezTo>
                    <a:pt x="203" y="644"/>
                    <a:pt x="204" y="643"/>
                    <a:pt x="205" y="644"/>
                  </a:cubicBezTo>
                  <a:cubicBezTo>
                    <a:pt x="207" y="644"/>
                    <a:pt x="207" y="646"/>
                    <a:pt x="208" y="647"/>
                  </a:cubicBezTo>
                  <a:cubicBezTo>
                    <a:pt x="208" y="647"/>
                    <a:pt x="208" y="648"/>
                    <a:pt x="208" y="648"/>
                  </a:cubicBezTo>
                  <a:cubicBezTo>
                    <a:pt x="208" y="650"/>
                    <a:pt x="208" y="651"/>
                    <a:pt x="207" y="652"/>
                  </a:cubicBezTo>
                  <a:close/>
                  <a:moveTo>
                    <a:pt x="209" y="809"/>
                  </a:moveTo>
                  <a:cubicBezTo>
                    <a:pt x="209" y="809"/>
                    <a:pt x="208" y="808"/>
                    <a:pt x="208" y="808"/>
                  </a:cubicBezTo>
                  <a:cubicBezTo>
                    <a:pt x="208" y="807"/>
                    <a:pt x="208" y="806"/>
                    <a:pt x="208" y="806"/>
                  </a:cubicBezTo>
                  <a:cubicBezTo>
                    <a:pt x="209" y="805"/>
                    <a:pt x="209" y="804"/>
                    <a:pt x="210" y="804"/>
                  </a:cubicBezTo>
                  <a:cubicBezTo>
                    <a:pt x="211" y="805"/>
                    <a:pt x="211" y="805"/>
                    <a:pt x="211" y="805"/>
                  </a:cubicBezTo>
                  <a:cubicBezTo>
                    <a:pt x="212" y="806"/>
                    <a:pt x="212" y="807"/>
                    <a:pt x="211" y="807"/>
                  </a:cubicBezTo>
                  <a:cubicBezTo>
                    <a:pt x="211" y="808"/>
                    <a:pt x="210" y="809"/>
                    <a:pt x="209" y="809"/>
                  </a:cubicBezTo>
                  <a:close/>
                  <a:moveTo>
                    <a:pt x="212" y="922"/>
                  </a:moveTo>
                  <a:cubicBezTo>
                    <a:pt x="212" y="922"/>
                    <a:pt x="211" y="922"/>
                    <a:pt x="211" y="921"/>
                  </a:cubicBezTo>
                  <a:cubicBezTo>
                    <a:pt x="211" y="920"/>
                    <a:pt x="212" y="919"/>
                    <a:pt x="213" y="918"/>
                  </a:cubicBezTo>
                  <a:cubicBezTo>
                    <a:pt x="213" y="918"/>
                    <a:pt x="214" y="917"/>
                    <a:pt x="214" y="918"/>
                  </a:cubicBezTo>
                  <a:cubicBezTo>
                    <a:pt x="215" y="918"/>
                    <a:pt x="215" y="918"/>
                    <a:pt x="215" y="919"/>
                  </a:cubicBezTo>
                  <a:cubicBezTo>
                    <a:pt x="215" y="920"/>
                    <a:pt x="214" y="921"/>
                    <a:pt x="212" y="922"/>
                  </a:cubicBezTo>
                  <a:close/>
                  <a:moveTo>
                    <a:pt x="215" y="808"/>
                  </a:moveTo>
                  <a:cubicBezTo>
                    <a:pt x="215" y="808"/>
                    <a:pt x="214" y="807"/>
                    <a:pt x="215" y="807"/>
                  </a:cubicBezTo>
                  <a:cubicBezTo>
                    <a:pt x="215" y="805"/>
                    <a:pt x="216" y="804"/>
                    <a:pt x="218" y="803"/>
                  </a:cubicBezTo>
                  <a:cubicBezTo>
                    <a:pt x="218" y="803"/>
                    <a:pt x="218" y="803"/>
                    <a:pt x="219" y="803"/>
                  </a:cubicBezTo>
                  <a:cubicBezTo>
                    <a:pt x="219" y="803"/>
                    <a:pt x="219" y="804"/>
                    <a:pt x="220" y="804"/>
                  </a:cubicBezTo>
                  <a:cubicBezTo>
                    <a:pt x="220" y="807"/>
                    <a:pt x="218" y="809"/>
                    <a:pt x="215" y="808"/>
                  </a:cubicBezTo>
                  <a:close/>
                  <a:moveTo>
                    <a:pt x="220" y="624"/>
                  </a:moveTo>
                  <a:cubicBezTo>
                    <a:pt x="218" y="626"/>
                    <a:pt x="216" y="628"/>
                    <a:pt x="213" y="627"/>
                  </a:cubicBezTo>
                  <a:cubicBezTo>
                    <a:pt x="213" y="627"/>
                    <a:pt x="213" y="627"/>
                    <a:pt x="212" y="627"/>
                  </a:cubicBezTo>
                  <a:cubicBezTo>
                    <a:pt x="212" y="627"/>
                    <a:pt x="210" y="628"/>
                    <a:pt x="210" y="627"/>
                  </a:cubicBezTo>
                  <a:cubicBezTo>
                    <a:pt x="209" y="625"/>
                    <a:pt x="209" y="623"/>
                    <a:pt x="210" y="621"/>
                  </a:cubicBezTo>
                  <a:cubicBezTo>
                    <a:pt x="210" y="621"/>
                    <a:pt x="211" y="621"/>
                    <a:pt x="212" y="621"/>
                  </a:cubicBezTo>
                  <a:cubicBezTo>
                    <a:pt x="212" y="621"/>
                    <a:pt x="213" y="622"/>
                    <a:pt x="213" y="622"/>
                  </a:cubicBezTo>
                  <a:cubicBezTo>
                    <a:pt x="215" y="624"/>
                    <a:pt x="215" y="624"/>
                    <a:pt x="217" y="623"/>
                  </a:cubicBezTo>
                  <a:cubicBezTo>
                    <a:pt x="218" y="622"/>
                    <a:pt x="218" y="622"/>
                    <a:pt x="219" y="622"/>
                  </a:cubicBezTo>
                  <a:cubicBezTo>
                    <a:pt x="220" y="622"/>
                    <a:pt x="220" y="623"/>
                    <a:pt x="220" y="623"/>
                  </a:cubicBezTo>
                  <a:cubicBezTo>
                    <a:pt x="220" y="624"/>
                    <a:pt x="220" y="624"/>
                    <a:pt x="220" y="624"/>
                  </a:cubicBezTo>
                  <a:close/>
                  <a:moveTo>
                    <a:pt x="228" y="911"/>
                  </a:moveTo>
                  <a:cubicBezTo>
                    <a:pt x="227" y="911"/>
                    <a:pt x="226" y="910"/>
                    <a:pt x="226" y="910"/>
                  </a:cubicBezTo>
                  <a:cubicBezTo>
                    <a:pt x="225" y="909"/>
                    <a:pt x="225" y="909"/>
                    <a:pt x="225" y="908"/>
                  </a:cubicBezTo>
                  <a:cubicBezTo>
                    <a:pt x="225" y="905"/>
                    <a:pt x="225" y="902"/>
                    <a:pt x="227" y="900"/>
                  </a:cubicBezTo>
                  <a:cubicBezTo>
                    <a:pt x="227" y="899"/>
                    <a:pt x="227" y="899"/>
                    <a:pt x="228" y="899"/>
                  </a:cubicBezTo>
                  <a:cubicBezTo>
                    <a:pt x="228" y="899"/>
                    <a:pt x="228" y="900"/>
                    <a:pt x="228" y="900"/>
                  </a:cubicBezTo>
                  <a:cubicBezTo>
                    <a:pt x="229" y="901"/>
                    <a:pt x="229" y="903"/>
                    <a:pt x="229" y="905"/>
                  </a:cubicBezTo>
                  <a:cubicBezTo>
                    <a:pt x="228" y="906"/>
                    <a:pt x="229" y="907"/>
                    <a:pt x="229" y="909"/>
                  </a:cubicBezTo>
                  <a:cubicBezTo>
                    <a:pt x="229" y="910"/>
                    <a:pt x="229" y="910"/>
                    <a:pt x="228" y="911"/>
                  </a:cubicBezTo>
                  <a:close/>
                  <a:moveTo>
                    <a:pt x="199" y="1045"/>
                  </a:moveTo>
                  <a:cubicBezTo>
                    <a:pt x="199" y="1045"/>
                    <a:pt x="198" y="1046"/>
                    <a:pt x="198" y="1046"/>
                  </a:cubicBezTo>
                  <a:cubicBezTo>
                    <a:pt x="196" y="1047"/>
                    <a:pt x="194" y="1047"/>
                    <a:pt x="194" y="1045"/>
                  </a:cubicBezTo>
                  <a:cubicBezTo>
                    <a:pt x="193" y="1044"/>
                    <a:pt x="193" y="1043"/>
                    <a:pt x="193" y="1042"/>
                  </a:cubicBezTo>
                  <a:cubicBezTo>
                    <a:pt x="194" y="1041"/>
                    <a:pt x="195" y="1039"/>
                    <a:pt x="196" y="1038"/>
                  </a:cubicBezTo>
                  <a:cubicBezTo>
                    <a:pt x="197" y="1037"/>
                    <a:pt x="198" y="1036"/>
                    <a:pt x="198" y="1036"/>
                  </a:cubicBezTo>
                  <a:cubicBezTo>
                    <a:pt x="199" y="1035"/>
                    <a:pt x="200" y="1036"/>
                    <a:pt x="200" y="1037"/>
                  </a:cubicBezTo>
                  <a:cubicBezTo>
                    <a:pt x="201" y="1040"/>
                    <a:pt x="200" y="1042"/>
                    <a:pt x="199" y="1045"/>
                  </a:cubicBezTo>
                  <a:close/>
                  <a:moveTo>
                    <a:pt x="206" y="1050"/>
                  </a:moveTo>
                  <a:cubicBezTo>
                    <a:pt x="205" y="1051"/>
                    <a:pt x="204" y="1052"/>
                    <a:pt x="202" y="1052"/>
                  </a:cubicBezTo>
                  <a:cubicBezTo>
                    <a:pt x="201" y="1052"/>
                    <a:pt x="200" y="1051"/>
                    <a:pt x="200" y="1050"/>
                  </a:cubicBezTo>
                  <a:cubicBezTo>
                    <a:pt x="201" y="1047"/>
                    <a:pt x="202" y="1044"/>
                    <a:pt x="205" y="1043"/>
                  </a:cubicBezTo>
                  <a:cubicBezTo>
                    <a:pt x="205" y="1042"/>
                    <a:pt x="206" y="1043"/>
                    <a:pt x="206" y="1043"/>
                  </a:cubicBezTo>
                  <a:cubicBezTo>
                    <a:pt x="207" y="1044"/>
                    <a:pt x="207" y="1045"/>
                    <a:pt x="207" y="1047"/>
                  </a:cubicBezTo>
                  <a:cubicBezTo>
                    <a:pt x="207" y="1048"/>
                    <a:pt x="206" y="1049"/>
                    <a:pt x="206" y="1050"/>
                  </a:cubicBezTo>
                  <a:close/>
                  <a:moveTo>
                    <a:pt x="217" y="1094"/>
                  </a:moveTo>
                  <a:cubicBezTo>
                    <a:pt x="217" y="1095"/>
                    <a:pt x="216" y="1096"/>
                    <a:pt x="216" y="1096"/>
                  </a:cubicBezTo>
                  <a:cubicBezTo>
                    <a:pt x="215" y="1097"/>
                    <a:pt x="215" y="1097"/>
                    <a:pt x="214" y="1097"/>
                  </a:cubicBezTo>
                  <a:cubicBezTo>
                    <a:pt x="213" y="1097"/>
                    <a:pt x="213" y="1096"/>
                    <a:pt x="213" y="1094"/>
                  </a:cubicBezTo>
                  <a:cubicBezTo>
                    <a:pt x="213" y="1094"/>
                    <a:pt x="213" y="1093"/>
                    <a:pt x="214" y="1093"/>
                  </a:cubicBezTo>
                  <a:cubicBezTo>
                    <a:pt x="214" y="1092"/>
                    <a:pt x="215" y="1091"/>
                    <a:pt x="216" y="1091"/>
                  </a:cubicBezTo>
                  <a:cubicBezTo>
                    <a:pt x="217" y="1092"/>
                    <a:pt x="218" y="1093"/>
                    <a:pt x="217" y="1094"/>
                  </a:cubicBezTo>
                  <a:close/>
                  <a:moveTo>
                    <a:pt x="250" y="982"/>
                  </a:moveTo>
                  <a:cubicBezTo>
                    <a:pt x="250" y="981"/>
                    <a:pt x="250" y="980"/>
                    <a:pt x="251" y="979"/>
                  </a:cubicBezTo>
                  <a:cubicBezTo>
                    <a:pt x="251" y="978"/>
                    <a:pt x="252" y="977"/>
                    <a:pt x="253" y="978"/>
                  </a:cubicBezTo>
                  <a:cubicBezTo>
                    <a:pt x="254" y="978"/>
                    <a:pt x="254" y="978"/>
                    <a:pt x="255" y="979"/>
                  </a:cubicBezTo>
                  <a:cubicBezTo>
                    <a:pt x="255" y="980"/>
                    <a:pt x="255" y="981"/>
                    <a:pt x="255" y="982"/>
                  </a:cubicBezTo>
                  <a:cubicBezTo>
                    <a:pt x="254" y="983"/>
                    <a:pt x="254" y="984"/>
                    <a:pt x="254" y="984"/>
                  </a:cubicBezTo>
                  <a:cubicBezTo>
                    <a:pt x="253" y="986"/>
                    <a:pt x="252" y="987"/>
                    <a:pt x="253" y="988"/>
                  </a:cubicBezTo>
                  <a:cubicBezTo>
                    <a:pt x="253" y="989"/>
                    <a:pt x="253" y="990"/>
                    <a:pt x="252" y="991"/>
                  </a:cubicBezTo>
                  <a:cubicBezTo>
                    <a:pt x="252" y="991"/>
                    <a:pt x="251" y="992"/>
                    <a:pt x="251" y="991"/>
                  </a:cubicBezTo>
                  <a:cubicBezTo>
                    <a:pt x="251" y="991"/>
                    <a:pt x="251" y="991"/>
                    <a:pt x="251" y="990"/>
                  </a:cubicBezTo>
                  <a:cubicBezTo>
                    <a:pt x="251" y="989"/>
                    <a:pt x="252" y="987"/>
                    <a:pt x="250" y="985"/>
                  </a:cubicBezTo>
                  <a:cubicBezTo>
                    <a:pt x="249" y="984"/>
                    <a:pt x="249" y="983"/>
                    <a:pt x="250" y="982"/>
                  </a:cubicBezTo>
                  <a:close/>
                  <a:moveTo>
                    <a:pt x="255" y="1020"/>
                  </a:moveTo>
                  <a:cubicBezTo>
                    <a:pt x="255" y="1022"/>
                    <a:pt x="255" y="1023"/>
                    <a:pt x="253" y="1025"/>
                  </a:cubicBezTo>
                  <a:cubicBezTo>
                    <a:pt x="252" y="1026"/>
                    <a:pt x="250" y="1025"/>
                    <a:pt x="250" y="1024"/>
                  </a:cubicBezTo>
                  <a:cubicBezTo>
                    <a:pt x="249" y="1022"/>
                    <a:pt x="250" y="1018"/>
                    <a:pt x="252" y="1016"/>
                  </a:cubicBezTo>
                  <a:cubicBezTo>
                    <a:pt x="253" y="1016"/>
                    <a:pt x="254" y="1016"/>
                    <a:pt x="254" y="1017"/>
                  </a:cubicBezTo>
                  <a:cubicBezTo>
                    <a:pt x="255" y="1018"/>
                    <a:pt x="255" y="1019"/>
                    <a:pt x="255" y="1020"/>
                  </a:cubicBezTo>
                  <a:close/>
                  <a:moveTo>
                    <a:pt x="237" y="946"/>
                  </a:moveTo>
                  <a:cubicBezTo>
                    <a:pt x="236" y="947"/>
                    <a:pt x="236" y="947"/>
                    <a:pt x="235" y="947"/>
                  </a:cubicBezTo>
                  <a:cubicBezTo>
                    <a:pt x="234" y="947"/>
                    <a:pt x="233" y="946"/>
                    <a:pt x="233" y="946"/>
                  </a:cubicBezTo>
                  <a:cubicBezTo>
                    <a:pt x="233" y="945"/>
                    <a:pt x="233" y="944"/>
                    <a:pt x="234" y="943"/>
                  </a:cubicBezTo>
                  <a:cubicBezTo>
                    <a:pt x="234" y="942"/>
                    <a:pt x="235" y="941"/>
                    <a:pt x="236" y="941"/>
                  </a:cubicBezTo>
                  <a:cubicBezTo>
                    <a:pt x="237" y="941"/>
                    <a:pt x="237" y="942"/>
                    <a:pt x="238" y="943"/>
                  </a:cubicBezTo>
                  <a:cubicBezTo>
                    <a:pt x="238" y="944"/>
                    <a:pt x="238" y="945"/>
                    <a:pt x="237" y="946"/>
                  </a:cubicBezTo>
                  <a:close/>
                  <a:moveTo>
                    <a:pt x="242" y="969"/>
                  </a:moveTo>
                  <a:cubicBezTo>
                    <a:pt x="240" y="969"/>
                    <a:pt x="238" y="967"/>
                    <a:pt x="237" y="965"/>
                  </a:cubicBezTo>
                  <a:cubicBezTo>
                    <a:pt x="237" y="964"/>
                    <a:pt x="238" y="963"/>
                    <a:pt x="239" y="963"/>
                  </a:cubicBezTo>
                  <a:cubicBezTo>
                    <a:pt x="241" y="963"/>
                    <a:pt x="243" y="964"/>
                    <a:pt x="244" y="966"/>
                  </a:cubicBezTo>
                  <a:cubicBezTo>
                    <a:pt x="245" y="967"/>
                    <a:pt x="244" y="969"/>
                    <a:pt x="242" y="969"/>
                  </a:cubicBezTo>
                  <a:close/>
                  <a:moveTo>
                    <a:pt x="243" y="960"/>
                  </a:moveTo>
                  <a:cubicBezTo>
                    <a:pt x="242" y="959"/>
                    <a:pt x="243" y="957"/>
                    <a:pt x="245" y="957"/>
                  </a:cubicBezTo>
                  <a:cubicBezTo>
                    <a:pt x="247" y="957"/>
                    <a:pt x="249" y="960"/>
                    <a:pt x="248" y="962"/>
                  </a:cubicBezTo>
                  <a:cubicBezTo>
                    <a:pt x="247" y="963"/>
                    <a:pt x="247" y="963"/>
                    <a:pt x="246" y="963"/>
                  </a:cubicBezTo>
                  <a:cubicBezTo>
                    <a:pt x="245" y="962"/>
                    <a:pt x="244" y="961"/>
                    <a:pt x="243" y="960"/>
                  </a:cubicBezTo>
                  <a:close/>
                  <a:moveTo>
                    <a:pt x="242" y="1042"/>
                  </a:moveTo>
                  <a:cubicBezTo>
                    <a:pt x="241" y="1042"/>
                    <a:pt x="241" y="1042"/>
                    <a:pt x="241" y="1041"/>
                  </a:cubicBezTo>
                  <a:cubicBezTo>
                    <a:pt x="240" y="1040"/>
                    <a:pt x="242" y="1039"/>
                    <a:pt x="243" y="1039"/>
                  </a:cubicBezTo>
                  <a:cubicBezTo>
                    <a:pt x="243" y="1039"/>
                    <a:pt x="244" y="1039"/>
                    <a:pt x="244" y="1040"/>
                  </a:cubicBezTo>
                  <a:cubicBezTo>
                    <a:pt x="244" y="1041"/>
                    <a:pt x="243" y="1042"/>
                    <a:pt x="242" y="1042"/>
                  </a:cubicBezTo>
                  <a:close/>
                  <a:moveTo>
                    <a:pt x="247" y="1106"/>
                  </a:moveTo>
                  <a:cubicBezTo>
                    <a:pt x="246" y="1107"/>
                    <a:pt x="246" y="1108"/>
                    <a:pt x="245" y="1108"/>
                  </a:cubicBezTo>
                  <a:cubicBezTo>
                    <a:pt x="244" y="1108"/>
                    <a:pt x="243" y="1107"/>
                    <a:pt x="243" y="1106"/>
                  </a:cubicBezTo>
                  <a:cubicBezTo>
                    <a:pt x="243" y="1104"/>
                    <a:pt x="244" y="1103"/>
                    <a:pt x="244" y="1102"/>
                  </a:cubicBezTo>
                  <a:cubicBezTo>
                    <a:pt x="245" y="1101"/>
                    <a:pt x="245" y="1101"/>
                    <a:pt x="246" y="1101"/>
                  </a:cubicBezTo>
                  <a:cubicBezTo>
                    <a:pt x="247" y="1101"/>
                    <a:pt x="247" y="1102"/>
                    <a:pt x="247" y="1102"/>
                  </a:cubicBezTo>
                  <a:cubicBezTo>
                    <a:pt x="247" y="1103"/>
                    <a:pt x="247" y="1103"/>
                    <a:pt x="247" y="1104"/>
                  </a:cubicBezTo>
                  <a:cubicBezTo>
                    <a:pt x="247" y="1104"/>
                    <a:pt x="247" y="1105"/>
                    <a:pt x="247" y="1106"/>
                  </a:cubicBezTo>
                  <a:close/>
                  <a:moveTo>
                    <a:pt x="249" y="1114"/>
                  </a:moveTo>
                  <a:cubicBezTo>
                    <a:pt x="249" y="1114"/>
                    <a:pt x="248" y="1115"/>
                    <a:pt x="248" y="1114"/>
                  </a:cubicBezTo>
                  <a:cubicBezTo>
                    <a:pt x="248" y="1114"/>
                    <a:pt x="247" y="1114"/>
                    <a:pt x="247" y="1113"/>
                  </a:cubicBezTo>
                  <a:cubicBezTo>
                    <a:pt x="248" y="1111"/>
                    <a:pt x="248" y="1108"/>
                    <a:pt x="250" y="1106"/>
                  </a:cubicBezTo>
                  <a:cubicBezTo>
                    <a:pt x="250" y="1106"/>
                    <a:pt x="250" y="1106"/>
                    <a:pt x="251" y="1106"/>
                  </a:cubicBezTo>
                  <a:cubicBezTo>
                    <a:pt x="251" y="1106"/>
                    <a:pt x="251" y="1106"/>
                    <a:pt x="251" y="1107"/>
                  </a:cubicBezTo>
                  <a:cubicBezTo>
                    <a:pt x="251" y="1107"/>
                    <a:pt x="251" y="1107"/>
                    <a:pt x="251" y="1107"/>
                  </a:cubicBezTo>
                  <a:cubicBezTo>
                    <a:pt x="251" y="1110"/>
                    <a:pt x="250" y="1112"/>
                    <a:pt x="249" y="1114"/>
                  </a:cubicBezTo>
                  <a:close/>
                  <a:moveTo>
                    <a:pt x="251" y="1043"/>
                  </a:moveTo>
                  <a:cubicBezTo>
                    <a:pt x="251" y="1043"/>
                    <a:pt x="251" y="1043"/>
                    <a:pt x="250" y="1043"/>
                  </a:cubicBezTo>
                  <a:cubicBezTo>
                    <a:pt x="250" y="1043"/>
                    <a:pt x="249" y="1042"/>
                    <a:pt x="250" y="1042"/>
                  </a:cubicBezTo>
                  <a:cubicBezTo>
                    <a:pt x="251" y="1040"/>
                    <a:pt x="252" y="1039"/>
                    <a:pt x="252" y="1036"/>
                  </a:cubicBezTo>
                  <a:cubicBezTo>
                    <a:pt x="252" y="1035"/>
                    <a:pt x="254" y="1035"/>
                    <a:pt x="256" y="1035"/>
                  </a:cubicBezTo>
                  <a:cubicBezTo>
                    <a:pt x="256" y="1035"/>
                    <a:pt x="257" y="1036"/>
                    <a:pt x="257" y="1037"/>
                  </a:cubicBezTo>
                  <a:cubicBezTo>
                    <a:pt x="256" y="1039"/>
                    <a:pt x="253" y="1043"/>
                    <a:pt x="251" y="1043"/>
                  </a:cubicBezTo>
                  <a:close/>
                  <a:moveTo>
                    <a:pt x="258" y="681"/>
                  </a:moveTo>
                  <a:cubicBezTo>
                    <a:pt x="258" y="681"/>
                    <a:pt x="256" y="680"/>
                    <a:pt x="256" y="678"/>
                  </a:cubicBezTo>
                  <a:cubicBezTo>
                    <a:pt x="256" y="678"/>
                    <a:pt x="256" y="677"/>
                    <a:pt x="257" y="677"/>
                  </a:cubicBezTo>
                  <a:cubicBezTo>
                    <a:pt x="257" y="676"/>
                    <a:pt x="258" y="676"/>
                    <a:pt x="259" y="676"/>
                  </a:cubicBezTo>
                  <a:cubicBezTo>
                    <a:pt x="259" y="677"/>
                    <a:pt x="260" y="677"/>
                    <a:pt x="260" y="678"/>
                  </a:cubicBezTo>
                  <a:cubicBezTo>
                    <a:pt x="260" y="679"/>
                    <a:pt x="259" y="680"/>
                    <a:pt x="258" y="681"/>
                  </a:cubicBezTo>
                  <a:close/>
                  <a:moveTo>
                    <a:pt x="267" y="1077"/>
                  </a:moveTo>
                  <a:cubicBezTo>
                    <a:pt x="267" y="1078"/>
                    <a:pt x="266" y="1078"/>
                    <a:pt x="265" y="1078"/>
                  </a:cubicBezTo>
                  <a:cubicBezTo>
                    <a:pt x="264" y="1078"/>
                    <a:pt x="264" y="1077"/>
                    <a:pt x="264" y="1076"/>
                  </a:cubicBezTo>
                  <a:cubicBezTo>
                    <a:pt x="264" y="1074"/>
                    <a:pt x="265" y="1072"/>
                    <a:pt x="266" y="1071"/>
                  </a:cubicBezTo>
                  <a:cubicBezTo>
                    <a:pt x="267" y="1071"/>
                    <a:pt x="268" y="1071"/>
                    <a:pt x="268" y="1072"/>
                  </a:cubicBezTo>
                  <a:cubicBezTo>
                    <a:pt x="268" y="1072"/>
                    <a:pt x="268" y="1073"/>
                    <a:pt x="268" y="1073"/>
                  </a:cubicBezTo>
                  <a:cubicBezTo>
                    <a:pt x="268" y="1075"/>
                    <a:pt x="268" y="1076"/>
                    <a:pt x="267" y="1077"/>
                  </a:cubicBezTo>
                  <a:close/>
                  <a:moveTo>
                    <a:pt x="282" y="677"/>
                  </a:moveTo>
                  <a:cubicBezTo>
                    <a:pt x="281" y="678"/>
                    <a:pt x="280" y="679"/>
                    <a:pt x="280" y="679"/>
                  </a:cubicBezTo>
                  <a:cubicBezTo>
                    <a:pt x="279" y="680"/>
                    <a:pt x="278" y="680"/>
                    <a:pt x="278" y="679"/>
                  </a:cubicBezTo>
                  <a:cubicBezTo>
                    <a:pt x="277" y="678"/>
                    <a:pt x="275" y="678"/>
                    <a:pt x="274" y="677"/>
                  </a:cubicBezTo>
                  <a:cubicBezTo>
                    <a:pt x="272" y="676"/>
                    <a:pt x="271" y="675"/>
                    <a:pt x="268" y="676"/>
                  </a:cubicBezTo>
                  <a:cubicBezTo>
                    <a:pt x="267" y="677"/>
                    <a:pt x="266" y="676"/>
                    <a:pt x="265" y="675"/>
                  </a:cubicBezTo>
                  <a:cubicBezTo>
                    <a:pt x="264" y="674"/>
                    <a:pt x="263" y="672"/>
                    <a:pt x="263" y="671"/>
                  </a:cubicBezTo>
                  <a:cubicBezTo>
                    <a:pt x="263" y="669"/>
                    <a:pt x="264" y="669"/>
                    <a:pt x="266" y="669"/>
                  </a:cubicBezTo>
                  <a:cubicBezTo>
                    <a:pt x="267" y="670"/>
                    <a:pt x="269" y="671"/>
                    <a:pt x="270" y="670"/>
                  </a:cubicBezTo>
                  <a:cubicBezTo>
                    <a:pt x="272" y="670"/>
                    <a:pt x="273" y="671"/>
                    <a:pt x="274" y="674"/>
                  </a:cubicBezTo>
                  <a:cubicBezTo>
                    <a:pt x="274" y="675"/>
                    <a:pt x="277" y="676"/>
                    <a:pt x="278" y="675"/>
                  </a:cubicBezTo>
                  <a:cubicBezTo>
                    <a:pt x="278" y="675"/>
                    <a:pt x="278" y="674"/>
                    <a:pt x="279" y="674"/>
                  </a:cubicBezTo>
                  <a:cubicBezTo>
                    <a:pt x="278" y="673"/>
                    <a:pt x="277" y="672"/>
                    <a:pt x="277" y="671"/>
                  </a:cubicBezTo>
                  <a:cubicBezTo>
                    <a:pt x="276" y="670"/>
                    <a:pt x="277" y="667"/>
                    <a:pt x="279" y="667"/>
                  </a:cubicBezTo>
                  <a:cubicBezTo>
                    <a:pt x="280" y="667"/>
                    <a:pt x="280" y="667"/>
                    <a:pt x="280" y="668"/>
                  </a:cubicBezTo>
                  <a:cubicBezTo>
                    <a:pt x="281" y="670"/>
                    <a:pt x="281" y="672"/>
                    <a:pt x="283" y="675"/>
                  </a:cubicBezTo>
                  <a:cubicBezTo>
                    <a:pt x="283" y="676"/>
                    <a:pt x="283" y="677"/>
                    <a:pt x="282" y="677"/>
                  </a:cubicBezTo>
                  <a:close/>
                  <a:moveTo>
                    <a:pt x="290" y="929"/>
                  </a:moveTo>
                  <a:cubicBezTo>
                    <a:pt x="289" y="929"/>
                    <a:pt x="288" y="928"/>
                    <a:pt x="289" y="927"/>
                  </a:cubicBezTo>
                  <a:cubicBezTo>
                    <a:pt x="289" y="926"/>
                    <a:pt x="290" y="925"/>
                    <a:pt x="291" y="925"/>
                  </a:cubicBezTo>
                  <a:cubicBezTo>
                    <a:pt x="292" y="925"/>
                    <a:pt x="293" y="926"/>
                    <a:pt x="293" y="928"/>
                  </a:cubicBezTo>
                  <a:cubicBezTo>
                    <a:pt x="293" y="928"/>
                    <a:pt x="292" y="929"/>
                    <a:pt x="290" y="929"/>
                  </a:cubicBezTo>
                  <a:close/>
                  <a:moveTo>
                    <a:pt x="292" y="691"/>
                  </a:moveTo>
                  <a:cubicBezTo>
                    <a:pt x="291" y="692"/>
                    <a:pt x="289" y="692"/>
                    <a:pt x="288" y="693"/>
                  </a:cubicBezTo>
                  <a:cubicBezTo>
                    <a:pt x="286" y="693"/>
                    <a:pt x="285" y="691"/>
                    <a:pt x="286" y="689"/>
                  </a:cubicBezTo>
                  <a:cubicBezTo>
                    <a:pt x="287" y="688"/>
                    <a:pt x="289" y="687"/>
                    <a:pt x="291" y="688"/>
                  </a:cubicBezTo>
                  <a:cubicBezTo>
                    <a:pt x="291" y="688"/>
                    <a:pt x="292" y="689"/>
                    <a:pt x="293" y="689"/>
                  </a:cubicBezTo>
                  <a:cubicBezTo>
                    <a:pt x="293" y="690"/>
                    <a:pt x="293" y="691"/>
                    <a:pt x="292" y="691"/>
                  </a:cubicBezTo>
                  <a:close/>
                  <a:moveTo>
                    <a:pt x="298" y="1032"/>
                  </a:moveTo>
                  <a:cubicBezTo>
                    <a:pt x="297" y="1033"/>
                    <a:pt x="296" y="1033"/>
                    <a:pt x="295" y="1033"/>
                  </a:cubicBezTo>
                  <a:cubicBezTo>
                    <a:pt x="294" y="1033"/>
                    <a:pt x="293" y="1031"/>
                    <a:pt x="293" y="1029"/>
                  </a:cubicBezTo>
                  <a:cubicBezTo>
                    <a:pt x="293" y="1029"/>
                    <a:pt x="294" y="1028"/>
                    <a:pt x="294" y="1028"/>
                  </a:cubicBezTo>
                  <a:cubicBezTo>
                    <a:pt x="294" y="1027"/>
                    <a:pt x="295" y="1026"/>
                    <a:pt x="296" y="1027"/>
                  </a:cubicBezTo>
                  <a:cubicBezTo>
                    <a:pt x="297" y="1027"/>
                    <a:pt x="298" y="1028"/>
                    <a:pt x="298" y="1029"/>
                  </a:cubicBezTo>
                  <a:cubicBezTo>
                    <a:pt x="299" y="1030"/>
                    <a:pt x="299" y="1031"/>
                    <a:pt x="298" y="1032"/>
                  </a:cubicBezTo>
                  <a:close/>
                  <a:moveTo>
                    <a:pt x="527" y="490"/>
                  </a:moveTo>
                  <a:cubicBezTo>
                    <a:pt x="526" y="491"/>
                    <a:pt x="525" y="491"/>
                    <a:pt x="524" y="489"/>
                  </a:cubicBezTo>
                  <a:cubicBezTo>
                    <a:pt x="524" y="489"/>
                    <a:pt x="524" y="488"/>
                    <a:pt x="524" y="488"/>
                  </a:cubicBezTo>
                  <a:cubicBezTo>
                    <a:pt x="524" y="487"/>
                    <a:pt x="524" y="487"/>
                    <a:pt x="525" y="486"/>
                  </a:cubicBezTo>
                  <a:cubicBezTo>
                    <a:pt x="526" y="484"/>
                    <a:pt x="528" y="484"/>
                    <a:pt x="529" y="486"/>
                  </a:cubicBezTo>
                  <a:cubicBezTo>
                    <a:pt x="529" y="488"/>
                    <a:pt x="529" y="489"/>
                    <a:pt x="527" y="490"/>
                  </a:cubicBezTo>
                  <a:close/>
                  <a:moveTo>
                    <a:pt x="524" y="381"/>
                  </a:moveTo>
                  <a:cubicBezTo>
                    <a:pt x="525" y="380"/>
                    <a:pt x="525" y="379"/>
                    <a:pt x="526" y="379"/>
                  </a:cubicBezTo>
                  <a:cubicBezTo>
                    <a:pt x="527" y="379"/>
                    <a:pt x="527" y="380"/>
                    <a:pt x="527" y="381"/>
                  </a:cubicBezTo>
                  <a:cubicBezTo>
                    <a:pt x="527" y="382"/>
                    <a:pt x="527" y="383"/>
                    <a:pt x="526" y="383"/>
                  </a:cubicBezTo>
                  <a:cubicBezTo>
                    <a:pt x="525" y="383"/>
                    <a:pt x="524" y="383"/>
                    <a:pt x="524" y="382"/>
                  </a:cubicBezTo>
                  <a:cubicBezTo>
                    <a:pt x="524" y="382"/>
                    <a:pt x="524" y="381"/>
                    <a:pt x="524" y="381"/>
                  </a:cubicBezTo>
                  <a:close/>
                  <a:moveTo>
                    <a:pt x="525" y="467"/>
                  </a:moveTo>
                  <a:cubicBezTo>
                    <a:pt x="525" y="467"/>
                    <a:pt x="525" y="467"/>
                    <a:pt x="525" y="467"/>
                  </a:cubicBezTo>
                  <a:cubicBezTo>
                    <a:pt x="525" y="467"/>
                    <a:pt x="526" y="467"/>
                    <a:pt x="526" y="467"/>
                  </a:cubicBezTo>
                  <a:cubicBezTo>
                    <a:pt x="527" y="468"/>
                    <a:pt x="528" y="469"/>
                    <a:pt x="528" y="470"/>
                  </a:cubicBezTo>
                  <a:cubicBezTo>
                    <a:pt x="528" y="470"/>
                    <a:pt x="528" y="471"/>
                    <a:pt x="528" y="471"/>
                  </a:cubicBezTo>
                  <a:cubicBezTo>
                    <a:pt x="527" y="471"/>
                    <a:pt x="526" y="472"/>
                    <a:pt x="525" y="471"/>
                  </a:cubicBezTo>
                  <a:cubicBezTo>
                    <a:pt x="524" y="470"/>
                    <a:pt x="524" y="468"/>
                    <a:pt x="525" y="467"/>
                  </a:cubicBezTo>
                  <a:close/>
                  <a:moveTo>
                    <a:pt x="511" y="491"/>
                  </a:moveTo>
                  <a:cubicBezTo>
                    <a:pt x="511" y="489"/>
                    <a:pt x="513" y="487"/>
                    <a:pt x="516" y="487"/>
                  </a:cubicBezTo>
                  <a:cubicBezTo>
                    <a:pt x="516" y="487"/>
                    <a:pt x="517" y="486"/>
                    <a:pt x="518" y="486"/>
                  </a:cubicBezTo>
                  <a:cubicBezTo>
                    <a:pt x="519" y="485"/>
                    <a:pt x="520" y="484"/>
                    <a:pt x="521" y="485"/>
                  </a:cubicBezTo>
                  <a:cubicBezTo>
                    <a:pt x="523" y="485"/>
                    <a:pt x="523" y="486"/>
                    <a:pt x="523" y="488"/>
                  </a:cubicBezTo>
                  <a:cubicBezTo>
                    <a:pt x="521" y="489"/>
                    <a:pt x="519" y="490"/>
                    <a:pt x="517" y="492"/>
                  </a:cubicBezTo>
                  <a:cubicBezTo>
                    <a:pt x="516" y="492"/>
                    <a:pt x="514" y="493"/>
                    <a:pt x="513" y="493"/>
                  </a:cubicBezTo>
                  <a:cubicBezTo>
                    <a:pt x="512" y="494"/>
                    <a:pt x="511" y="493"/>
                    <a:pt x="511" y="491"/>
                  </a:cubicBezTo>
                  <a:close/>
                  <a:moveTo>
                    <a:pt x="510" y="133"/>
                  </a:moveTo>
                  <a:cubicBezTo>
                    <a:pt x="511" y="133"/>
                    <a:pt x="511" y="134"/>
                    <a:pt x="511" y="134"/>
                  </a:cubicBezTo>
                  <a:cubicBezTo>
                    <a:pt x="511" y="135"/>
                    <a:pt x="510" y="135"/>
                    <a:pt x="509" y="135"/>
                  </a:cubicBezTo>
                  <a:cubicBezTo>
                    <a:pt x="509" y="135"/>
                    <a:pt x="508" y="135"/>
                    <a:pt x="508" y="134"/>
                  </a:cubicBezTo>
                  <a:cubicBezTo>
                    <a:pt x="509" y="133"/>
                    <a:pt x="509" y="133"/>
                    <a:pt x="510" y="133"/>
                  </a:cubicBezTo>
                  <a:close/>
                  <a:moveTo>
                    <a:pt x="504" y="404"/>
                  </a:moveTo>
                  <a:cubicBezTo>
                    <a:pt x="504" y="402"/>
                    <a:pt x="506" y="401"/>
                    <a:pt x="507" y="402"/>
                  </a:cubicBezTo>
                  <a:cubicBezTo>
                    <a:pt x="508" y="402"/>
                    <a:pt x="508" y="402"/>
                    <a:pt x="508" y="403"/>
                  </a:cubicBezTo>
                  <a:cubicBezTo>
                    <a:pt x="508" y="405"/>
                    <a:pt x="507" y="406"/>
                    <a:pt x="505" y="406"/>
                  </a:cubicBezTo>
                  <a:cubicBezTo>
                    <a:pt x="504" y="405"/>
                    <a:pt x="504" y="404"/>
                    <a:pt x="504" y="404"/>
                  </a:cubicBezTo>
                  <a:close/>
                  <a:moveTo>
                    <a:pt x="503" y="408"/>
                  </a:moveTo>
                  <a:cubicBezTo>
                    <a:pt x="504" y="408"/>
                    <a:pt x="504" y="408"/>
                    <a:pt x="504" y="408"/>
                  </a:cubicBezTo>
                  <a:cubicBezTo>
                    <a:pt x="504" y="408"/>
                    <a:pt x="504" y="409"/>
                    <a:pt x="504" y="409"/>
                  </a:cubicBezTo>
                  <a:cubicBezTo>
                    <a:pt x="503" y="409"/>
                    <a:pt x="503" y="409"/>
                    <a:pt x="503" y="409"/>
                  </a:cubicBezTo>
                  <a:cubicBezTo>
                    <a:pt x="503" y="408"/>
                    <a:pt x="503" y="408"/>
                    <a:pt x="503" y="408"/>
                  </a:cubicBezTo>
                  <a:close/>
                  <a:moveTo>
                    <a:pt x="505" y="1015"/>
                  </a:moveTo>
                  <a:cubicBezTo>
                    <a:pt x="505" y="1014"/>
                    <a:pt x="506" y="1014"/>
                    <a:pt x="507" y="1014"/>
                  </a:cubicBezTo>
                  <a:cubicBezTo>
                    <a:pt x="508" y="1014"/>
                    <a:pt x="508" y="1015"/>
                    <a:pt x="508" y="1016"/>
                  </a:cubicBezTo>
                  <a:cubicBezTo>
                    <a:pt x="508" y="1018"/>
                    <a:pt x="508" y="1018"/>
                    <a:pt x="507" y="1018"/>
                  </a:cubicBezTo>
                  <a:cubicBezTo>
                    <a:pt x="506" y="1019"/>
                    <a:pt x="504" y="1018"/>
                    <a:pt x="504" y="1018"/>
                  </a:cubicBezTo>
                  <a:cubicBezTo>
                    <a:pt x="504" y="1017"/>
                    <a:pt x="504" y="1017"/>
                    <a:pt x="504" y="1017"/>
                  </a:cubicBezTo>
                  <a:cubicBezTo>
                    <a:pt x="504" y="1016"/>
                    <a:pt x="504" y="1016"/>
                    <a:pt x="505" y="1015"/>
                  </a:cubicBezTo>
                  <a:close/>
                  <a:moveTo>
                    <a:pt x="498" y="147"/>
                  </a:moveTo>
                  <a:cubicBezTo>
                    <a:pt x="498" y="147"/>
                    <a:pt x="499" y="147"/>
                    <a:pt x="500" y="147"/>
                  </a:cubicBezTo>
                  <a:cubicBezTo>
                    <a:pt x="501" y="147"/>
                    <a:pt x="501" y="148"/>
                    <a:pt x="501" y="149"/>
                  </a:cubicBezTo>
                  <a:cubicBezTo>
                    <a:pt x="501" y="150"/>
                    <a:pt x="501" y="151"/>
                    <a:pt x="501" y="151"/>
                  </a:cubicBezTo>
                  <a:cubicBezTo>
                    <a:pt x="500" y="152"/>
                    <a:pt x="499" y="152"/>
                    <a:pt x="499" y="151"/>
                  </a:cubicBezTo>
                  <a:cubicBezTo>
                    <a:pt x="498" y="151"/>
                    <a:pt x="498" y="150"/>
                    <a:pt x="498" y="149"/>
                  </a:cubicBezTo>
                  <a:cubicBezTo>
                    <a:pt x="497" y="148"/>
                    <a:pt x="497" y="148"/>
                    <a:pt x="498" y="147"/>
                  </a:cubicBezTo>
                  <a:close/>
                  <a:moveTo>
                    <a:pt x="500" y="508"/>
                  </a:moveTo>
                  <a:cubicBezTo>
                    <a:pt x="500" y="508"/>
                    <a:pt x="502" y="508"/>
                    <a:pt x="502" y="509"/>
                  </a:cubicBezTo>
                  <a:cubicBezTo>
                    <a:pt x="502" y="511"/>
                    <a:pt x="502" y="512"/>
                    <a:pt x="502" y="513"/>
                  </a:cubicBezTo>
                  <a:cubicBezTo>
                    <a:pt x="501" y="516"/>
                    <a:pt x="500" y="518"/>
                    <a:pt x="498" y="520"/>
                  </a:cubicBezTo>
                  <a:cubicBezTo>
                    <a:pt x="497" y="519"/>
                    <a:pt x="497" y="517"/>
                    <a:pt x="496" y="516"/>
                  </a:cubicBezTo>
                  <a:cubicBezTo>
                    <a:pt x="496" y="515"/>
                    <a:pt x="496" y="514"/>
                    <a:pt x="496" y="514"/>
                  </a:cubicBezTo>
                  <a:cubicBezTo>
                    <a:pt x="497" y="512"/>
                    <a:pt x="498" y="510"/>
                    <a:pt x="500" y="508"/>
                  </a:cubicBezTo>
                  <a:close/>
                  <a:moveTo>
                    <a:pt x="496" y="503"/>
                  </a:moveTo>
                  <a:cubicBezTo>
                    <a:pt x="495" y="503"/>
                    <a:pt x="495" y="503"/>
                    <a:pt x="494" y="502"/>
                  </a:cubicBezTo>
                  <a:cubicBezTo>
                    <a:pt x="493" y="502"/>
                    <a:pt x="493" y="501"/>
                    <a:pt x="493" y="500"/>
                  </a:cubicBezTo>
                  <a:cubicBezTo>
                    <a:pt x="493" y="499"/>
                    <a:pt x="494" y="498"/>
                    <a:pt x="495" y="498"/>
                  </a:cubicBezTo>
                  <a:cubicBezTo>
                    <a:pt x="495" y="499"/>
                    <a:pt x="496" y="499"/>
                    <a:pt x="496" y="499"/>
                  </a:cubicBezTo>
                  <a:cubicBezTo>
                    <a:pt x="496" y="500"/>
                    <a:pt x="497" y="501"/>
                    <a:pt x="497" y="501"/>
                  </a:cubicBezTo>
                  <a:cubicBezTo>
                    <a:pt x="497" y="502"/>
                    <a:pt x="496" y="503"/>
                    <a:pt x="496" y="503"/>
                  </a:cubicBezTo>
                  <a:close/>
                  <a:moveTo>
                    <a:pt x="496" y="421"/>
                  </a:moveTo>
                  <a:cubicBezTo>
                    <a:pt x="496" y="423"/>
                    <a:pt x="495" y="424"/>
                    <a:pt x="494" y="423"/>
                  </a:cubicBezTo>
                  <a:cubicBezTo>
                    <a:pt x="493" y="423"/>
                    <a:pt x="493" y="421"/>
                    <a:pt x="493" y="420"/>
                  </a:cubicBezTo>
                  <a:cubicBezTo>
                    <a:pt x="493" y="419"/>
                    <a:pt x="494" y="419"/>
                    <a:pt x="495" y="419"/>
                  </a:cubicBezTo>
                  <a:cubicBezTo>
                    <a:pt x="496" y="419"/>
                    <a:pt x="497" y="419"/>
                    <a:pt x="496" y="421"/>
                  </a:cubicBezTo>
                  <a:close/>
                  <a:moveTo>
                    <a:pt x="496" y="190"/>
                  </a:moveTo>
                  <a:cubicBezTo>
                    <a:pt x="496" y="190"/>
                    <a:pt x="496" y="191"/>
                    <a:pt x="495" y="190"/>
                  </a:cubicBezTo>
                  <a:cubicBezTo>
                    <a:pt x="495" y="190"/>
                    <a:pt x="495" y="190"/>
                    <a:pt x="495" y="189"/>
                  </a:cubicBezTo>
                  <a:cubicBezTo>
                    <a:pt x="495" y="189"/>
                    <a:pt x="495" y="188"/>
                    <a:pt x="496" y="189"/>
                  </a:cubicBezTo>
                  <a:cubicBezTo>
                    <a:pt x="496" y="189"/>
                    <a:pt x="496" y="189"/>
                    <a:pt x="496" y="190"/>
                  </a:cubicBezTo>
                  <a:close/>
                  <a:moveTo>
                    <a:pt x="492" y="139"/>
                  </a:moveTo>
                  <a:cubicBezTo>
                    <a:pt x="493" y="138"/>
                    <a:pt x="493" y="137"/>
                    <a:pt x="494" y="137"/>
                  </a:cubicBezTo>
                  <a:cubicBezTo>
                    <a:pt x="494" y="136"/>
                    <a:pt x="494" y="136"/>
                    <a:pt x="495" y="136"/>
                  </a:cubicBezTo>
                  <a:cubicBezTo>
                    <a:pt x="495" y="136"/>
                    <a:pt x="495" y="137"/>
                    <a:pt x="496" y="137"/>
                  </a:cubicBezTo>
                  <a:cubicBezTo>
                    <a:pt x="495" y="139"/>
                    <a:pt x="494" y="140"/>
                    <a:pt x="493" y="142"/>
                  </a:cubicBezTo>
                  <a:cubicBezTo>
                    <a:pt x="493" y="142"/>
                    <a:pt x="492" y="142"/>
                    <a:pt x="492" y="142"/>
                  </a:cubicBezTo>
                  <a:cubicBezTo>
                    <a:pt x="492" y="142"/>
                    <a:pt x="491" y="141"/>
                    <a:pt x="492" y="141"/>
                  </a:cubicBezTo>
                  <a:cubicBezTo>
                    <a:pt x="492" y="140"/>
                    <a:pt x="492" y="140"/>
                    <a:pt x="492" y="139"/>
                  </a:cubicBezTo>
                  <a:close/>
                  <a:moveTo>
                    <a:pt x="489" y="415"/>
                  </a:moveTo>
                  <a:cubicBezTo>
                    <a:pt x="490" y="414"/>
                    <a:pt x="491" y="414"/>
                    <a:pt x="492" y="414"/>
                  </a:cubicBezTo>
                  <a:cubicBezTo>
                    <a:pt x="492" y="415"/>
                    <a:pt x="493" y="416"/>
                    <a:pt x="492" y="417"/>
                  </a:cubicBezTo>
                  <a:cubicBezTo>
                    <a:pt x="491" y="417"/>
                    <a:pt x="491" y="418"/>
                    <a:pt x="490" y="418"/>
                  </a:cubicBezTo>
                  <a:cubicBezTo>
                    <a:pt x="489" y="418"/>
                    <a:pt x="489" y="417"/>
                    <a:pt x="489" y="417"/>
                  </a:cubicBezTo>
                  <a:cubicBezTo>
                    <a:pt x="488" y="417"/>
                    <a:pt x="488" y="416"/>
                    <a:pt x="489" y="415"/>
                  </a:cubicBezTo>
                  <a:close/>
                  <a:moveTo>
                    <a:pt x="487" y="143"/>
                  </a:moveTo>
                  <a:cubicBezTo>
                    <a:pt x="488" y="143"/>
                    <a:pt x="488" y="144"/>
                    <a:pt x="488" y="144"/>
                  </a:cubicBezTo>
                  <a:cubicBezTo>
                    <a:pt x="489" y="145"/>
                    <a:pt x="488" y="146"/>
                    <a:pt x="487" y="146"/>
                  </a:cubicBezTo>
                  <a:cubicBezTo>
                    <a:pt x="486" y="146"/>
                    <a:pt x="486" y="146"/>
                    <a:pt x="486" y="145"/>
                  </a:cubicBezTo>
                  <a:cubicBezTo>
                    <a:pt x="486" y="144"/>
                    <a:pt x="486" y="144"/>
                    <a:pt x="487" y="143"/>
                  </a:cubicBezTo>
                  <a:close/>
                  <a:moveTo>
                    <a:pt x="482" y="1025"/>
                  </a:moveTo>
                  <a:cubicBezTo>
                    <a:pt x="483" y="1025"/>
                    <a:pt x="483" y="1025"/>
                    <a:pt x="483" y="1025"/>
                  </a:cubicBezTo>
                  <a:cubicBezTo>
                    <a:pt x="483" y="1024"/>
                    <a:pt x="483" y="1023"/>
                    <a:pt x="484" y="1022"/>
                  </a:cubicBezTo>
                  <a:cubicBezTo>
                    <a:pt x="485" y="1022"/>
                    <a:pt x="486" y="1023"/>
                    <a:pt x="487" y="1024"/>
                  </a:cubicBezTo>
                  <a:cubicBezTo>
                    <a:pt x="488" y="1025"/>
                    <a:pt x="490" y="1027"/>
                    <a:pt x="491" y="1028"/>
                  </a:cubicBezTo>
                  <a:cubicBezTo>
                    <a:pt x="492" y="1030"/>
                    <a:pt x="492" y="1030"/>
                    <a:pt x="494" y="1029"/>
                  </a:cubicBezTo>
                  <a:cubicBezTo>
                    <a:pt x="495" y="1028"/>
                    <a:pt x="495" y="1028"/>
                    <a:pt x="496" y="1028"/>
                  </a:cubicBezTo>
                  <a:cubicBezTo>
                    <a:pt x="497" y="1029"/>
                    <a:pt x="497" y="1030"/>
                    <a:pt x="497" y="1031"/>
                  </a:cubicBezTo>
                  <a:cubicBezTo>
                    <a:pt x="495" y="1035"/>
                    <a:pt x="492" y="1036"/>
                    <a:pt x="488" y="1037"/>
                  </a:cubicBezTo>
                  <a:cubicBezTo>
                    <a:pt x="486" y="1037"/>
                    <a:pt x="485" y="1035"/>
                    <a:pt x="486" y="1034"/>
                  </a:cubicBezTo>
                  <a:cubicBezTo>
                    <a:pt x="486" y="1032"/>
                    <a:pt x="487" y="1031"/>
                    <a:pt x="487" y="1030"/>
                  </a:cubicBezTo>
                  <a:cubicBezTo>
                    <a:pt x="487" y="1029"/>
                    <a:pt x="487" y="1029"/>
                    <a:pt x="486" y="1029"/>
                  </a:cubicBezTo>
                  <a:cubicBezTo>
                    <a:pt x="485" y="1029"/>
                    <a:pt x="484" y="1030"/>
                    <a:pt x="482" y="1030"/>
                  </a:cubicBezTo>
                  <a:cubicBezTo>
                    <a:pt x="480" y="1031"/>
                    <a:pt x="479" y="1031"/>
                    <a:pt x="478" y="1028"/>
                  </a:cubicBezTo>
                  <a:cubicBezTo>
                    <a:pt x="478" y="1028"/>
                    <a:pt x="477" y="1028"/>
                    <a:pt x="477" y="1027"/>
                  </a:cubicBezTo>
                  <a:cubicBezTo>
                    <a:pt x="477" y="1026"/>
                    <a:pt x="477" y="1026"/>
                    <a:pt x="477" y="1025"/>
                  </a:cubicBezTo>
                  <a:cubicBezTo>
                    <a:pt x="478" y="1024"/>
                    <a:pt x="479" y="1025"/>
                    <a:pt x="479" y="1026"/>
                  </a:cubicBezTo>
                  <a:cubicBezTo>
                    <a:pt x="480" y="1026"/>
                    <a:pt x="480" y="1026"/>
                    <a:pt x="481" y="1026"/>
                  </a:cubicBezTo>
                  <a:cubicBezTo>
                    <a:pt x="482" y="1027"/>
                    <a:pt x="482" y="1026"/>
                    <a:pt x="482" y="1025"/>
                  </a:cubicBezTo>
                  <a:close/>
                  <a:moveTo>
                    <a:pt x="481" y="412"/>
                  </a:moveTo>
                  <a:cubicBezTo>
                    <a:pt x="481" y="412"/>
                    <a:pt x="481" y="412"/>
                    <a:pt x="481" y="412"/>
                  </a:cubicBezTo>
                  <a:cubicBezTo>
                    <a:pt x="482" y="413"/>
                    <a:pt x="481" y="414"/>
                    <a:pt x="480" y="414"/>
                  </a:cubicBezTo>
                  <a:cubicBezTo>
                    <a:pt x="480" y="414"/>
                    <a:pt x="480" y="413"/>
                    <a:pt x="480" y="413"/>
                  </a:cubicBezTo>
                  <a:cubicBezTo>
                    <a:pt x="480" y="412"/>
                    <a:pt x="480" y="412"/>
                    <a:pt x="481" y="412"/>
                  </a:cubicBezTo>
                  <a:close/>
                  <a:moveTo>
                    <a:pt x="473" y="211"/>
                  </a:moveTo>
                  <a:cubicBezTo>
                    <a:pt x="474" y="210"/>
                    <a:pt x="475" y="209"/>
                    <a:pt x="476" y="208"/>
                  </a:cubicBezTo>
                  <a:cubicBezTo>
                    <a:pt x="476" y="207"/>
                    <a:pt x="476" y="207"/>
                    <a:pt x="476" y="207"/>
                  </a:cubicBezTo>
                  <a:cubicBezTo>
                    <a:pt x="477" y="207"/>
                    <a:pt x="477" y="206"/>
                    <a:pt x="478" y="207"/>
                  </a:cubicBezTo>
                  <a:cubicBezTo>
                    <a:pt x="478" y="207"/>
                    <a:pt x="478" y="207"/>
                    <a:pt x="478" y="208"/>
                  </a:cubicBezTo>
                  <a:cubicBezTo>
                    <a:pt x="478" y="208"/>
                    <a:pt x="478" y="208"/>
                    <a:pt x="478" y="208"/>
                  </a:cubicBezTo>
                  <a:cubicBezTo>
                    <a:pt x="477" y="210"/>
                    <a:pt x="478" y="212"/>
                    <a:pt x="479" y="213"/>
                  </a:cubicBezTo>
                  <a:cubicBezTo>
                    <a:pt x="480" y="214"/>
                    <a:pt x="480" y="215"/>
                    <a:pt x="478" y="216"/>
                  </a:cubicBezTo>
                  <a:cubicBezTo>
                    <a:pt x="478" y="217"/>
                    <a:pt x="477" y="217"/>
                    <a:pt x="475" y="217"/>
                  </a:cubicBezTo>
                  <a:cubicBezTo>
                    <a:pt x="475" y="216"/>
                    <a:pt x="474" y="214"/>
                    <a:pt x="473" y="213"/>
                  </a:cubicBezTo>
                  <a:cubicBezTo>
                    <a:pt x="472" y="212"/>
                    <a:pt x="472" y="211"/>
                    <a:pt x="473" y="211"/>
                  </a:cubicBezTo>
                  <a:close/>
                  <a:moveTo>
                    <a:pt x="467" y="214"/>
                  </a:moveTo>
                  <a:cubicBezTo>
                    <a:pt x="468" y="213"/>
                    <a:pt x="468" y="214"/>
                    <a:pt x="469" y="215"/>
                  </a:cubicBezTo>
                  <a:cubicBezTo>
                    <a:pt x="470" y="216"/>
                    <a:pt x="471" y="216"/>
                    <a:pt x="471" y="218"/>
                  </a:cubicBezTo>
                  <a:cubicBezTo>
                    <a:pt x="471" y="218"/>
                    <a:pt x="471" y="219"/>
                    <a:pt x="471" y="219"/>
                  </a:cubicBezTo>
                  <a:cubicBezTo>
                    <a:pt x="470" y="219"/>
                    <a:pt x="469" y="219"/>
                    <a:pt x="469" y="219"/>
                  </a:cubicBezTo>
                  <a:cubicBezTo>
                    <a:pt x="468" y="218"/>
                    <a:pt x="467" y="217"/>
                    <a:pt x="467" y="216"/>
                  </a:cubicBezTo>
                  <a:cubicBezTo>
                    <a:pt x="467" y="216"/>
                    <a:pt x="466" y="215"/>
                    <a:pt x="467" y="214"/>
                  </a:cubicBezTo>
                  <a:close/>
                  <a:moveTo>
                    <a:pt x="467" y="435"/>
                  </a:moveTo>
                  <a:cubicBezTo>
                    <a:pt x="466" y="435"/>
                    <a:pt x="466" y="435"/>
                    <a:pt x="465" y="435"/>
                  </a:cubicBezTo>
                  <a:cubicBezTo>
                    <a:pt x="464" y="435"/>
                    <a:pt x="464" y="434"/>
                    <a:pt x="465" y="433"/>
                  </a:cubicBezTo>
                  <a:cubicBezTo>
                    <a:pt x="465" y="432"/>
                    <a:pt x="465" y="432"/>
                    <a:pt x="466" y="431"/>
                  </a:cubicBezTo>
                  <a:cubicBezTo>
                    <a:pt x="466" y="431"/>
                    <a:pt x="467" y="430"/>
                    <a:pt x="467" y="430"/>
                  </a:cubicBezTo>
                  <a:cubicBezTo>
                    <a:pt x="468" y="431"/>
                    <a:pt x="468" y="431"/>
                    <a:pt x="468" y="432"/>
                  </a:cubicBezTo>
                  <a:cubicBezTo>
                    <a:pt x="468" y="433"/>
                    <a:pt x="468" y="434"/>
                    <a:pt x="467" y="435"/>
                  </a:cubicBezTo>
                  <a:close/>
                  <a:moveTo>
                    <a:pt x="459" y="72"/>
                  </a:moveTo>
                  <a:cubicBezTo>
                    <a:pt x="458" y="72"/>
                    <a:pt x="459" y="69"/>
                    <a:pt x="460" y="68"/>
                  </a:cubicBezTo>
                  <a:cubicBezTo>
                    <a:pt x="460" y="68"/>
                    <a:pt x="461" y="68"/>
                    <a:pt x="461" y="68"/>
                  </a:cubicBezTo>
                  <a:cubicBezTo>
                    <a:pt x="461" y="70"/>
                    <a:pt x="463" y="71"/>
                    <a:pt x="465" y="72"/>
                  </a:cubicBezTo>
                  <a:cubicBezTo>
                    <a:pt x="465" y="73"/>
                    <a:pt x="465" y="73"/>
                    <a:pt x="466" y="74"/>
                  </a:cubicBezTo>
                  <a:cubicBezTo>
                    <a:pt x="465" y="76"/>
                    <a:pt x="465" y="77"/>
                    <a:pt x="464" y="79"/>
                  </a:cubicBezTo>
                  <a:cubicBezTo>
                    <a:pt x="464" y="79"/>
                    <a:pt x="464" y="80"/>
                    <a:pt x="463" y="80"/>
                  </a:cubicBezTo>
                  <a:cubicBezTo>
                    <a:pt x="463" y="80"/>
                    <a:pt x="463" y="79"/>
                    <a:pt x="463" y="79"/>
                  </a:cubicBezTo>
                  <a:cubicBezTo>
                    <a:pt x="463" y="76"/>
                    <a:pt x="462" y="74"/>
                    <a:pt x="459" y="72"/>
                  </a:cubicBezTo>
                  <a:close/>
                  <a:moveTo>
                    <a:pt x="461" y="209"/>
                  </a:moveTo>
                  <a:cubicBezTo>
                    <a:pt x="461" y="209"/>
                    <a:pt x="462" y="209"/>
                    <a:pt x="462" y="209"/>
                  </a:cubicBezTo>
                  <a:cubicBezTo>
                    <a:pt x="463" y="210"/>
                    <a:pt x="463" y="210"/>
                    <a:pt x="463" y="210"/>
                  </a:cubicBezTo>
                  <a:cubicBezTo>
                    <a:pt x="463" y="211"/>
                    <a:pt x="462" y="212"/>
                    <a:pt x="462" y="212"/>
                  </a:cubicBezTo>
                  <a:cubicBezTo>
                    <a:pt x="461" y="212"/>
                    <a:pt x="461" y="212"/>
                    <a:pt x="460" y="211"/>
                  </a:cubicBezTo>
                  <a:cubicBezTo>
                    <a:pt x="460" y="211"/>
                    <a:pt x="460" y="210"/>
                    <a:pt x="460" y="210"/>
                  </a:cubicBezTo>
                  <a:cubicBezTo>
                    <a:pt x="460" y="210"/>
                    <a:pt x="460" y="209"/>
                    <a:pt x="461" y="209"/>
                  </a:cubicBezTo>
                  <a:close/>
                  <a:moveTo>
                    <a:pt x="464" y="221"/>
                  </a:moveTo>
                  <a:cubicBezTo>
                    <a:pt x="461" y="221"/>
                    <a:pt x="459" y="222"/>
                    <a:pt x="457" y="223"/>
                  </a:cubicBezTo>
                  <a:cubicBezTo>
                    <a:pt x="456" y="223"/>
                    <a:pt x="456" y="224"/>
                    <a:pt x="455" y="224"/>
                  </a:cubicBezTo>
                  <a:cubicBezTo>
                    <a:pt x="455" y="225"/>
                    <a:pt x="455" y="226"/>
                    <a:pt x="453" y="226"/>
                  </a:cubicBezTo>
                  <a:cubicBezTo>
                    <a:pt x="452" y="226"/>
                    <a:pt x="452" y="225"/>
                    <a:pt x="451" y="224"/>
                  </a:cubicBezTo>
                  <a:cubicBezTo>
                    <a:pt x="449" y="223"/>
                    <a:pt x="449" y="222"/>
                    <a:pt x="451" y="220"/>
                  </a:cubicBezTo>
                  <a:cubicBezTo>
                    <a:pt x="452" y="219"/>
                    <a:pt x="453" y="218"/>
                    <a:pt x="455" y="219"/>
                  </a:cubicBezTo>
                  <a:cubicBezTo>
                    <a:pt x="456" y="220"/>
                    <a:pt x="456" y="220"/>
                    <a:pt x="457" y="219"/>
                  </a:cubicBezTo>
                  <a:cubicBezTo>
                    <a:pt x="457" y="219"/>
                    <a:pt x="456" y="219"/>
                    <a:pt x="456" y="218"/>
                  </a:cubicBezTo>
                  <a:cubicBezTo>
                    <a:pt x="455" y="217"/>
                    <a:pt x="455" y="216"/>
                    <a:pt x="456" y="214"/>
                  </a:cubicBezTo>
                  <a:cubicBezTo>
                    <a:pt x="458" y="213"/>
                    <a:pt x="460" y="213"/>
                    <a:pt x="461" y="215"/>
                  </a:cubicBezTo>
                  <a:cubicBezTo>
                    <a:pt x="461" y="216"/>
                    <a:pt x="462" y="217"/>
                    <a:pt x="463" y="217"/>
                  </a:cubicBezTo>
                  <a:cubicBezTo>
                    <a:pt x="464" y="217"/>
                    <a:pt x="464" y="218"/>
                    <a:pt x="465" y="218"/>
                  </a:cubicBezTo>
                  <a:cubicBezTo>
                    <a:pt x="465" y="218"/>
                    <a:pt x="466" y="219"/>
                    <a:pt x="466" y="220"/>
                  </a:cubicBezTo>
                  <a:cubicBezTo>
                    <a:pt x="466" y="221"/>
                    <a:pt x="465" y="221"/>
                    <a:pt x="464" y="221"/>
                  </a:cubicBezTo>
                  <a:close/>
                  <a:moveTo>
                    <a:pt x="462" y="423"/>
                  </a:moveTo>
                  <a:cubicBezTo>
                    <a:pt x="463" y="421"/>
                    <a:pt x="464" y="421"/>
                    <a:pt x="466" y="422"/>
                  </a:cubicBezTo>
                  <a:cubicBezTo>
                    <a:pt x="466" y="423"/>
                    <a:pt x="467" y="423"/>
                    <a:pt x="467" y="424"/>
                  </a:cubicBezTo>
                  <a:cubicBezTo>
                    <a:pt x="468" y="425"/>
                    <a:pt x="468" y="427"/>
                    <a:pt x="466" y="428"/>
                  </a:cubicBezTo>
                  <a:cubicBezTo>
                    <a:pt x="465" y="428"/>
                    <a:pt x="463" y="429"/>
                    <a:pt x="463" y="431"/>
                  </a:cubicBezTo>
                  <a:cubicBezTo>
                    <a:pt x="463" y="431"/>
                    <a:pt x="462" y="432"/>
                    <a:pt x="462" y="432"/>
                  </a:cubicBezTo>
                  <a:cubicBezTo>
                    <a:pt x="461" y="433"/>
                    <a:pt x="461" y="433"/>
                    <a:pt x="459" y="433"/>
                  </a:cubicBezTo>
                  <a:cubicBezTo>
                    <a:pt x="459" y="433"/>
                    <a:pt x="458" y="432"/>
                    <a:pt x="458" y="430"/>
                  </a:cubicBezTo>
                  <a:cubicBezTo>
                    <a:pt x="459" y="428"/>
                    <a:pt x="460" y="425"/>
                    <a:pt x="462" y="423"/>
                  </a:cubicBezTo>
                  <a:close/>
                  <a:moveTo>
                    <a:pt x="449" y="1065"/>
                  </a:moveTo>
                  <a:cubicBezTo>
                    <a:pt x="450" y="1065"/>
                    <a:pt x="451" y="1066"/>
                    <a:pt x="451" y="1067"/>
                  </a:cubicBezTo>
                  <a:cubicBezTo>
                    <a:pt x="451" y="1069"/>
                    <a:pt x="450" y="1071"/>
                    <a:pt x="447" y="1071"/>
                  </a:cubicBezTo>
                  <a:cubicBezTo>
                    <a:pt x="447" y="1071"/>
                    <a:pt x="446" y="1071"/>
                    <a:pt x="446" y="1071"/>
                  </a:cubicBezTo>
                  <a:cubicBezTo>
                    <a:pt x="445" y="1070"/>
                    <a:pt x="445" y="1069"/>
                    <a:pt x="445" y="1068"/>
                  </a:cubicBezTo>
                  <a:cubicBezTo>
                    <a:pt x="446" y="1067"/>
                    <a:pt x="447" y="1066"/>
                    <a:pt x="449" y="1065"/>
                  </a:cubicBezTo>
                  <a:close/>
                  <a:moveTo>
                    <a:pt x="443" y="1062"/>
                  </a:moveTo>
                  <a:cubicBezTo>
                    <a:pt x="444" y="1061"/>
                    <a:pt x="445" y="1060"/>
                    <a:pt x="446" y="1059"/>
                  </a:cubicBezTo>
                  <a:cubicBezTo>
                    <a:pt x="447" y="1059"/>
                    <a:pt x="447" y="1060"/>
                    <a:pt x="447" y="1060"/>
                  </a:cubicBezTo>
                  <a:cubicBezTo>
                    <a:pt x="447" y="1060"/>
                    <a:pt x="447" y="1060"/>
                    <a:pt x="447" y="1060"/>
                  </a:cubicBezTo>
                  <a:cubicBezTo>
                    <a:pt x="447" y="1062"/>
                    <a:pt x="446" y="1063"/>
                    <a:pt x="444" y="1063"/>
                  </a:cubicBezTo>
                  <a:cubicBezTo>
                    <a:pt x="444" y="1063"/>
                    <a:pt x="443" y="1063"/>
                    <a:pt x="443" y="1063"/>
                  </a:cubicBezTo>
                  <a:cubicBezTo>
                    <a:pt x="443" y="1062"/>
                    <a:pt x="443" y="1062"/>
                    <a:pt x="443" y="1062"/>
                  </a:cubicBezTo>
                  <a:close/>
                  <a:moveTo>
                    <a:pt x="443" y="1082"/>
                  </a:moveTo>
                  <a:cubicBezTo>
                    <a:pt x="444" y="1082"/>
                    <a:pt x="445" y="1083"/>
                    <a:pt x="446" y="1083"/>
                  </a:cubicBezTo>
                  <a:cubicBezTo>
                    <a:pt x="446" y="1084"/>
                    <a:pt x="447" y="1084"/>
                    <a:pt x="447" y="1084"/>
                  </a:cubicBezTo>
                  <a:cubicBezTo>
                    <a:pt x="449" y="1084"/>
                    <a:pt x="448" y="1083"/>
                    <a:pt x="449" y="1082"/>
                  </a:cubicBezTo>
                  <a:cubicBezTo>
                    <a:pt x="450" y="1080"/>
                    <a:pt x="452" y="1080"/>
                    <a:pt x="453" y="1082"/>
                  </a:cubicBezTo>
                  <a:cubicBezTo>
                    <a:pt x="453" y="1082"/>
                    <a:pt x="454" y="1083"/>
                    <a:pt x="454" y="1083"/>
                  </a:cubicBezTo>
                  <a:cubicBezTo>
                    <a:pt x="455" y="1084"/>
                    <a:pt x="455" y="1084"/>
                    <a:pt x="456" y="1083"/>
                  </a:cubicBezTo>
                  <a:cubicBezTo>
                    <a:pt x="457" y="1083"/>
                    <a:pt x="457" y="1082"/>
                    <a:pt x="459" y="1082"/>
                  </a:cubicBezTo>
                  <a:cubicBezTo>
                    <a:pt x="459" y="1082"/>
                    <a:pt x="460" y="1082"/>
                    <a:pt x="460" y="1082"/>
                  </a:cubicBezTo>
                  <a:cubicBezTo>
                    <a:pt x="460" y="1082"/>
                    <a:pt x="460" y="1083"/>
                    <a:pt x="460" y="1083"/>
                  </a:cubicBezTo>
                  <a:cubicBezTo>
                    <a:pt x="459" y="1085"/>
                    <a:pt x="458" y="1085"/>
                    <a:pt x="457" y="1086"/>
                  </a:cubicBezTo>
                  <a:cubicBezTo>
                    <a:pt x="454" y="1087"/>
                    <a:pt x="454" y="1090"/>
                    <a:pt x="455" y="1092"/>
                  </a:cubicBezTo>
                  <a:cubicBezTo>
                    <a:pt x="455" y="1093"/>
                    <a:pt x="456" y="1093"/>
                    <a:pt x="457" y="1093"/>
                  </a:cubicBezTo>
                  <a:cubicBezTo>
                    <a:pt x="457" y="1093"/>
                    <a:pt x="458" y="1092"/>
                    <a:pt x="460" y="1092"/>
                  </a:cubicBezTo>
                  <a:cubicBezTo>
                    <a:pt x="460" y="1094"/>
                    <a:pt x="461" y="1096"/>
                    <a:pt x="462" y="1098"/>
                  </a:cubicBezTo>
                  <a:cubicBezTo>
                    <a:pt x="463" y="1099"/>
                    <a:pt x="463" y="1100"/>
                    <a:pt x="463" y="1102"/>
                  </a:cubicBezTo>
                  <a:cubicBezTo>
                    <a:pt x="464" y="1103"/>
                    <a:pt x="464" y="1104"/>
                    <a:pt x="463" y="1104"/>
                  </a:cubicBezTo>
                  <a:cubicBezTo>
                    <a:pt x="463" y="1105"/>
                    <a:pt x="463" y="1105"/>
                    <a:pt x="462" y="1105"/>
                  </a:cubicBezTo>
                  <a:cubicBezTo>
                    <a:pt x="461" y="1106"/>
                    <a:pt x="461" y="1105"/>
                    <a:pt x="460" y="1105"/>
                  </a:cubicBezTo>
                  <a:cubicBezTo>
                    <a:pt x="460" y="1104"/>
                    <a:pt x="460" y="1102"/>
                    <a:pt x="459" y="1102"/>
                  </a:cubicBezTo>
                  <a:cubicBezTo>
                    <a:pt x="457" y="1100"/>
                    <a:pt x="455" y="1098"/>
                    <a:pt x="452" y="1099"/>
                  </a:cubicBezTo>
                  <a:cubicBezTo>
                    <a:pt x="450" y="1099"/>
                    <a:pt x="448" y="1099"/>
                    <a:pt x="446" y="1099"/>
                  </a:cubicBezTo>
                  <a:cubicBezTo>
                    <a:pt x="445" y="1099"/>
                    <a:pt x="444" y="1099"/>
                    <a:pt x="443" y="1099"/>
                  </a:cubicBezTo>
                  <a:cubicBezTo>
                    <a:pt x="442" y="1098"/>
                    <a:pt x="441" y="1097"/>
                    <a:pt x="441" y="1096"/>
                  </a:cubicBezTo>
                  <a:cubicBezTo>
                    <a:pt x="441" y="1095"/>
                    <a:pt x="441" y="1094"/>
                    <a:pt x="442" y="1093"/>
                  </a:cubicBezTo>
                  <a:cubicBezTo>
                    <a:pt x="442" y="1091"/>
                    <a:pt x="442" y="1088"/>
                    <a:pt x="441" y="1086"/>
                  </a:cubicBezTo>
                  <a:cubicBezTo>
                    <a:pt x="441" y="1085"/>
                    <a:pt x="441" y="1085"/>
                    <a:pt x="441" y="1084"/>
                  </a:cubicBezTo>
                  <a:cubicBezTo>
                    <a:pt x="440" y="1083"/>
                    <a:pt x="442" y="1081"/>
                    <a:pt x="443" y="1082"/>
                  </a:cubicBezTo>
                  <a:close/>
                  <a:moveTo>
                    <a:pt x="437" y="1059"/>
                  </a:moveTo>
                  <a:cubicBezTo>
                    <a:pt x="438" y="1058"/>
                    <a:pt x="439" y="1056"/>
                    <a:pt x="440" y="1055"/>
                  </a:cubicBezTo>
                  <a:cubicBezTo>
                    <a:pt x="441" y="1055"/>
                    <a:pt x="441" y="1055"/>
                    <a:pt x="441" y="1055"/>
                  </a:cubicBezTo>
                  <a:cubicBezTo>
                    <a:pt x="441" y="1055"/>
                    <a:pt x="441" y="1056"/>
                    <a:pt x="442" y="1056"/>
                  </a:cubicBezTo>
                  <a:cubicBezTo>
                    <a:pt x="441" y="1058"/>
                    <a:pt x="440" y="1060"/>
                    <a:pt x="437" y="1061"/>
                  </a:cubicBezTo>
                  <a:cubicBezTo>
                    <a:pt x="437" y="1061"/>
                    <a:pt x="437" y="1060"/>
                    <a:pt x="437" y="1060"/>
                  </a:cubicBezTo>
                  <a:cubicBezTo>
                    <a:pt x="437" y="1060"/>
                    <a:pt x="436" y="1060"/>
                    <a:pt x="437" y="1059"/>
                  </a:cubicBezTo>
                  <a:close/>
                  <a:moveTo>
                    <a:pt x="428" y="454"/>
                  </a:moveTo>
                  <a:cubicBezTo>
                    <a:pt x="427" y="453"/>
                    <a:pt x="428" y="452"/>
                    <a:pt x="429" y="453"/>
                  </a:cubicBezTo>
                  <a:cubicBezTo>
                    <a:pt x="430" y="453"/>
                    <a:pt x="430" y="453"/>
                    <a:pt x="431" y="453"/>
                  </a:cubicBezTo>
                  <a:cubicBezTo>
                    <a:pt x="433" y="455"/>
                    <a:pt x="433" y="456"/>
                    <a:pt x="431" y="458"/>
                  </a:cubicBezTo>
                  <a:cubicBezTo>
                    <a:pt x="430" y="459"/>
                    <a:pt x="429" y="460"/>
                    <a:pt x="428" y="460"/>
                  </a:cubicBezTo>
                  <a:cubicBezTo>
                    <a:pt x="428" y="460"/>
                    <a:pt x="428" y="460"/>
                    <a:pt x="428" y="461"/>
                  </a:cubicBezTo>
                  <a:cubicBezTo>
                    <a:pt x="427" y="460"/>
                    <a:pt x="427" y="460"/>
                    <a:pt x="427" y="460"/>
                  </a:cubicBezTo>
                  <a:cubicBezTo>
                    <a:pt x="427" y="460"/>
                    <a:pt x="427" y="460"/>
                    <a:pt x="427" y="460"/>
                  </a:cubicBezTo>
                  <a:cubicBezTo>
                    <a:pt x="428" y="458"/>
                    <a:pt x="428" y="456"/>
                    <a:pt x="428" y="454"/>
                  </a:cubicBezTo>
                  <a:close/>
                  <a:moveTo>
                    <a:pt x="421" y="1070"/>
                  </a:moveTo>
                  <a:cubicBezTo>
                    <a:pt x="421" y="1070"/>
                    <a:pt x="421" y="1071"/>
                    <a:pt x="421" y="1071"/>
                  </a:cubicBezTo>
                  <a:cubicBezTo>
                    <a:pt x="421" y="1073"/>
                    <a:pt x="420" y="1075"/>
                    <a:pt x="419" y="1076"/>
                  </a:cubicBezTo>
                  <a:cubicBezTo>
                    <a:pt x="418" y="1076"/>
                    <a:pt x="418" y="1076"/>
                    <a:pt x="417" y="1076"/>
                  </a:cubicBezTo>
                  <a:cubicBezTo>
                    <a:pt x="416" y="1075"/>
                    <a:pt x="416" y="1075"/>
                    <a:pt x="416" y="1074"/>
                  </a:cubicBezTo>
                  <a:cubicBezTo>
                    <a:pt x="416" y="1072"/>
                    <a:pt x="418" y="1070"/>
                    <a:pt x="421" y="1070"/>
                  </a:cubicBezTo>
                  <a:close/>
                  <a:moveTo>
                    <a:pt x="415" y="877"/>
                  </a:moveTo>
                  <a:cubicBezTo>
                    <a:pt x="415" y="877"/>
                    <a:pt x="414" y="877"/>
                    <a:pt x="414" y="877"/>
                  </a:cubicBezTo>
                  <a:cubicBezTo>
                    <a:pt x="413" y="876"/>
                    <a:pt x="413" y="874"/>
                    <a:pt x="414" y="873"/>
                  </a:cubicBezTo>
                  <a:cubicBezTo>
                    <a:pt x="414" y="872"/>
                    <a:pt x="415" y="871"/>
                    <a:pt x="416" y="872"/>
                  </a:cubicBezTo>
                  <a:cubicBezTo>
                    <a:pt x="417" y="872"/>
                    <a:pt x="417" y="873"/>
                    <a:pt x="418" y="873"/>
                  </a:cubicBezTo>
                  <a:cubicBezTo>
                    <a:pt x="419" y="874"/>
                    <a:pt x="419" y="875"/>
                    <a:pt x="418" y="875"/>
                  </a:cubicBezTo>
                  <a:cubicBezTo>
                    <a:pt x="417" y="876"/>
                    <a:pt x="416" y="877"/>
                    <a:pt x="415" y="877"/>
                  </a:cubicBezTo>
                  <a:close/>
                  <a:moveTo>
                    <a:pt x="421" y="715"/>
                  </a:moveTo>
                  <a:cubicBezTo>
                    <a:pt x="422" y="715"/>
                    <a:pt x="423" y="714"/>
                    <a:pt x="423" y="714"/>
                  </a:cubicBezTo>
                  <a:cubicBezTo>
                    <a:pt x="424" y="713"/>
                    <a:pt x="424" y="713"/>
                    <a:pt x="424" y="712"/>
                  </a:cubicBezTo>
                  <a:cubicBezTo>
                    <a:pt x="423" y="711"/>
                    <a:pt x="423" y="711"/>
                    <a:pt x="422" y="712"/>
                  </a:cubicBezTo>
                  <a:cubicBezTo>
                    <a:pt x="421" y="712"/>
                    <a:pt x="421" y="712"/>
                    <a:pt x="420" y="712"/>
                  </a:cubicBezTo>
                  <a:cubicBezTo>
                    <a:pt x="420" y="712"/>
                    <a:pt x="419" y="712"/>
                    <a:pt x="419" y="712"/>
                  </a:cubicBezTo>
                  <a:cubicBezTo>
                    <a:pt x="419" y="711"/>
                    <a:pt x="419" y="711"/>
                    <a:pt x="419" y="710"/>
                  </a:cubicBezTo>
                  <a:cubicBezTo>
                    <a:pt x="419" y="710"/>
                    <a:pt x="420" y="709"/>
                    <a:pt x="420" y="709"/>
                  </a:cubicBezTo>
                  <a:cubicBezTo>
                    <a:pt x="423" y="707"/>
                    <a:pt x="428" y="707"/>
                    <a:pt x="431" y="709"/>
                  </a:cubicBezTo>
                  <a:cubicBezTo>
                    <a:pt x="432" y="711"/>
                    <a:pt x="433" y="712"/>
                    <a:pt x="432" y="714"/>
                  </a:cubicBezTo>
                  <a:cubicBezTo>
                    <a:pt x="430" y="717"/>
                    <a:pt x="428" y="719"/>
                    <a:pt x="425" y="719"/>
                  </a:cubicBezTo>
                  <a:cubicBezTo>
                    <a:pt x="423" y="719"/>
                    <a:pt x="422" y="719"/>
                    <a:pt x="422" y="718"/>
                  </a:cubicBezTo>
                  <a:cubicBezTo>
                    <a:pt x="421" y="717"/>
                    <a:pt x="421" y="716"/>
                    <a:pt x="421" y="715"/>
                  </a:cubicBezTo>
                  <a:close/>
                  <a:moveTo>
                    <a:pt x="426" y="482"/>
                  </a:moveTo>
                  <a:cubicBezTo>
                    <a:pt x="427" y="481"/>
                    <a:pt x="428" y="481"/>
                    <a:pt x="429" y="482"/>
                  </a:cubicBezTo>
                  <a:cubicBezTo>
                    <a:pt x="429" y="484"/>
                    <a:pt x="430" y="485"/>
                    <a:pt x="431" y="486"/>
                  </a:cubicBezTo>
                  <a:cubicBezTo>
                    <a:pt x="431" y="488"/>
                    <a:pt x="430" y="488"/>
                    <a:pt x="429" y="488"/>
                  </a:cubicBezTo>
                  <a:cubicBezTo>
                    <a:pt x="426" y="488"/>
                    <a:pt x="425" y="485"/>
                    <a:pt x="426" y="482"/>
                  </a:cubicBezTo>
                  <a:close/>
                  <a:moveTo>
                    <a:pt x="426" y="512"/>
                  </a:moveTo>
                  <a:cubicBezTo>
                    <a:pt x="427" y="513"/>
                    <a:pt x="426" y="513"/>
                    <a:pt x="426" y="513"/>
                  </a:cubicBezTo>
                  <a:cubicBezTo>
                    <a:pt x="426" y="514"/>
                    <a:pt x="425" y="514"/>
                    <a:pt x="425" y="514"/>
                  </a:cubicBezTo>
                  <a:cubicBezTo>
                    <a:pt x="423" y="513"/>
                    <a:pt x="421" y="512"/>
                    <a:pt x="420" y="511"/>
                  </a:cubicBezTo>
                  <a:cubicBezTo>
                    <a:pt x="419" y="510"/>
                    <a:pt x="419" y="510"/>
                    <a:pt x="419" y="509"/>
                  </a:cubicBezTo>
                  <a:cubicBezTo>
                    <a:pt x="419" y="509"/>
                    <a:pt x="420" y="508"/>
                    <a:pt x="420" y="508"/>
                  </a:cubicBezTo>
                  <a:cubicBezTo>
                    <a:pt x="423" y="508"/>
                    <a:pt x="426" y="510"/>
                    <a:pt x="426" y="512"/>
                  </a:cubicBezTo>
                  <a:close/>
                  <a:moveTo>
                    <a:pt x="409" y="282"/>
                  </a:moveTo>
                  <a:cubicBezTo>
                    <a:pt x="409" y="282"/>
                    <a:pt x="408" y="282"/>
                    <a:pt x="408" y="282"/>
                  </a:cubicBezTo>
                  <a:cubicBezTo>
                    <a:pt x="408" y="280"/>
                    <a:pt x="407" y="279"/>
                    <a:pt x="406" y="278"/>
                  </a:cubicBezTo>
                  <a:cubicBezTo>
                    <a:pt x="405" y="277"/>
                    <a:pt x="405" y="276"/>
                    <a:pt x="406" y="276"/>
                  </a:cubicBezTo>
                  <a:cubicBezTo>
                    <a:pt x="408" y="276"/>
                    <a:pt x="409" y="275"/>
                    <a:pt x="411" y="274"/>
                  </a:cubicBezTo>
                  <a:cubicBezTo>
                    <a:pt x="411" y="273"/>
                    <a:pt x="412" y="274"/>
                    <a:pt x="413" y="274"/>
                  </a:cubicBezTo>
                  <a:cubicBezTo>
                    <a:pt x="413" y="274"/>
                    <a:pt x="413" y="275"/>
                    <a:pt x="413" y="275"/>
                  </a:cubicBezTo>
                  <a:cubicBezTo>
                    <a:pt x="412" y="277"/>
                    <a:pt x="411" y="279"/>
                    <a:pt x="410" y="282"/>
                  </a:cubicBezTo>
                  <a:cubicBezTo>
                    <a:pt x="410" y="282"/>
                    <a:pt x="409" y="282"/>
                    <a:pt x="409" y="282"/>
                  </a:cubicBezTo>
                  <a:close/>
                  <a:moveTo>
                    <a:pt x="409" y="497"/>
                  </a:moveTo>
                  <a:cubicBezTo>
                    <a:pt x="410" y="496"/>
                    <a:pt x="412" y="496"/>
                    <a:pt x="412" y="495"/>
                  </a:cubicBezTo>
                  <a:cubicBezTo>
                    <a:pt x="413" y="494"/>
                    <a:pt x="413" y="493"/>
                    <a:pt x="414" y="494"/>
                  </a:cubicBezTo>
                  <a:cubicBezTo>
                    <a:pt x="415" y="494"/>
                    <a:pt x="415" y="495"/>
                    <a:pt x="416" y="495"/>
                  </a:cubicBezTo>
                  <a:cubicBezTo>
                    <a:pt x="417" y="496"/>
                    <a:pt x="417" y="495"/>
                    <a:pt x="418" y="495"/>
                  </a:cubicBezTo>
                  <a:cubicBezTo>
                    <a:pt x="419" y="494"/>
                    <a:pt x="421" y="495"/>
                    <a:pt x="421" y="496"/>
                  </a:cubicBezTo>
                  <a:cubicBezTo>
                    <a:pt x="420" y="497"/>
                    <a:pt x="420" y="498"/>
                    <a:pt x="420" y="499"/>
                  </a:cubicBezTo>
                  <a:cubicBezTo>
                    <a:pt x="420" y="500"/>
                    <a:pt x="421" y="501"/>
                    <a:pt x="420" y="502"/>
                  </a:cubicBezTo>
                  <a:cubicBezTo>
                    <a:pt x="419" y="503"/>
                    <a:pt x="418" y="502"/>
                    <a:pt x="417" y="501"/>
                  </a:cubicBezTo>
                  <a:cubicBezTo>
                    <a:pt x="414" y="500"/>
                    <a:pt x="412" y="499"/>
                    <a:pt x="409" y="499"/>
                  </a:cubicBezTo>
                  <a:cubicBezTo>
                    <a:pt x="409" y="499"/>
                    <a:pt x="409" y="498"/>
                    <a:pt x="409" y="498"/>
                  </a:cubicBezTo>
                  <a:cubicBezTo>
                    <a:pt x="409" y="497"/>
                    <a:pt x="409" y="497"/>
                    <a:pt x="409" y="497"/>
                  </a:cubicBezTo>
                  <a:close/>
                  <a:moveTo>
                    <a:pt x="409" y="510"/>
                  </a:moveTo>
                  <a:cubicBezTo>
                    <a:pt x="410" y="508"/>
                    <a:pt x="413" y="508"/>
                    <a:pt x="415" y="510"/>
                  </a:cubicBezTo>
                  <a:cubicBezTo>
                    <a:pt x="415" y="510"/>
                    <a:pt x="415" y="511"/>
                    <a:pt x="415" y="511"/>
                  </a:cubicBezTo>
                  <a:cubicBezTo>
                    <a:pt x="414" y="512"/>
                    <a:pt x="413" y="513"/>
                    <a:pt x="413" y="513"/>
                  </a:cubicBezTo>
                  <a:cubicBezTo>
                    <a:pt x="411" y="515"/>
                    <a:pt x="411" y="516"/>
                    <a:pt x="412" y="518"/>
                  </a:cubicBezTo>
                  <a:cubicBezTo>
                    <a:pt x="412" y="519"/>
                    <a:pt x="413" y="519"/>
                    <a:pt x="413" y="520"/>
                  </a:cubicBezTo>
                  <a:cubicBezTo>
                    <a:pt x="413" y="521"/>
                    <a:pt x="413" y="522"/>
                    <a:pt x="412" y="522"/>
                  </a:cubicBezTo>
                  <a:cubicBezTo>
                    <a:pt x="412" y="523"/>
                    <a:pt x="412" y="523"/>
                    <a:pt x="411" y="523"/>
                  </a:cubicBezTo>
                  <a:cubicBezTo>
                    <a:pt x="411" y="523"/>
                    <a:pt x="411" y="523"/>
                    <a:pt x="411" y="522"/>
                  </a:cubicBezTo>
                  <a:cubicBezTo>
                    <a:pt x="410" y="521"/>
                    <a:pt x="410" y="520"/>
                    <a:pt x="409" y="519"/>
                  </a:cubicBezTo>
                  <a:cubicBezTo>
                    <a:pt x="408" y="518"/>
                    <a:pt x="408" y="516"/>
                    <a:pt x="407" y="514"/>
                  </a:cubicBezTo>
                  <a:cubicBezTo>
                    <a:pt x="407" y="513"/>
                    <a:pt x="408" y="511"/>
                    <a:pt x="409" y="510"/>
                  </a:cubicBezTo>
                  <a:close/>
                  <a:moveTo>
                    <a:pt x="411" y="709"/>
                  </a:moveTo>
                  <a:cubicBezTo>
                    <a:pt x="411" y="710"/>
                    <a:pt x="410" y="711"/>
                    <a:pt x="409" y="711"/>
                  </a:cubicBezTo>
                  <a:cubicBezTo>
                    <a:pt x="409" y="711"/>
                    <a:pt x="409" y="711"/>
                    <a:pt x="408" y="710"/>
                  </a:cubicBezTo>
                  <a:cubicBezTo>
                    <a:pt x="408" y="709"/>
                    <a:pt x="409" y="709"/>
                    <a:pt x="410" y="709"/>
                  </a:cubicBezTo>
                  <a:cubicBezTo>
                    <a:pt x="410" y="709"/>
                    <a:pt x="410" y="709"/>
                    <a:pt x="411" y="709"/>
                  </a:cubicBezTo>
                  <a:close/>
                  <a:moveTo>
                    <a:pt x="407" y="1073"/>
                  </a:moveTo>
                  <a:cubicBezTo>
                    <a:pt x="408" y="1070"/>
                    <a:pt x="408" y="1067"/>
                    <a:pt x="409" y="1065"/>
                  </a:cubicBezTo>
                  <a:cubicBezTo>
                    <a:pt x="410" y="1065"/>
                    <a:pt x="410" y="1065"/>
                    <a:pt x="411" y="1065"/>
                  </a:cubicBezTo>
                  <a:cubicBezTo>
                    <a:pt x="411" y="1065"/>
                    <a:pt x="412" y="1065"/>
                    <a:pt x="412" y="1066"/>
                  </a:cubicBezTo>
                  <a:cubicBezTo>
                    <a:pt x="412" y="1068"/>
                    <a:pt x="413" y="1071"/>
                    <a:pt x="411" y="1073"/>
                  </a:cubicBezTo>
                  <a:cubicBezTo>
                    <a:pt x="410" y="1074"/>
                    <a:pt x="410" y="1074"/>
                    <a:pt x="411" y="1075"/>
                  </a:cubicBezTo>
                  <a:cubicBezTo>
                    <a:pt x="412" y="1075"/>
                    <a:pt x="411" y="1076"/>
                    <a:pt x="411" y="1077"/>
                  </a:cubicBezTo>
                  <a:cubicBezTo>
                    <a:pt x="410" y="1078"/>
                    <a:pt x="409" y="1078"/>
                    <a:pt x="408" y="1078"/>
                  </a:cubicBezTo>
                  <a:cubicBezTo>
                    <a:pt x="408" y="1078"/>
                    <a:pt x="407" y="1078"/>
                    <a:pt x="407" y="1077"/>
                  </a:cubicBezTo>
                  <a:cubicBezTo>
                    <a:pt x="406" y="1075"/>
                    <a:pt x="403" y="1074"/>
                    <a:pt x="400" y="1073"/>
                  </a:cubicBezTo>
                  <a:cubicBezTo>
                    <a:pt x="399" y="1073"/>
                    <a:pt x="398" y="1072"/>
                    <a:pt x="398" y="1071"/>
                  </a:cubicBezTo>
                  <a:cubicBezTo>
                    <a:pt x="398" y="1069"/>
                    <a:pt x="399" y="1068"/>
                    <a:pt x="400" y="1067"/>
                  </a:cubicBezTo>
                  <a:cubicBezTo>
                    <a:pt x="401" y="1067"/>
                    <a:pt x="403" y="1067"/>
                    <a:pt x="403" y="1068"/>
                  </a:cubicBezTo>
                  <a:cubicBezTo>
                    <a:pt x="404" y="1071"/>
                    <a:pt x="406" y="1071"/>
                    <a:pt x="407" y="1073"/>
                  </a:cubicBezTo>
                  <a:close/>
                  <a:moveTo>
                    <a:pt x="398" y="718"/>
                  </a:moveTo>
                  <a:cubicBezTo>
                    <a:pt x="397" y="717"/>
                    <a:pt x="397" y="717"/>
                    <a:pt x="397" y="716"/>
                  </a:cubicBezTo>
                  <a:cubicBezTo>
                    <a:pt x="397" y="716"/>
                    <a:pt x="397" y="716"/>
                    <a:pt x="398" y="716"/>
                  </a:cubicBezTo>
                  <a:cubicBezTo>
                    <a:pt x="398" y="716"/>
                    <a:pt x="398" y="717"/>
                    <a:pt x="398" y="717"/>
                  </a:cubicBezTo>
                  <a:cubicBezTo>
                    <a:pt x="398" y="717"/>
                    <a:pt x="398" y="718"/>
                    <a:pt x="398" y="718"/>
                  </a:cubicBezTo>
                  <a:close/>
                  <a:moveTo>
                    <a:pt x="404" y="1021"/>
                  </a:moveTo>
                  <a:cubicBezTo>
                    <a:pt x="404" y="1024"/>
                    <a:pt x="403" y="1027"/>
                    <a:pt x="400" y="1029"/>
                  </a:cubicBezTo>
                  <a:cubicBezTo>
                    <a:pt x="400" y="1029"/>
                    <a:pt x="399" y="1029"/>
                    <a:pt x="399" y="1029"/>
                  </a:cubicBezTo>
                  <a:cubicBezTo>
                    <a:pt x="398" y="1029"/>
                    <a:pt x="398" y="1028"/>
                    <a:pt x="398" y="1028"/>
                  </a:cubicBezTo>
                  <a:cubicBezTo>
                    <a:pt x="398" y="1027"/>
                    <a:pt x="398" y="1027"/>
                    <a:pt x="399" y="1026"/>
                  </a:cubicBezTo>
                  <a:cubicBezTo>
                    <a:pt x="399" y="1024"/>
                    <a:pt x="401" y="1022"/>
                    <a:pt x="401" y="1020"/>
                  </a:cubicBezTo>
                  <a:cubicBezTo>
                    <a:pt x="401" y="1019"/>
                    <a:pt x="401" y="1019"/>
                    <a:pt x="402" y="1018"/>
                  </a:cubicBezTo>
                  <a:cubicBezTo>
                    <a:pt x="403" y="1018"/>
                    <a:pt x="403" y="1019"/>
                    <a:pt x="404" y="1019"/>
                  </a:cubicBezTo>
                  <a:cubicBezTo>
                    <a:pt x="404" y="1020"/>
                    <a:pt x="404" y="1021"/>
                    <a:pt x="404" y="1021"/>
                  </a:cubicBezTo>
                  <a:close/>
                  <a:moveTo>
                    <a:pt x="403" y="721"/>
                  </a:moveTo>
                  <a:cubicBezTo>
                    <a:pt x="403" y="721"/>
                    <a:pt x="404" y="722"/>
                    <a:pt x="404" y="722"/>
                  </a:cubicBezTo>
                  <a:cubicBezTo>
                    <a:pt x="404" y="724"/>
                    <a:pt x="403" y="724"/>
                    <a:pt x="401" y="724"/>
                  </a:cubicBezTo>
                  <a:cubicBezTo>
                    <a:pt x="401" y="725"/>
                    <a:pt x="400" y="724"/>
                    <a:pt x="400" y="723"/>
                  </a:cubicBezTo>
                  <a:cubicBezTo>
                    <a:pt x="400" y="722"/>
                    <a:pt x="401" y="722"/>
                    <a:pt x="401" y="721"/>
                  </a:cubicBezTo>
                  <a:cubicBezTo>
                    <a:pt x="402" y="721"/>
                    <a:pt x="402" y="720"/>
                    <a:pt x="403" y="721"/>
                  </a:cubicBezTo>
                  <a:close/>
                  <a:moveTo>
                    <a:pt x="397" y="497"/>
                  </a:moveTo>
                  <a:cubicBezTo>
                    <a:pt x="397" y="496"/>
                    <a:pt x="398" y="496"/>
                    <a:pt x="399" y="496"/>
                  </a:cubicBezTo>
                  <a:cubicBezTo>
                    <a:pt x="400" y="496"/>
                    <a:pt x="402" y="497"/>
                    <a:pt x="402" y="499"/>
                  </a:cubicBezTo>
                  <a:cubicBezTo>
                    <a:pt x="402" y="499"/>
                    <a:pt x="402" y="499"/>
                    <a:pt x="402" y="500"/>
                  </a:cubicBezTo>
                  <a:cubicBezTo>
                    <a:pt x="400" y="501"/>
                    <a:pt x="398" y="501"/>
                    <a:pt x="397" y="500"/>
                  </a:cubicBezTo>
                  <a:cubicBezTo>
                    <a:pt x="396" y="499"/>
                    <a:pt x="396" y="498"/>
                    <a:pt x="397" y="497"/>
                  </a:cubicBezTo>
                  <a:close/>
                  <a:moveTo>
                    <a:pt x="395" y="496"/>
                  </a:moveTo>
                  <a:cubicBezTo>
                    <a:pt x="395" y="497"/>
                    <a:pt x="395" y="497"/>
                    <a:pt x="395" y="498"/>
                  </a:cubicBezTo>
                  <a:cubicBezTo>
                    <a:pt x="394" y="498"/>
                    <a:pt x="394" y="499"/>
                    <a:pt x="392" y="499"/>
                  </a:cubicBezTo>
                  <a:cubicBezTo>
                    <a:pt x="392" y="499"/>
                    <a:pt x="392" y="498"/>
                    <a:pt x="392" y="498"/>
                  </a:cubicBezTo>
                  <a:cubicBezTo>
                    <a:pt x="392" y="497"/>
                    <a:pt x="392" y="496"/>
                    <a:pt x="393" y="496"/>
                  </a:cubicBezTo>
                  <a:cubicBezTo>
                    <a:pt x="394" y="496"/>
                    <a:pt x="395" y="496"/>
                    <a:pt x="395" y="496"/>
                  </a:cubicBezTo>
                  <a:close/>
                  <a:moveTo>
                    <a:pt x="395" y="565"/>
                  </a:moveTo>
                  <a:cubicBezTo>
                    <a:pt x="395" y="565"/>
                    <a:pt x="395" y="566"/>
                    <a:pt x="395" y="566"/>
                  </a:cubicBezTo>
                  <a:cubicBezTo>
                    <a:pt x="394" y="567"/>
                    <a:pt x="392" y="567"/>
                    <a:pt x="392" y="566"/>
                  </a:cubicBezTo>
                  <a:cubicBezTo>
                    <a:pt x="391" y="566"/>
                    <a:pt x="391" y="565"/>
                    <a:pt x="392" y="565"/>
                  </a:cubicBezTo>
                  <a:cubicBezTo>
                    <a:pt x="392" y="564"/>
                    <a:pt x="393" y="564"/>
                    <a:pt x="394" y="564"/>
                  </a:cubicBezTo>
                  <a:cubicBezTo>
                    <a:pt x="395" y="564"/>
                    <a:pt x="395" y="565"/>
                    <a:pt x="395" y="565"/>
                  </a:cubicBezTo>
                  <a:close/>
                  <a:moveTo>
                    <a:pt x="390" y="490"/>
                  </a:moveTo>
                  <a:cubicBezTo>
                    <a:pt x="391" y="489"/>
                    <a:pt x="392" y="489"/>
                    <a:pt x="393" y="489"/>
                  </a:cubicBezTo>
                  <a:cubicBezTo>
                    <a:pt x="394" y="490"/>
                    <a:pt x="394" y="490"/>
                    <a:pt x="394" y="491"/>
                  </a:cubicBezTo>
                  <a:cubicBezTo>
                    <a:pt x="394" y="492"/>
                    <a:pt x="394" y="492"/>
                    <a:pt x="393" y="493"/>
                  </a:cubicBezTo>
                  <a:cubicBezTo>
                    <a:pt x="392" y="493"/>
                    <a:pt x="391" y="493"/>
                    <a:pt x="391" y="493"/>
                  </a:cubicBezTo>
                  <a:cubicBezTo>
                    <a:pt x="390" y="492"/>
                    <a:pt x="390" y="492"/>
                    <a:pt x="390" y="491"/>
                  </a:cubicBezTo>
                  <a:cubicBezTo>
                    <a:pt x="389" y="491"/>
                    <a:pt x="390" y="490"/>
                    <a:pt x="390" y="490"/>
                  </a:cubicBezTo>
                  <a:close/>
                  <a:moveTo>
                    <a:pt x="391" y="575"/>
                  </a:moveTo>
                  <a:cubicBezTo>
                    <a:pt x="391" y="574"/>
                    <a:pt x="392" y="574"/>
                    <a:pt x="392" y="575"/>
                  </a:cubicBezTo>
                  <a:cubicBezTo>
                    <a:pt x="393" y="576"/>
                    <a:pt x="393" y="577"/>
                    <a:pt x="393" y="579"/>
                  </a:cubicBezTo>
                  <a:cubicBezTo>
                    <a:pt x="393" y="579"/>
                    <a:pt x="393" y="580"/>
                    <a:pt x="392" y="580"/>
                  </a:cubicBezTo>
                  <a:cubicBezTo>
                    <a:pt x="392" y="580"/>
                    <a:pt x="391" y="580"/>
                    <a:pt x="391" y="580"/>
                  </a:cubicBezTo>
                  <a:cubicBezTo>
                    <a:pt x="389" y="578"/>
                    <a:pt x="389" y="576"/>
                    <a:pt x="391" y="575"/>
                  </a:cubicBezTo>
                  <a:close/>
                  <a:moveTo>
                    <a:pt x="392" y="903"/>
                  </a:moveTo>
                  <a:cubicBezTo>
                    <a:pt x="392" y="904"/>
                    <a:pt x="392" y="906"/>
                    <a:pt x="391" y="907"/>
                  </a:cubicBezTo>
                  <a:cubicBezTo>
                    <a:pt x="391" y="907"/>
                    <a:pt x="390" y="907"/>
                    <a:pt x="389" y="906"/>
                  </a:cubicBezTo>
                  <a:cubicBezTo>
                    <a:pt x="389" y="904"/>
                    <a:pt x="389" y="902"/>
                    <a:pt x="390" y="900"/>
                  </a:cubicBezTo>
                  <a:cubicBezTo>
                    <a:pt x="390" y="900"/>
                    <a:pt x="391" y="899"/>
                    <a:pt x="391" y="899"/>
                  </a:cubicBezTo>
                  <a:cubicBezTo>
                    <a:pt x="391" y="899"/>
                    <a:pt x="391" y="900"/>
                    <a:pt x="392" y="900"/>
                  </a:cubicBezTo>
                  <a:cubicBezTo>
                    <a:pt x="392" y="901"/>
                    <a:pt x="392" y="902"/>
                    <a:pt x="392" y="903"/>
                  </a:cubicBezTo>
                  <a:close/>
                  <a:moveTo>
                    <a:pt x="381" y="469"/>
                  </a:moveTo>
                  <a:cubicBezTo>
                    <a:pt x="382" y="469"/>
                    <a:pt x="382" y="469"/>
                    <a:pt x="383" y="469"/>
                  </a:cubicBezTo>
                  <a:cubicBezTo>
                    <a:pt x="383" y="470"/>
                    <a:pt x="384" y="471"/>
                    <a:pt x="384" y="472"/>
                  </a:cubicBezTo>
                  <a:cubicBezTo>
                    <a:pt x="384" y="473"/>
                    <a:pt x="382" y="474"/>
                    <a:pt x="381" y="474"/>
                  </a:cubicBezTo>
                  <a:cubicBezTo>
                    <a:pt x="380" y="474"/>
                    <a:pt x="380" y="474"/>
                    <a:pt x="380" y="473"/>
                  </a:cubicBezTo>
                  <a:cubicBezTo>
                    <a:pt x="379" y="472"/>
                    <a:pt x="380" y="470"/>
                    <a:pt x="381" y="469"/>
                  </a:cubicBezTo>
                  <a:close/>
                  <a:moveTo>
                    <a:pt x="373" y="305"/>
                  </a:moveTo>
                  <a:cubicBezTo>
                    <a:pt x="374" y="305"/>
                    <a:pt x="374" y="305"/>
                    <a:pt x="374" y="305"/>
                  </a:cubicBezTo>
                  <a:cubicBezTo>
                    <a:pt x="375" y="306"/>
                    <a:pt x="374" y="307"/>
                    <a:pt x="373" y="307"/>
                  </a:cubicBezTo>
                  <a:cubicBezTo>
                    <a:pt x="373" y="307"/>
                    <a:pt x="373" y="307"/>
                    <a:pt x="372" y="306"/>
                  </a:cubicBezTo>
                  <a:cubicBezTo>
                    <a:pt x="372" y="306"/>
                    <a:pt x="373" y="305"/>
                    <a:pt x="373" y="305"/>
                  </a:cubicBezTo>
                  <a:close/>
                  <a:moveTo>
                    <a:pt x="374" y="469"/>
                  </a:moveTo>
                  <a:cubicBezTo>
                    <a:pt x="374" y="468"/>
                    <a:pt x="375" y="468"/>
                    <a:pt x="376" y="469"/>
                  </a:cubicBezTo>
                  <a:cubicBezTo>
                    <a:pt x="377" y="470"/>
                    <a:pt x="377" y="471"/>
                    <a:pt x="376" y="472"/>
                  </a:cubicBezTo>
                  <a:cubicBezTo>
                    <a:pt x="375" y="473"/>
                    <a:pt x="374" y="474"/>
                    <a:pt x="373" y="474"/>
                  </a:cubicBezTo>
                  <a:cubicBezTo>
                    <a:pt x="372" y="474"/>
                    <a:pt x="372" y="474"/>
                    <a:pt x="372" y="473"/>
                  </a:cubicBezTo>
                  <a:cubicBezTo>
                    <a:pt x="372" y="472"/>
                    <a:pt x="373" y="470"/>
                    <a:pt x="374" y="469"/>
                  </a:cubicBezTo>
                  <a:close/>
                  <a:moveTo>
                    <a:pt x="367" y="507"/>
                  </a:moveTo>
                  <a:cubicBezTo>
                    <a:pt x="368" y="506"/>
                    <a:pt x="371" y="508"/>
                    <a:pt x="371" y="510"/>
                  </a:cubicBezTo>
                  <a:cubicBezTo>
                    <a:pt x="371" y="511"/>
                    <a:pt x="371" y="512"/>
                    <a:pt x="370" y="513"/>
                  </a:cubicBezTo>
                  <a:cubicBezTo>
                    <a:pt x="369" y="514"/>
                    <a:pt x="368" y="514"/>
                    <a:pt x="368" y="514"/>
                  </a:cubicBezTo>
                  <a:cubicBezTo>
                    <a:pt x="367" y="512"/>
                    <a:pt x="366" y="510"/>
                    <a:pt x="366" y="508"/>
                  </a:cubicBezTo>
                  <a:cubicBezTo>
                    <a:pt x="366" y="508"/>
                    <a:pt x="366" y="507"/>
                    <a:pt x="367" y="507"/>
                  </a:cubicBezTo>
                  <a:close/>
                  <a:moveTo>
                    <a:pt x="365" y="291"/>
                  </a:moveTo>
                  <a:cubicBezTo>
                    <a:pt x="365" y="290"/>
                    <a:pt x="364" y="290"/>
                    <a:pt x="364" y="289"/>
                  </a:cubicBezTo>
                  <a:cubicBezTo>
                    <a:pt x="364" y="288"/>
                    <a:pt x="365" y="288"/>
                    <a:pt x="366" y="288"/>
                  </a:cubicBezTo>
                  <a:cubicBezTo>
                    <a:pt x="367" y="288"/>
                    <a:pt x="367" y="288"/>
                    <a:pt x="367" y="289"/>
                  </a:cubicBezTo>
                  <a:cubicBezTo>
                    <a:pt x="367" y="290"/>
                    <a:pt x="366" y="291"/>
                    <a:pt x="365" y="291"/>
                  </a:cubicBezTo>
                  <a:close/>
                  <a:moveTo>
                    <a:pt x="366" y="270"/>
                  </a:moveTo>
                  <a:cubicBezTo>
                    <a:pt x="366" y="269"/>
                    <a:pt x="366" y="269"/>
                    <a:pt x="367" y="269"/>
                  </a:cubicBezTo>
                  <a:cubicBezTo>
                    <a:pt x="368" y="270"/>
                    <a:pt x="370" y="272"/>
                    <a:pt x="369" y="274"/>
                  </a:cubicBezTo>
                  <a:cubicBezTo>
                    <a:pt x="369" y="274"/>
                    <a:pt x="369" y="274"/>
                    <a:pt x="369" y="274"/>
                  </a:cubicBezTo>
                  <a:cubicBezTo>
                    <a:pt x="368" y="275"/>
                    <a:pt x="368" y="275"/>
                    <a:pt x="367" y="274"/>
                  </a:cubicBezTo>
                  <a:cubicBezTo>
                    <a:pt x="367" y="273"/>
                    <a:pt x="366" y="272"/>
                    <a:pt x="365" y="271"/>
                  </a:cubicBezTo>
                  <a:cubicBezTo>
                    <a:pt x="365" y="271"/>
                    <a:pt x="365" y="270"/>
                    <a:pt x="366" y="270"/>
                  </a:cubicBezTo>
                  <a:close/>
                  <a:moveTo>
                    <a:pt x="364" y="279"/>
                  </a:moveTo>
                  <a:cubicBezTo>
                    <a:pt x="365" y="279"/>
                    <a:pt x="365" y="279"/>
                    <a:pt x="365" y="280"/>
                  </a:cubicBezTo>
                  <a:cubicBezTo>
                    <a:pt x="366" y="280"/>
                    <a:pt x="368" y="281"/>
                    <a:pt x="367" y="283"/>
                  </a:cubicBezTo>
                  <a:cubicBezTo>
                    <a:pt x="367" y="284"/>
                    <a:pt x="367" y="285"/>
                    <a:pt x="366" y="285"/>
                  </a:cubicBezTo>
                  <a:cubicBezTo>
                    <a:pt x="366" y="285"/>
                    <a:pt x="366" y="285"/>
                    <a:pt x="366" y="285"/>
                  </a:cubicBezTo>
                  <a:cubicBezTo>
                    <a:pt x="364" y="285"/>
                    <a:pt x="363" y="282"/>
                    <a:pt x="363" y="280"/>
                  </a:cubicBezTo>
                  <a:cubicBezTo>
                    <a:pt x="363" y="280"/>
                    <a:pt x="364" y="279"/>
                    <a:pt x="364" y="279"/>
                  </a:cubicBezTo>
                  <a:close/>
                  <a:moveTo>
                    <a:pt x="358" y="261"/>
                  </a:moveTo>
                  <a:cubicBezTo>
                    <a:pt x="359" y="261"/>
                    <a:pt x="360" y="261"/>
                    <a:pt x="360" y="261"/>
                  </a:cubicBezTo>
                  <a:cubicBezTo>
                    <a:pt x="362" y="262"/>
                    <a:pt x="363" y="264"/>
                    <a:pt x="363" y="266"/>
                  </a:cubicBezTo>
                  <a:cubicBezTo>
                    <a:pt x="362" y="266"/>
                    <a:pt x="362" y="266"/>
                    <a:pt x="362" y="267"/>
                  </a:cubicBezTo>
                  <a:cubicBezTo>
                    <a:pt x="362" y="267"/>
                    <a:pt x="361" y="267"/>
                    <a:pt x="361" y="266"/>
                  </a:cubicBezTo>
                  <a:cubicBezTo>
                    <a:pt x="360" y="265"/>
                    <a:pt x="359" y="264"/>
                    <a:pt x="358" y="263"/>
                  </a:cubicBezTo>
                  <a:cubicBezTo>
                    <a:pt x="358" y="263"/>
                    <a:pt x="358" y="262"/>
                    <a:pt x="358" y="261"/>
                  </a:cubicBezTo>
                  <a:close/>
                  <a:moveTo>
                    <a:pt x="355" y="265"/>
                  </a:moveTo>
                  <a:cubicBezTo>
                    <a:pt x="356" y="265"/>
                    <a:pt x="357" y="265"/>
                    <a:pt x="357" y="266"/>
                  </a:cubicBezTo>
                  <a:cubicBezTo>
                    <a:pt x="357" y="266"/>
                    <a:pt x="357" y="266"/>
                    <a:pt x="357" y="266"/>
                  </a:cubicBezTo>
                  <a:cubicBezTo>
                    <a:pt x="358" y="269"/>
                    <a:pt x="359" y="270"/>
                    <a:pt x="362" y="271"/>
                  </a:cubicBezTo>
                  <a:cubicBezTo>
                    <a:pt x="362" y="271"/>
                    <a:pt x="363" y="271"/>
                    <a:pt x="363" y="272"/>
                  </a:cubicBezTo>
                  <a:cubicBezTo>
                    <a:pt x="363" y="272"/>
                    <a:pt x="362" y="273"/>
                    <a:pt x="362" y="273"/>
                  </a:cubicBezTo>
                  <a:cubicBezTo>
                    <a:pt x="361" y="273"/>
                    <a:pt x="361" y="273"/>
                    <a:pt x="361" y="273"/>
                  </a:cubicBezTo>
                  <a:cubicBezTo>
                    <a:pt x="359" y="273"/>
                    <a:pt x="358" y="273"/>
                    <a:pt x="357" y="272"/>
                  </a:cubicBezTo>
                  <a:cubicBezTo>
                    <a:pt x="357" y="272"/>
                    <a:pt x="356" y="272"/>
                    <a:pt x="356" y="272"/>
                  </a:cubicBezTo>
                  <a:cubicBezTo>
                    <a:pt x="356" y="270"/>
                    <a:pt x="355" y="268"/>
                    <a:pt x="354" y="267"/>
                  </a:cubicBezTo>
                  <a:cubicBezTo>
                    <a:pt x="354" y="266"/>
                    <a:pt x="354" y="265"/>
                    <a:pt x="355" y="265"/>
                  </a:cubicBezTo>
                  <a:close/>
                  <a:moveTo>
                    <a:pt x="356" y="283"/>
                  </a:moveTo>
                  <a:cubicBezTo>
                    <a:pt x="355" y="283"/>
                    <a:pt x="355" y="283"/>
                    <a:pt x="355" y="283"/>
                  </a:cubicBezTo>
                  <a:cubicBezTo>
                    <a:pt x="355" y="283"/>
                    <a:pt x="355" y="282"/>
                    <a:pt x="355" y="282"/>
                  </a:cubicBezTo>
                  <a:cubicBezTo>
                    <a:pt x="356" y="281"/>
                    <a:pt x="357" y="280"/>
                    <a:pt x="358" y="279"/>
                  </a:cubicBezTo>
                  <a:cubicBezTo>
                    <a:pt x="358" y="279"/>
                    <a:pt x="359" y="279"/>
                    <a:pt x="359" y="279"/>
                  </a:cubicBezTo>
                  <a:cubicBezTo>
                    <a:pt x="359" y="279"/>
                    <a:pt x="360" y="280"/>
                    <a:pt x="360" y="280"/>
                  </a:cubicBezTo>
                  <a:cubicBezTo>
                    <a:pt x="359" y="282"/>
                    <a:pt x="357" y="283"/>
                    <a:pt x="356" y="283"/>
                  </a:cubicBezTo>
                  <a:close/>
                  <a:moveTo>
                    <a:pt x="357" y="593"/>
                  </a:moveTo>
                  <a:cubicBezTo>
                    <a:pt x="357" y="593"/>
                    <a:pt x="357" y="593"/>
                    <a:pt x="356" y="594"/>
                  </a:cubicBezTo>
                  <a:cubicBezTo>
                    <a:pt x="356" y="594"/>
                    <a:pt x="356" y="594"/>
                    <a:pt x="356" y="593"/>
                  </a:cubicBezTo>
                  <a:cubicBezTo>
                    <a:pt x="355" y="593"/>
                    <a:pt x="354" y="592"/>
                    <a:pt x="353" y="591"/>
                  </a:cubicBezTo>
                  <a:cubicBezTo>
                    <a:pt x="353" y="591"/>
                    <a:pt x="353" y="590"/>
                    <a:pt x="354" y="590"/>
                  </a:cubicBezTo>
                  <a:cubicBezTo>
                    <a:pt x="354" y="590"/>
                    <a:pt x="355" y="589"/>
                    <a:pt x="355" y="590"/>
                  </a:cubicBezTo>
                  <a:cubicBezTo>
                    <a:pt x="356" y="590"/>
                    <a:pt x="357" y="591"/>
                    <a:pt x="357" y="593"/>
                  </a:cubicBezTo>
                  <a:close/>
                  <a:moveTo>
                    <a:pt x="358" y="585"/>
                  </a:moveTo>
                  <a:cubicBezTo>
                    <a:pt x="359" y="585"/>
                    <a:pt x="359" y="585"/>
                    <a:pt x="359" y="585"/>
                  </a:cubicBezTo>
                  <a:cubicBezTo>
                    <a:pt x="359" y="585"/>
                    <a:pt x="359" y="586"/>
                    <a:pt x="360" y="586"/>
                  </a:cubicBezTo>
                  <a:cubicBezTo>
                    <a:pt x="359" y="587"/>
                    <a:pt x="359" y="588"/>
                    <a:pt x="358" y="588"/>
                  </a:cubicBezTo>
                  <a:cubicBezTo>
                    <a:pt x="358" y="588"/>
                    <a:pt x="357" y="588"/>
                    <a:pt x="357" y="587"/>
                  </a:cubicBezTo>
                  <a:cubicBezTo>
                    <a:pt x="357" y="586"/>
                    <a:pt x="357" y="586"/>
                    <a:pt x="358" y="585"/>
                  </a:cubicBezTo>
                  <a:close/>
                  <a:moveTo>
                    <a:pt x="359" y="431"/>
                  </a:moveTo>
                  <a:cubicBezTo>
                    <a:pt x="359" y="431"/>
                    <a:pt x="359" y="430"/>
                    <a:pt x="360" y="430"/>
                  </a:cubicBezTo>
                  <a:cubicBezTo>
                    <a:pt x="360" y="430"/>
                    <a:pt x="360" y="430"/>
                    <a:pt x="360" y="430"/>
                  </a:cubicBezTo>
                  <a:cubicBezTo>
                    <a:pt x="361" y="431"/>
                    <a:pt x="360" y="431"/>
                    <a:pt x="360" y="431"/>
                  </a:cubicBezTo>
                  <a:cubicBezTo>
                    <a:pt x="360" y="431"/>
                    <a:pt x="359" y="431"/>
                    <a:pt x="359" y="431"/>
                  </a:cubicBezTo>
                  <a:close/>
                  <a:moveTo>
                    <a:pt x="354" y="583"/>
                  </a:moveTo>
                  <a:cubicBezTo>
                    <a:pt x="355" y="584"/>
                    <a:pt x="355" y="585"/>
                    <a:pt x="355" y="585"/>
                  </a:cubicBezTo>
                  <a:cubicBezTo>
                    <a:pt x="353" y="587"/>
                    <a:pt x="351" y="588"/>
                    <a:pt x="350" y="590"/>
                  </a:cubicBezTo>
                  <a:cubicBezTo>
                    <a:pt x="350" y="590"/>
                    <a:pt x="349" y="590"/>
                    <a:pt x="349" y="590"/>
                  </a:cubicBezTo>
                  <a:cubicBezTo>
                    <a:pt x="349" y="590"/>
                    <a:pt x="348" y="589"/>
                    <a:pt x="348" y="589"/>
                  </a:cubicBezTo>
                  <a:cubicBezTo>
                    <a:pt x="347" y="587"/>
                    <a:pt x="346" y="585"/>
                    <a:pt x="345" y="583"/>
                  </a:cubicBezTo>
                  <a:cubicBezTo>
                    <a:pt x="345" y="583"/>
                    <a:pt x="345" y="583"/>
                    <a:pt x="346" y="582"/>
                  </a:cubicBezTo>
                  <a:cubicBezTo>
                    <a:pt x="346" y="582"/>
                    <a:pt x="346" y="582"/>
                    <a:pt x="347" y="582"/>
                  </a:cubicBezTo>
                  <a:cubicBezTo>
                    <a:pt x="347" y="582"/>
                    <a:pt x="347" y="582"/>
                    <a:pt x="347" y="583"/>
                  </a:cubicBezTo>
                  <a:cubicBezTo>
                    <a:pt x="349" y="584"/>
                    <a:pt x="350" y="585"/>
                    <a:pt x="352" y="583"/>
                  </a:cubicBezTo>
                  <a:cubicBezTo>
                    <a:pt x="353" y="583"/>
                    <a:pt x="353" y="583"/>
                    <a:pt x="354" y="583"/>
                  </a:cubicBezTo>
                  <a:close/>
                  <a:moveTo>
                    <a:pt x="351" y="998"/>
                  </a:moveTo>
                  <a:cubicBezTo>
                    <a:pt x="350" y="997"/>
                    <a:pt x="349" y="997"/>
                    <a:pt x="349" y="996"/>
                  </a:cubicBezTo>
                  <a:cubicBezTo>
                    <a:pt x="348" y="995"/>
                    <a:pt x="349" y="994"/>
                    <a:pt x="349" y="993"/>
                  </a:cubicBezTo>
                  <a:cubicBezTo>
                    <a:pt x="350" y="993"/>
                    <a:pt x="351" y="993"/>
                    <a:pt x="351" y="993"/>
                  </a:cubicBezTo>
                  <a:cubicBezTo>
                    <a:pt x="352" y="994"/>
                    <a:pt x="353" y="996"/>
                    <a:pt x="353" y="997"/>
                  </a:cubicBezTo>
                  <a:cubicBezTo>
                    <a:pt x="353" y="997"/>
                    <a:pt x="352" y="998"/>
                    <a:pt x="352" y="998"/>
                  </a:cubicBezTo>
                  <a:cubicBezTo>
                    <a:pt x="352" y="998"/>
                    <a:pt x="351" y="998"/>
                    <a:pt x="351" y="998"/>
                  </a:cubicBezTo>
                  <a:close/>
                  <a:moveTo>
                    <a:pt x="350" y="1004"/>
                  </a:moveTo>
                  <a:cubicBezTo>
                    <a:pt x="350" y="1005"/>
                    <a:pt x="348" y="1006"/>
                    <a:pt x="347" y="1005"/>
                  </a:cubicBezTo>
                  <a:cubicBezTo>
                    <a:pt x="346" y="1005"/>
                    <a:pt x="345" y="1004"/>
                    <a:pt x="345" y="1003"/>
                  </a:cubicBezTo>
                  <a:cubicBezTo>
                    <a:pt x="345" y="1002"/>
                    <a:pt x="345" y="1002"/>
                    <a:pt x="345" y="1001"/>
                  </a:cubicBezTo>
                  <a:cubicBezTo>
                    <a:pt x="345" y="1001"/>
                    <a:pt x="345" y="1000"/>
                    <a:pt x="346" y="1000"/>
                  </a:cubicBezTo>
                  <a:cubicBezTo>
                    <a:pt x="346" y="999"/>
                    <a:pt x="347" y="999"/>
                    <a:pt x="348" y="999"/>
                  </a:cubicBezTo>
                  <a:cubicBezTo>
                    <a:pt x="349" y="1000"/>
                    <a:pt x="349" y="1001"/>
                    <a:pt x="350" y="1002"/>
                  </a:cubicBezTo>
                  <a:cubicBezTo>
                    <a:pt x="350" y="1002"/>
                    <a:pt x="351" y="1003"/>
                    <a:pt x="350" y="1004"/>
                  </a:cubicBezTo>
                  <a:close/>
                  <a:moveTo>
                    <a:pt x="351" y="612"/>
                  </a:moveTo>
                  <a:cubicBezTo>
                    <a:pt x="350" y="613"/>
                    <a:pt x="349" y="614"/>
                    <a:pt x="347" y="613"/>
                  </a:cubicBezTo>
                  <a:cubicBezTo>
                    <a:pt x="347" y="613"/>
                    <a:pt x="346" y="612"/>
                    <a:pt x="347" y="611"/>
                  </a:cubicBezTo>
                  <a:cubicBezTo>
                    <a:pt x="347" y="610"/>
                    <a:pt x="347" y="609"/>
                    <a:pt x="347" y="608"/>
                  </a:cubicBezTo>
                  <a:cubicBezTo>
                    <a:pt x="348" y="606"/>
                    <a:pt x="349" y="606"/>
                    <a:pt x="351" y="607"/>
                  </a:cubicBezTo>
                  <a:cubicBezTo>
                    <a:pt x="351" y="607"/>
                    <a:pt x="351" y="608"/>
                    <a:pt x="352" y="608"/>
                  </a:cubicBezTo>
                  <a:cubicBezTo>
                    <a:pt x="352" y="609"/>
                    <a:pt x="351" y="611"/>
                    <a:pt x="351" y="612"/>
                  </a:cubicBezTo>
                  <a:close/>
                  <a:moveTo>
                    <a:pt x="347" y="594"/>
                  </a:moveTo>
                  <a:cubicBezTo>
                    <a:pt x="347" y="593"/>
                    <a:pt x="348" y="592"/>
                    <a:pt x="348" y="592"/>
                  </a:cubicBezTo>
                  <a:cubicBezTo>
                    <a:pt x="349" y="592"/>
                    <a:pt x="349" y="591"/>
                    <a:pt x="350" y="592"/>
                  </a:cubicBezTo>
                  <a:cubicBezTo>
                    <a:pt x="350" y="592"/>
                    <a:pt x="350" y="593"/>
                    <a:pt x="350" y="593"/>
                  </a:cubicBezTo>
                  <a:cubicBezTo>
                    <a:pt x="349" y="594"/>
                    <a:pt x="349" y="594"/>
                    <a:pt x="348" y="594"/>
                  </a:cubicBezTo>
                  <a:cubicBezTo>
                    <a:pt x="348" y="594"/>
                    <a:pt x="347" y="594"/>
                    <a:pt x="347" y="594"/>
                  </a:cubicBezTo>
                  <a:close/>
                  <a:moveTo>
                    <a:pt x="348" y="250"/>
                  </a:moveTo>
                  <a:cubicBezTo>
                    <a:pt x="347" y="250"/>
                    <a:pt x="347" y="250"/>
                    <a:pt x="346" y="249"/>
                  </a:cubicBezTo>
                  <a:cubicBezTo>
                    <a:pt x="346" y="249"/>
                    <a:pt x="346" y="248"/>
                    <a:pt x="346" y="248"/>
                  </a:cubicBezTo>
                  <a:cubicBezTo>
                    <a:pt x="348" y="247"/>
                    <a:pt x="348" y="245"/>
                    <a:pt x="348" y="244"/>
                  </a:cubicBezTo>
                  <a:cubicBezTo>
                    <a:pt x="348" y="243"/>
                    <a:pt x="349" y="242"/>
                    <a:pt x="350" y="242"/>
                  </a:cubicBezTo>
                  <a:cubicBezTo>
                    <a:pt x="351" y="242"/>
                    <a:pt x="351" y="242"/>
                    <a:pt x="352" y="243"/>
                  </a:cubicBezTo>
                  <a:cubicBezTo>
                    <a:pt x="352" y="244"/>
                    <a:pt x="353" y="244"/>
                    <a:pt x="353" y="245"/>
                  </a:cubicBezTo>
                  <a:cubicBezTo>
                    <a:pt x="353" y="246"/>
                    <a:pt x="353" y="246"/>
                    <a:pt x="352" y="247"/>
                  </a:cubicBezTo>
                  <a:cubicBezTo>
                    <a:pt x="351" y="248"/>
                    <a:pt x="349" y="249"/>
                    <a:pt x="348" y="250"/>
                  </a:cubicBezTo>
                  <a:close/>
                  <a:moveTo>
                    <a:pt x="345" y="480"/>
                  </a:moveTo>
                  <a:cubicBezTo>
                    <a:pt x="345" y="479"/>
                    <a:pt x="347" y="479"/>
                    <a:pt x="348" y="477"/>
                  </a:cubicBezTo>
                  <a:cubicBezTo>
                    <a:pt x="348" y="476"/>
                    <a:pt x="348" y="475"/>
                    <a:pt x="349" y="476"/>
                  </a:cubicBezTo>
                  <a:cubicBezTo>
                    <a:pt x="350" y="477"/>
                    <a:pt x="350" y="478"/>
                    <a:pt x="349" y="478"/>
                  </a:cubicBezTo>
                  <a:cubicBezTo>
                    <a:pt x="349" y="480"/>
                    <a:pt x="348" y="481"/>
                    <a:pt x="347" y="482"/>
                  </a:cubicBezTo>
                  <a:cubicBezTo>
                    <a:pt x="347" y="482"/>
                    <a:pt x="346" y="482"/>
                    <a:pt x="345" y="482"/>
                  </a:cubicBezTo>
                  <a:cubicBezTo>
                    <a:pt x="345" y="482"/>
                    <a:pt x="344" y="481"/>
                    <a:pt x="345" y="480"/>
                  </a:cubicBezTo>
                  <a:close/>
                  <a:moveTo>
                    <a:pt x="345" y="604"/>
                  </a:moveTo>
                  <a:cubicBezTo>
                    <a:pt x="345" y="605"/>
                    <a:pt x="345" y="605"/>
                    <a:pt x="344" y="605"/>
                  </a:cubicBezTo>
                  <a:cubicBezTo>
                    <a:pt x="343" y="605"/>
                    <a:pt x="341" y="604"/>
                    <a:pt x="341" y="603"/>
                  </a:cubicBezTo>
                  <a:cubicBezTo>
                    <a:pt x="340" y="602"/>
                    <a:pt x="341" y="601"/>
                    <a:pt x="342" y="601"/>
                  </a:cubicBezTo>
                  <a:cubicBezTo>
                    <a:pt x="344" y="601"/>
                    <a:pt x="345" y="602"/>
                    <a:pt x="345" y="604"/>
                  </a:cubicBezTo>
                  <a:close/>
                  <a:moveTo>
                    <a:pt x="342" y="332"/>
                  </a:moveTo>
                  <a:cubicBezTo>
                    <a:pt x="343" y="332"/>
                    <a:pt x="343" y="332"/>
                    <a:pt x="343" y="333"/>
                  </a:cubicBezTo>
                  <a:cubicBezTo>
                    <a:pt x="343" y="333"/>
                    <a:pt x="343" y="334"/>
                    <a:pt x="342" y="334"/>
                  </a:cubicBezTo>
                  <a:cubicBezTo>
                    <a:pt x="341" y="334"/>
                    <a:pt x="341" y="334"/>
                    <a:pt x="341" y="333"/>
                  </a:cubicBezTo>
                  <a:cubicBezTo>
                    <a:pt x="341" y="332"/>
                    <a:pt x="341" y="332"/>
                    <a:pt x="342" y="332"/>
                  </a:cubicBezTo>
                  <a:close/>
                  <a:moveTo>
                    <a:pt x="340" y="404"/>
                  </a:moveTo>
                  <a:cubicBezTo>
                    <a:pt x="341" y="403"/>
                    <a:pt x="342" y="403"/>
                    <a:pt x="343" y="404"/>
                  </a:cubicBezTo>
                  <a:cubicBezTo>
                    <a:pt x="344" y="405"/>
                    <a:pt x="344" y="406"/>
                    <a:pt x="344" y="407"/>
                  </a:cubicBezTo>
                  <a:cubicBezTo>
                    <a:pt x="344" y="408"/>
                    <a:pt x="344" y="408"/>
                    <a:pt x="344" y="409"/>
                  </a:cubicBezTo>
                  <a:cubicBezTo>
                    <a:pt x="343" y="409"/>
                    <a:pt x="342" y="410"/>
                    <a:pt x="342" y="409"/>
                  </a:cubicBezTo>
                  <a:cubicBezTo>
                    <a:pt x="342" y="408"/>
                    <a:pt x="341" y="407"/>
                    <a:pt x="340" y="407"/>
                  </a:cubicBezTo>
                  <a:cubicBezTo>
                    <a:pt x="339" y="406"/>
                    <a:pt x="339" y="405"/>
                    <a:pt x="340" y="404"/>
                  </a:cubicBezTo>
                  <a:close/>
                  <a:moveTo>
                    <a:pt x="342" y="594"/>
                  </a:moveTo>
                  <a:cubicBezTo>
                    <a:pt x="342" y="594"/>
                    <a:pt x="342" y="595"/>
                    <a:pt x="342" y="595"/>
                  </a:cubicBezTo>
                  <a:cubicBezTo>
                    <a:pt x="342" y="595"/>
                    <a:pt x="342" y="595"/>
                    <a:pt x="342" y="596"/>
                  </a:cubicBezTo>
                  <a:cubicBezTo>
                    <a:pt x="341" y="596"/>
                    <a:pt x="340" y="597"/>
                    <a:pt x="339" y="597"/>
                  </a:cubicBezTo>
                  <a:cubicBezTo>
                    <a:pt x="339" y="597"/>
                    <a:pt x="338" y="597"/>
                    <a:pt x="338" y="596"/>
                  </a:cubicBezTo>
                  <a:cubicBezTo>
                    <a:pt x="337" y="596"/>
                    <a:pt x="337" y="595"/>
                    <a:pt x="337" y="594"/>
                  </a:cubicBezTo>
                  <a:cubicBezTo>
                    <a:pt x="337" y="593"/>
                    <a:pt x="338" y="593"/>
                    <a:pt x="338" y="593"/>
                  </a:cubicBezTo>
                  <a:cubicBezTo>
                    <a:pt x="340" y="593"/>
                    <a:pt x="341" y="593"/>
                    <a:pt x="342" y="594"/>
                  </a:cubicBezTo>
                  <a:close/>
                  <a:moveTo>
                    <a:pt x="335" y="436"/>
                  </a:moveTo>
                  <a:cubicBezTo>
                    <a:pt x="336" y="436"/>
                    <a:pt x="336" y="436"/>
                    <a:pt x="337" y="436"/>
                  </a:cubicBezTo>
                  <a:cubicBezTo>
                    <a:pt x="337" y="436"/>
                    <a:pt x="337" y="437"/>
                    <a:pt x="337" y="437"/>
                  </a:cubicBezTo>
                  <a:cubicBezTo>
                    <a:pt x="337" y="437"/>
                    <a:pt x="337" y="438"/>
                    <a:pt x="337" y="438"/>
                  </a:cubicBezTo>
                  <a:cubicBezTo>
                    <a:pt x="336" y="440"/>
                    <a:pt x="336" y="443"/>
                    <a:pt x="337" y="445"/>
                  </a:cubicBezTo>
                  <a:cubicBezTo>
                    <a:pt x="338" y="447"/>
                    <a:pt x="337" y="449"/>
                    <a:pt x="336" y="450"/>
                  </a:cubicBezTo>
                  <a:cubicBezTo>
                    <a:pt x="336" y="451"/>
                    <a:pt x="335" y="451"/>
                    <a:pt x="335" y="451"/>
                  </a:cubicBezTo>
                  <a:cubicBezTo>
                    <a:pt x="334" y="451"/>
                    <a:pt x="334" y="450"/>
                    <a:pt x="334" y="450"/>
                  </a:cubicBezTo>
                  <a:cubicBezTo>
                    <a:pt x="334" y="449"/>
                    <a:pt x="334" y="449"/>
                    <a:pt x="334" y="448"/>
                  </a:cubicBezTo>
                  <a:cubicBezTo>
                    <a:pt x="334" y="448"/>
                    <a:pt x="334" y="447"/>
                    <a:pt x="334" y="447"/>
                  </a:cubicBezTo>
                  <a:cubicBezTo>
                    <a:pt x="333" y="444"/>
                    <a:pt x="334" y="441"/>
                    <a:pt x="334" y="438"/>
                  </a:cubicBezTo>
                  <a:cubicBezTo>
                    <a:pt x="334" y="437"/>
                    <a:pt x="334" y="437"/>
                    <a:pt x="335" y="436"/>
                  </a:cubicBezTo>
                  <a:close/>
                  <a:moveTo>
                    <a:pt x="333" y="424"/>
                  </a:moveTo>
                  <a:cubicBezTo>
                    <a:pt x="333" y="423"/>
                    <a:pt x="334" y="423"/>
                    <a:pt x="334" y="423"/>
                  </a:cubicBezTo>
                  <a:cubicBezTo>
                    <a:pt x="335" y="423"/>
                    <a:pt x="335" y="424"/>
                    <a:pt x="335" y="424"/>
                  </a:cubicBezTo>
                  <a:cubicBezTo>
                    <a:pt x="335" y="424"/>
                    <a:pt x="335" y="425"/>
                    <a:pt x="335" y="425"/>
                  </a:cubicBezTo>
                  <a:cubicBezTo>
                    <a:pt x="334" y="426"/>
                    <a:pt x="333" y="427"/>
                    <a:pt x="332" y="427"/>
                  </a:cubicBezTo>
                  <a:cubicBezTo>
                    <a:pt x="330" y="429"/>
                    <a:pt x="330" y="429"/>
                    <a:pt x="330" y="432"/>
                  </a:cubicBezTo>
                  <a:cubicBezTo>
                    <a:pt x="330" y="432"/>
                    <a:pt x="330" y="432"/>
                    <a:pt x="330" y="433"/>
                  </a:cubicBezTo>
                  <a:cubicBezTo>
                    <a:pt x="330" y="433"/>
                    <a:pt x="330" y="433"/>
                    <a:pt x="330" y="434"/>
                  </a:cubicBezTo>
                  <a:cubicBezTo>
                    <a:pt x="329" y="434"/>
                    <a:pt x="329" y="434"/>
                    <a:pt x="329" y="433"/>
                  </a:cubicBezTo>
                  <a:cubicBezTo>
                    <a:pt x="328" y="433"/>
                    <a:pt x="328" y="432"/>
                    <a:pt x="328" y="432"/>
                  </a:cubicBezTo>
                  <a:cubicBezTo>
                    <a:pt x="328" y="431"/>
                    <a:pt x="327" y="430"/>
                    <a:pt x="326" y="429"/>
                  </a:cubicBezTo>
                  <a:cubicBezTo>
                    <a:pt x="325" y="429"/>
                    <a:pt x="325" y="428"/>
                    <a:pt x="325" y="427"/>
                  </a:cubicBezTo>
                  <a:cubicBezTo>
                    <a:pt x="325" y="426"/>
                    <a:pt x="326" y="425"/>
                    <a:pt x="327" y="424"/>
                  </a:cubicBezTo>
                  <a:cubicBezTo>
                    <a:pt x="327" y="424"/>
                    <a:pt x="327" y="424"/>
                    <a:pt x="328" y="424"/>
                  </a:cubicBezTo>
                  <a:cubicBezTo>
                    <a:pt x="328" y="424"/>
                    <a:pt x="328" y="424"/>
                    <a:pt x="328" y="424"/>
                  </a:cubicBezTo>
                  <a:cubicBezTo>
                    <a:pt x="330" y="425"/>
                    <a:pt x="331" y="425"/>
                    <a:pt x="333" y="424"/>
                  </a:cubicBezTo>
                  <a:close/>
                  <a:moveTo>
                    <a:pt x="323" y="336"/>
                  </a:moveTo>
                  <a:cubicBezTo>
                    <a:pt x="323" y="336"/>
                    <a:pt x="324" y="335"/>
                    <a:pt x="325" y="335"/>
                  </a:cubicBezTo>
                  <a:cubicBezTo>
                    <a:pt x="326" y="336"/>
                    <a:pt x="327" y="335"/>
                    <a:pt x="328" y="335"/>
                  </a:cubicBezTo>
                  <a:cubicBezTo>
                    <a:pt x="328" y="335"/>
                    <a:pt x="329" y="335"/>
                    <a:pt x="329" y="335"/>
                  </a:cubicBezTo>
                  <a:cubicBezTo>
                    <a:pt x="329" y="335"/>
                    <a:pt x="330" y="336"/>
                    <a:pt x="329" y="336"/>
                  </a:cubicBezTo>
                  <a:cubicBezTo>
                    <a:pt x="329" y="338"/>
                    <a:pt x="328" y="339"/>
                    <a:pt x="328" y="341"/>
                  </a:cubicBezTo>
                  <a:cubicBezTo>
                    <a:pt x="327" y="341"/>
                    <a:pt x="327" y="341"/>
                    <a:pt x="326" y="341"/>
                  </a:cubicBezTo>
                  <a:cubicBezTo>
                    <a:pt x="325" y="340"/>
                    <a:pt x="324" y="339"/>
                    <a:pt x="323" y="338"/>
                  </a:cubicBezTo>
                  <a:cubicBezTo>
                    <a:pt x="323" y="337"/>
                    <a:pt x="323" y="337"/>
                    <a:pt x="323" y="336"/>
                  </a:cubicBezTo>
                  <a:close/>
                  <a:moveTo>
                    <a:pt x="324" y="463"/>
                  </a:moveTo>
                  <a:cubicBezTo>
                    <a:pt x="324" y="464"/>
                    <a:pt x="323" y="464"/>
                    <a:pt x="323" y="464"/>
                  </a:cubicBezTo>
                  <a:cubicBezTo>
                    <a:pt x="322" y="464"/>
                    <a:pt x="322" y="464"/>
                    <a:pt x="322" y="463"/>
                  </a:cubicBezTo>
                  <a:cubicBezTo>
                    <a:pt x="322" y="463"/>
                    <a:pt x="322" y="462"/>
                    <a:pt x="322" y="462"/>
                  </a:cubicBezTo>
                  <a:cubicBezTo>
                    <a:pt x="322" y="462"/>
                    <a:pt x="322" y="461"/>
                    <a:pt x="322" y="461"/>
                  </a:cubicBezTo>
                  <a:cubicBezTo>
                    <a:pt x="323" y="461"/>
                    <a:pt x="323" y="462"/>
                    <a:pt x="324" y="462"/>
                  </a:cubicBezTo>
                  <a:cubicBezTo>
                    <a:pt x="324" y="462"/>
                    <a:pt x="324" y="463"/>
                    <a:pt x="324" y="463"/>
                  </a:cubicBezTo>
                  <a:close/>
                  <a:moveTo>
                    <a:pt x="315" y="348"/>
                  </a:moveTo>
                  <a:cubicBezTo>
                    <a:pt x="316" y="347"/>
                    <a:pt x="318" y="348"/>
                    <a:pt x="318" y="349"/>
                  </a:cubicBezTo>
                  <a:cubicBezTo>
                    <a:pt x="319" y="350"/>
                    <a:pt x="319" y="351"/>
                    <a:pt x="319" y="351"/>
                  </a:cubicBezTo>
                  <a:cubicBezTo>
                    <a:pt x="318" y="352"/>
                    <a:pt x="319" y="353"/>
                    <a:pt x="320" y="353"/>
                  </a:cubicBezTo>
                  <a:cubicBezTo>
                    <a:pt x="323" y="355"/>
                    <a:pt x="323" y="356"/>
                    <a:pt x="322" y="359"/>
                  </a:cubicBezTo>
                  <a:cubicBezTo>
                    <a:pt x="322" y="359"/>
                    <a:pt x="321" y="360"/>
                    <a:pt x="321" y="359"/>
                  </a:cubicBezTo>
                  <a:cubicBezTo>
                    <a:pt x="320" y="357"/>
                    <a:pt x="318" y="357"/>
                    <a:pt x="317" y="355"/>
                  </a:cubicBezTo>
                  <a:cubicBezTo>
                    <a:pt x="317" y="354"/>
                    <a:pt x="316" y="354"/>
                    <a:pt x="315" y="353"/>
                  </a:cubicBezTo>
                  <a:cubicBezTo>
                    <a:pt x="313" y="352"/>
                    <a:pt x="314" y="349"/>
                    <a:pt x="315" y="348"/>
                  </a:cubicBezTo>
                  <a:close/>
                  <a:moveTo>
                    <a:pt x="318" y="433"/>
                  </a:moveTo>
                  <a:cubicBezTo>
                    <a:pt x="318" y="432"/>
                    <a:pt x="319" y="431"/>
                    <a:pt x="320" y="431"/>
                  </a:cubicBezTo>
                  <a:cubicBezTo>
                    <a:pt x="321" y="431"/>
                    <a:pt x="321" y="432"/>
                    <a:pt x="322" y="433"/>
                  </a:cubicBezTo>
                  <a:cubicBezTo>
                    <a:pt x="322" y="434"/>
                    <a:pt x="321" y="434"/>
                    <a:pt x="320" y="434"/>
                  </a:cubicBezTo>
                  <a:cubicBezTo>
                    <a:pt x="319" y="434"/>
                    <a:pt x="318" y="434"/>
                    <a:pt x="318" y="433"/>
                  </a:cubicBezTo>
                  <a:close/>
                  <a:moveTo>
                    <a:pt x="319" y="491"/>
                  </a:moveTo>
                  <a:cubicBezTo>
                    <a:pt x="319" y="492"/>
                    <a:pt x="319" y="493"/>
                    <a:pt x="318" y="495"/>
                  </a:cubicBezTo>
                  <a:cubicBezTo>
                    <a:pt x="318" y="496"/>
                    <a:pt x="317" y="496"/>
                    <a:pt x="315" y="496"/>
                  </a:cubicBezTo>
                  <a:cubicBezTo>
                    <a:pt x="314" y="496"/>
                    <a:pt x="314" y="495"/>
                    <a:pt x="314" y="494"/>
                  </a:cubicBezTo>
                  <a:cubicBezTo>
                    <a:pt x="315" y="493"/>
                    <a:pt x="316" y="491"/>
                    <a:pt x="317" y="489"/>
                  </a:cubicBezTo>
                  <a:cubicBezTo>
                    <a:pt x="317" y="489"/>
                    <a:pt x="318" y="489"/>
                    <a:pt x="318" y="489"/>
                  </a:cubicBezTo>
                  <a:cubicBezTo>
                    <a:pt x="318" y="489"/>
                    <a:pt x="319" y="490"/>
                    <a:pt x="319" y="490"/>
                  </a:cubicBezTo>
                  <a:cubicBezTo>
                    <a:pt x="319" y="490"/>
                    <a:pt x="319" y="491"/>
                    <a:pt x="319" y="491"/>
                  </a:cubicBezTo>
                  <a:close/>
                  <a:moveTo>
                    <a:pt x="314" y="356"/>
                  </a:moveTo>
                  <a:cubicBezTo>
                    <a:pt x="315" y="356"/>
                    <a:pt x="316" y="357"/>
                    <a:pt x="317" y="357"/>
                  </a:cubicBezTo>
                  <a:cubicBezTo>
                    <a:pt x="318" y="358"/>
                    <a:pt x="318" y="359"/>
                    <a:pt x="318" y="360"/>
                  </a:cubicBezTo>
                  <a:cubicBezTo>
                    <a:pt x="318" y="360"/>
                    <a:pt x="318" y="361"/>
                    <a:pt x="317" y="361"/>
                  </a:cubicBezTo>
                  <a:cubicBezTo>
                    <a:pt x="316" y="362"/>
                    <a:pt x="316" y="362"/>
                    <a:pt x="315" y="361"/>
                  </a:cubicBezTo>
                  <a:cubicBezTo>
                    <a:pt x="315" y="361"/>
                    <a:pt x="315" y="360"/>
                    <a:pt x="314" y="359"/>
                  </a:cubicBezTo>
                  <a:cubicBezTo>
                    <a:pt x="314" y="358"/>
                    <a:pt x="313" y="357"/>
                    <a:pt x="314" y="356"/>
                  </a:cubicBezTo>
                  <a:close/>
                  <a:moveTo>
                    <a:pt x="304" y="407"/>
                  </a:moveTo>
                  <a:cubicBezTo>
                    <a:pt x="303" y="408"/>
                    <a:pt x="303" y="410"/>
                    <a:pt x="304" y="412"/>
                  </a:cubicBezTo>
                  <a:cubicBezTo>
                    <a:pt x="304" y="412"/>
                    <a:pt x="303" y="413"/>
                    <a:pt x="303" y="413"/>
                  </a:cubicBezTo>
                  <a:cubicBezTo>
                    <a:pt x="302" y="413"/>
                    <a:pt x="302" y="413"/>
                    <a:pt x="302" y="412"/>
                  </a:cubicBezTo>
                  <a:cubicBezTo>
                    <a:pt x="301" y="411"/>
                    <a:pt x="301" y="409"/>
                    <a:pt x="300" y="408"/>
                  </a:cubicBezTo>
                  <a:cubicBezTo>
                    <a:pt x="299" y="406"/>
                    <a:pt x="300" y="405"/>
                    <a:pt x="301" y="404"/>
                  </a:cubicBezTo>
                  <a:cubicBezTo>
                    <a:pt x="302" y="403"/>
                    <a:pt x="303" y="403"/>
                    <a:pt x="303" y="403"/>
                  </a:cubicBezTo>
                  <a:cubicBezTo>
                    <a:pt x="304" y="404"/>
                    <a:pt x="305" y="405"/>
                    <a:pt x="305" y="406"/>
                  </a:cubicBezTo>
                  <a:cubicBezTo>
                    <a:pt x="305" y="406"/>
                    <a:pt x="305" y="406"/>
                    <a:pt x="304" y="407"/>
                  </a:cubicBezTo>
                  <a:close/>
                  <a:moveTo>
                    <a:pt x="308" y="487"/>
                  </a:moveTo>
                  <a:cubicBezTo>
                    <a:pt x="308" y="487"/>
                    <a:pt x="308" y="487"/>
                    <a:pt x="308" y="488"/>
                  </a:cubicBezTo>
                  <a:cubicBezTo>
                    <a:pt x="308" y="488"/>
                    <a:pt x="307" y="488"/>
                    <a:pt x="307" y="488"/>
                  </a:cubicBezTo>
                  <a:cubicBezTo>
                    <a:pt x="306" y="487"/>
                    <a:pt x="305" y="486"/>
                    <a:pt x="305" y="485"/>
                  </a:cubicBezTo>
                  <a:cubicBezTo>
                    <a:pt x="305" y="485"/>
                    <a:pt x="306" y="484"/>
                    <a:pt x="307" y="484"/>
                  </a:cubicBezTo>
                  <a:cubicBezTo>
                    <a:pt x="308" y="484"/>
                    <a:pt x="309" y="486"/>
                    <a:pt x="308" y="487"/>
                  </a:cubicBezTo>
                  <a:close/>
                  <a:moveTo>
                    <a:pt x="310" y="442"/>
                  </a:moveTo>
                  <a:cubicBezTo>
                    <a:pt x="310" y="443"/>
                    <a:pt x="309" y="443"/>
                    <a:pt x="309" y="442"/>
                  </a:cubicBezTo>
                  <a:cubicBezTo>
                    <a:pt x="309" y="442"/>
                    <a:pt x="309" y="442"/>
                    <a:pt x="309" y="441"/>
                  </a:cubicBezTo>
                  <a:cubicBezTo>
                    <a:pt x="309" y="440"/>
                    <a:pt x="309" y="439"/>
                    <a:pt x="311" y="438"/>
                  </a:cubicBezTo>
                  <a:cubicBezTo>
                    <a:pt x="311" y="438"/>
                    <a:pt x="311" y="438"/>
                    <a:pt x="311" y="438"/>
                  </a:cubicBezTo>
                  <a:cubicBezTo>
                    <a:pt x="312" y="438"/>
                    <a:pt x="312" y="439"/>
                    <a:pt x="312" y="439"/>
                  </a:cubicBezTo>
                  <a:cubicBezTo>
                    <a:pt x="312" y="441"/>
                    <a:pt x="312" y="442"/>
                    <a:pt x="310" y="442"/>
                  </a:cubicBezTo>
                  <a:close/>
                  <a:moveTo>
                    <a:pt x="313" y="434"/>
                  </a:moveTo>
                  <a:cubicBezTo>
                    <a:pt x="312" y="434"/>
                    <a:pt x="312" y="434"/>
                    <a:pt x="312" y="434"/>
                  </a:cubicBezTo>
                  <a:cubicBezTo>
                    <a:pt x="312" y="434"/>
                    <a:pt x="311" y="434"/>
                    <a:pt x="311" y="434"/>
                  </a:cubicBezTo>
                  <a:cubicBezTo>
                    <a:pt x="311" y="433"/>
                    <a:pt x="311" y="432"/>
                    <a:pt x="310" y="431"/>
                  </a:cubicBezTo>
                  <a:cubicBezTo>
                    <a:pt x="310" y="430"/>
                    <a:pt x="309" y="430"/>
                    <a:pt x="310" y="429"/>
                  </a:cubicBezTo>
                  <a:cubicBezTo>
                    <a:pt x="310" y="429"/>
                    <a:pt x="310" y="428"/>
                    <a:pt x="311" y="428"/>
                  </a:cubicBezTo>
                  <a:cubicBezTo>
                    <a:pt x="311" y="428"/>
                    <a:pt x="311" y="428"/>
                    <a:pt x="312" y="429"/>
                  </a:cubicBezTo>
                  <a:cubicBezTo>
                    <a:pt x="313" y="430"/>
                    <a:pt x="313" y="431"/>
                    <a:pt x="313" y="432"/>
                  </a:cubicBezTo>
                  <a:cubicBezTo>
                    <a:pt x="313" y="433"/>
                    <a:pt x="313" y="433"/>
                    <a:pt x="313" y="434"/>
                  </a:cubicBezTo>
                  <a:close/>
                  <a:moveTo>
                    <a:pt x="313" y="387"/>
                  </a:moveTo>
                  <a:cubicBezTo>
                    <a:pt x="313" y="387"/>
                    <a:pt x="313" y="387"/>
                    <a:pt x="312" y="387"/>
                  </a:cubicBezTo>
                  <a:cubicBezTo>
                    <a:pt x="312" y="387"/>
                    <a:pt x="311" y="387"/>
                    <a:pt x="311" y="386"/>
                  </a:cubicBezTo>
                  <a:cubicBezTo>
                    <a:pt x="311" y="386"/>
                    <a:pt x="311" y="385"/>
                    <a:pt x="311" y="385"/>
                  </a:cubicBezTo>
                  <a:cubicBezTo>
                    <a:pt x="312" y="382"/>
                    <a:pt x="311" y="381"/>
                    <a:pt x="309" y="380"/>
                  </a:cubicBezTo>
                  <a:cubicBezTo>
                    <a:pt x="308" y="380"/>
                    <a:pt x="308" y="378"/>
                    <a:pt x="307" y="377"/>
                  </a:cubicBezTo>
                  <a:cubicBezTo>
                    <a:pt x="305" y="377"/>
                    <a:pt x="304" y="377"/>
                    <a:pt x="303" y="376"/>
                  </a:cubicBezTo>
                  <a:cubicBezTo>
                    <a:pt x="301" y="376"/>
                    <a:pt x="300" y="375"/>
                    <a:pt x="299" y="373"/>
                  </a:cubicBezTo>
                  <a:cubicBezTo>
                    <a:pt x="299" y="373"/>
                    <a:pt x="299" y="372"/>
                    <a:pt x="300" y="372"/>
                  </a:cubicBezTo>
                  <a:cubicBezTo>
                    <a:pt x="300" y="372"/>
                    <a:pt x="300" y="372"/>
                    <a:pt x="301" y="372"/>
                  </a:cubicBezTo>
                  <a:cubicBezTo>
                    <a:pt x="301" y="372"/>
                    <a:pt x="301" y="373"/>
                    <a:pt x="301" y="373"/>
                  </a:cubicBezTo>
                  <a:cubicBezTo>
                    <a:pt x="302" y="374"/>
                    <a:pt x="303" y="375"/>
                    <a:pt x="304" y="375"/>
                  </a:cubicBezTo>
                  <a:cubicBezTo>
                    <a:pt x="306" y="374"/>
                    <a:pt x="308" y="374"/>
                    <a:pt x="309" y="373"/>
                  </a:cubicBezTo>
                  <a:cubicBezTo>
                    <a:pt x="309" y="372"/>
                    <a:pt x="309" y="371"/>
                    <a:pt x="310" y="371"/>
                  </a:cubicBezTo>
                  <a:cubicBezTo>
                    <a:pt x="311" y="370"/>
                    <a:pt x="311" y="369"/>
                    <a:pt x="310" y="368"/>
                  </a:cubicBezTo>
                  <a:cubicBezTo>
                    <a:pt x="309" y="367"/>
                    <a:pt x="309" y="366"/>
                    <a:pt x="309" y="366"/>
                  </a:cubicBezTo>
                  <a:cubicBezTo>
                    <a:pt x="309" y="365"/>
                    <a:pt x="309" y="364"/>
                    <a:pt x="309" y="364"/>
                  </a:cubicBezTo>
                  <a:cubicBezTo>
                    <a:pt x="310" y="363"/>
                    <a:pt x="311" y="364"/>
                    <a:pt x="311" y="364"/>
                  </a:cubicBezTo>
                  <a:cubicBezTo>
                    <a:pt x="312" y="366"/>
                    <a:pt x="314" y="367"/>
                    <a:pt x="314" y="369"/>
                  </a:cubicBezTo>
                  <a:cubicBezTo>
                    <a:pt x="313" y="370"/>
                    <a:pt x="314" y="370"/>
                    <a:pt x="315" y="370"/>
                  </a:cubicBezTo>
                  <a:cubicBezTo>
                    <a:pt x="316" y="370"/>
                    <a:pt x="316" y="369"/>
                    <a:pt x="316" y="368"/>
                  </a:cubicBezTo>
                  <a:cubicBezTo>
                    <a:pt x="316" y="365"/>
                    <a:pt x="317" y="365"/>
                    <a:pt x="318" y="364"/>
                  </a:cubicBezTo>
                  <a:cubicBezTo>
                    <a:pt x="319" y="364"/>
                    <a:pt x="320" y="364"/>
                    <a:pt x="320" y="364"/>
                  </a:cubicBezTo>
                  <a:cubicBezTo>
                    <a:pt x="321" y="365"/>
                    <a:pt x="321" y="365"/>
                    <a:pt x="321" y="366"/>
                  </a:cubicBezTo>
                  <a:cubicBezTo>
                    <a:pt x="320" y="367"/>
                    <a:pt x="320" y="368"/>
                    <a:pt x="319" y="369"/>
                  </a:cubicBezTo>
                  <a:cubicBezTo>
                    <a:pt x="318" y="370"/>
                    <a:pt x="317" y="371"/>
                    <a:pt x="316" y="372"/>
                  </a:cubicBezTo>
                  <a:cubicBezTo>
                    <a:pt x="316" y="373"/>
                    <a:pt x="316" y="374"/>
                    <a:pt x="317" y="374"/>
                  </a:cubicBezTo>
                  <a:cubicBezTo>
                    <a:pt x="318" y="374"/>
                    <a:pt x="319" y="374"/>
                    <a:pt x="320" y="375"/>
                  </a:cubicBezTo>
                  <a:cubicBezTo>
                    <a:pt x="320" y="377"/>
                    <a:pt x="318" y="377"/>
                    <a:pt x="317" y="377"/>
                  </a:cubicBezTo>
                  <a:cubicBezTo>
                    <a:pt x="317" y="377"/>
                    <a:pt x="317" y="378"/>
                    <a:pt x="316" y="378"/>
                  </a:cubicBezTo>
                  <a:cubicBezTo>
                    <a:pt x="315" y="378"/>
                    <a:pt x="314" y="380"/>
                    <a:pt x="314" y="381"/>
                  </a:cubicBezTo>
                  <a:cubicBezTo>
                    <a:pt x="314" y="382"/>
                    <a:pt x="314" y="383"/>
                    <a:pt x="314" y="384"/>
                  </a:cubicBezTo>
                  <a:cubicBezTo>
                    <a:pt x="314" y="385"/>
                    <a:pt x="314" y="386"/>
                    <a:pt x="313" y="387"/>
                  </a:cubicBezTo>
                  <a:close/>
                  <a:moveTo>
                    <a:pt x="314" y="507"/>
                  </a:moveTo>
                  <a:cubicBezTo>
                    <a:pt x="314" y="507"/>
                    <a:pt x="314" y="507"/>
                    <a:pt x="314" y="506"/>
                  </a:cubicBezTo>
                  <a:cubicBezTo>
                    <a:pt x="314" y="504"/>
                    <a:pt x="315" y="503"/>
                    <a:pt x="316" y="501"/>
                  </a:cubicBezTo>
                  <a:cubicBezTo>
                    <a:pt x="317" y="498"/>
                    <a:pt x="319" y="497"/>
                    <a:pt x="321" y="498"/>
                  </a:cubicBezTo>
                  <a:cubicBezTo>
                    <a:pt x="322" y="498"/>
                    <a:pt x="323" y="498"/>
                    <a:pt x="323" y="499"/>
                  </a:cubicBezTo>
                  <a:cubicBezTo>
                    <a:pt x="322" y="504"/>
                    <a:pt x="319" y="507"/>
                    <a:pt x="314" y="507"/>
                  </a:cubicBezTo>
                  <a:close/>
                  <a:moveTo>
                    <a:pt x="321" y="528"/>
                  </a:moveTo>
                  <a:cubicBezTo>
                    <a:pt x="320" y="527"/>
                    <a:pt x="319" y="527"/>
                    <a:pt x="319" y="526"/>
                  </a:cubicBezTo>
                  <a:cubicBezTo>
                    <a:pt x="319" y="524"/>
                    <a:pt x="321" y="523"/>
                    <a:pt x="322" y="523"/>
                  </a:cubicBezTo>
                  <a:cubicBezTo>
                    <a:pt x="323" y="523"/>
                    <a:pt x="324" y="524"/>
                    <a:pt x="324" y="525"/>
                  </a:cubicBezTo>
                  <a:cubicBezTo>
                    <a:pt x="324" y="527"/>
                    <a:pt x="323" y="528"/>
                    <a:pt x="321" y="528"/>
                  </a:cubicBezTo>
                  <a:close/>
                  <a:moveTo>
                    <a:pt x="328" y="595"/>
                  </a:moveTo>
                  <a:cubicBezTo>
                    <a:pt x="327" y="596"/>
                    <a:pt x="326" y="597"/>
                    <a:pt x="325" y="598"/>
                  </a:cubicBezTo>
                  <a:cubicBezTo>
                    <a:pt x="324" y="598"/>
                    <a:pt x="324" y="598"/>
                    <a:pt x="324" y="598"/>
                  </a:cubicBezTo>
                  <a:cubicBezTo>
                    <a:pt x="324" y="597"/>
                    <a:pt x="323" y="597"/>
                    <a:pt x="323" y="597"/>
                  </a:cubicBezTo>
                  <a:cubicBezTo>
                    <a:pt x="324" y="595"/>
                    <a:pt x="325" y="594"/>
                    <a:pt x="327" y="593"/>
                  </a:cubicBezTo>
                  <a:cubicBezTo>
                    <a:pt x="327" y="593"/>
                    <a:pt x="328" y="593"/>
                    <a:pt x="328" y="594"/>
                  </a:cubicBezTo>
                  <a:cubicBezTo>
                    <a:pt x="328" y="594"/>
                    <a:pt x="328" y="595"/>
                    <a:pt x="328" y="595"/>
                  </a:cubicBezTo>
                  <a:close/>
                  <a:moveTo>
                    <a:pt x="326" y="499"/>
                  </a:moveTo>
                  <a:cubicBezTo>
                    <a:pt x="325" y="499"/>
                    <a:pt x="324" y="498"/>
                    <a:pt x="324" y="498"/>
                  </a:cubicBezTo>
                  <a:cubicBezTo>
                    <a:pt x="324" y="496"/>
                    <a:pt x="325" y="494"/>
                    <a:pt x="326" y="494"/>
                  </a:cubicBezTo>
                  <a:cubicBezTo>
                    <a:pt x="327" y="494"/>
                    <a:pt x="328" y="495"/>
                    <a:pt x="328" y="497"/>
                  </a:cubicBezTo>
                  <a:cubicBezTo>
                    <a:pt x="329" y="498"/>
                    <a:pt x="327" y="499"/>
                    <a:pt x="326" y="499"/>
                  </a:cubicBezTo>
                  <a:close/>
                  <a:moveTo>
                    <a:pt x="327" y="459"/>
                  </a:moveTo>
                  <a:cubicBezTo>
                    <a:pt x="327" y="460"/>
                    <a:pt x="326" y="460"/>
                    <a:pt x="325" y="460"/>
                  </a:cubicBezTo>
                  <a:cubicBezTo>
                    <a:pt x="324" y="459"/>
                    <a:pt x="324" y="459"/>
                    <a:pt x="324" y="458"/>
                  </a:cubicBezTo>
                  <a:cubicBezTo>
                    <a:pt x="324" y="456"/>
                    <a:pt x="325" y="455"/>
                    <a:pt x="327" y="455"/>
                  </a:cubicBezTo>
                  <a:cubicBezTo>
                    <a:pt x="328" y="454"/>
                    <a:pt x="329" y="454"/>
                    <a:pt x="328" y="452"/>
                  </a:cubicBezTo>
                  <a:cubicBezTo>
                    <a:pt x="328" y="450"/>
                    <a:pt x="328" y="449"/>
                    <a:pt x="326" y="448"/>
                  </a:cubicBezTo>
                  <a:cubicBezTo>
                    <a:pt x="326" y="448"/>
                    <a:pt x="325" y="447"/>
                    <a:pt x="325" y="447"/>
                  </a:cubicBezTo>
                  <a:cubicBezTo>
                    <a:pt x="326" y="446"/>
                    <a:pt x="326" y="446"/>
                    <a:pt x="327" y="446"/>
                  </a:cubicBezTo>
                  <a:cubicBezTo>
                    <a:pt x="327" y="446"/>
                    <a:pt x="327" y="446"/>
                    <a:pt x="328" y="446"/>
                  </a:cubicBezTo>
                  <a:cubicBezTo>
                    <a:pt x="329" y="446"/>
                    <a:pt x="330" y="446"/>
                    <a:pt x="330" y="447"/>
                  </a:cubicBezTo>
                  <a:cubicBezTo>
                    <a:pt x="330" y="449"/>
                    <a:pt x="330" y="450"/>
                    <a:pt x="331" y="450"/>
                  </a:cubicBezTo>
                  <a:cubicBezTo>
                    <a:pt x="333" y="452"/>
                    <a:pt x="333" y="453"/>
                    <a:pt x="332" y="454"/>
                  </a:cubicBezTo>
                  <a:cubicBezTo>
                    <a:pt x="331" y="455"/>
                    <a:pt x="331" y="455"/>
                    <a:pt x="330" y="455"/>
                  </a:cubicBezTo>
                  <a:cubicBezTo>
                    <a:pt x="329" y="456"/>
                    <a:pt x="328" y="457"/>
                    <a:pt x="327" y="459"/>
                  </a:cubicBezTo>
                  <a:close/>
                  <a:moveTo>
                    <a:pt x="305" y="632"/>
                  </a:moveTo>
                  <a:cubicBezTo>
                    <a:pt x="305" y="632"/>
                    <a:pt x="304" y="632"/>
                    <a:pt x="304" y="632"/>
                  </a:cubicBezTo>
                  <a:cubicBezTo>
                    <a:pt x="303" y="633"/>
                    <a:pt x="302" y="632"/>
                    <a:pt x="302" y="631"/>
                  </a:cubicBezTo>
                  <a:cubicBezTo>
                    <a:pt x="303" y="629"/>
                    <a:pt x="303" y="628"/>
                    <a:pt x="305" y="626"/>
                  </a:cubicBezTo>
                  <a:cubicBezTo>
                    <a:pt x="305" y="626"/>
                    <a:pt x="305" y="625"/>
                    <a:pt x="306" y="625"/>
                  </a:cubicBezTo>
                  <a:cubicBezTo>
                    <a:pt x="307" y="625"/>
                    <a:pt x="307" y="626"/>
                    <a:pt x="307" y="627"/>
                  </a:cubicBezTo>
                  <a:cubicBezTo>
                    <a:pt x="307" y="627"/>
                    <a:pt x="308" y="628"/>
                    <a:pt x="308" y="628"/>
                  </a:cubicBezTo>
                  <a:cubicBezTo>
                    <a:pt x="308" y="628"/>
                    <a:pt x="309" y="628"/>
                    <a:pt x="309" y="627"/>
                  </a:cubicBezTo>
                  <a:cubicBezTo>
                    <a:pt x="309" y="624"/>
                    <a:pt x="310" y="624"/>
                    <a:pt x="314" y="625"/>
                  </a:cubicBezTo>
                  <a:cubicBezTo>
                    <a:pt x="316" y="626"/>
                    <a:pt x="316" y="626"/>
                    <a:pt x="316" y="625"/>
                  </a:cubicBezTo>
                  <a:cubicBezTo>
                    <a:pt x="317" y="623"/>
                    <a:pt x="319" y="622"/>
                    <a:pt x="318" y="619"/>
                  </a:cubicBezTo>
                  <a:cubicBezTo>
                    <a:pt x="318" y="619"/>
                    <a:pt x="318" y="618"/>
                    <a:pt x="319" y="618"/>
                  </a:cubicBezTo>
                  <a:cubicBezTo>
                    <a:pt x="319" y="617"/>
                    <a:pt x="320" y="616"/>
                    <a:pt x="321" y="616"/>
                  </a:cubicBezTo>
                  <a:cubicBezTo>
                    <a:pt x="322" y="616"/>
                    <a:pt x="323" y="618"/>
                    <a:pt x="323" y="619"/>
                  </a:cubicBezTo>
                  <a:cubicBezTo>
                    <a:pt x="322" y="622"/>
                    <a:pt x="325" y="625"/>
                    <a:pt x="326" y="627"/>
                  </a:cubicBezTo>
                  <a:cubicBezTo>
                    <a:pt x="326" y="628"/>
                    <a:pt x="327" y="628"/>
                    <a:pt x="327" y="627"/>
                  </a:cubicBezTo>
                  <a:cubicBezTo>
                    <a:pt x="328" y="626"/>
                    <a:pt x="329" y="625"/>
                    <a:pt x="330" y="624"/>
                  </a:cubicBezTo>
                  <a:cubicBezTo>
                    <a:pt x="330" y="622"/>
                    <a:pt x="330" y="621"/>
                    <a:pt x="329" y="619"/>
                  </a:cubicBezTo>
                  <a:cubicBezTo>
                    <a:pt x="328" y="617"/>
                    <a:pt x="328" y="617"/>
                    <a:pt x="330" y="615"/>
                  </a:cubicBezTo>
                  <a:cubicBezTo>
                    <a:pt x="331" y="614"/>
                    <a:pt x="331" y="614"/>
                    <a:pt x="332" y="613"/>
                  </a:cubicBezTo>
                  <a:cubicBezTo>
                    <a:pt x="333" y="613"/>
                    <a:pt x="334" y="612"/>
                    <a:pt x="334" y="611"/>
                  </a:cubicBezTo>
                  <a:cubicBezTo>
                    <a:pt x="336" y="608"/>
                    <a:pt x="336" y="607"/>
                    <a:pt x="333" y="605"/>
                  </a:cubicBezTo>
                  <a:cubicBezTo>
                    <a:pt x="332" y="604"/>
                    <a:pt x="331" y="603"/>
                    <a:pt x="330" y="602"/>
                  </a:cubicBezTo>
                  <a:cubicBezTo>
                    <a:pt x="330" y="602"/>
                    <a:pt x="330" y="602"/>
                    <a:pt x="330" y="601"/>
                  </a:cubicBezTo>
                  <a:cubicBezTo>
                    <a:pt x="330" y="601"/>
                    <a:pt x="331" y="601"/>
                    <a:pt x="331" y="601"/>
                  </a:cubicBezTo>
                  <a:cubicBezTo>
                    <a:pt x="332" y="601"/>
                    <a:pt x="333" y="601"/>
                    <a:pt x="335" y="602"/>
                  </a:cubicBezTo>
                  <a:cubicBezTo>
                    <a:pt x="335" y="602"/>
                    <a:pt x="336" y="602"/>
                    <a:pt x="336" y="603"/>
                  </a:cubicBezTo>
                  <a:cubicBezTo>
                    <a:pt x="336" y="605"/>
                    <a:pt x="337" y="606"/>
                    <a:pt x="338" y="607"/>
                  </a:cubicBezTo>
                  <a:cubicBezTo>
                    <a:pt x="339" y="607"/>
                    <a:pt x="339" y="609"/>
                    <a:pt x="339" y="610"/>
                  </a:cubicBezTo>
                  <a:cubicBezTo>
                    <a:pt x="338" y="611"/>
                    <a:pt x="338" y="613"/>
                    <a:pt x="337" y="614"/>
                  </a:cubicBezTo>
                  <a:cubicBezTo>
                    <a:pt x="336" y="616"/>
                    <a:pt x="336" y="617"/>
                    <a:pt x="337" y="618"/>
                  </a:cubicBezTo>
                  <a:cubicBezTo>
                    <a:pt x="338" y="620"/>
                    <a:pt x="338" y="621"/>
                    <a:pt x="338" y="623"/>
                  </a:cubicBezTo>
                  <a:cubicBezTo>
                    <a:pt x="338" y="623"/>
                    <a:pt x="338" y="624"/>
                    <a:pt x="339" y="625"/>
                  </a:cubicBezTo>
                  <a:cubicBezTo>
                    <a:pt x="340" y="626"/>
                    <a:pt x="339" y="628"/>
                    <a:pt x="338" y="629"/>
                  </a:cubicBezTo>
                  <a:cubicBezTo>
                    <a:pt x="338" y="629"/>
                    <a:pt x="337" y="629"/>
                    <a:pt x="337" y="630"/>
                  </a:cubicBezTo>
                  <a:cubicBezTo>
                    <a:pt x="337" y="630"/>
                    <a:pt x="337" y="631"/>
                    <a:pt x="337" y="632"/>
                  </a:cubicBezTo>
                  <a:cubicBezTo>
                    <a:pt x="338" y="632"/>
                    <a:pt x="339" y="631"/>
                    <a:pt x="339" y="631"/>
                  </a:cubicBezTo>
                  <a:cubicBezTo>
                    <a:pt x="339" y="630"/>
                    <a:pt x="340" y="629"/>
                    <a:pt x="340" y="629"/>
                  </a:cubicBezTo>
                  <a:cubicBezTo>
                    <a:pt x="339" y="627"/>
                    <a:pt x="340" y="625"/>
                    <a:pt x="342" y="623"/>
                  </a:cubicBezTo>
                  <a:cubicBezTo>
                    <a:pt x="342" y="623"/>
                    <a:pt x="342" y="623"/>
                    <a:pt x="342" y="622"/>
                  </a:cubicBezTo>
                  <a:cubicBezTo>
                    <a:pt x="343" y="620"/>
                    <a:pt x="346" y="620"/>
                    <a:pt x="348" y="621"/>
                  </a:cubicBezTo>
                  <a:cubicBezTo>
                    <a:pt x="349" y="622"/>
                    <a:pt x="349" y="622"/>
                    <a:pt x="348" y="623"/>
                  </a:cubicBezTo>
                  <a:cubicBezTo>
                    <a:pt x="347" y="624"/>
                    <a:pt x="346" y="628"/>
                    <a:pt x="345" y="629"/>
                  </a:cubicBezTo>
                  <a:cubicBezTo>
                    <a:pt x="345" y="629"/>
                    <a:pt x="345" y="630"/>
                    <a:pt x="345" y="630"/>
                  </a:cubicBezTo>
                  <a:cubicBezTo>
                    <a:pt x="344" y="631"/>
                    <a:pt x="345" y="632"/>
                    <a:pt x="346" y="632"/>
                  </a:cubicBezTo>
                  <a:cubicBezTo>
                    <a:pt x="347" y="633"/>
                    <a:pt x="347" y="632"/>
                    <a:pt x="348" y="631"/>
                  </a:cubicBezTo>
                  <a:cubicBezTo>
                    <a:pt x="348" y="631"/>
                    <a:pt x="348" y="630"/>
                    <a:pt x="348" y="630"/>
                  </a:cubicBezTo>
                  <a:cubicBezTo>
                    <a:pt x="349" y="629"/>
                    <a:pt x="349" y="629"/>
                    <a:pt x="350" y="630"/>
                  </a:cubicBezTo>
                  <a:cubicBezTo>
                    <a:pt x="351" y="630"/>
                    <a:pt x="351" y="631"/>
                    <a:pt x="350" y="631"/>
                  </a:cubicBezTo>
                  <a:cubicBezTo>
                    <a:pt x="350" y="632"/>
                    <a:pt x="350" y="633"/>
                    <a:pt x="349" y="633"/>
                  </a:cubicBezTo>
                  <a:cubicBezTo>
                    <a:pt x="348" y="635"/>
                    <a:pt x="348" y="637"/>
                    <a:pt x="348" y="639"/>
                  </a:cubicBezTo>
                  <a:cubicBezTo>
                    <a:pt x="347" y="640"/>
                    <a:pt x="346" y="642"/>
                    <a:pt x="345" y="643"/>
                  </a:cubicBezTo>
                  <a:cubicBezTo>
                    <a:pt x="344" y="644"/>
                    <a:pt x="342" y="645"/>
                    <a:pt x="341" y="646"/>
                  </a:cubicBezTo>
                  <a:cubicBezTo>
                    <a:pt x="339" y="646"/>
                    <a:pt x="339" y="647"/>
                    <a:pt x="339" y="649"/>
                  </a:cubicBezTo>
                  <a:cubicBezTo>
                    <a:pt x="339" y="650"/>
                    <a:pt x="338" y="652"/>
                    <a:pt x="338" y="653"/>
                  </a:cubicBezTo>
                  <a:cubicBezTo>
                    <a:pt x="339" y="652"/>
                    <a:pt x="339" y="651"/>
                    <a:pt x="340" y="650"/>
                  </a:cubicBezTo>
                  <a:cubicBezTo>
                    <a:pt x="340" y="649"/>
                    <a:pt x="341" y="648"/>
                    <a:pt x="342" y="647"/>
                  </a:cubicBezTo>
                  <a:cubicBezTo>
                    <a:pt x="343" y="647"/>
                    <a:pt x="344" y="647"/>
                    <a:pt x="344" y="648"/>
                  </a:cubicBezTo>
                  <a:cubicBezTo>
                    <a:pt x="345" y="649"/>
                    <a:pt x="345" y="650"/>
                    <a:pt x="344" y="650"/>
                  </a:cubicBezTo>
                  <a:cubicBezTo>
                    <a:pt x="343" y="652"/>
                    <a:pt x="341" y="653"/>
                    <a:pt x="340" y="655"/>
                  </a:cubicBezTo>
                  <a:cubicBezTo>
                    <a:pt x="339" y="656"/>
                    <a:pt x="338" y="655"/>
                    <a:pt x="338" y="654"/>
                  </a:cubicBezTo>
                  <a:cubicBezTo>
                    <a:pt x="336" y="654"/>
                    <a:pt x="336" y="657"/>
                    <a:pt x="334" y="657"/>
                  </a:cubicBezTo>
                  <a:cubicBezTo>
                    <a:pt x="332" y="656"/>
                    <a:pt x="332" y="654"/>
                    <a:pt x="330" y="653"/>
                  </a:cubicBezTo>
                  <a:cubicBezTo>
                    <a:pt x="329" y="652"/>
                    <a:pt x="328" y="651"/>
                    <a:pt x="327" y="650"/>
                  </a:cubicBezTo>
                  <a:cubicBezTo>
                    <a:pt x="327" y="650"/>
                    <a:pt x="327" y="649"/>
                    <a:pt x="327" y="649"/>
                  </a:cubicBezTo>
                  <a:cubicBezTo>
                    <a:pt x="328" y="648"/>
                    <a:pt x="328" y="648"/>
                    <a:pt x="328" y="648"/>
                  </a:cubicBezTo>
                  <a:cubicBezTo>
                    <a:pt x="330" y="648"/>
                    <a:pt x="332" y="648"/>
                    <a:pt x="333" y="649"/>
                  </a:cubicBezTo>
                  <a:cubicBezTo>
                    <a:pt x="333" y="650"/>
                    <a:pt x="334" y="650"/>
                    <a:pt x="334" y="650"/>
                  </a:cubicBezTo>
                  <a:cubicBezTo>
                    <a:pt x="334" y="650"/>
                    <a:pt x="334" y="649"/>
                    <a:pt x="335" y="649"/>
                  </a:cubicBezTo>
                  <a:cubicBezTo>
                    <a:pt x="335" y="648"/>
                    <a:pt x="334" y="648"/>
                    <a:pt x="334" y="648"/>
                  </a:cubicBezTo>
                  <a:cubicBezTo>
                    <a:pt x="332" y="647"/>
                    <a:pt x="330" y="646"/>
                    <a:pt x="328" y="645"/>
                  </a:cubicBezTo>
                  <a:cubicBezTo>
                    <a:pt x="328" y="645"/>
                    <a:pt x="329" y="646"/>
                    <a:pt x="328" y="646"/>
                  </a:cubicBezTo>
                  <a:cubicBezTo>
                    <a:pt x="328" y="647"/>
                    <a:pt x="328" y="647"/>
                    <a:pt x="327" y="647"/>
                  </a:cubicBezTo>
                  <a:cubicBezTo>
                    <a:pt x="326" y="647"/>
                    <a:pt x="325" y="646"/>
                    <a:pt x="324" y="645"/>
                  </a:cubicBezTo>
                  <a:cubicBezTo>
                    <a:pt x="323" y="643"/>
                    <a:pt x="322" y="642"/>
                    <a:pt x="320" y="641"/>
                  </a:cubicBezTo>
                  <a:cubicBezTo>
                    <a:pt x="317" y="640"/>
                    <a:pt x="317" y="640"/>
                    <a:pt x="315" y="642"/>
                  </a:cubicBezTo>
                  <a:cubicBezTo>
                    <a:pt x="314" y="643"/>
                    <a:pt x="313" y="643"/>
                    <a:pt x="313" y="643"/>
                  </a:cubicBezTo>
                  <a:cubicBezTo>
                    <a:pt x="312" y="642"/>
                    <a:pt x="311" y="642"/>
                    <a:pt x="311" y="641"/>
                  </a:cubicBezTo>
                  <a:cubicBezTo>
                    <a:pt x="310" y="641"/>
                    <a:pt x="309" y="640"/>
                    <a:pt x="310" y="639"/>
                  </a:cubicBezTo>
                  <a:cubicBezTo>
                    <a:pt x="310" y="638"/>
                    <a:pt x="310" y="636"/>
                    <a:pt x="309" y="636"/>
                  </a:cubicBezTo>
                  <a:cubicBezTo>
                    <a:pt x="307" y="636"/>
                    <a:pt x="307" y="634"/>
                    <a:pt x="307" y="632"/>
                  </a:cubicBezTo>
                  <a:cubicBezTo>
                    <a:pt x="307" y="631"/>
                    <a:pt x="306" y="631"/>
                    <a:pt x="305" y="632"/>
                  </a:cubicBezTo>
                  <a:close/>
                  <a:moveTo>
                    <a:pt x="320" y="644"/>
                  </a:moveTo>
                  <a:cubicBezTo>
                    <a:pt x="320" y="646"/>
                    <a:pt x="318" y="647"/>
                    <a:pt x="316" y="647"/>
                  </a:cubicBezTo>
                  <a:cubicBezTo>
                    <a:pt x="316" y="647"/>
                    <a:pt x="316" y="647"/>
                    <a:pt x="316" y="646"/>
                  </a:cubicBezTo>
                  <a:cubicBezTo>
                    <a:pt x="316" y="644"/>
                    <a:pt x="317" y="643"/>
                    <a:pt x="319" y="643"/>
                  </a:cubicBezTo>
                  <a:cubicBezTo>
                    <a:pt x="319" y="644"/>
                    <a:pt x="320" y="644"/>
                    <a:pt x="320" y="644"/>
                  </a:cubicBezTo>
                  <a:close/>
                  <a:moveTo>
                    <a:pt x="307" y="647"/>
                  </a:moveTo>
                  <a:cubicBezTo>
                    <a:pt x="306" y="648"/>
                    <a:pt x="306" y="649"/>
                    <a:pt x="304" y="650"/>
                  </a:cubicBezTo>
                  <a:cubicBezTo>
                    <a:pt x="304" y="650"/>
                    <a:pt x="303" y="650"/>
                    <a:pt x="303" y="650"/>
                  </a:cubicBezTo>
                  <a:cubicBezTo>
                    <a:pt x="302" y="650"/>
                    <a:pt x="302" y="649"/>
                    <a:pt x="303" y="649"/>
                  </a:cubicBezTo>
                  <a:cubicBezTo>
                    <a:pt x="303" y="647"/>
                    <a:pt x="303" y="646"/>
                    <a:pt x="303" y="644"/>
                  </a:cubicBezTo>
                  <a:cubicBezTo>
                    <a:pt x="303" y="643"/>
                    <a:pt x="304" y="642"/>
                    <a:pt x="305" y="642"/>
                  </a:cubicBezTo>
                  <a:cubicBezTo>
                    <a:pt x="306" y="641"/>
                    <a:pt x="306" y="641"/>
                    <a:pt x="307" y="641"/>
                  </a:cubicBezTo>
                  <a:cubicBezTo>
                    <a:pt x="308" y="642"/>
                    <a:pt x="308" y="642"/>
                    <a:pt x="308" y="643"/>
                  </a:cubicBezTo>
                  <a:cubicBezTo>
                    <a:pt x="308" y="645"/>
                    <a:pt x="308" y="646"/>
                    <a:pt x="307" y="647"/>
                  </a:cubicBezTo>
                  <a:close/>
                  <a:moveTo>
                    <a:pt x="309" y="1039"/>
                  </a:moveTo>
                  <a:cubicBezTo>
                    <a:pt x="308" y="1037"/>
                    <a:pt x="309" y="1035"/>
                    <a:pt x="310" y="1033"/>
                  </a:cubicBezTo>
                  <a:cubicBezTo>
                    <a:pt x="311" y="1033"/>
                    <a:pt x="312" y="1033"/>
                    <a:pt x="312" y="1034"/>
                  </a:cubicBezTo>
                  <a:cubicBezTo>
                    <a:pt x="313" y="1034"/>
                    <a:pt x="313" y="1035"/>
                    <a:pt x="313" y="1036"/>
                  </a:cubicBezTo>
                  <a:cubicBezTo>
                    <a:pt x="313" y="1037"/>
                    <a:pt x="313" y="1038"/>
                    <a:pt x="312" y="1039"/>
                  </a:cubicBezTo>
                  <a:cubicBezTo>
                    <a:pt x="311" y="1040"/>
                    <a:pt x="310" y="1040"/>
                    <a:pt x="309" y="1039"/>
                  </a:cubicBezTo>
                  <a:close/>
                  <a:moveTo>
                    <a:pt x="311" y="1051"/>
                  </a:moveTo>
                  <a:cubicBezTo>
                    <a:pt x="310" y="1051"/>
                    <a:pt x="309" y="1050"/>
                    <a:pt x="309" y="1049"/>
                  </a:cubicBezTo>
                  <a:cubicBezTo>
                    <a:pt x="309" y="1048"/>
                    <a:pt x="310" y="1047"/>
                    <a:pt x="310" y="1047"/>
                  </a:cubicBezTo>
                  <a:cubicBezTo>
                    <a:pt x="311" y="1046"/>
                    <a:pt x="312" y="1045"/>
                    <a:pt x="313" y="1046"/>
                  </a:cubicBezTo>
                  <a:cubicBezTo>
                    <a:pt x="314" y="1046"/>
                    <a:pt x="314" y="1047"/>
                    <a:pt x="314" y="1048"/>
                  </a:cubicBezTo>
                  <a:cubicBezTo>
                    <a:pt x="314" y="1049"/>
                    <a:pt x="313" y="1050"/>
                    <a:pt x="311" y="1051"/>
                  </a:cubicBezTo>
                  <a:close/>
                  <a:moveTo>
                    <a:pt x="316" y="1057"/>
                  </a:moveTo>
                  <a:cubicBezTo>
                    <a:pt x="315" y="1057"/>
                    <a:pt x="314" y="1056"/>
                    <a:pt x="314" y="1055"/>
                  </a:cubicBezTo>
                  <a:cubicBezTo>
                    <a:pt x="315" y="1054"/>
                    <a:pt x="315" y="1054"/>
                    <a:pt x="316" y="1054"/>
                  </a:cubicBezTo>
                  <a:cubicBezTo>
                    <a:pt x="317" y="1054"/>
                    <a:pt x="318" y="1054"/>
                    <a:pt x="318" y="1055"/>
                  </a:cubicBezTo>
                  <a:cubicBezTo>
                    <a:pt x="318" y="1056"/>
                    <a:pt x="317" y="1057"/>
                    <a:pt x="316" y="1057"/>
                  </a:cubicBezTo>
                  <a:close/>
                  <a:moveTo>
                    <a:pt x="324" y="680"/>
                  </a:moveTo>
                  <a:cubicBezTo>
                    <a:pt x="324" y="681"/>
                    <a:pt x="324" y="682"/>
                    <a:pt x="323" y="683"/>
                  </a:cubicBezTo>
                  <a:cubicBezTo>
                    <a:pt x="322" y="684"/>
                    <a:pt x="321" y="684"/>
                    <a:pt x="321" y="683"/>
                  </a:cubicBezTo>
                  <a:cubicBezTo>
                    <a:pt x="321" y="682"/>
                    <a:pt x="320" y="681"/>
                    <a:pt x="320" y="680"/>
                  </a:cubicBezTo>
                  <a:cubicBezTo>
                    <a:pt x="320" y="680"/>
                    <a:pt x="319" y="679"/>
                    <a:pt x="319" y="679"/>
                  </a:cubicBezTo>
                  <a:cubicBezTo>
                    <a:pt x="318" y="679"/>
                    <a:pt x="318" y="680"/>
                    <a:pt x="318" y="680"/>
                  </a:cubicBezTo>
                  <a:cubicBezTo>
                    <a:pt x="317" y="681"/>
                    <a:pt x="317" y="682"/>
                    <a:pt x="315" y="683"/>
                  </a:cubicBezTo>
                  <a:cubicBezTo>
                    <a:pt x="315" y="684"/>
                    <a:pt x="314" y="684"/>
                    <a:pt x="314" y="683"/>
                  </a:cubicBezTo>
                  <a:cubicBezTo>
                    <a:pt x="313" y="682"/>
                    <a:pt x="313" y="682"/>
                    <a:pt x="312" y="682"/>
                  </a:cubicBezTo>
                  <a:cubicBezTo>
                    <a:pt x="310" y="681"/>
                    <a:pt x="310" y="680"/>
                    <a:pt x="311" y="678"/>
                  </a:cubicBezTo>
                  <a:cubicBezTo>
                    <a:pt x="311" y="677"/>
                    <a:pt x="311" y="677"/>
                    <a:pt x="313" y="676"/>
                  </a:cubicBezTo>
                  <a:cubicBezTo>
                    <a:pt x="314" y="676"/>
                    <a:pt x="315" y="676"/>
                    <a:pt x="314" y="675"/>
                  </a:cubicBezTo>
                  <a:cubicBezTo>
                    <a:pt x="314" y="674"/>
                    <a:pt x="313" y="673"/>
                    <a:pt x="313" y="672"/>
                  </a:cubicBezTo>
                  <a:cubicBezTo>
                    <a:pt x="312" y="670"/>
                    <a:pt x="313" y="668"/>
                    <a:pt x="315" y="668"/>
                  </a:cubicBezTo>
                  <a:cubicBezTo>
                    <a:pt x="316" y="668"/>
                    <a:pt x="316" y="669"/>
                    <a:pt x="316" y="669"/>
                  </a:cubicBezTo>
                  <a:cubicBezTo>
                    <a:pt x="317" y="670"/>
                    <a:pt x="317" y="671"/>
                    <a:pt x="319" y="672"/>
                  </a:cubicBezTo>
                  <a:cubicBezTo>
                    <a:pt x="319" y="671"/>
                    <a:pt x="319" y="671"/>
                    <a:pt x="319" y="670"/>
                  </a:cubicBezTo>
                  <a:cubicBezTo>
                    <a:pt x="319" y="669"/>
                    <a:pt x="319" y="668"/>
                    <a:pt x="320" y="667"/>
                  </a:cubicBezTo>
                  <a:cubicBezTo>
                    <a:pt x="322" y="665"/>
                    <a:pt x="322" y="665"/>
                    <a:pt x="320" y="662"/>
                  </a:cubicBezTo>
                  <a:cubicBezTo>
                    <a:pt x="319" y="662"/>
                    <a:pt x="318" y="661"/>
                    <a:pt x="318" y="660"/>
                  </a:cubicBezTo>
                  <a:cubicBezTo>
                    <a:pt x="318" y="659"/>
                    <a:pt x="318" y="658"/>
                    <a:pt x="319" y="658"/>
                  </a:cubicBezTo>
                  <a:cubicBezTo>
                    <a:pt x="320" y="657"/>
                    <a:pt x="320" y="658"/>
                    <a:pt x="321" y="658"/>
                  </a:cubicBezTo>
                  <a:cubicBezTo>
                    <a:pt x="323" y="659"/>
                    <a:pt x="323" y="661"/>
                    <a:pt x="323" y="663"/>
                  </a:cubicBezTo>
                  <a:cubicBezTo>
                    <a:pt x="321" y="666"/>
                    <a:pt x="324" y="669"/>
                    <a:pt x="324" y="672"/>
                  </a:cubicBezTo>
                  <a:cubicBezTo>
                    <a:pt x="325" y="672"/>
                    <a:pt x="325" y="672"/>
                    <a:pt x="326" y="673"/>
                  </a:cubicBezTo>
                  <a:cubicBezTo>
                    <a:pt x="327" y="673"/>
                    <a:pt x="328" y="674"/>
                    <a:pt x="329" y="675"/>
                  </a:cubicBezTo>
                  <a:cubicBezTo>
                    <a:pt x="329" y="676"/>
                    <a:pt x="329" y="677"/>
                    <a:pt x="327" y="677"/>
                  </a:cubicBezTo>
                  <a:cubicBezTo>
                    <a:pt x="327" y="678"/>
                    <a:pt x="326" y="678"/>
                    <a:pt x="326" y="678"/>
                  </a:cubicBezTo>
                  <a:cubicBezTo>
                    <a:pt x="325" y="678"/>
                    <a:pt x="324" y="679"/>
                    <a:pt x="324" y="680"/>
                  </a:cubicBezTo>
                  <a:close/>
                  <a:moveTo>
                    <a:pt x="329" y="1054"/>
                  </a:moveTo>
                  <a:cubicBezTo>
                    <a:pt x="328" y="1054"/>
                    <a:pt x="327" y="1053"/>
                    <a:pt x="327" y="1052"/>
                  </a:cubicBezTo>
                  <a:cubicBezTo>
                    <a:pt x="327" y="1051"/>
                    <a:pt x="328" y="1050"/>
                    <a:pt x="329" y="1050"/>
                  </a:cubicBezTo>
                  <a:cubicBezTo>
                    <a:pt x="330" y="1050"/>
                    <a:pt x="331" y="1051"/>
                    <a:pt x="331" y="1052"/>
                  </a:cubicBezTo>
                  <a:cubicBezTo>
                    <a:pt x="331" y="1053"/>
                    <a:pt x="330" y="1054"/>
                    <a:pt x="329" y="1054"/>
                  </a:cubicBezTo>
                  <a:close/>
                  <a:moveTo>
                    <a:pt x="334" y="1022"/>
                  </a:moveTo>
                  <a:cubicBezTo>
                    <a:pt x="333" y="1024"/>
                    <a:pt x="331" y="1025"/>
                    <a:pt x="329" y="1026"/>
                  </a:cubicBezTo>
                  <a:cubicBezTo>
                    <a:pt x="328" y="1027"/>
                    <a:pt x="327" y="1026"/>
                    <a:pt x="327" y="1025"/>
                  </a:cubicBezTo>
                  <a:cubicBezTo>
                    <a:pt x="326" y="1024"/>
                    <a:pt x="326" y="1023"/>
                    <a:pt x="327" y="1023"/>
                  </a:cubicBezTo>
                  <a:cubicBezTo>
                    <a:pt x="329" y="1022"/>
                    <a:pt x="331" y="1021"/>
                    <a:pt x="332" y="1020"/>
                  </a:cubicBezTo>
                  <a:cubicBezTo>
                    <a:pt x="332" y="1019"/>
                    <a:pt x="333" y="1019"/>
                    <a:pt x="334" y="1020"/>
                  </a:cubicBezTo>
                  <a:cubicBezTo>
                    <a:pt x="334" y="1020"/>
                    <a:pt x="334" y="1020"/>
                    <a:pt x="335" y="1021"/>
                  </a:cubicBezTo>
                  <a:cubicBezTo>
                    <a:pt x="334" y="1021"/>
                    <a:pt x="334" y="1022"/>
                    <a:pt x="334" y="1022"/>
                  </a:cubicBezTo>
                  <a:close/>
                  <a:moveTo>
                    <a:pt x="335" y="1006"/>
                  </a:moveTo>
                  <a:cubicBezTo>
                    <a:pt x="334" y="1007"/>
                    <a:pt x="333" y="1007"/>
                    <a:pt x="332" y="1007"/>
                  </a:cubicBezTo>
                  <a:cubicBezTo>
                    <a:pt x="332" y="1006"/>
                    <a:pt x="331" y="1006"/>
                    <a:pt x="332" y="1005"/>
                  </a:cubicBezTo>
                  <a:cubicBezTo>
                    <a:pt x="332" y="1004"/>
                    <a:pt x="333" y="1003"/>
                    <a:pt x="334" y="1003"/>
                  </a:cubicBezTo>
                  <a:cubicBezTo>
                    <a:pt x="335" y="1003"/>
                    <a:pt x="335" y="1004"/>
                    <a:pt x="336" y="1004"/>
                  </a:cubicBezTo>
                  <a:cubicBezTo>
                    <a:pt x="336" y="1005"/>
                    <a:pt x="336" y="1006"/>
                    <a:pt x="335" y="1006"/>
                  </a:cubicBezTo>
                  <a:close/>
                  <a:moveTo>
                    <a:pt x="337" y="718"/>
                  </a:moveTo>
                  <a:cubicBezTo>
                    <a:pt x="335" y="719"/>
                    <a:pt x="335" y="718"/>
                    <a:pt x="334" y="717"/>
                  </a:cubicBezTo>
                  <a:cubicBezTo>
                    <a:pt x="333" y="715"/>
                    <a:pt x="331" y="714"/>
                    <a:pt x="332" y="711"/>
                  </a:cubicBezTo>
                  <a:cubicBezTo>
                    <a:pt x="332" y="711"/>
                    <a:pt x="331" y="710"/>
                    <a:pt x="331" y="710"/>
                  </a:cubicBezTo>
                  <a:cubicBezTo>
                    <a:pt x="328" y="708"/>
                    <a:pt x="328" y="708"/>
                    <a:pt x="329" y="705"/>
                  </a:cubicBezTo>
                  <a:cubicBezTo>
                    <a:pt x="329" y="704"/>
                    <a:pt x="329" y="703"/>
                    <a:pt x="330" y="702"/>
                  </a:cubicBezTo>
                  <a:cubicBezTo>
                    <a:pt x="331" y="702"/>
                    <a:pt x="331" y="702"/>
                    <a:pt x="331" y="702"/>
                  </a:cubicBezTo>
                  <a:cubicBezTo>
                    <a:pt x="332" y="703"/>
                    <a:pt x="332" y="703"/>
                    <a:pt x="332" y="704"/>
                  </a:cubicBezTo>
                  <a:cubicBezTo>
                    <a:pt x="333" y="705"/>
                    <a:pt x="333" y="706"/>
                    <a:pt x="334" y="706"/>
                  </a:cubicBezTo>
                  <a:cubicBezTo>
                    <a:pt x="336" y="706"/>
                    <a:pt x="339" y="706"/>
                    <a:pt x="340" y="704"/>
                  </a:cubicBezTo>
                  <a:cubicBezTo>
                    <a:pt x="340" y="703"/>
                    <a:pt x="340" y="702"/>
                    <a:pt x="340" y="702"/>
                  </a:cubicBezTo>
                  <a:cubicBezTo>
                    <a:pt x="341" y="701"/>
                    <a:pt x="342" y="701"/>
                    <a:pt x="342" y="701"/>
                  </a:cubicBezTo>
                  <a:cubicBezTo>
                    <a:pt x="343" y="702"/>
                    <a:pt x="343" y="703"/>
                    <a:pt x="343" y="703"/>
                  </a:cubicBezTo>
                  <a:cubicBezTo>
                    <a:pt x="342" y="704"/>
                    <a:pt x="341" y="705"/>
                    <a:pt x="341" y="706"/>
                  </a:cubicBezTo>
                  <a:cubicBezTo>
                    <a:pt x="340" y="707"/>
                    <a:pt x="339" y="707"/>
                    <a:pt x="338" y="708"/>
                  </a:cubicBezTo>
                  <a:cubicBezTo>
                    <a:pt x="338" y="709"/>
                    <a:pt x="338" y="709"/>
                    <a:pt x="339" y="709"/>
                  </a:cubicBezTo>
                  <a:cubicBezTo>
                    <a:pt x="341" y="712"/>
                    <a:pt x="341" y="714"/>
                    <a:pt x="339" y="716"/>
                  </a:cubicBezTo>
                  <a:cubicBezTo>
                    <a:pt x="338" y="717"/>
                    <a:pt x="338" y="717"/>
                    <a:pt x="337" y="718"/>
                  </a:cubicBezTo>
                  <a:close/>
                  <a:moveTo>
                    <a:pt x="352" y="1049"/>
                  </a:moveTo>
                  <a:cubicBezTo>
                    <a:pt x="351" y="1049"/>
                    <a:pt x="351" y="1049"/>
                    <a:pt x="350" y="1049"/>
                  </a:cubicBezTo>
                  <a:cubicBezTo>
                    <a:pt x="349" y="1049"/>
                    <a:pt x="348" y="1048"/>
                    <a:pt x="347" y="1047"/>
                  </a:cubicBezTo>
                  <a:cubicBezTo>
                    <a:pt x="346" y="1045"/>
                    <a:pt x="346" y="1045"/>
                    <a:pt x="343" y="1046"/>
                  </a:cubicBezTo>
                  <a:cubicBezTo>
                    <a:pt x="342" y="1046"/>
                    <a:pt x="342" y="1046"/>
                    <a:pt x="341" y="1046"/>
                  </a:cubicBezTo>
                  <a:cubicBezTo>
                    <a:pt x="339" y="1045"/>
                    <a:pt x="338" y="1043"/>
                    <a:pt x="339" y="1042"/>
                  </a:cubicBezTo>
                  <a:cubicBezTo>
                    <a:pt x="340" y="1041"/>
                    <a:pt x="341" y="1040"/>
                    <a:pt x="341" y="1039"/>
                  </a:cubicBezTo>
                  <a:cubicBezTo>
                    <a:pt x="343" y="1038"/>
                    <a:pt x="343" y="1038"/>
                    <a:pt x="341" y="1036"/>
                  </a:cubicBezTo>
                  <a:cubicBezTo>
                    <a:pt x="340" y="1035"/>
                    <a:pt x="340" y="1035"/>
                    <a:pt x="341" y="1034"/>
                  </a:cubicBezTo>
                  <a:cubicBezTo>
                    <a:pt x="342" y="1033"/>
                    <a:pt x="344" y="1033"/>
                    <a:pt x="345" y="1032"/>
                  </a:cubicBezTo>
                  <a:cubicBezTo>
                    <a:pt x="346" y="1031"/>
                    <a:pt x="347" y="1032"/>
                    <a:pt x="347" y="1034"/>
                  </a:cubicBezTo>
                  <a:cubicBezTo>
                    <a:pt x="346" y="1035"/>
                    <a:pt x="347" y="1037"/>
                    <a:pt x="348" y="1038"/>
                  </a:cubicBezTo>
                  <a:cubicBezTo>
                    <a:pt x="349" y="1038"/>
                    <a:pt x="349" y="1039"/>
                    <a:pt x="348" y="1040"/>
                  </a:cubicBezTo>
                  <a:cubicBezTo>
                    <a:pt x="348" y="1042"/>
                    <a:pt x="348" y="1043"/>
                    <a:pt x="350" y="1042"/>
                  </a:cubicBezTo>
                  <a:cubicBezTo>
                    <a:pt x="351" y="1042"/>
                    <a:pt x="352" y="1042"/>
                    <a:pt x="352" y="1043"/>
                  </a:cubicBezTo>
                  <a:cubicBezTo>
                    <a:pt x="352" y="1044"/>
                    <a:pt x="353" y="1045"/>
                    <a:pt x="353" y="1046"/>
                  </a:cubicBezTo>
                  <a:cubicBezTo>
                    <a:pt x="354" y="1047"/>
                    <a:pt x="353" y="1048"/>
                    <a:pt x="352" y="1049"/>
                  </a:cubicBezTo>
                  <a:close/>
                  <a:moveTo>
                    <a:pt x="356" y="609"/>
                  </a:moveTo>
                  <a:cubicBezTo>
                    <a:pt x="355" y="608"/>
                    <a:pt x="353" y="608"/>
                    <a:pt x="352" y="608"/>
                  </a:cubicBezTo>
                  <a:cubicBezTo>
                    <a:pt x="352" y="607"/>
                    <a:pt x="352" y="606"/>
                    <a:pt x="353" y="606"/>
                  </a:cubicBezTo>
                  <a:cubicBezTo>
                    <a:pt x="355" y="605"/>
                    <a:pt x="357" y="605"/>
                    <a:pt x="358" y="604"/>
                  </a:cubicBezTo>
                  <a:cubicBezTo>
                    <a:pt x="359" y="604"/>
                    <a:pt x="359" y="604"/>
                    <a:pt x="359" y="603"/>
                  </a:cubicBezTo>
                  <a:cubicBezTo>
                    <a:pt x="359" y="603"/>
                    <a:pt x="359" y="603"/>
                    <a:pt x="358" y="603"/>
                  </a:cubicBezTo>
                  <a:cubicBezTo>
                    <a:pt x="358" y="602"/>
                    <a:pt x="356" y="602"/>
                    <a:pt x="355" y="602"/>
                  </a:cubicBezTo>
                  <a:cubicBezTo>
                    <a:pt x="353" y="601"/>
                    <a:pt x="352" y="600"/>
                    <a:pt x="351" y="598"/>
                  </a:cubicBezTo>
                  <a:cubicBezTo>
                    <a:pt x="350" y="597"/>
                    <a:pt x="351" y="595"/>
                    <a:pt x="353" y="595"/>
                  </a:cubicBezTo>
                  <a:cubicBezTo>
                    <a:pt x="354" y="595"/>
                    <a:pt x="355" y="595"/>
                    <a:pt x="356" y="596"/>
                  </a:cubicBezTo>
                  <a:cubicBezTo>
                    <a:pt x="357" y="597"/>
                    <a:pt x="357" y="598"/>
                    <a:pt x="357" y="599"/>
                  </a:cubicBezTo>
                  <a:cubicBezTo>
                    <a:pt x="358" y="600"/>
                    <a:pt x="359" y="599"/>
                    <a:pt x="359" y="599"/>
                  </a:cubicBezTo>
                  <a:cubicBezTo>
                    <a:pt x="360" y="598"/>
                    <a:pt x="360" y="598"/>
                    <a:pt x="360" y="597"/>
                  </a:cubicBezTo>
                  <a:cubicBezTo>
                    <a:pt x="360" y="597"/>
                    <a:pt x="359" y="596"/>
                    <a:pt x="359" y="596"/>
                  </a:cubicBezTo>
                  <a:cubicBezTo>
                    <a:pt x="358" y="595"/>
                    <a:pt x="358" y="593"/>
                    <a:pt x="359" y="592"/>
                  </a:cubicBezTo>
                  <a:cubicBezTo>
                    <a:pt x="361" y="589"/>
                    <a:pt x="362" y="588"/>
                    <a:pt x="364" y="592"/>
                  </a:cubicBezTo>
                  <a:cubicBezTo>
                    <a:pt x="365" y="593"/>
                    <a:pt x="367" y="594"/>
                    <a:pt x="368" y="594"/>
                  </a:cubicBezTo>
                  <a:cubicBezTo>
                    <a:pt x="368" y="593"/>
                    <a:pt x="368" y="593"/>
                    <a:pt x="368" y="593"/>
                  </a:cubicBezTo>
                  <a:cubicBezTo>
                    <a:pt x="366" y="592"/>
                    <a:pt x="365" y="591"/>
                    <a:pt x="365" y="589"/>
                  </a:cubicBezTo>
                  <a:cubicBezTo>
                    <a:pt x="364" y="588"/>
                    <a:pt x="364" y="587"/>
                    <a:pt x="363" y="586"/>
                  </a:cubicBezTo>
                  <a:cubicBezTo>
                    <a:pt x="363" y="586"/>
                    <a:pt x="363" y="585"/>
                    <a:pt x="364" y="585"/>
                  </a:cubicBezTo>
                  <a:cubicBezTo>
                    <a:pt x="364" y="585"/>
                    <a:pt x="365" y="585"/>
                    <a:pt x="365" y="585"/>
                  </a:cubicBezTo>
                  <a:cubicBezTo>
                    <a:pt x="366" y="585"/>
                    <a:pt x="366" y="586"/>
                    <a:pt x="367" y="586"/>
                  </a:cubicBezTo>
                  <a:cubicBezTo>
                    <a:pt x="368" y="588"/>
                    <a:pt x="370" y="588"/>
                    <a:pt x="372" y="586"/>
                  </a:cubicBezTo>
                  <a:cubicBezTo>
                    <a:pt x="373" y="585"/>
                    <a:pt x="374" y="584"/>
                    <a:pt x="375" y="583"/>
                  </a:cubicBezTo>
                  <a:cubicBezTo>
                    <a:pt x="376" y="582"/>
                    <a:pt x="376" y="580"/>
                    <a:pt x="377" y="578"/>
                  </a:cubicBezTo>
                  <a:cubicBezTo>
                    <a:pt x="377" y="578"/>
                    <a:pt x="377" y="578"/>
                    <a:pt x="377" y="578"/>
                  </a:cubicBezTo>
                  <a:cubicBezTo>
                    <a:pt x="378" y="578"/>
                    <a:pt x="378" y="578"/>
                    <a:pt x="378" y="578"/>
                  </a:cubicBezTo>
                  <a:cubicBezTo>
                    <a:pt x="379" y="580"/>
                    <a:pt x="379" y="582"/>
                    <a:pt x="378" y="584"/>
                  </a:cubicBezTo>
                  <a:cubicBezTo>
                    <a:pt x="378" y="584"/>
                    <a:pt x="377" y="584"/>
                    <a:pt x="376" y="584"/>
                  </a:cubicBezTo>
                  <a:cubicBezTo>
                    <a:pt x="376" y="585"/>
                    <a:pt x="376" y="586"/>
                    <a:pt x="377" y="586"/>
                  </a:cubicBezTo>
                  <a:cubicBezTo>
                    <a:pt x="378" y="588"/>
                    <a:pt x="378" y="588"/>
                    <a:pt x="379" y="587"/>
                  </a:cubicBezTo>
                  <a:cubicBezTo>
                    <a:pt x="380" y="587"/>
                    <a:pt x="380" y="586"/>
                    <a:pt x="381" y="586"/>
                  </a:cubicBezTo>
                  <a:cubicBezTo>
                    <a:pt x="381" y="586"/>
                    <a:pt x="382" y="586"/>
                    <a:pt x="382" y="586"/>
                  </a:cubicBezTo>
                  <a:cubicBezTo>
                    <a:pt x="382" y="587"/>
                    <a:pt x="382" y="587"/>
                    <a:pt x="382" y="588"/>
                  </a:cubicBezTo>
                  <a:cubicBezTo>
                    <a:pt x="382" y="588"/>
                    <a:pt x="382" y="589"/>
                    <a:pt x="382" y="589"/>
                  </a:cubicBezTo>
                  <a:cubicBezTo>
                    <a:pt x="381" y="590"/>
                    <a:pt x="381" y="591"/>
                    <a:pt x="381" y="592"/>
                  </a:cubicBezTo>
                  <a:cubicBezTo>
                    <a:pt x="382" y="593"/>
                    <a:pt x="382" y="592"/>
                    <a:pt x="382" y="592"/>
                  </a:cubicBezTo>
                  <a:cubicBezTo>
                    <a:pt x="383" y="591"/>
                    <a:pt x="383" y="590"/>
                    <a:pt x="384" y="589"/>
                  </a:cubicBezTo>
                  <a:cubicBezTo>
                    <a:pt x="384" y="589"/>
                    <a:pt x="385" y="588"/>
                    <a:pt x="386" y="588"/>
                  </a:cubicBezTo>
                  <a:cubicBezTo>
                    <a:pt x="386" y="589"/>
                    <a:pt x="386" y="589"/>
                    <a:pt x="387" y="590"/>
                  </a:cubicBezTo>
                  <a:cubicBezTo>
                    <a:pt x="387" y="590"/>
                    <a:pt x="387" y="590"/>
                    <a:pt x="387" y="591"/>
                  </a:cubicBezTo>
                  <a:cubicBezTo>
                    <a:pt x="387" y="593"/>
                    <a:pt x="387" y="594"/>
                    <a:pt x="389" y="594"/>
                  </a:cubicBezTo>
                  <a:cubicBezTo>
                    <a:pt x="390" y="594"/>
                    <a:pt x="390" y="594"/>
                    <a:pt x="390" y="595"/>
                  </a:cubicBezTo>
                  <a:cubicBezTo>
                    <a:pt x="391" y="595"/>
                    <a:pt x="391" y="596"/>
                    <a:pt x="391" y="596"/>
                  </a:cubicBezTo>
                  <a:cubicBezTo>
                    <a:pt x="391" y="597"/>
                    <a:pt x="391" y="598"/>
                    <a:pt x="390" y="598"/>
                  </a:cubicBezTo>
                  <a:cubicBezTo>
                    <a:pt x="389" y="598"/>
                    <a:pt x="388" y="599"/>
                    <a:pt x="387" y="600"/>
                  </a:cubicBezTo>
                  <a:cubicBezTo>
                    <a:pt x="387" y="601"/>
                    <a:pt x="385" y="602"/>
                    <a:pt x="384" y="601"/>
                  </a:cubicBezTo>
                  <a:cubicBezTo>
                    <a:pt x="381" y="601"/>
                    <a:pt x="380" y="603"/>
                    <a:pt x="378" y="605"/>
                  </a:cubicBezTo>
                  <a:cubicBezTo>
                    <a:pt x="378" y="605"/>
                    <a:pt x="378" y="606"/>
                    <a:pt x="379" y="607"/>
                  </a:cubicBezTo>
                  <a:cubicBezTo>
                    <a:pt x="379" y="607"/>
                    <a:pt x="380" y="607"/>
                    <a:pt x="381" y="608"/>
                  </a:cubicBezTo>
                  <a:cubicBezTo>
                    <a:pt x="381" y="608"/>
                    <a:pt x="381" y="608"/>
                    <a:pt x="381" y="609"/>
                  </a:cubicBezTo>
                  <a:cubicBezTo>
                    <a:pt x="381" y="609"/>
                    <a:pt x="381" y="610"/>
                    <a:pt x="380" y="610"/>
                  </a:cubicBezTo>
                  <a:cubicBezTo>
                    <a:pt x="380" y="610"/>
                    <a:pt x="380" y="610"/>
                    <a:pt x="379" y="610"/>
                  </a:cubicBezTo>
                  <a:cubicBezTo>
                    <a:pt x="377" y="609"/>
                    <a:pt x="376" y="609"/>
                    <a:pt x="375" y="611"/>
                  </a:cubicBezTo>
                  <a:cubicBezTo>
                    <a:pt x="375" y="612"/>
                    <a:pt x="375" y="612"/>
                    <a:pt x="375" y="612"/>
                  </a:cubicBezTo>
                  <a:cubicBezTo>
                    <a:pt x="374" y="612"/>
                    <a:pt x="373" y="612"/>
                    <a:pt x="372" y="612"/>
                  </a:cubicBezTo>
                  <a:cubicBezTo>
                    <a:pt x="372" y="611"/>
                    <a:pt x="371" y="610"/>
                    <a:pt x="371" y="610"/>
                  </a:cubicBezTo>
                  <a:cubicBezTo>
                    <a:pt x="370" y="609"/>
                    <a:pt x="369" y="608"/>
                    <a:pt x="368" y="609"/>
                  </a:cubicBezTo>
                  <a:cubicBezTo>
                    <a:pt x="368" y="610"/>
                    <a:pt x="368" y="610"/>
                    <a:pt x="367" y="610"/>
                  </a:cubicBezTo>
                  <a:cubicBezTo>
                    <a:pt x="366" y="611"/>
                    <a:pt x="365" y="610"/>
                    <a:pt x="365" y="609"/>
                  </a:cubicBezTo>
                  <a:cubicBezTo>
                    <a:pt x="365" y="609"/>
                    <a:pt x="365" y="608"/>
                    <a:pt x="365" y="608"/>
                  </a:cubicBezTo>
                  <a:cubicBezTo>
                    <a:pt x="365" y="607"/>
                    <a:pt x="364" y="606"/>
                    <a:pt x="363" y="606"/>
                  </a:cubicBezTo>
                  <a:cubicBezTo>
                    <a:pt x="362" y="606"/>
                    <a:pt x="360" y="607"/>
                    <a:pt x="359" y="608"/>
                  </a:cubicBezTo>
                  <a:cubicBezTo>
                    <a:pt x="359" y="610"/>
                    <a:pt x="358" y="610"/>
                    <a:pt x="356" y="609"/>
                  </a:cubicBezTo>
                  <a:close/>
                  <a:moveTo>
                    <a:pt x="384" y="900"/>
                  </a:moveTo>
                  <a:cubicBezTo>
                    <a:pt x="383" y="899"/>
                    <a:pt x="382" y="899"/>
                    <a:pt x="382" y="898"/>
                  </a:cubicBezTo>
                  <a:cubicBezTo>
                    <a:pt x="382" y="896"/>
                    <a:pt x="383" y="895"/>
                    <a:pt x="383" y="894"/>
                  </a:cubicBezTo>
                  <a:cubicBezTo>
                    <a:pt x="384" y="894"/>
                    <a:pt x="385" y="894"/>
                    <a:pt x="385" y="895"/>
                  </a:cubicBezTo>
                  <a:cubicBezTo>
                    <a:pt x="386" y="896"/>
                    <a:pt x="386" y="896"/>
                    <a:pt x="386" y="897"/>
                  </a:cubicBezTo>
                  <a:cubicBezTo>
                    <a:pt x="386" y="899"/>
                    <a:pt x="385" y="900"/>
                    <a:pt x="384" y="900"/>
                  </a:cubicBezTo>
                  <a:close/>
                  <a:moveTo>
                    <a:pt x="385" y="1036"/>
                  </a:moveTo>
                  <a:cubicBezTo>
                    <a:pt x="385" y="1037"/>
                    <a:pt x="384" y="1037"/>
                    <a:pt x="383" y="1038"/>
                  </a:cubicBezTo>
                  <a:cubicBezTo>
                    <a:pt x="382" y="1038"/>
                    <a:pt x="381" y="1037"/>
                    <a:pt x="380" y="1037"/>
                  </a:cubicBezTo>
                  <a:cubicBezTo>
                    <a:pt x="380" y="1036"/>
                    <a:pt x="382" y="1034"/>
                    <a:pt x="383" y="1034"/>
                  </a:cubicBezTo>
                  <a:cubicBezTo>
                    <a:pt x="384" y="1034"/>
                    <a:pt x="384" y="1035"/>
                    <a:pt x="385" y="1036"/>
                  </a:cubicBezTo>
                  <a:close/>
                  <a:moveTo>
                    <a:pt x="363" y="918"/>
                  </a:moveTo>
                  <a:cubicBezTo>
                    <a:pt x="363" y="917"/>
                    <a:pt x="364" y="917"/>
                    <a:pt x="364" y="917"/>
                  </a:cubicBezTo>
                  <a:cubicBezTo>
                    <a:pt x="365" y="917"/>
                    <a:pt x="365" y="917"/>
                    <a:pt x="365" y="917"/>
                  </a:cubicBezTo>
                  <a:cubicBezTo>
                    <a:pt x="367" y="919"/>
                    <a:pt x="368" y="920"/>
                    <a:pt x="369" y="921"/>
                  </a:cubicBezTo>
                  <a:cubicBezTo>
                    <a:pt x="371" y="922"/>
                    <a:pt x="371" y="925"/>
                    <a:pt x="369" y="926"/>
                  </a:cubicBezTo>
                  <a:cubicBezTo>
                    <a:pt x="368" y="926"/>
                    <a:pt x="368" y="926"/>
                    <a:pt x="367" y="925"/>
                  </a:cubicBezTo>
                  <a:cubicBezTo>
                    <a:pt x="366" y="923"/>
                    <a:pt x="364" y="922"/>
                    <a:pt x="363" y="920"/>
                  </a:cubicBezTo>
                  <a:cubicBezTo>
                    <a:pt x="362" y="919"/>
                    <a:pt x="362" y="918"/>
                    <a:pt x="363" y="918"/>
                  </a:cubicBezTo>
                  <a:close/>
                  <a:moveTo>
                    <a:pt x="362" y="613"/>
                  </a:moveTo>
                  <a:cubicBezTo>
                    <a:pt x="361" y="613"/>
                    <a:pt x="361" y="612"/>
                    <a:pt x="361" y="611"/>
                  </a:cubicBezTo>
                  <a:cubicBezTo>
                    <a:pt x="361" y="611"/>
                    <a:pt x="361" y="611"/>
                    <a:pt x="362" y="610"/>
                  </a:cubicBezTo>
                  <a:cubicBezTo>
                    <a:pt x="363" y="611"/>
                    <a:pt x="363" y="611"/>
                    <a:pt x="363" y="612"/>
                  </a:cubicBezTo>
                  <a:cubicBezTo>
                    <a:pt x="363" y="613"/>
                    <a:pt x="363" y="613"/>
                    <a:pt x="362" y="613"/>
                  </a:cubicBezTo>
                  <a:close/>
                  <a:moveTo>
                    <a:pt x="361" y="1105"/>
                  </a:moveTo>
                  <a:cubicBezTo>
                    <a:pt x="360" y="1105"/>
                    <a:pt x="359" y="1104"/>
                    <a:pt x="359" y="1103"/>
                  </a:cubicBezTo>
                  <a:cubicBezTo>
                    <a:pt x="359" y="1102"/>
                    <a:pt x="360" y="1101"/>
                    <a:pt x="361" y="1101"/>
                  </a:cubicBezTo>
                  <a:cubicBezTo>
                    <a:pt x="362" y="1101"/>
                    <a:pt x="363" y="1102"/>
                    <a:pt x="363" y="1103"/>
                  </a:cubicBezTo>
                  <a:cubicBezTo>
                    <a:pt x="363" y="1104"/>
                    <a:pt x="362" y="1105"/>
                    <a:pt x="361" y="1105"/>
                  </a:cubicBezTo>
                  <a:close/>
                  <a:moveTo>
                    <a:pt x="364" y="1110"/>
                  </a:moveTo>
                  <a:cubicBezTo>
                    <a:pt x="364" y="1111"/>
                    <a:pt x="363" y="1110"/>
                    <a:pt x="363" y="1110"/>
                  </a:cubicBezTo>
                  <a:cubicBezTo>
                    <a:pt x="363" y="1110"/>
                    <a:pt x="362" y="1110"/>
                    <a:pt x="363" y="1109"/>
                  </a:cubicBezTo>
                  <a:cubicBezTo>
                    <a:pt x="363" y="1108"/>
                    <a:pt x="364" y="1107"/>
                    <a:pt x="364" y="1106"/>
                  </a:cubicBezTo>
                  <a:cubicBezTo>
                    <a:pt x="365" y="1106"/>
                    <a:pt x="365" y="1106"/>
                    <a:pt x="366" y="1106"/>
                  </a:cubicBezTo>
                  <a:cubicBezTo>
                    <a:pt x="366" y="1106"/>
                    <a:pt x="366" y="1107"/>
                    <a:pt x="366" y="1107"/>
                  </a:cubicBezTo>
                  <a:cubicBezTo>
                    <a:pt x="366" y="1109"/>
                    <a:pt x="366" y="1110"/>
                    <a:pt x="364" y="1110"/>
                  </a:cubicBezTo>
                  <a:close/>
                  <a:moveTo>
                    <a:pt x="373" y="1095"/>
                  </a:moveTo>
                  <a:cubicBezTo>
                    <a:pt x="372" y="1095"/>
                    <a:pt x="372" y="1095"/>
                    <a:pt x="371" y="1096"/>
                  </a:cubicBezTo>
                  <a:cubicBezTo>
                    <a:pt x="369" y="1097"/>
                    <a:pt x="368" y="1098"/>
                    <a:pt x="368" y="1100"/>
                  </a:cubicBezTo>
                  <a:cubicBezTo>
                    <a:pt x="368" y="1101"/>
                    <a:pt x="365" y="1102"/>
                    <a:pt x="364" y="1102"/>
                  </a:cubicBezTo>
                  <a:cubicBezTo>
                    <a:pt x="363" y="1101"/>
                    <a:pt x="363" y="1101"/>
                    <a:pt x="363" y="1100"/>
                  </a:cubicBezTo>
                  <a:cubicBezTo>
                    <a:pt x="363" y="1099"/>
                    <a:pt x="363" y="1099"/>
                    <a:pt x="364" y="1098"/>
                  </a:cubicBezTo>
                  <a:cubicBezTo>
                    <a:pt x="364" y="1097"/>
                    <a:pt x="365" y="1096"/>
                    <a:pt x="365" y="1094"/>
                  </a:cubicBezTo>
                  <a:cubicBezTo>
                    <a:pt x="366" y="1094"/>
                    <a:pt x="366" y="1093"/>
                    <a:pt x="366" y="1093"/>
                  </a:cubicBezTo>
                  <a:cubicBezTo>
                    <a:pt x="366" y="1092"/>
                    <a:pt x="365" y="1092"/>
                    <a:pt x="365" y="1091"/>
                  </a:cubicBezTo>
                  <a:cubicBezTo>
                    <a:pt x="364" y="1091"/>
                    <a:pt x="364" y="1091"/>
                    <a:pt x="363" y="1091"/>
                  </a:cubicBezTo>
                  <a:cubicBezTo>
                    <a:pt x="362" y="1091"/>
                    <a:pt x="362" y="1091"/>
                    <a:pt x="361" y="1090"/>
                  </a:cubicBezTo>
                  <a:cubicBezTo>
                    <a:pt x="359" y="1090"/>
                    <a:pt x="359" y="1088"/>
                    <a:pt x="360" y="1087"/>
                  </a:cubicBezTo>
                  <a:cubicBezTo>
                    <a:pt x="361" y="1086"/>
                    <a:pt x="361" y="1086"/>
                    <a:pt x="361" y="1086"/>
                  </a:cubicBezTo>
                  <a:cubicBezTo>
                    <a:pt x="362" y="1085"/>
                    <a:pt x="363" y="1085"/>
                    <a:pt x="364" y="1086"/>
                  </a:cubicBezTo>
                  <a:cubicBezTo>
                    <a:pt x="365" y="1086"/>
                    <a:pt x="365" y="1087"/>
                    <a:pt x="366" y="1087"/>
                  </a:cubicBezTo>
                  <a:cubicBezTo>
                    <a:pt x="367" y="1089"/>
                    <a:pt x="368" y="1089"/>
                    <a:pt x="370" y="1089"/>
                  </a:cubicBezTo>
                  <a:cubicBezTo>
                    <a:pt x="371" y="1090"/>
                    <a:pt x="372" y="1090"/>
                    <a:pt x="373" y="1092"/>
                  </a:cubicBezTo>
                  <a:cubicBezTo>
                    <a:pt x="374" y="1093"/>
                    <a:pt x="374" y="1094"/>
                    <a:pt x="373" y="1095"/>
                  </a:cubicBezTo>
                  <a:close/>
                  <a:moveTo>
                    <a:pt x="373" y="1041"/>
                  </a:moveTo>
                  <a:cubicBezTo>
                    <a:pt x="373" y="1042"/>
                    <a:pt x="374" y="1043"/>
                    <a:pt x="374" y="1044"/>
                  </a:cubicBezTo>
                  <a:cubicBezTo>
                    <a:pt x="373" y="1045"/>
                    <a:pt x="373" y="1046"/>
                    <a:pt x="372" y="1047"/>
                  </a:cubicBezTo>
                  <a:cubicBezTo>
                    <a:pt x="371" y="1047"/>
                    <a:pt x="370" y="1047"/>
                    <a:pt x="370" y="1046"/>
                  </a:cubicBezTo>
                  <a:cubicBezTo>
                    <a:pt x="370" y="1045"/>
                    <a:pt x="370" y="1045"/>
                    <a:pt x="369" y="1044"/>
                  </a:cubicBezTo>
                  <a:cubicBezTo>
                    <a:pt x="369" y="1042"/>
                    <a:pt x="369" y="1041"/>
                    <a:pt x="368" y="1039"/>
                  </a:cubicBezTo>
                  <a:cubicBezTo>
                    <a:pt x="367" y="1037"/>
                    <a:pt x="367" y="1035"/>
                    <a:pt x="369" y="1034"/>
                  </a:cubicBezTo>
                  <a:cubicBezTo>
                    <a:pt x="370" y="1033"/>
                    <a:pt x="371" y="1032"/>
                    <a:pt x="373" y="1032"/>
                  </a:cubicBezTo>
                  <a:cubicBezTo>
                    <a:pt x="374" y="1032"/>
                    <a:pt x="375" y="1033"/>
                    <a:pt x="375" y="1035"/>
                  </a:cubicBezTo>
                  <a:cubicBezTo>
                    <a:pt x="374" y="1036"/>
                    <a:pt x="374" y="1037"/>
                    <a:pt x="373" y="1037"/>
                  </a:cubicBezTo>
                  <a:cubicBezTo>
                    <a:pt x="372" y="1039"/>
                    <a:pt x="372" y="1040"/>
                    <a:pt x="373" y="1041"/>
                  </a:cubicBezTo>
                  <a:close/>
                  <a:moveTo>
                    <a:pt x="383" y="1115"/>
                  </a:moveTo>
                  <a:cubicBezTo>
                    <a:pt x="383" y="1116"/>
                    <a:pt x="382" y="1116"/>
                    <a:pt x="381" y="1115"/>
                  </a:cubicBezTo>
                  <a:cubicBezTo>
                    <a:pt x="381" y="1115"/>
                    <a:pt x="381" y="1114"/>
                    <a:pt x="381" y="1114"/>
                  </a:cubicBezTo>
                  <a:cubicBezTo>
                    <a:pt x="379" y="1111"/>
                    <a:pt x="378" y="1108"/>
                    <a:pt x="375" y="1106"/>
                  </a:cubicBezTo>
                  <a:cubicBezTo>
                    <a:pt x="374" y="1106"/>
                    <a:pt x="374" y="1105"/>
                    <a:pt x="375" y="1104"/>
                  </a:cubicBezTo>
                  <a:cubicBezTo>
                    <a:pt x="375" y="1103"/>
                    <a:pt x="376" y="1102"/>
                    <a:pt x="377" y="1102"/>
                  </a:cubicBezTo>
                  <a:cubicBezTo>
                    <a:pt x="379" y="1103"/>
                    <a:pt x="382" y="1105"/>
                    <a:pt x="382" y="1107"/>
                  </a:cubicBezTo>
                  <a:cubicBezTo>
                    <a:pt x="382" y="1109"/>
                    <a:pt x="382" y="1112"/>
                    <a:pt x="384" y="1113"/>
                  </a:cubicBezTo>
                  <a:cubicBezTo>
                    <a:pt x="384" y="1114"/>
                    <a:pt x="384" y="1115"/>
                    <a:pt x="383" y="1115"/>
                  </a:cubicBezTo>
                  <a:close/>
                  <a:moveTo>
                    <a:pt x="384" y="1097"/>
                  </a:moveTo>
                  <a:cubicBezTo>
                    <a:pt x="383" y="1097"/>
                    <a:pt x="381" y="1095"/>
                    <a:pt x="381" y="1093"/>
                  </a:cubicBezTo>
                  <a:cubicBezTo>
                    <a:pt x="381" y="1092"/>
                    <a:pt x="382" y="1091"/>
                    <a:pt x="384" y="1091"/>
                  </a:cubicBezTo>
                  <a:cubicBezTo>
                    <a:pt x="385" y="1091"/>
                    <a:pt x="387" y="1092"/>
                    <a:pt x="387" y="1094"/>
                  </a:cubicBezTo>
                  <a:cubicBezTo>
                    <a:pt x="387" y="1095"/>
                    <a:pt x="386" y="1097"/>
                    <a:pt x="384" y="1097"/>
                  </a:cubicBezTo>
                  <a:close/>
                  <a:moveTo>
                    <a:pt x="390" y="1089"/>
                  </a:moveTo>
                  <a:cubicBezTo>
                    <a:pt x="389" y="1089"/>
                    <a:pt x="388" y="1089"/>
                    <a:pt x="387" y="1088"/>
                  </a:cubicBezTo>
                  <a:cubicBezTo>
                    <a:pt x="387" y="1087"/>
                    <a:pt x="386" y="1086"/>
                    <a:pt x="387" y="1086"/>
                  </a:cubicBezTo>
                  <a:cubicBezTo>
                    <a:pt x="388" y="1085"/>
                    <a:pt x="389" y="1084"/>
                    <a:pt x="390" y="1085"/>
                  </a:cubicBezTo>
                  <a:cubicBezTo>
                    <a:pt x="391" y="1086"/>
                    <a:pt x="391" y="1087"/>
                    <a:pt x="391" y="1088"/>
                  </a:cubicBezTo>
                  <a:cubicBezTo>
                    <a:pt x="391" y="1089"/>
                    <a:pt x="391" y="1089"/>
                    <a:pt x="390" y="1089"/>
                  </a:cubicBezTo>
                  <a:close/>
                  <a:moveTo>
                    <a:pt x="392" y="1082"/>
                  </a:moveTo>
                  <a:cubicBezTo>
                    <a:pt x="391" y="1081"/>
                    <a:pt x="391" y="1080"/>
                    <a:pt x="392" y="1079"/>
                  </a:cubicBezTo>
                  <a:cubicBezTo>
                    <a:pt x="392" y="1079"/>
                    <a:pt x="392" y="1079"/>
                    <a:pt x="392" y="1079"/>
                  </a:cubicBezTo>
                  <a:cubicBezTo>
                    <a:pt x="392" y="1079"/>
                    <a:pt x="393" y="1079"/>
                    <a:pt x="393" y="1079"/>
                  </a:cubicBezTo>
                  <a:cubicBezTo>
                    <a:pt x="393" y="1080"/>
                    <a:pt x="394" y="1080"/>
                    <a:pt x="394" y="1080"/>
                  </a:cubicBezTo>
                  <a:cubicBezTo>
                    <a:pt x="394" y="1082"/>
                    <a:pt x="394" y="1083"/>
                    <a:pt x="394" y="1083"/>
                  </a:cubicBezTo>
                  <a:cubicBezTo>
                    <a:pt x="393" y="1084"/>
                    <a:pt x="392" y="1083"/>
                    <a:pt x="392" y="1082"/>
                  </a:cubicBezTo>
                  <a:close/>
                  <a:moveTo>
                    <a:pt x="394" y="1111"/>
                  </a:moveTo>
                  <a:cubicBezTo>
                    <a:pt x="393" y="1110"/>
                    <a:pt x="395" y="1108"/>
                    <a:pt x="397" y="1108"/>
                  </a:cubicBezTo>
                  <a:cubicBezTo>
                    <a:pt x="398" y="1108"/>
                    <a:pt x="400" y="1109"/>
                    <a:pt x="400" y="1110"/>
                  </a:cubicBezTo>
                  <a:cubicBezTo>
                    <a:pt x="400" y="1112"/>
                    <a:pt x="398" y="1114"/>
                    <a:pt x="396" y="1114"/>
                  </a:cubicBezTo>
                  <a:cubicBezTo>
                    <a:pt x="395" y="1114"/>
                    <a:pt x="394" y="1112"/>
                    <a:pt x="394" y="1111"/>
                  </a:cubicBezTo>
                  <a:close/>
                  <a:moveTo>
                    <a:pt x="401" y="1116"/>
                  </a:moveTo>
                  <a:cubicBezTo>
                    <a:pt x="400" y="1118"/>
                    <a:pt x="399" y="1121"/>
                    <a:pt x="397" y="1123"/>
                  </a:cubicBezTo>
                  <a:cubicBezTo>
                    <a:pt x="397" y="1123"/>
                    <a:pt x="397" y="1123"/>
                    <a:pt x="396" y="1123"/>
                  </a:cubicBezTo>
                  <a:cubicBezTo>
                    <a:pt x="396" y="1123"/>
                    <a:pt x="396" y="1123"/>
                    <a:pt x="396" y="1122"/>
                  </a:cubicBezTo>
                  <a:cubicBezTo>
                    <a:pt x="396" y="1122"/>
                    <a:pt x="396" y="1121"/>
                    <a:pt x="396" y="1120"/>
                  </a:cubicBezTo>
                  <a:cubicBezTo>
                    <a:pt x="396" y="1119"/>
                    <a:pt x="396" y="1119"/>
                    <a:pt x="396" y="1118"/>
                  </a:cubicBezTo>
                  <a:cubicBezTo>
                    <a:pt x="396" y="1116"/>
                    <a:pt x="397" y="1115"/>
                    <a:pt x="399" y="1114"/>
                  </a:cubicBezTo>
                  <a:cubicBezTo>
                    <a:pt x="399" y="1114"/>
                    <a:pt x="400" y="1114"/>
                    <a:pt x="400" y="1114"/>
                  </a:cubicBezTo>
                  <a:cubicBezTo>
                    <a:pt x="401" y="1115"/>
                    <a:pt x="401" y="1115"/>
                    <a:pt x="401" y="1116"/>
                  </a:cubicBezTo>
                  <a:close/>
                  <a:moveTo>
                    <a:pt x="408" y="1107"/>
                  </a:moveTo>
                  <a:cubicBezTo>
                    <a:pt x="407" y="1108"/>
                    <a:pt x="407" y="1108"/>
                    <a:pt x="407" y="1108"/>
                  </a:cubicBezTo>
                  <a:cubicBezTo>
                    <a:pt x="406" y="1108"/>
                    <a:pt x="405" y="1108"/>
                    <a:pt x="405" y="1107"/>
                  </a:cubicBezTo>
                  <a:cubicBezTo>
                    <a:pt x="404" y="1107"/>
                    <a:pt x="404" y="1106"/>
                    <a:pt x="405" y="1105"/>
                  </a:cubicBezTo>
                  <a:cubicBezTo>
                    <a:pt x="405" y="1105"/>
                    <a:pt x="405" y="1105"/>
                    <a:pt x="405" y="1104"/>
                  </a:cubicBezTo>
                  <a:cubicBezTo>
                    <a:pt x="407" y="1103"/>
                    <a:pt x="407" y="1101"/>
                    <a:pt x="406" y="1099"/>
                  </a:cubicBezTo>
                  <a:cubicBezTo>
                    <a:pt x="404" y="1100"/>
                    <a:pt x="404" y="1102"/>
                    <a:pt x="403" y="1103"/>
                  </a:cubicBezTo>
                  <a:cubicBezTo>
                    <a:pt x="402" y="1105"/>
                    <a:pt x="400" y="1106"/>
                    <a:pt x="398" y="1107"/>
                  </a:cubicBezTo>
                  <a:cubicBezTo>
                    <a:pt x="397" y="1107"/>
                    <a:pt x="396" y="1106"/>
                    <a:pt x="396" y="1105"/>
                  </a:cubicBezTo>
                  <a:cubicBezTo>
                    <a:pt x="397" y="1104"/>
                    <a:pt x="398" y="1103"/>
                    <a:pt x="398" y="1102"/>
                  </a:cubicBezTo>
                  <a:cubicBezTo>
                    <a:pt x="398" y="1099"/>
                    <a:pt x="399" y="1098"/>
                    <a:pt x="401" y="1098"/>
                  </a:cubicBezTo>
                  <a:cubicBezTo>
                    <a:pt x="403" y="1098"/>
                    <a:pt x="403" y="1097"/>
                    <a:pt x="404" y="1096"/>
                  </a:cubicBezTo>
                  <a:cubicBezTo>
                    <a:pt x="404" y="1095"/>
                    <a:pt x="405" y="1094"/>
                    <a:pt x="405" y="1093"/>
                  </a:cubicBezTo>
                  <a:cubicBezTo>
                    <a:pt x="405" y="1091"/>
                    <a:pt x="406" y="1090"/>
                    <a:pt x="407" y="1088"/>
                  </a:cubicBezTo>
                  <a:cubicBezTo>
                    <a:pt x="407" y="1087"/>
                    <a:pt x="407" y="1087"/>
                    <a:pt x="408" y="1087"/>
                  </a:cubicBezTo>
                  <a:cubicBezTo>
                    <a:pt x="409" y="1087"/>
                    <a:pt x="409" y="1088"/>
                    <a:pt x="410" y="1088"/>
                  </a:cubicBezTo>
                  <a:cubicBezTo>
                    <a:pt x="410" y="1090"/>
                    <a:pt x="410" y="1092"/>
                    <a:pt x="410" y="1094"/>
                  </a:cubicBezTo>
                  <a:cubicBezTo>
                    <a:pt x="410" y="1096"/>
                    <a:pt x="410" y="1097"/>
                    <a:pt x="412" y="1097"/>
                  </a:cubicBezTo>
                  <a:cubicBezTo>
                    <a:pt x="412" y="1097"/>
                    <a:pt x="412" y="1098"/>
                    <a:pt x="412" y="1099"/>
                  </a:cubicBezTo>
                  <a:cubicBezTo>
                    <a:pt x="411" y="1102"/>
                    <a:pt x="410" y="1105"/>
                    <a:pt x="408" y="1107"/>
                  </a:cubicBezTo>
                  <a:close/>
                  <a:moveTo>
                    <a:pt x="415" y="1112"/>
                  </a:moveTo>
                  <a:cubicBezTo>
                    <a:pt x="414" y="1113"/>
                    <a:pt x="414" y="1114"/>
                    <a:pt x="413" y="1114"/>
                  </a:cubicBezTo>
                  <a:cubicBezTo>
                    <a:pt x="411" y="1115"/>
                    <a:pt x="411" y="1114"/>
                    <a:pt x="410" y="1113"/>
                  </a:cubicBezTo>
                  <a:cubicBezTo>
                    <a:pt x="410" y="1112"/>
                    <a:pt x="410" y="1111"/>
                    <a:pt x="410" y="1110"/>
                  </a:cubicBezTo>
                  <a:cubicBezTo>
                    <a:pt x="410" y="1109"/>
                    <a:pt x="411" y="1108"/>
                    <a:pt x="411" y="1108"/>
                  </a:cubicBezTo>
                  <a:cubicBezTo>
                    <a:pt x="414" y="1108"/>
                    <a:pt x="415" y="1110"/>
                    <a:pt x="415" y="1112"/>
                  </a:cubicBezTo>
                  <a:close/>
                  <a:moveTo>
                    <a:pt x="428" y="1102"/>
                  </a:moveTo>
                  <a:cubicBezTo>
                    <a:pt x="426" y="1102"/>
                    <a:pt x="425" y="1103"/>
                    <a:pt x="425" y="1105"/>
                  </a:cubicBezTo>
                  <a:cubicBezTo>
                    <a:pt x="425" y="1106"/>
                    <a:pt x="425" y="1106"/>
                    <a:pt x="425" y="1107"/>
                  </a:cubicBezTo>
                  <a:cubicBezTo>
                    <a:pt x="425" y="1108"/>
                    <a:pt x="425" y="1108"/>
                    <a:pt x="424" y="1109"/>
                  </a:cubicBezTo>
                  <a:cubicBezTo>
                    <a:pt x="423" y="1109"/>
                    <a:pt x="422" y="1108"/>
                    <a:pt x="422" y="1108"/>
                  </a:cubicBezTo>
                  <a:cubicBezTo>
                    <a:pt x="422" y="1107"/>
                    <a:pt x="421" y="1106"/>
                    <a:pt x="421" y="1106"/>
                  </a:cubicBezTo>
                  <a:cubicBezTo>
                    <a:pt x="421" y="1105"/>
                    <a:pt x="421" y="1104"/>
                    <a:pt x="420" y="1104"/>
                  </a:cubicBezTo>
                  <a:cubicBezTo>
                    <a:pt x="420" y="1105"/>
                    <a:pt x="419" y="1107"/>
                    <a:pt x="419" y="1108"/>
                  </a:cubicBezTo>
                  <a:cubicBezTo>
                    <a:pt x="418" y="1108"/>
                    <a:pt x="418" y="1109"/>
                    <a:pt x="417" y="1109"/>
                  </a:cubicBezTo>
                  <a:cubicBezTo>
                    <a:pt x="416" y="1109"/>
                    <a:pt x="416" y="1109"/>
                    <a:pt x="416" y="1108"/>
                  </a:cubicBezTo>
                  <a:cubicBezTo>
                    <a:pt x="415" y="1106"/>
                    <a:pt x="414" y="1104"/>
                    <a:pt x="414" y="1102"/>
                  </a:cubicBezTo>
                  <a:cubicBezTo>
                    <a:pt x="414" y="1101"/>
                    <a:pt x="414" y="1100"/>
                    <a:pt x="416" y="1100"/>
                  </a:cubicBezTo>
                  <a:cubicBezTo>
                    <a:pt x="416" y="1100"/>
                    <a:pt x="417" y="1100"/>
                    <a:pt x="417" y="1100"/>
                  </a:cubicBezTo>
                  <a:cubicBezTo>
                    <a:pt x="420" y="1099"/>
                    <a:pt x="420" y="1099"/>
                    <a:pt x="420" y="1095"/>
                  </a:cubicBezTo>
                  <a:cubicBezTo>
                    <a:pt x="420" y="1095"/>
                    <a:pt x="420" y="1094"/>
                    <a:pt x="421" y="1094"/>
                  </a:cubicBezTo>
                  <a:cubicBezTo>
                    <a:pt x="422" y="1094"/>
                    <a:pt x="423" y="1094"/>
                    <a:pt x="425" y="1094"/>
                  </a:cubicBezTo>
                  <a:cubicBezTo>
                    <a:pt x="426" y="1095"/>
                    <a:pt x="427" y="1094"/>
                    <a:pt x="426" y="1092"/>
                  </a:cubicBezTo>
                  <a:cubicBezTo>
                    <a:pt x="426" y="1091"/>
                    <a:pt x="425" y="1089"/>
                    <a:pt x="424" y="1088"/>
                  </a:cubicBezTo>
                  <a:cubicBezTo>
                    <a:pt x="424" y="1086"/>
                    <a:pt x="424" y="1085"/>
                    <a:pt x="425" y="1084"/>
                  </a:cubicBezTo>
                  <a:cubicBezTo>
                    <a:pt x="427" y="1082"/>
                    <a:pt x="427" y="1083"/>
                    <a:pt x="428" y="1084"/>
                  </a:cubicBezTo>
                  <a:cubicBezTo>
                    <a:pt x="428" y="1085"/>
                    <a:pt x="428" y="1085"/>
                    <a:pt x="428" y="1086"/>
                  </a:cubicBezTo>
                  <a:cubicBezTo>
                    <a:pt x="430" y="1087"/>
                    <a:pt x="430" y="1088"/>
                    <a:pt x="430" y="1089"/>
                  </a:cubicBezTo>
                  <a:cubicBezTo>
                    <a:pt x="430" y="1091"/>
                    <a:pt x="431" y="1093"/>
                    <a:pt x="433" y="1094"/>
                  </a:cubicBezTo>
                  <a:cubicBezTo>
                    <a:pt x="434" y="1095"/>
                    <a:pt x="434" y="1095"/>
                    <a:pt x="434" y="1095"/>
                  </a:cubicBezTo>
                  <a:cubicBezTo>
                    <a:pt x="435" y="1096"/>
                    <a:pt x="436" y="1098"/>
                    <a:pt x="435" y="1099"/>
                  </a:cubicBezTo>
                  <a:cubicBezTo>
                    <a:pt x="435" y="1101"/>
                    <a:pt x="433" y="1102"/>
                    <a:pt x="431" y="1102"/>
                  </a:cubicBezTo>
                  <a:cubicBezTo>
                    <a:pt x="430" y="1102"/>
                    <a:pt x="429" y="1102"/>
                    <a:pt x="428" y="1102"/>
                  </a:cubicBezTo>
                  <a:close/>
                  <a:moveTo>
                    <a:pt x="432" y="1104"/>
                  </a:moveTo>
                  <a:cubicBezTo>
                    <a:pt x="433" y="1104"/>
                    <a:pt x="434" y="1104"/>
                    <a:pt x="435" y="1104"/>
                  </a:cubicBezTo>
                  <a:cubicBezTo>
                    <a:pt x="435" y="1104"/>
                    <a:pt x="435" y="1105"/>
                    <a:pt x="435" y="1105"/>
                  </a:cubicBezTo>
                  <a:cubicBezTo>
                    <a:pt x="435" y="1106"/>
                    <a:pt x="434" y="1107"/>
                    <a:pt x="433" y="1107"/>
                  </a:cubicBezTo>
                  <a:cubicBezTo>
                    <a:pt x="432" y="1107"/>
                    <a:pt x="431" y="1107"/>
                    <a:pt x="431" y="1106"/>
                  </a:cubicBezTo>
                  <a:cubicBezTo>
                    <a:pt x="431" y="1105"/>
                    <a:pt x="431" y="1105"/>
                    <a:pt x="432" y="1104"/>
                  </a:cubicBezTo>
                  <a:close/>
                  <a:moveTo>
                    <a:pt x="436" y="1123"/>
                  </a:moveTo>
                  <a:cubicBezTo>
                    <a:pt x="435" y="1123"/>
                    <a:pt x="434" y="1123"/>
                    <a:pt x="434" y="1122"/>
                  </a:cubicBezTo>
                  <a:cubicBezTo>
                    <a:pt x="434" y="1120"/>
                    <a:pt x="433" y="1119"/>
                    <a:pt x="432" y="1117"/>
                  </a:cubicBezTo>
                  <a:cubicBezTo>
                    <a:pt x="431" y="1117"/>
                    <a:pt x="432" y="1116"/>
                    <a:pt x="433" y="1116"/>
                  </a:cubicBezTo>
                  <a:cubicBezTo>
                    <a:pt x="435" y="1115"/>
                    <a:pt x="436" y="1116"/>
                    <a:pt x="437" y="1117"/>
                  </a:cubicBezTo>
                  <a:cubicBezTo>
                    <a:pt x="437" y="1118"/>
                    <a:pt x="438" y="1119"/>
                    <a:pt x="438" y="1120"/>
                  </a:cubicBezTo>
                  <a:cubicBezTo>
                    <a:pt x="438" y="1121"/>
                    <a:pt x="437" y="1122"/>
                    <a:pt x="436" y="1123"/>
                  </a:cubicBezTo>
                  <a:close/>
                  <a:moveTo>
                    <a:pt x="452" y="1116"/>
                  </a:moveTo>
                  <a:cubicBezTo>
                    <a:pt x="451" y="1117"/>
                    <a:pt x="449" y="1117"/>
                    <a:pt x="448" y="1116"/>
                  </a:cubicBezTo>
                  <a:cubicBezTo>
                    <a:pt x="448" y="1116"/>
                    <a:pt x="447" y="1116"/>
                    <a:pt x="447" y="1116"/>
                  </a:cubicBezTo>
                  <a:cubicBezTo>
                    <a:pt x="446" y="1117"/>
                    <a:pt x="447" y="1118"/>
                    <a:pt x="447" y="1119"/>
                  </a:cubicBezTo>
                  <a:cubicBezTo>
                    <a:pt x="447" y="1120"/>
                    <a:pt x="446" y="1120"/>
                    <a:pt x="445" y="1121"/>
                  </a:cubicBezTo>
                  <a:cubicBezTo>
                    <a:pt x="444" y="1122"/>
                    <a:pt x="443" y="1121"/>
                    <a:pt x="442" y="1120"/>
                  </a:cubicBezTo>
                  <a:cubicBezTo>
                    <a:pt x="442" y="1120"/>
                    <a:pt x="442" y="1119"/>
                    <a:pt x="441" y="1119"/>
                  </a:cubicBezTo>
                  <a:cubicBezTo>
                    <a:pt x="441" y="1117"/>
                    <a:pt x="439" y="1116"/>
                    <a:pt x="438" y="1116"/>
                  </a:cubicBezTo>
                  <a:cubicBezTo>
                    <a:pt x="437" y="1115"/>
                    <a:pt x="436" y="1115"/>
                    <a:pt x="436" y="1115"/>
                  </a:cubicBezTo>
                  <a:cubicBezTo>
                    <a:pt x="434" y="1114"/>
                    <a:pt x="433" y="1113"/>
                    <a:pt x="435" y="1111"/>
                  </a:cubicBezTo>
                  <a:cubicBezTo>
                    <a:pt x="435" y="1110"/>
                    <a:pt x="435" y="1110"/>
                    <a:pt x="435" y="1110"/>
                  </a:cubicBezTo>
                  <a:cubicBezTo>
                    <a:pt x="437" y="1108"/>
                    <a:pt x="438" y="1108"/>
                    <a:pt x="440" y="1110"/>
                  </a:cubicBezTo>
                  <a:cubicBezTo>
                    <a:pt x="440" y="1111"/>
                    <a:pt x="441" y="1112"/>
                    <a:pt x="442" y="1113"/>
                  </a:cubicBezTo>
                  <a:cubicBezTo>
                    <a:pt x="442" y="1113"/>
                    <a:pt x="442" y="1113"/>
                    <a:pt x="442" y="1113"/>
                  </a:cubicBezTo>
                  <a:cubicBezTo>
                    <a:pt x="443" y="1112"/>
                    <a:pt x="443" y="1111"/>
                    <a:pt x="444" y="1110"/>
                  </a:cubicBezTo>
                  <a:cubicBezTo>
                    <a:pt x="444" y="1110"/>
                    <a:pt x="445" y="1110"/>
                    <a:pt x="446" y="1110"/>
                  </a:cubicBezTo>
                  <a:cubicBezTo>
                    <a:pt x="447" y="1111"/>
                    <a:pt x="446" y="1114"/>
                    <a:pt x="448" y="1113"/>
                  </a:cubicBezTo>
                  <a:cubicBezTo>
                    <a:pt x="450" y="1112"/>
                    <a:pt x="448" y="1111"/>
                    <a:pt x="448" y="1110"/>
                  </a:cubicBezTo>
                  <a:cubicBezTo>
                    <a:pt x="447" y="1109"/>
                    <a:pt x="447" y="1108"/>
                    <a:pt x="448" y="1107"/>
                  </a:cubicBezTo>
                  <a:cubicBezTo>
                    <a:pt x="450" y="1106"/>
                    <a:pt x="451" y="1106"/>
                    <a:pt x="453" y="1107"/>
                  </a:cubicBezTo>
                  <a:cubicBezTo>
                    <a:pt x="454" y="1107"/>
                    <a:pt x="455" y="1108"/>
                    <a:pt x="455" y="1109"/>
                  </a:cubicBezTo>
                  <a:cubicBezTo>
                    <a:pt x="457" y="1111"/>
                    <a:pt x="457" y="1112"/>
                    <a:pt x="455" y="1114"/>
                  </a:cubicBezTo>
                  <a:cubicBezTo>
                    <a:pt x="455" y="1114"/>
                    <a:pt x="454" y="1115"/>
                    <a:pt x="454" y="1116"/>
                  </a:cubicBezTo>
                  <a:cubicBezTo>
                    <a:pt x="453" y="1116"/>
                    <a:pt x="453" y="1116"/>
                    <a:pt x="452" y="1116"/>
                  </a:cubicBezTo>
                  <a:close/>
                  <a:moveTo>
                    <a:pt x="459" y="1122"/>
                  </a:moveTo>
                  <a:cubicBezTo>
                    <a:pt x="459" y="1123"/>
                    <a:pt x="457" y="1124"/>
                    <a:pt x="456" y="1124"/>
                  </a:cubicBezTo>
                  <a:cubicBezTo>
                    <a:pt x="455" y="1124"/>
                    <a:pt x="454" y="1124"/>
                    <a:pt x="454" y="1123"/>
                  </a:cubicBezTo>
                  <a:cubicBezTo>
                    <a:pt x="454" y="1120"/>
                    <a:pt x="453" y="1118"/>
                    <a:pt x="454" y="1116"/>
                  </a:cubicBezTo>
                  <a:cubicBezTo>
                    <a:pt x="455" y="1115"/>
                    <a:pt x="456" y="1114"/>
                    <a:pt x="458" y="1114"/>
                  </a:cubicBezTo>
                  <a:cubicBezTo>
                    <a:pt x="460" y="1113"/>
                    <a:pt x="460" y="1114"/>
                    <a:pt x="460" y="1116"/>
                  </a:cubicBezTo>
                  <a:cubicBezTo>
                    <a:pt x="460" y="1118"/>
                    <a:pt x="459" y="1120"/>
                    <a:pt x="459" y="1122"/>
                  </a:cubicBezTo>
                  <a:close/>
                  <a:moveTo>
                    <a:pt x="473" y="1111"/>
                  </a:moveTo>
                  <a:cubicBezTo>
                    <a:pt x="472" y="1112"/>
                    <a:pt x="470" y="1112"/>
                    <a:pt x="469" y="1112"/>
                  </a:cubicBezTo>
                  <a:cubicBezTo>
                    <a:pt x="468" y="1113"/>
                    <a:pt x="468" y="1113"/>
                    <a:pt x="467" y="1113"/>
                  </a:cubicBezTo>
                  <a:cubicBezTo>
                    <a:pt x="466" y="1114"/>
                    <a:pt x="466" y="1115"/>
                    <a:pt x="466" y="1116"/>
                  </a:cubicBezTo>
                  <a:cubicBezTo>
                    <a:pt x="467" y="1118"/>
                    <a:pt x="467" y="1120"/>
                    <a:pt x="466" y="1122"/>
                  </a:cubicBezTo>
                  <a:cubicBezTo>
                    <a:pt x="466" y="1122"/>
                    <a:pt x="465" y="1122"/>
                    <a:pt x="465" y="1123"/>
                  </a:cubicBezTo>
                  <a:cubicBezTo>
                    <a:pt x="465" y="1123"/>
                    <a:pt x="464" y="1123"/>
                    <a:pt x="464" y="1122"/>
                  </a:cubicBezTo>
                  <a:cubicBezTo>
                    <a:pt x="464" y="1122"/>
                    <a:pt x="464" y="1121"/>
                    <a:pt x="464" y="1120"/>
                  </a:cubicBezTo>
                  <a:cubicBezTo>
                    <a:pt x="464" y="1119"/>
                    <a:pt x="464" y="1118"/>
                    <a:pt x="464" y="1117"/>
                  </a:cubicBezTo>
                  <a:cubicBezTo>
                    <a:pt x="464" y="1114"/>
                    <a:pt x="462" y="1113"/>
                    <a:pt x="461" y="1111"/>
                  </a:cubicBezTo>
                  <a:cubicBezTo>
                    <a:pt x="459" y="1109"/>
                    <a:pt x="460" y="1108"/>
                    <a:pt x="462" y="1107"/>
                  </a:cubicBezTo>
                  <a:cubicBezTo>
                    <a:pt x="463" y="1107"/>
                    <a:pt x="465" y="1106"/>
                    <a:pt x="466" y="1107"/>
                  </a:cubicBezTo>
                  <a:cubicBezTo>
                    <a:pt x="468" y="1107"/>
                    <a:pt x="469" y="1106"/>
                    <a:pt x="470" y="1104"/>
                  </a:cubicBezTo>
                  <a:cubicBezTo>
                    <a:pt x="470" y="1103"/>
                    <a:pt x="470" y="1103"/>
                    <a:pt x="470" y="1102"/>
                  </a:cubicBezTo>
                  <a:cubicBezTo>
                    <a:pt x="470" y="1101"/>
                    <a:pt x="471" y="1100"/>
                    <a:pt x="472" y="1100"/>
                  </a:cubicBezTo>
                  <a:cubicBezTo>
                    <a:pt x="473" y="1101"/>
                    <a:pt x="473" y="1101"/>
                    <a:pt x="473" y="1102"/>
                  </a:cubicBezTo>
                  <a:cubicBezTo>
                    <a:pt x="473" y="1103"/>
                    <a:pt x="473" y="1105"/>
                    <a:pt x="473" y="1106"/>
                  </a:cubicBezTo>
                  <a:cubicBezTo>
                    <a:pt x="473" y="1108"/>
                    <a:pt x="474" y="1109"/>
                    <a:pt x="473" y="1111"/>
                  </a:cubicBezTo>
                  <a:close/>
                  <a:moveTo>
                    <a:pt x="503" y="1095"/>
                  </a:moveTo>
                  <a:cubicBezTo>
                    <a:pt x="501" y="1097"/>
                    <a:pt x="500" y="1099"/>
                    <a:pt x="497" y="1099"/>
                  </a:cubicBezTo>
                  <a:cubicBezTo>
                    <a:pt x="496" y="1100"/>
                    <a:pt x="495" y="1100"/>
                    <a:pt x="495" y="1099"/>
                  </a:cubicBezTo>
                  <a:cubicBezTo>
                    <a:pt x="495" y="1098"/>
                    <a:pt x="496" y="1098"/>
                    <a:pt x="496" y="1097"/>
                  </a:cubicBezTo>
                  <a:cubicBezTo>
                    <a:pt x="497" y="1096"/>
                    <a:pt x="498" y="1095"/>
                    <a:pt x="499" y="1094"/>
                  </a:cubicBezTo>
                  <a:cubicBezTo>
                    <a:pt x="500" y="1093"/>
                    <a:pt x="501" y="1093"/>
                    <a:pt x="502" y="1094"/>
                  </a:cubicBezTo>
                  <a:cubicBezTo>
                    <a:pt x="502" y="1094"/>
                    <a:pt x="503" y="1094"/>
                    <a:pt x="503" y="1095"/>
                  </a:cubicBezTo>
                  <a:cubicBezTo>
                    <a:pt x="503" y="1095"/>
                    <a:pt x="503" y="1095"/>
                    <a:pt x="503" y="1095"/>
                  </a:cubicBezTo>
                  <a:close/>
                  <a:moveTo>
                    <a:pt x="504" y="1078"/>
                  </a:moveTo>
                  <a:cubicBezTo>
                    <a:pt x="502" y="1078"/>
                    <a:pt x="501" y="1078"/>
                    <a:pt x="499" y="1078"/>
                  </a:cubicBezTo>
                  <a:cubicBezTo>
                    <a:pt x="497" y="1077"/>
                    <a:pt x="495" y="1077"/>
                    <a:pt x="493" y="1077"/>
                  </a:cubicBezTo>
                  <a:cubicBezTo>
                    <a:pt x="492" y="1078"/>
                    <a:pt x="491" y="1078"/>
                    <a:pt x="490" y="1080"/>
                  </a:cubicBezTo>
                  <a:cubicBezTo>
                    <a:pt x="490" y="1082"/>
                    <a:pt x="489" y="1083"/>
                    <a:pt x="487" y="1084"/>
                  </a:cubicBezTo>
                  <a:cubicBezTo>
                    <a:pt x="486" y="1084"/>
                    <a:pt x="485" y="1085"/>
                    <a:pt x="485" y="1086"/>
                  </a:cubicBezTo>
                  <a:cubicBezTo>
                    <a:pt x="485" y="1087"/>
                    <a:pt x="485" y="1087"/>
                    <a:pt x="484" y="1087"/>
                  </a:cubicBezTo>
                  <a:cubicBezTo>
                    <a:pt x="482" y="1088"/>
                    <a:pt x="482" y="1090"/>
                    <a:pt x="481" y="1092"/>
                  </a:cubicBezTo>
                  <a:cubicBezTo>
                    <a:pt x="481" y="1092"/>
                    <a:pt x="480" y="1093"/>
                    <a:pt x="480" y="1093"/>
                  </a:cubicBezTo>
                  <a:cubicBezTo>
                    <a:pt x="478" y="1096"/>
                    <a:pt x="476" y="1096"/>
                    <a:pt x="475" y="1093"/>
                  </a:cubicBezTo>
                  <a:cubicBezTo>
                    <a:pt x="474" y="1092"/>
                    <a:pt x="474" y="1091"/>
                    <a:pt x="474" y="1091"/>
                  </a:cubicBezTo>
                  <a:cubicBezTo>
                    <a:pt x="473" y="1089"/>
                    <a:pt x="474" y="1088"/>
                    <a:pt x="475" y="1088"/>
                  </a:cubicBezTo>
                  <a:cubicBezTo>
                    <a:pt x="476" y="1087"/>
                    <a:pt x="478" y="1087"/>
                    <a:pt x="479" y="1087"/>
                  </a:cubicBezTo>
                  <a:cubicBezTo>
                    <a:pt x="479" y="1086"/>
                    <a:pt x="480" y="1086"/>
                    <a:pt x="479" y="1085"/>
                  </a:cubicBezTo>
                  <a:cubicBezTo>
                    <a:pt x="479" y="1085"/>
                    <a:pt x="478" y="1085"/>
                    <a:pt x="478" y="1085"/>
                  </a:cubicBezTo>
                  <a:cubicBezTo>
                    <a:pt x="478" y="1085"/>
                    <a:pt x="477" y="1085"/>
                    <a:pt x="476" y="1085"/>
                  </a:cubicBezTo>
                  <a:cubicBezTo>
                    <a:pt x="475" y="1085"/>
                    <a:pt x="475" y="1085"/>
                    <a:pt x="474" y="1084"/>
                  </a:cubicBezTo>
                  <a:cubicBezTo>
                    <a:pt x="474" y="1082"/>
                    <a:pt x="473" y="1082"/>
                    <a:pt x="472" y="1083"/>
                  </a:cubicBezTo>
                  <a:cubicBezTo>
                    <a:pt x="472" y="1084"/>
                    <a:pt x="472" y="1084"/>
                    <a:pt x="471" y="1085"/>
                  </a:cubicBezTo>
                  <a:cubicBezTo>
                    <a:pt x="471" y="1085"/>
                    <a:pt x="470" y="1086"/>
                    <a:pt x="469" y="1085"/>
                  </a:cubicBezTo>
                  <a:cubicBezTo>
                    <a:pt x="469" y="1085"/>
                    <a:pt x="468" y="1084"/>
                    <a:pt x="468" y="1084"/>
                  </a:cubicBezTo>
                  <a:cubicBezTo>
                    <a:pt x="467" y="1083"/>
                    <a:pt x="466" y="1082"/>
                    <a:pt x="466" y="1081"/>
                  </a:cubicBezTo>
                  <a:cubicBezTo>
                    <a:pt x="467" y="1079"/>
                    <a:pt x="470" y="1077"/>
                    <a:pt x="471" y="1078"/>
                  </a:cubicBezTo>
                  <a:cubicBezTo>
                    <a:pt x="474" y="1080"/>
                    <a:pt x="477" y="1079"/>
                    <a:pt x="480" y="1080"/>
                  </a:cubicBezTo>
                  <a:cubicBezTo>
                    <a:pt x="480" y="1079"/>
                    <a:pt x="479" y="1078"/>
                    <a:pt x="479" y="1078"/>
                  </a:cubicBezTo>
                  <a:cubicBezTo>
                    <a:pt x="476" y="1078"/>
                    <a:pt x="474" y="1077"/>
                    <a:pt x="473" y="1075"/>
                  </a:cubicBezTo>
                  <a:cubicBezTo>
                    <a:pt x="473" y="1074"/>
                    <a:pt x="472" y="1074"/>
                    <a:pt x="472" y="1073"/>
                  </a:cubicBezTo>
                  <a:cubicBezTo>
                    <a:pt x="471" y="1073"/>
                    <a:pt x="471" y="1073"/>
                    <a:pt x="470" y="1073"/>
                  </a:cubicBezTo>
                  <a:cubicBezTo>
                    <a:pt x="470" y="1074"/>
                    <a:pt x="469" y="1075"/>
                    <a:pt x="469" y="1076"/>
                  </a:cubicBezTo>
                  <a:cubicBezTo>
                    <a:pt x="468" y="1077"/>
                    <a:pt x="467" y="1077"/>
                    <a:pt x="466" y="1076"/>
                  </a:cubicBezTo>
                  <a:cubicBezTo>
                    <a:pt x="464" y="1074"/>
                    <a:pt x="463" y="1073"/>
                    <a:pt x="461" y="1071"/>
                  </a:cubicBezTo>
                  <a:cubicBezTo>
                    <a:pt x="461" y="1070"/>
                    <a:pt x="461" y="1069"/>
                    <a:pt x="461" y="1069"/>
                  </a:cubicBezTo>
                  <a:cubicBezTo>
                    <a:pt x="462" y="1068"/>
                    <a:pt x="464" y="1067"/>
                    <a:pt x="465" y="1068"/>
                  </a:cubicBezTo>
                  <a:cubicBezTo>
                    <a:pt x="467" y="1069"/>
                    <a:pt x="468" y="1068"/>
                    <a:pt x="468" y="1067"/>
                  </a:cubicBezTo>
                  <a:cubicBezTo>
                    <a:pt x="469" y="1066"/>
                    <a:pt x="470" y="1065"/>
                    <a:pt x="470" y="1064"/>
                  </a:cubicBezTo>
                  <a:cubicBezTo>
                    <a:pt x="471" y="1063"/>
                    <a:pt x="472" y="1062"/>
                    <a:pt x="473" y="1063"/>
                  </a:cubicBezTo>
                  <a:cubicBezTo>
                    <a:pt x="473" y="1063"/>
                    <a:pt x="474" y="1064"/>
                    <a:pt x="474" y="1064"/>
                  </a:cubicBezTo>
                  <a:cubicBezTo>
                    <a:pt x="475" y="1065"/>
                    <a:pt x="477" y="1067"/>
                    <a:pt x="479" y="1068"/>
                  </a:cubicBezTo>
                  <a:cubicBezTo>
                    <a:pt x="480" y="1068"/>
                    <a:pt x="481" y="1069"/>
                    <a:pt x="481" y="1070"/>
                  </a:cubicBezTo>
                  <a:cubicBezTo>
                    <a:pt x="481" y="1070"/>
                    <a:pt x="482" y="1071"/>
                    <a:pt x="482" y="1071"/>
                  </a:cubicBezTo>
                  <a:cubicBezTo>
                    <a:pt x="483" y="1070"/>
                    <a:pt x="483" y="1070"/>
                    <a:pt x="483" y="1069"/>
                  </a:cubicBezTo>
                  <a:cubicBezTo>
                    <a:pt x="484" y="1068"/>
                    <a:pt x="484" y="1066"/>
                    <a:pt x="483" y="1065"/>
                  </a:cubicBezTo>
                  <a:cubicBezTo>
                    <a:pt x="483" y="1063"/>
                    <a:pt x="482" y="1062"/>
                    <a:pt x="482" y="1061"/>
                  </a:cubicBezTo>
                  <a:cubicBezTo>
                    <a:pt x="481" y="1060"/>
                    <a:pt x="482" y="1059"/>
                    <a:pt x="483" y="1060"/>
                  </a:cubicBezTo>
                  <a:cubicBezTo>
                    <a:pt x="484" y="1060"/>
                    <a:pt x="485" y="1060"/>
                    <a:pt x="486" y="1061"/>
                  </a:cubicBezTo>
                  <a:cubicBezTo>
                    <a:pt x="488" y="1063"/>
                    <a:pt x="490" y="1065"/>
                    <a:pt x="492" y="1066"/>
                  </a:cubicBezTo>
                  <a:cubicBezTo>
                    <a:pt x="493" y="1067"/>
                    <a:pt x="494" y="1068"/>
                    <a:pt x="494" y="1069"/>
                  </a:cubicBezTo>
                  <a:cubicBezTo>
                    <a:pt x="494" y="1069"/>
                    <a:pt x="494" y="1070"/>
                    <a:pt x="494" y="1070"/>
                  </a:cubicBezTo>
                  <a:cubicBezTo>
                    <a:pt x="495" y="1070"/>
                    <a:pt x="495" y="1069"/>
                    <a:pt x="496" y="1069"/>
                  </a:cubicBezTo>
                  <a:cubicBezTo>
                    <a:pt x="496" y="1068"/>
                    <a:pt x="496" y="1067"/>
                    <a:pt x="496" y="1067"/>
                  </a:cubicBezTo>
                  <a:cubicBezTo>
                    <a:pt x="497" y="1065"/>
                    <a:pt x="498" y="1064"/>
                    <a:pt x="499" y="1064"/>
                  </a:cubicBezTo>
                  <a:cubicBezTo>
                    <a:pt x="500" y="1064"/>
                    <a:pt x="501" y="1064"/>
                    <a:pt x="501" y="1065"/>
                  </a:cubicBezTo>
                  <a:cubicBezTo>
                    <a:pt x="502" y="1066"/>
                    <a:pt x="503" y="1067"/>
                    <a:pt x="502" y="1068"/>
                  </a:cubicBezTo>
                  <a:cubicBezTo>
                    <a:pt x="500" y="1069"/>
                    <a:pt x="500" y="1072"/>
                    <a:pt x="499" y="1074"/>
                  </a:cubicBezTo>
                  <a:cubicBezTo>
                    <a:pt x="500" y="1074"/>
                    <a:pt x="500" y="1074"/>
                    <a:pt x="500" y="1074"/>
                  </a:cubicBezTo>
                  <a:cubicBezTo>
                    <a:pt x="501" y="1073"/>
                    <a:pt x="501" y="1071"/>
                    <a:pt x="503" y="1072"/>
                  </a:cubicBezTo>
                  <a:cubicBezTo>
                    <a:pt x="504" y="1072"/>
                    <a:pt x="506" y="1074"/>
                    <a:pt x="506" y="1076"/>
                  </a:cubicBezTo>
                  <a:cubicBezTo>
                    <a:pt x="506" y="1076"/>
                    <a:pt x="505" y="1077"/>
                    <a:pt x="504" y="1078"/>
                  </a:cubicBezTo>
                  <a:close/>
                  <a:moveTo>
                    <a:pt x="516" y="1051"/>
                  </a:moveTo>
                  <a:cubicBezTo>
                    <a:pt x="515" y="1051"/>
                    <a:pt x="514" y="1052"/>
                    <a:pt x="513" y="1052"/>
                  </a:cubicBezTo>
                  <a:cubicBezTo>
                    <a:pt x="510" y="1053"/>
                    <a:pt x="507" y="1055"/>
                    <a:pt x="504" y="1056"/>
                  </a:cubicBezTo>
                  <a:cubicBezTo>
                    <a:pt x="503" y="1057"/>
                    <a:pt x="503" y="1057"/>
                    <a:pt x="503" y="1057"/>
                  </a:cubicBezTo>
                  <a:cubicBezTo>
                    <a:pt x="503" y="1057"/>
                    <a:pt x="504" y="1058"/>
                    <a:pt x="504" y="1058"/>
                  </a:cubicBezTo>
                  <a:cubicBezTo>
                    <a:pt x="505" y="1058"/>
                    <a:pt x="506" y="1058"/>
                    <a:pt x="506" y="1058"/>
                  </a:cubicBezTo>
                  <a:cubicBezTo>
                    <a:pt x="507" y="1057"/>
                    <a:pt x="508" y="1057"/>
                    <a:pt x="509" y="1057"/>
                  </a:cubicBezTo>
                  <a:cubicBezTo>
                    <a:pt x="510" y="1057"/>
                    <a:pt x="510" y="1058"/>
                    <a:pt x="510" y="1059"/>
                  </a:cubicBezTo>
                  <a:cubicBezTo>
                    <a:pt x="509" y="1060"/>
                    <a:pt x="508" y="1061"/>
                    <a:pt x="507" y="1062"/>
                  </a:cubicBezTo>
                  <a:cubicBezTo>
                    <a:pt x="506" y="1062"/>
                    <a:pt x="505" y="1063"/>
                    <a:pt x="503" y="1063"/>
                  </a:cubicBezTo>
                  <a:cubicBezTo>
                    <a:pt x="503" y="1063"/>
                    <a:pt x="503" y="1063"/>
                    <a:pt x="503" y="1063"/>
                  </a:cubicBezTo>
                  <a:cubicBezTo>
                    <a:pt x="502" y="1061"/>
                    <a:pt x="500" y="1061"/>
                    <a:pt x="499" y="1062"/>
                  </a:cubicBezTo>
                  <a:cubicBezTo>
                    <a:pt x="498" y="1062"/>
                    <a:pt x="498" y="1062"/>
                    <a:pt x="497" y="1061"/>
                  </a:cubicBezTo>
                  <a:cubicBezTo>
                    <a:pt x="497" y="1061"/>
                    <a:pt x="497" y="1060"/>
                    <a:pt x="496" y="1060"/>
                  </a:cubicBezTo>
                  <a:cubicBezTo>
                    <a:pt x="493" y="1055"/>
                    <a:pt x="494" y="1055"/>
                    <a:pt x="498" y="1052"/>
                  </a:cubicBezTo>
                  <a:cubicBezTo>
                    <a:pt x="499" y="1051"/>
                    <a:pt x="499" y="1051"/>
                    <a:pt x="499" y="1049"/>
                  </a:cubicBezTo>
                  <a:cubicBezTo>
                    <a:pt x="498" y="1047"/>
                    <a:pt x="497" y="1045"/>
                    <a:pt x="497" y="1043"/>
                  </a:cubicBezTo>
                  <a:cubicBezTo>
                    <a:pt x="497" y="1042"/>
                    <a:pt x="497" y="1041"/>
                    <a:pt x="496" y="1040"/>
                  </a:cubicBezTo>
                  <a:cubicBezTo>
                    <a:pt x="496" y="1039"/>
                    <a:pt x="496" y="1038"/>
                    <a:pt x="498" y="1037"/>
                  </a:cubicBezTo>
                  <a:cubicBezTo>
                    <a:pt x="499" y="1037"/>
                    <a:pt x="500" y="1037"/>
                    <a:pt x="501" y="1037"/>
                  </a:cubicBezTo>
                  <a:cubicBezTo>
                    <a:pt x="501" y="1037"/>
                    <a:pt x="502" y="1036"/>
                    <a:pt x="503" y="1036"/>
                  </a:cubicBezTo>
                  <a:cubicBezTo>
                    <a:pt x="504" y="1035"/>
                    <a:pt x="505" y="1034"/>
                    <a:pt x="504" y="1033"/>
                  </a:cubicBezTo>
                  <a:cubicBezTo>
                    <a:pt x="504" y="1032"/>
                    <a:pt x="503" y="1031"/>
                    <a:pt x="503" y="1030"/>
                  </a:cubicBezTo>
                  <a:cubicBezTo>
                    <a:pt x="503" y="1029"/>
                    <a:pt x="502" y="1028"/>
                    <a:pt x="502" y="1028"/>
                  </a:cubicBezTo>
                  <a:cubicBezTo>
                    <a:pt x="502" y="1027"/>
                    <a:pt x="503" y="1027"/>
                    <a:pt x="503" y="1026"/>
                  </a:cubicBezTo>
                  <a:cubicBezTo>
                    <a:pt x="503" y="1026"/>
                    <a:pt x="504" y="1026"/>
                    <a:pt x="504" y="1026"/>
                  </a:cubicBezTo>
                  <a:cubicBezTo>
                    <a:pt x="506" y="1027"/>
                    <a:pt x="507" y="1029"/>
                    <a:pt x="507" y="1031"/>
                  </a:cubicBezTo>
                  <a:cubicBezTo>
                    <a:pt x="507" y="1034"/>
                    <a:pt x="507" y="1036"/>
                    <a:pt x="508" y="1039"/>
                  </a:cubicBezTo>
                  <a:cubicBezTo>
                    <a:pt x="508" y="1039"/>
                    <a:pt x="508" y="1040"/>
                    <a:pt x="508" y="1040"/>
                  </a:cubicBezTo>
                  <a:cubicBezTo>
                    <a:pt x="508" y="1042"/>
                    <a:pt x="509" y="1042"/>
                    <a:pt x="510" y="1042"/>
                  </a:cubicBezTo>
                  <a:cubicBezTo>
                    <a:pt x="512" y="1041"/>
                    <a:pt x="513" y="1040"/>
                    <a:pt x="515" y="1040"/>
                  </a:cubicBezTo>
                  <a:cubicBezTo>
                    <a:pt x="515" y="1040"/>
                    <a:pt x="516" y="1040"/>
                    <a:pt x="516" y="1040"/>
                  </a:cubicBezTo>
                  <a:cubicBezTo>
                    <a:pt x="516" y="1040"/>
                    <a:pt x="516" y="1041"/>
                    <a:pt x="516" y="1041"/>
                  </a:cubicBezTo>
                  <a:cubicBezTo>
                    <a:pt x="516" y="1041"/>
                    <a:pt x="516" y="1041"/>
                    <a:pt x="516" y="1042"/>
                  </a:cubicBezTo>
                  <a:cubicBezTo>
                    <a:pt x="516" y="1042"/>
                    <a:pt x="515" y="1042"/>
                    <a:pt x="515" y="1043"/>
                  </a:cubicBezTo>
                  <a:cubicBezTo>
                    <a:pt x="514" y="1044"/>
                    <a:pt x="513" y="1044"/>
                    <a:pt x="514" y="1045"/>
                  </a:cubicBezTo>
                  <a:cubicBezTo>
                    <a:pt x="514" y="1046"/>
                    <a:pt x="515" y="1046"/>
                    <a:pt x="516" y="1047"/>
                  </a:cubicBezTo>
                  <a:cubicBezTo>
                    <a:pt x="517" y="1048"/>
                    <a:pt x="517" y="1050"/>
                    <a:pt x="516" y="1051"/>
                  </a:cubicBezTo>
                  <a:close/>
                  <a:moveTo>
                    <a:pt x="509" y="1023"/>
                  </a:moveTo>
                  <a:cubicBezTo>
                    <a:pt x="509" y="1022"/>
                    <a:pt x="510" y="1021"/>
                    <a:pt x="510" y="1021"/>
                  </a:cubicBezTo>
                  <a:cubicBezTo>
                    <a:pt x="511" y="1020"/>
                    <a:pt x="511" y="1020"/>
                    <a:pt x="512" y="1020"/>
                  </a:cubicBezTo>
                  <a:cubicBezTo>
                    <a:pt x="512" y="1020"/>
                    <a:pt x="513" y="1021"/>
                    <a:pt x="513" y="1022"/>
                  </a:cubicBezTo>
                  <a:cubicBezTo>
                    <a:pt x="512" y="1023"/>
                    <a:pt x="511" y="1024"/>
                    <a:pt x="510" y="1024"/>
                  </a:cubicBezTo>
                  <a:cubicBezTo>
                    <a:pt x="509" y="1024"/>
                    <a:pt x="509" y="1023"/>
                    <a:pt x="509" y="1023"/>
                  </a:cubicBezTo>
                  <a:close/>
                  <a:moveTo>
                    <a:pt x="516" y="1006"/>
                  </a:moveTo>
                  <a:cubicBezTo>
                    <a:pt x="516" y="1007"/>
                    <a:pt x="515" y="1007"/>
                    <a:pt x="515" y="1007"/>
                  </a:cubicBezTo>
                  <a:cubicBezTo>
                    <a:pt x="514" y="1007"/>
                    <a:pt x="514" y="1007"/>
                    <a:pt x="514" y="1006"/>
                  </a:cubicBezTo>
                  <a:cubicBezTo>
                    <a:pt x="513" y="1005"/>
                    <a:pt x="513" y="1004"/>
                    <a:pt x="512" y="1003"/>
                  </a:cubicBezTo>
                  <a:cubicBezTo>
                    <a:pt x="512" y="1002"/>
                    <a:pt x="511" y="1002"/>
                    <a:pt x="510" y="1003"/>
                  </a:cubicBezTo>
                  <a:cubicBezTo>
                    <a:pt x="509" y="1004"/>
                    <a:pt x="508" y="1004"/>
                    <a:pt x="506" y="1004"/>
                  </a:cubicBezTo>
                  <a:cubicBezTo>
                    <a:pt x="506" y="1004"/>
                    <a:pt x="505" y="1004"/>
                    <a:pt x="505" y="1003"/>
                  </a:cubicBezTo>
                  <a:cubicBezTo>
                    <a:pt x="504" y="1003"/>
                    <a:pt x="504" y="1003"/>
                    <a:pt x="504" y="1002"/>
                  </a:cubicBezTo>
                  <a:cubicBezTo>
                    <a:pt x="504" y="1002"/>
                    <a:pt x="504" y="1002"/>
                    <a:pt x="505" y="1002"/>
                  </a:cubicBezTo>
                  <a:cubicBezTo>
                    <a:pt x="506" y="1000"/>
                    <a:pt x="507" y="998"/>
                    <a:pt x="506" y="996"/>
                  </a:cubicBezTo>
                  <a:cubicBezTo>
                    <a:pt x="505" y="994"/>
                    <a:pt x="507" y="992"/>
                    <a:pt x="509" y="991"/>
                  </a:cubicBezTo>
                  <a:cubicBezTo>
                    <a:pt x="511" y="991"/>
                    <a:pt x="513" y="992"/>
                    <a:pt x="513" y="994"/>
                  </a:cubicBezTo>
                  <a:cubicBezTo>
                    <a:pt x="513" y="994"/>
                    <a:pt x="513" y="994"/>
                    <a:pt x="513" y="995"/>
                  </a:cubicBezTo>
                  <a:cubicBezTo>
                    <a:pt x="513" y="998"/>
                    <a:pt x="513" y="998"/>
                    <a:pt x="516" y="996"/>
                  </a:cubicBezTo>
                  <a:cubicBezTo>
                    <a:pt x="519" y="995"/>
                    <a:pt x="521" y="995"/>
                    <a:pt x="523" y="997"/>
                  </a:cubicBezTo>
                  <a:cubicBezTo>
                    <a:pt x="524" y="999"/>
                    <a:pt x="524" y="1001"/>
                    <a:pt x="522" y="1003"/>
                  </a:cubicBezTo>
                  <a:cubicBezTo>
                    <a:pt x="521" y="1003"/>
                    <a:pt x="521" y="1003"/>
                    <a:pt x="520" y="1002"/>
                  </a:cubicBezTo>
                  <a:cubicBezTo>
                    <a:pt x="518" y="1001"/>
                    <a:pt x="518" y="1001"/>
                    <a:pt x="517" y="1003"/>
                  </a:cubicBezTo>
                  <a:cubicBezTo>
                    <a:pt x="517" y="1004"/>
                    <a:pt x="516" y="1005"/>
                    <a:pt x="516" y="1006"/>
                  </a:cubicBezTo>
                  <a:close/>
                  <a:moveTo>
                    <a:pt x="523" y="1088"/>
                  </a:moveTo>
                  <a:cubicBezTo>
                    <a:pt x="523" y="1088"/>
                    <a:pt x="522" y="1088"/>
                    <a:pt x="521" y="1089"/>
                  </a:cubicBezTo>
                  <a:cubicBezTo>
                    <a:pt x="520" y="1088"/>
                    <a:pt x="519" y="1088"/>
                    <a:pt x="518" y="1088"/>
                  </a:cubicBezTo>
                  <a:cubicBezTo>
                    <a:pt x="517" y="1087"/>
                    <a:pt x="517" y="1086"/>
                    <a:pt x="517" y="1085"/>
                  </a:cubicBezTo>
                  <a:cubicBezTo>
                    <a:pt x="518" y="1083"/>
                    <a:pt x="520" y="1082"/>
                    <a:pt x="522" y="1082"/>
                  </a:cubicBezTo>
                  <a:cubicBezTo>
                    <a:pt x="524" y="1082"/>
                    <a:pt x="525" y="1083"/>
                    <a:pt x="525" y="1085"/>
                  </a:cubicBezTo>
                  <a:cubicBezTo>
                    <a:pt x="526" y="1086"/>
                    <a:pt x="525" y="1088"/>
                    <a:pt x="523" y="1088"/>
                  </a:cubicBezTo>
                  <a:close/>
                  <a:moveTo>
                    <a:pt x="526" y="1032"/>
                  </a:moveTo>
                  <a:cubicBezTo>
                    <a:pt x="525" y="1033"/>
                    <a:pt x="524" y="1033"/>
                    <a:pt x="523" y="1033"/>
                  </a:cubicBezTo>
                  <a:cubicBezTo>
                    <a:pt x="523" y="1033"/>
                    <a:pt x="522" y="1033"/>
                    <a:pt x="521" y="1032"/>
                  </a:cubicBezTo>
                  <a:cubicBezTo>
                    <a:pt x="520" y="1032"/>
                    <a:pt x="520" y="1031"/>
                    <a:pt x="520" y="1030"/>
                  </a:cubicBezTo>
                  <a:cubicBezTo>
                    <a:pt x="520" y="1029"/>
                    <a:pt x="521" y="1029"/>
                    <a:pt x="521" y="1028"/>
                  </a:cubicBezTo>
                  <a:cubicBezTo>
                    <a:pt x="521" y="1028"/>
                    <a:pt x="520" y="1027"/>
                    <a:pt x="520" y="1027"/>
                  </a:cubicBezTo>
                  <a:cubicBezTo>
                    <a:pt x="519" y="1026"/>
                    <a:pt x="519" y="1026"/>
                    <a:pt x="519" y="1025"/>
                  </a:cubicBezTo>
                  <a:cubicBezTo>
                    <a:pt x="521" y="1024"/>
                    <a:pt x="523" y="1023"/>
                    <a:pt x="525" y="1023"/>
                  </a:cubicBezTo>
                  <a:cubicBezTo>
                    <a:pt x="527" y="1023"/>
                    <a:pt x="528" y="1024"/>
                    <a:pt x="528" y="1027"/>
                  </a:cubicBezTo>
                  <a:cubicBezTo>
                    <a:pt x="528" y="1029"/>
                    <a:pt x="527" y="1030"/>
                    <a:pt x="526" y="1032"/>
                  </a:cubicBezTo>
                  <a:close/>
                  <a:moveTo>
                    <a:pt x="530" y="998"/>
                  </a:moveTo>
                  <a:cubicBezTo>
                    <a:pt x="530" y="1000"/>
                    <a:pt x="528" y="1002"/>
                    <a:pt x="526" y="1002"/>
                  </a:cubicBezTo>
                  <a:cubicBezTo>
                    <a:pt x="525" y="1002"/>
                    <a:pt x="525" y="1002"/>
                    <a:pt x="524" y="1001"/>
                  </a:cubicBezTo>
                  <a:cubicBezTo>
                    <a:pt x="524" y="1000"/>
                    <a:pt x="524" y="1000"/>
                    <a:pt x="524" y="999"/>
                  </a:cubicBezTo>
                  <a:cubicBezTo>
                    <a:pt x="524" y="998"/>
                    <a:pt x="525" y="997"/>
                    <a:pt x="525" y="996"/>
                  </a:cubicBezTo>
                  <a:cubicBezTo>
                    <a:pt x="526" y="995"/>
                    <a:pt x="526" y="995"/>
                    <a:pt x="527" y="995"/>
                  </a:cubicBezTo>
                  <a:cubicBezTo>
                    <a:pt x="529" y="995"/>
                    <a:pt x="530" y="996"/>
                    <a:pt x="530" y="997"/>
                  </a:cubicBezTo>
                  <a:cubicBezTo>
                    <a:pt x="530" y="997"/>
                    <a:pt x="530" y="998"/>
                    <a:pt x="530" y="998"/>
                  </a:cubicBezTo>
                  <a:close/>
                  <a:moveTo>
                    <a:pt x="554" y="156"/>
                  </a:moveTo>
                  <a:cubicBezTo>
                    <a:pt x="554" y="158"/>
                    <a:pt x="553" y="160"/>
                    <a:pt x="552" y="161"/>
                  </a:cubicBezTo>
                  <a:cubicBezTo>
                    <a:pt x="551" y="162"/>
                    <a:pt x="551" y="162"/>
                    <a:pt x="550" y="162"/>
                  </a:cubicBezTo>
                  <a:cubicBezTo>
                    <a:pt x="550" y="161"/>
                    <a:pt x="549" y="161"/>
                    <a:pt x="550" y="160"/>
                  </a:cubicBezTo>
                  <a:cubicBezTo>
                    <a:pt x="550" y="160"/>
                    <a:pt x="550" y="159"/>
                    <a:pt x="550" y="158"/>
                  </a:cubicBezTo>
                  <a:cubicBezTo>
                    <a:pt x="551" y="157"/>
                    <a:pt x="552" y="156"/>
                    <a:pt x="552" y="155"/>
                  </a:cubicBezTo>
                  <a:cubicBezTo>
                    <a:pt x="553" y="154"/>
                    <a:pt x="553" y="154"/>
                    <a:pt x="553" y="154"/>
                  </a:cubicBezTo>
                  <a:cubicBezTo>
                    <a:pt x="554" y="154"/>
                    <a:pt x="554" y="155"/>
                    <a:pt x="554" y="155"/>
                  </a:cubicBezTo>
                  <a:cubicBezTo>
                    <a:pt x="554" y="155"/>
                    <a:pt x="554" y="156"/>
                    <a:pt x="554" y="156"/>
                  </a:cubicBezTo>
                  <a:close/>
                  <a:moveTo>
                    <a:pt x="553" y="99"/>
                  </a:moveTo>
                  <a:cubicBezTo>
                    <a:pt x="553" y="100"/>
                    <a:pt x="554" y="100"/>
                    <a:pt x="554" y="101"/>
                  </a:cubicBezTo>
                  <a:cubicBezTo>
                    <a:pt x="554" y="102"/>
                    <a:pt x="553" y="103"/>
                    <a:pt x="553" y="102"/>
                  </a:cubicBezTo>
                  <a:cubicBezTo>
                    <a:pt x="552" y="102"/>
                    <a:pt x="551" y="102"/>
                    <a:pt x="551" y="101"/>
                  </a:cubicBezTo>
                  <a:cubicBezTo>
                    <a:pt x="551" y="100"/>
                    <a:pt x="552" y="99"/>
                    <a:pt x="553" y="99"/>
                  </a:cubicBezTo>
                  <a:close/>
                  <a:moveTo>
                    <a:pt x="545" y="118"/>
                  </a:moveTo>
                  <a:cubicBezTo>
                    <a:pt x="547" y="118"/>
                    <a:pt x="546" y="120"/>
                    <a:pt x="547" y="120"/>
                  </a:cubicBezTo>
                  <a:cubicBezTo>
                    <a:pt x="547" y="121"/>
                    <a:pt x="547" y="121"/>
                    <a:pt x="546" y="121"/>
                  </a:cubicBezTo>
                  <a:cubicBezTo>
                    <a:pt x="546" y="122"/>
                    <a:pt x="546" y="122"/>
                    <a:pt x="546" y="122"/>
                  </a:cubicBezTo>
                  <a:cubicBezTo>
                    <a:pt x="545" y="122"/>
                    <a:pt x="545" y="121"/>
                    <a:pt x="545" y="121"/>
                  </a:cubicBezTo>
                  <a:cubicBezTo>
                    <a:pt x="544" y="120"/>
                    <a:pt x="543" y="119"/>
                    <a:pt x="544" y="118"/>
                  </a:cubicBezTo>
                  <a:cubicBezTo>
                    <a:pt x="544" y="118"/>
                    <a:pt x="545" y="118"/>
                    <a:pt x="545" y="118"/>
                  </a:cubicBezTo>
                  <a:close/>
                  <a:moveTo>
                    <a:pt x="544" y="101"/>
                  </a:moveTo>
                  <a:cubicBezTo>
                    <a:pt x="544" y="101"/>
                    <a:pt x="544" y="102"/>
                    <a:pt x="544" y="102"/>
                  </a:cubicBezTo>
                  <a:cubicBezTo>
                    <a:pt x="544" y="102"/>
                    <a:pt x="544" y="102"/>
                    <a:pt x="544" y="102"/>
                  </a:cubicBezTo>
                  <a:cubicBezTo>
                    <a:pt x="543" y="102"/>
                    <a:pt x="543" y="102"/>
                    <a:pt x="543" y="101"/>
                  </a:cubicBezTo>
                  <a:cubicBezTo>
                    <a:pt x="543" y="101"/>
                    <a:pt x="544" y="101"/>
                    <a:pt x="544" y="101"/>
                  </a:cubicBezTo>
                  <a:close/>
                  <a:moveTo>
                    <a:pt x="543" y="126"/>
                  </a:moveTo>
                  <a:cubicBezTo>
                    <a:pt x="544" y="126"/>
                    <a:pt x="544" y="125"/>
                    <a:pt x="545" y="125"/>
                  </a:cubicBezTo>
                  <a:cubicBezTo>
                    <a:pt x="545" y="124"/>
                    <a:pt x="546" y="124"/>
                    <a:pt x="547" y="125"/>
                  </a:cubicBezTo>
                  <a:cubicBezTo>
                    <a:pt x="548" y="127"/>
                    <a:pt x="549" y="127"/>
                    <a:pt x="551" y="126"/>
                  </a:cubicBezTo>
                  <a:cubicBezTo>
                    <a:pt x="551" y="126"/>
                    <a:pt x="552" y="126"/>
                    <a:pt x="553" y="127"/>
                  </a:cubicBezTo>
                  <a:cubicBezTo>
                    <a:pt x="553" y="127"/>
                    <a:pt x="553" y="127"/>
                    <a:pt x="553" y="128"/>
                  </a:cubicBezTo>
                  <a:cubicBezTo>
                    <a:pt x="553" y="128"/>
                    <a:pt x="553" y="128"/>
                    <a:pt x="553" y="128"/>
                  </a:cubicBezTo>
                  <a:cubicBezTo>
                    <a:pt x="552" y="129"/>
                    <a:pt x="552" y="130"/>
                    <a:pt x="551" y="130"/>
                  </a:cubicBezTo>
                  <a:cubicBezTo>
                    <a:pt x="549" y="130"/>
                    <a:pt x="549" y="133"/>
                    <a:pt x="548" y="133"/>
                  </a:cubicBezTo>
                  <a:cubicBezTo>
                    <a:pt x="545" y="133"/>
                    <a:pt x="546" y="130"/>
                    <a:pt x="544" y="130"/>
                  </a:cubicBezTo>
                  <a:cubicBezTo>
                    <a:pt x="544" y="130"/>
                    <a:pt x="543" y="129"/>
                    <a:pt x="543" y="129"/>
                  </a:cubicBezTo>
                  <a:cubicBezTo>
                    <a:pt x="542" y="129"/>
                    <a:pt x="541" y="129"/>
                    <a:pt x="541" y="128"/>
                  </a:cubicBezTo>
                  <a:cubicBezTo>
                    <a:pt x="541" y="127"/>
                    <a:pt x="542" y="126"/>
                    <a:pt x="543" y="126"/>
                  </a:cubicBezTo>
                  <a:close/>
                  <a:moveTo>
                    <a:pt x="536" y="1106"/>
                  </a:moveTo>
                  <a:cubicBezTo>
                    <a:pt x="536" y="1106"/>
                    <a:pt x="534" y="1106"/>
                    <a:pt x="533" y="1105"/>
                  </a:cubicBezTo>
                  <a:cubicBezTo>
                    <a:pt x="533" y="1105"/>
                    <a:pt x="533" y="1105"/>
                    <a:pt x="533" y="1105"/>
                  </a:cubicBezTo>
                  <a:cubicBezTo>
                    <a:pt x="533" y="1103"/>
                    <a:pt x="535" y="1102"/>
                    <a:pt x="536" y="1102"/>
                  </a:cubicBezTo>
                  <a:cubicBezTo>
                    <a:pt x="536" y="1102"/>
                    <a:pt x="537" y="1103"/>
                    <a:pt x="537" y="1103"/>
                  </a:cubicBezTo>
                  <a:cubicBezTo>
                    <a:pt x="537" y="1104"/>
                    <a:pt x="537" y="1105"/>
                    <a:pt x="536" y="1106"/>
                  </a:cubicBezTo>
                  <a:close/>
                  <a:moveTo>
                    <a:pt x="538" y="479"/>
                  </a:moveTo>
                  <a:cubicBezTo>
                    <a:pt x="538" y="479"/>
                    <a:pt x="537" y="479"/>
                    <a:pt x="537" y="479"/>
                  </a:cubicBezTo>
                  <a:cubicBezTo>
                    <a:pt x="536" y="479"/>
                    <a:pt x="536" y="478"/>
                    <a:pt x="536" y="478"/>
                  </a:cubicBezTo>
                  <a:cubicBezTo>
                    <a:pt x="536" y="477"/>
                    <a:pt x="536" y="477"/>
                    <a:pt x="536" y="477"/>
                  </a:cubicBezTo>
                  <a:cubicBezTo>
                    <a:pt x="536" y="476"/>
                    <a:pt x="536" y="475"/>
                    <a:pt x="537" y="474"/>
                  </a:cubicBezTo>
                  <a:cubicBezTo>
                    <a:pt x="537" y="473"/>
                    <a:pt x="538" y="473"/>
                    <a:pt x="539" y="473"/>
                  </a:cubicBezTo>
                  <a:cubicBezTo>
                    <a:pt x="540" y="473"/>
                    <a:pt x="540" y="474"/>
                    <a:pt x="540" y="475"/>
                  </a:cubicBezTo>
                  <a:cubicBezTo>
                    <a:pt x="540" y="477"/>
                    <a:pt x="540" y="478"/>
                    <a:pt x="538" y="479"/>
                  </a:cubicBezTo>
                  <a:close/>
                  <a:moveTo>
                    <a:pt x="542" y="485"/>
                  </a:moveTo>
                  <a:cubicBezTo>
                    <a:pt x="541" y="486"/>
                    <a:pt x="540" y="485"/>
                    <a:pt x="539" y="485"/>
                  </a:cubicBezTo>
                  <a:cubicBezTo>
                    <a:pt x="539" y="484"/>
                    <a:pt x="538" y="483"/>
                    <a:pt x="539" y="483"/>
                  </a:cubicBezTo>
                  <a:cubicBezTo>
                    <a:pt x="539" y="482"/>
                    <a:pt x="539" y="481"/>
                    <a:pt x="540" y="481"/>
                  </a:cubicBezTo>
                  <a:cubicBezTo>
                    <a:pt x="541" y="480"/>
                    <a:pt x="542" y="480"/>
                    <a:pt x="542" y="481"/>
                  </a:cubicBezTo>
                  <a:cubicBezTo>
                    <a:pt x="542" y="482"/>
                    <a:pt x="543" y="483"/>
                    <a:pt x="543" y="483"/>
                  </a:cubicBezTo>
                  <a:cubicBezTo>
                    <a:pt x="543" y="484"/>
                    <a:pt x="542" y="485"/>
                    <a:pt x="542" y="485"/>
                  </a:cubicBezTo>
                  <a:close/>
                  <a:moveTo>
                    <a:pt x="554" y="1108"/>
                  </a:moveTo>
                  <a:cubicBezTo>
                    <a:pt x="553" y="1109"/>
                    <a:pt x="552" y="1110"/>
                    <a:pt x="551" y="1110"/>
                  </a:cubicBezTo>
                  <a:cubicBezTo>
                    <a:pt x="549" y="1110"/>
                    <a:pt x="548" y="1109"/>
                    <a:pt x="548" y="1106"/>
                  </a:cubicBezTo>
                  <a:cubicBezTo>
                    <a:pt x="546" y="1107"/>
                    <a:pt x="544" y="1107"/>
                    <a:pt x="543" y="1105"/>
                  </a:cubicBezTo>
                  <a:cubicBezTo>
                    <a:pt x="542" y="1104"/>
                    <a:pt x="542" y="1103"/>
                    <a:pt x="543" y="1102"/>
                  </a:cubicBezTo>
                  <a:cubicBezTo>
                    <a:pt x="546" y="1100"/>
                    <a:pt x="551" y="1098"/>
                    <a:pt x="554" y="1102"/>
                  </a:cubicBezTo>
                  <a:cubicBezTo>
                    <a:pt x="556" y="1104"/>
                    <a:pt x="556" y="1107"/>
                    <a:pt x="554" y="1108"/>
                  </a:cubicBezTo>
                  <a:close/>
                  <a:moveTo>
                    <a:pt x="555" y="1062"/>
                  </a:moveTo>
                  <a:cubicBezTo>
                    <a:pt x="554" y="1064"/>
                    <a:pt x="553" y="1067"/>
                    <a:pt x="551" y="1068"/>
                  </a:cubicBezTo>
                  <a:cubicBezTo>
                    <a:pt x="550" y="1069"/>
                    <a:pt x="550" y="1069"/>
                    <a:pt x="549" y="1069"/>
                  </a:cubicBezTo>
                  <a:cubicBezTo>
                    <a:pt x="548" y="1069"/>
                    <a:pt x="548" y="1068"/>
                    <a:pt x="548" y="1068"/>
                  </a:cubicBezTo>
                  <a:cubicBezTo>
                    <a:pt x="548" y="1067"/>
                    <a:pt x="549" y="1067"/>
                    <a:pt x="549" y="1066"/>
                  </a:cubicBezTo>
                  <a:cubicBezTo>
                    <a:pt x="550" y="1065"/>
                    <a:pt x="550" y="1065"/>
                    <a:pt x="550" y="1064"/>
                  </a:cubicBezTo>
                  <a:cubicBezTo>
                    <a:pt x="549" y="1062"/>
                    <a:pt x="550" y="1060"/>
                    <a:pt x="551" y="1059"/>
                  </a:cubicBezTo>
                  <a:cubicBezTo>
                    <a:pt x="552" y="1058"/>
                    <a:pt x="553" y="1057"/>
                    <a:pt x="555" y="1057"/>
                  </a:cubicBezTo>
                  <a:cubicBezTo>
                    <a:pt x="556" y="1058"/>
                    <a:pt x="556" y="1060"/>
                    <a:pt x="555" y="1062"/>
                  </a:cubicBezTo>
                  <a:close/>
                  <a:moveTo>
                    <a:pt x="555" y="424"/>
                  </a:moveTo>
                  <a:cubicBezTo>
                    <a:pt x="555" y="425"/>
                    <a:pt x="554" y="425"/>
                    <a:pt x="554" y="425"/>
                  </a:cubicBezTo>
                  <a:cubicBezTo>
                    <a:pt x="553" y="425"/>
                    <a:pt x="553" y="424"/>
                    <a:pt x="553" y="423"/>
                  </a:cubicBezTo>
                  <a:cubicBezTo>
                    <a:pt x="553" y="423"/>
                    <a:pt x="553" y="422"/>
                    <a:pt x="554" y="421"/>
                  </a:cubicBezTo>
                  <a:cubicBezTo>
                    <a:pt x="554" y="421"/>
                    <a:pt x="554" y="421"/>
                    <a:pt x="555" y="420"/>
                  </a:cubicBezTo>
                  <a:cubicBezTo>
                    <a:pt x="555" y="421"/>
                    <a:pt x="556" y="421"/>
                    <a:pt x="556" y="421"/>
                  </a:cubicBezTo>
                  <a:cubicBezTo>
                    <a:pt x="556" y="422"/>
                    <a:pt x="556" y="423"/>
                    <a:pt x="555" y="424"/>
                  </a:cubicBezTo>
                  <a:close/>
                  <a:moveTo>
                    <a:pt x="561" y="124"/>
                  </a:moveTo>
                  <a:cubicBezTo>
                    <a:pt x="560" y="123"/>
                    <a:pt x="560" y="121"/>
                    <a:pt x="559" y="120"/>
                  </a:cubicBezTo>
                  <a:cubicBezTo>
                    <a:pt x="559" y="119"/>
                    <a:pt x="559" y="118"/>
                    <a:pt x="560" y="118"/>
                  </a:cubicBezTo>
                  <a:cubicBezTo>
                    <a:pt x="561" y="118"/>
                    <a:pt x="562" y="118"/>
                    <a:pt x="562" y="119"/>
                  </a:cubicBezTo>
                  <a:cubicBezTo>
                    <a:pt x="563" y="121"/>
                    <a:pt x="563" y="123"/>
                    <a:pt x="561" y="124"/>
                  </a:cubicBezTo>
                  <a:close/>
                  <a:moveTo>
                    <a:pt x="570" y="1078"/>
                  </a:moveTo>
                  <a:cubicBezTo>
                    <a:pt x="571" y="1077"/>
                    <a:pt x="571" y="1077"/>
                    <a:pt x="572" y="1077"/>
                  </a:cubicBezTo>
                  <a:cubicBezTo>
                    <a:pt x="573" y="1077"/>
                    <a:pt x="574" y="1078"/>
                    <a:pt x="574" y="1080"/>
                  </a:cubicBezTo>
                  <a:cubicBezTo>
                    <a:pt x="574" y="1080"/>
                    <a:pt x="574" y="1080"/>
                    <a:pt x="574" y="1081"/>
                  </a:cubicBezTo>
                  <a:cubicBezTo>
                    <a:pt x="573" y="1081"/>
                    <a:pt x="572" y="1082"/>
                    <a:pt x="572" y="1081"/>
                  </a:cubicBezTo>
                  <a:cubicBezTo>
                    <a:pt x="571" y="1081"/>
                    <a:pt x="571" y="1081"/>
                    <a:pt x="570" y="1080"/>
                  </a:cubicBezTo>
                  <a:cubicBezTo>
                    <a:pt x="570" y="1080"/>
                    <a:pt x="570" y="1079"/>
                    <a:pt x="570" y="1078"/>
                  </a:cubicBezTo>
                  <a:close/>
                  <a:moveTo>
                    <a:pt x="569" y="118"/>
                  </a:moveTo>
                  <a:cubicBezTo>
                    <a:pt x="570" y="118"/>
                    <a:pt x="570" y="118"/>
                    <a:pt x="570" y="119"/>
                  </a:cubicBezTo>
                  <a:cubicBezTo>
                    <a:pt x="570" y="119"/>
                    <a:pt x="570" y="119"/>
                    <a:pt x="569" y="119"/>
                  </a:cubicBezTo>
                  <a:cubicBezTo>
                    <a:pt x="569" y="119"/>
                    <a:pt x="568" y="119"/>
                    <a:pt x="568" y="119"/>
                  </a:cubicBezTo>
                  <a:cubicBezTo>
                    <a:pt x="569" y="118"/>
                    <a:pt x="569" y="118"/>
                    <a:pt x="569" y="118"/>
                  </a:cubicBezTo>
                  <a:close/>
                  <a:moveTo>
                    <a:pt x="564" y="128"/>
                  </a:moveTo>
                  <a:cubicBezTo>
                    <a:pt x="563" y="127"/>
                    <a:pt x="564" y="127"/>
                    <a:pt x="564" y="126"/>
                  </a:cubicBezTo>
                  <a:cubicBezTo>
                    <a:pt x="564" y="125"/>
                    <a:pt x="564" y="124"/>
                    <a:pt x="564" y="123"/>
                  </a:cubicBezTo>
                  <a:cubicBezTo>
                    <a:pt x="565" y="123"/>
                    <a:pt x="565" y="123"/>
                    <a:pt x="565" y="123"/>
                  </a:cubicBezTo>
                  <a:cubicBezTo>
                    <a:pt x="566" y="123"/>
                    <a:pt x="566" y="123"/>
                    <a:pt x="566" y="123"/>
                  </a:cubicBezTo>
                  <a:cubicBezTo>
                    <a:pt x="566" y="125"/>
                    <a:pt x="566" y="126"/>
                    <a:pt x="565" y="127"/>
                  </a:cubicBezTo>
                  <a:cubicBezTo>
                    <a:pt x="565" y="127"/>
                    <a:pt x="565" y="128"/>
                    <a:pt x="564" y="128"/>
                  </a:cubicBezTo>
                  <a:close/>
                  <a:moveTo>
                    <a:pt x="575" y="1094"/>
                  </a:moveTo>
                  <a:cubicBezTo>
                    <a:pt x="575" y="1095"/>
                    <a:pt x="574" y="1096"/>
                    <a:pt x="573" y="1097"/>
                  </a:cubicBezTo>
                  <a:cubicBezTo>
                    <a:pt x="572" y="1097"/>
                    <a:pt x="571" y="1097"/>
                    <a:pt x="571" y="1096"/>
                  </a:cubicBezTo>
                  <a:cubicBezTo>
                    <a:pt x="570" y="1094"/>
                    <a:pt x="569" y="1093"/>
                    <a:pt x="567" y="1093"/>
                  </a:cubicBezTo>
                  <a:cubicBezTo>
                    <a:pt x="565" y="1093"/>
                    <a:pt x="565" y="1092"/>
                    <a:pt x="565" y="1091"/>
                  </a:cubicBezTo>
                  <a:cubicBezTo>
                    <a:pt x="566" y="1090"/>
                    <a:pt x="566" y="1088"/>
                    <a:pt x="567" y="1087"/>
                  </a:cubicBezTo>
                  <a:cubicBezTo>
                    <a:pt x="567" y="1086"/>
                    <a:pt x="567" y="1086"/>
                    <a:pt x="568" y="1085"/>
                  </a:cubicBezTo>
                  <a:cubicBezTo>
                    <a:pt x="568" y="1085"/>
                    <a:pt x="569" y="1085"/>
                    <a:pt x="570" y="1085"/>
                  </a:cubicBezTo>
                  <a:cubicBezTo>
                    <a:pt x="571" y="1085"/>
                    <a:pt x="571" y="1086"/>
                    <a:pt x="571" y="1087"/>
                  </a:cubicBezTo>
                  <a:cubicBezTo>
                    <a:pt x="571" y="1087"/>
                    <a:pt x="571" y="1088"/>
                    <a:pt x="571" y="1088"/>
                  </a:cubicBezTo>
                  <a:cubicBezTo>
                    <a:pt x="571" y="1090"/>
                    <a:pt x="572" y="1091"/>
                    <a:pt x="573" y="1091"/>
                  </a:cubicBezTo>
                  <a:cubicBezTo>
                    <a:pt x="574" y="1092"/>
                    <a:pt x="574" y="1092"/>
                    <a:pt x="575" y="1092"/>
                  </a:cubicBezTo>
                  <a:cubicBezTo>
                    <a:pt x="575" y="1093"/>
                    <a:pt x="576" y="1093"/>
                    <a:pt x="575" y="1094"/>
                  </a:cubicBezTo>
                  <a:close/>
                  <a:moveTo>
                    <a:pt x="581" y="142"/>
                  </a:moveTo>
                  <a:cubicBezTo>
                    <a:pt x="579" y="143"/>
                    <a:pt x="579" y="145"/>
                    <a:pt x="579" y="146"/>
                  </a:cubicBezTo>
                  <a:cubicBezTo>
                    <a:pt x="579" y="146"/>
                    <a:pt x="578" y="147"/>
                    <a:pt x="578" y="147"/>
                  </a:cubicBezTo>
                  <a:cubicBezTo>
                    <a:pt x="578" y="147"/>
                    <a:pt x="577" y="147"/>
                    <a:pt x="577" y="147"/>
                  </a:cubicBezTo>
                  <a:cubicBezTo>
                    <a:pt x="576" y="146"/>
                    <a:pt x="576" y="145"/>
                    <a:pt x="575" y="144"/>
                  </a:cubicBezTo>
                  <a:cubicBezTo>
                    <a:pt x="575" y="144"/>
                    <a:pt x="575" y="143"/>
                    <a:pt x="575" y="143"/>
                  </a:cubicBezTo>
                  <a:cubicBezTo>
                    <a:pt x="576" y="142"/>
                    <a:pt x="576" y="142"/>
                    <a:pt x="576" y="142"/>
                  </a:cubicBezTo>
                  <a:cubicBezTo>
                    <a:pt x="578" y="141"/>
                    <a:pt x="578" y="139"/>
                    <a:pt x="577" y="137"/>
                  </a:cubicBezTo>
                  <a:cubicBezTo>
                    <a:pt x="577" y="136"/>
                    <a:pt x="577" y="135"/>
                    <a:pt x="577" y="134"/>
                  </a:cubicBezTo>
                  <a:cubicBezTo>
                    <a:pt x="577" y="134"/>
                    <a:pt x="578" y="133"/>
                    <a:pt x="578" y="133"/>
                  </a:cubicBezTo>
                  <a:cubicBezTo>
                    <a:pt x="578" y="133"/>
                    <a:pt x="579" y="133"/>
                    <a:pt x="579" y="134"/>
                  </a:cubicBezTo>
                  <a:cubicBezTo>
                    <a:pt x="579" y="136"/>
                    <a:pt x="581" y="138"/>
                    <a:pt x="581" y="140"/>
                  </a:cubicBezTo>
                  <a:cubicBezTo>
                    <a:pt x="581" y="141"/>
                    <a:pt x="581" y="142"/>
                    <a:pt x="581" y="142"/>
                  </a:cubicBezTo>
                  <a:close/>
                  <a:moveTo>
                    <a:pt x="584" y="131"/>
                  </a:moveTo>
                  <a:cubicBezTo>
                    <a:pt x="584" y="132"/>
                    <a:pt x="583" y="132"/>
                    <a:pt x="583" y="132"/>
                  </a:cubicBezTo>
                  <a:cubicBezTo>
                    <a:pt x="582" y="132"/>
                    <a:pt x="582" y="132"/>
                    <a:pt x="582" y="131"/>
                  </a:cubicBezTo>
                  <a:cubicBezTo>
                    <a:pt x="581" y="131"/>
                    <a:pt x="582" y="130"/>
                    <a:pt x="582" y="130"/>
                  </a:cubicBezTo>
                  <a:cubicBezTo>
                    <a:pt x="583" y="130"/>
                    <a:pt x="583" y="130"/>
                    <a:pt x="584" y="129"/>
                  </a:cubicBezTo>
                  <a:cubicBezTo>
                    <a:pt x="584" y="129"/>
                    <a:pt x="585" y="130"/>
                    <a:pt x="585" y="130"/>
                  </a:cubicBezTo>
                  <a:cubicBezTo>
                    <a:pt x="585" y="131"/>
                    <a:pt x="585" y="131"/>
                    <a:pt x="584" y="131"/>
                  </a:cubicBezTo>
                  <a:close/>
                  <a:moveTo>
                    <a:pt x="581" y="1138"/>
                  </a:moveTo>
                  <a:cubicBezTo>
                    <a:pt x="581" y="1139"/>
                    <a:pt x="579" y="1140"/>
                    <a:pt x="578" y="1139"/>
                  </a:cubicBezTo>
                  <a:cubicBezTo>
                    <a:pt x="576" y="1137"/>
                    <a:pt x="576" y="1135"/>
                    <a:pt x="577" y="1133"/>
                  </a:cubicBezTo>
                  <a:cubicBezTo>
                    <a:pt x="577" y="1132"/>
                    <a:pt x="578" y="1131"/>
                    <a:pt x="579" y="1132"/>
                  </a:cubicBezTo>
                  <a:cubicBezTo>
                    <a:pt x="580" y="1133"/>
                    <a:pt x="581" y="1135"/>
                    <a:pt x="581" y="1136"/>
                  </a:cubicBezTo>
                  <a:cubicBezTo>
                    <a:pt x="581" y="1137"/>
                    <a:pt x="581" y="1137"/>
                    <a:pt x="581" y="1138"/>
                  </a:cubicBezTo>
                  <a:close/>
                  <a:moveTo>
                    <a:pt x="598" y="79"/>
                  </a:moveTo>
                  <a:cubicBezTo>
                    <a:pt x="599" y="79"/>
                    <a:pt x="599" y="80"/>
                    <a:pt x="599" y="80"/>
                  </a:cubicBezTo>
                  <a:cubicBezTo>
                    <a:pt x="599" y="82"/>
                    <a:pt x="599" y="83"/>
                    <a:pt x="598" y="83"/>
                  </a:cubicBezTo>
                  <a:cubicBezTo>
                    <a:pt x="597" y="83"/>
                    <a:pt x="597" y="82"/>
                    <a:pt x="596" y="82"/>
                  </a:cubicBezTo>
                  <a:cubicBezTo>
                    <a:pt x="596" y="80"/>
                    <a:pt x="597" y="79"/>
                    <a:pt x="598" y="79"/>
                  </a:cubicBezTo>
                  <a:close/>
                  <a:moveTo>
                    <a:pt x="597" y="59"/>
                  </a:moveTo>
                  <a:cubicBezTo>
                    <a:pt x="597" y="59"/>
                    <a:pt x="597" y="60"/>
                    <a:pt x="597" y="60"/>
                  </a:cubicBezTo>
                  <a:cubicBezTo>
                    <a:pt x="597" y="60"/>
                    <a:pt x="597" y="61"/>
                    <a:pt x="596" y="60"/>
                  </a:cubicBezTo>
                  <a:cubicBezTo>
                    <a:pt x="596" y="60"/>
                    <a:pt x="596" y="60"/>
                    <a:pt x="596" y="60"/>
                  </a:cubicBezTo>
                  <a:cubicBezTo>
                    <a:pt x="596" y="59"/>
                    <a:pt x="596" y="59"/>
                    <a:pt x="597" y="59"/>
                  </a:cubicBezTo>
                  <a:close/>
                  <a:moveTo>
                    <a:pt x="591" y="77"/>
                  </a:moveTo>
                  <a:cubicBezTo>
                    <a:pt x="592" y="77"/>
                    <a:pt x="593" y="77"/>
                    <a:pt x="593" y="78"/>
                  </a:cubicBezTo>
                  <a:cubicBezTo>
                    <a:pt x="593" y="78"/>
                    <a:pt x="593" y="78"/>
                    <a:pt x="593" y="79"/>
                  </a:cubicBezTo>
                  <a:cubicBezTo>
                    <a:pt x="593" y="79"/>
                    <a:pt x="593" y="80"/>
                    <a:pt x="593" y="80"/>
                  </a:cubicBezTo>
                  <a:cubicBezTo>
                    <a:pt x="592" y="80"/>
                    <a:pt x="592" y="81"/>
                    <a:pt x="592" y="81"/>
                  </a:cubicBezTo>
                  <a:cubicBezTo>
                    <a:pt x="592" y="81"/>
                    <a:pt x="591" y="80"/>
                    <a:pt x="591" y="80"/>
                  </a:cubicBezTo>
                  <a:cubicBezTo>
                    <a:pt x="591" y="80"/>
                    <a:pt x="590" y="79"/>
                    <a:pt x="590" y="78"/>
                  </a:cubicBezTo>
                  <a:cubicBezTo>
                    <a:pt x="590" y="77"/>
                    <a:pt x="591" y="77"/>
                    <a:pt x="591" y="77"/>
                  </a:cubicBezTo>
                  <a:close/>
                  <a:moveTo>
                    <a:pt x="592" y="1141"/>
                  </a:moveTo>
                  <a:cubicBezTo>
                    <a:pt x="591" y="1142"/>
                    <a:pt x="590" y="1140"/>
                    <a:pt x="591" y="1139"/>
                  </a:cubicBezTo>
                  <a:cubicBezTo>
                    <a:pt x="591" y="1138"/>
                    <a:pt x="592" y="1136"/>
                    <a:pt x="593" y="1135"/>
                  </a:cubicBezTo>
                  <a:cubicBezTo>
                    <a:pt x="594" y="1135"/>
                    <a:pt x="594" y="1134"/>
                    <a:pt x="595" y="1135"/>
                  </a:cubicBezTo>
                  <a:cubicBezTo>
                    <a:pt x="596" y="1135"/>
                    <a:pt x="596" y="1136"/>
                    <a:pt x="596" y="1137"/>
                  </a:cubicBezTo>
                  <a:cubicBezTo>
                    <a:pt x="596" y="1139"/>
                    <a:pt x="595" y="1141"/>
                    <a:pt x="592" y="1141"/>
                  </a:cubicBezTo>
                  <a:close/>
                  <a:moveTo>
                    <a:pt x="598" y="1116"/>
                  </a:moveTo>
                  <a:cubicBezTo>
                    <a:pt x="597" y="1116"/>
                    <a:pt x="597" y="1116"/>
                    <a:pt x="597" y="1115"/>
                  </a:cubicBezTo>
                  <a:cubicBezTo>
                    <a:pt x="597" y="1115"/>
                    <a:pt x="598" y="1114"/>
                    <a:pt x="598" y="1114"/>
                  </a:cubicBezTo>
                  <a:cubicBezTo>
                    <a:pt x="598" y="1114"/>
                    <a:pt x="599" y="1115"/>
                    <a:pt x="599" y="1115"/>
                  </a:cubicBezTo>
                  <a:cubicBezTo>
                    <a:pt x="599" y="1116"/>
                    <a:pt x="598" y="1116"/>
                    <a:pt x="598" y="1116"/>
                  </a:cubicBezTo>
                  <a:close/>
                  <a:moveTo>
                    <a:pt x="599" y="104"/>
                  </a:moveTo>
                  <a:cubicBezTo>
                    <a:pt x="599" y="105"/>
                    <a:pt x="598" y="105"/>
                    <a:pt x="598" y="105"/>
                  </a:cubicBezTo>
                  <a:cubicBezTo>
                    <a:pt x="598" y="108"/>
                    <a:pt x="595" y="109"/>
                    <a:pt x="593" y="111"/>
                  </a:cubicBezTo>
                  <a:cubicBezTo>
                    <a:pt x="593" y="112"/>
                    <a:pt x="593" y="112"/>
                    <a:pt x="592" y="112"/>
                  </a:cubicBezTo>
                  <a:cubicBezTo>
                    <a:pt x="592" y="112"/>
                    <a:pt x="591" y="112"/>
                    <a:pt x="591" y="111"/>
                  </a:cubicBezTo>
                  <a:cubicBezTo>
                    <a:pt x="591" y="111"/>
                    <a:pt x="591" y="110"/>
                    <a:pt x="592" y="109"/>
                  </a:cubicBezTo>
                  <a:cubicBezTo>
                    <a:pt x="592" y="108"/>
                    <a:pt x="593" y="107"/>
                    <a:pt x="593" y="106"/>
                  </a:cubicBezTo>
                  <a:cubicBezTo>
                    <a:pt x="593" y="103"/>
                    <a:pt x="594" y="102"/>
                    <a:pt x="597" y="101"/>
                  </a:cubicBezTo>
                  <a:cubicBezTo>
                    <a:pt x="598" y="100"/>
                    <a:pt x="598" y="99"/>
                    <a:pt x="598" y="98"/>
                  </a:cubicBezTo>
                  <a:cubicBezTo>
                    <a:pt x="598" y="97"/>
                    <a:pt x="597" y="96"/>
                    <a:pt x="597" y="95"/>
                  </a:cubicBezTo>
                  <a:cubicBezTo>
                    <a:pt x="596" y="95"/>
                    <a:pt x="596" y="94"/>
                    <a:pt x="596" y="94"/>
                  </a:cubicBezTo>
                  <a:cubicBezTo>
                    <a:pt x="595" y="93"/>
                    <a:pt x="596" y="92"/>
                    <a:pt x="596" y="92"/>
                  </a:cubicBezTo>
                  <a:cubicBezTo>
                    <a:pt x="597" y="91"/>
                    <a:pt x="598" y="91"/>
                    <a:pt x="598" y="91"/>
                  </a:cubicBezTo>
                  <a:cubicBezTo>
                    <a:pt x="599" y="92"/>
                    <a:pt x="600" y="92"/>
                    <a:pt x="599" y="93"/>
                  </a:cubicBezTo>
                  <a:cubicBezTo>
                    <a:pt x="598" y="96"/>
                    <a:pt x="600" y="99"/>
                    <a:pt x="601" y="101"/>
                  </a:cubicBezTo>
                  <a:cubicBezTo>
                    <a:pt x="602" y="103"/>
                    <a:pt x="601" y="103"/>
                    <a:pt x="599" y="104"/>
                  </a:cubicBezTo>
                  <a:close/>
                  <a:moveTo>
                    <a:pt x="606" y="1117"/>
                  </a:moveTo>
                  <a:cubicBezTo>
                    <a:pt x="606" y="1118"/>
                    <a:pt x="605" y="1119"/>
                    <a:pt x="605" y="1119"/>
                  </a:cubicBezTo>
                  <a:cubicBezTo>
                    <a:pt x="604" y="1120"/>
                    <a:pt x="603" y="1120"/>
                    <a:pt x="602" y="1120"/>
                  </a:cubicBezTo>
                  <a:cubicBezTo>
                    <a:pt x="602" y="1119"/>
                    <a:pt x="602" y="1118"/>
                    <a:pt x="602" y="1117"/>
                  </a:cubicBezTo>
                  <a:cubicBezTo>
                    <a:pt x="603" y="1116"/>
                    <a:pt x="604" y="1115"/>
                    <a:pt x="605" y="1115"/>
                  </a:cubicBezTo>
                  <a:cubicBezTo>
                    <a:pt x="606" y="1115"/>
                    <a:pt x="607" y="1116"/>
                    <a:pt x="607" y="1116"/>
                  </a:cubicBezTo>
                  <a:cubicBezTo>
                    <a:pt x="607" y="1117"/>
                    <a:pt x="607" y="1117"/>
                    <a:pt x="606" y="1117"/>
                  </a:cubicBezTo>
                  <a:close/>
                  <a:moveTo>
                    <a:pt x="610" y="1113"/>
                  </a:moveTo>
                  <a:cubicBezTo>
                    <a:pt x="609" y="1113"/>
                    <a:pt x="608" y="1113"/>
                    <a:pt x="608" y="1112"/>
                  </a:cubicBezTo>
                  <a:cubicBezTo>
                    <a:pt x="608" y="1111"/>
                    <a:pt x="609" y="1110"/>
                    <a:pt x="610" y="1111"/>
                  </a:cubicBezTo>
                  <a:cubicBezTo>
                    <a:pt x="611" y="1111"/>
                    <a:pt x="611" y="1111"/>
                    <a:pt x="611" y="1112"/>
                  </a:cubicBezTo>
                  <a:cubicBezTo>
                    <a:pt x="611" y="1113"/>
                    <a:pt x="610" y="1113"/>
                    <a:pt x="610" y="1113"/>
                  </a:cubicBezTo>
                  <a:close/>
                  <a:moveTo>
                    <a:pt x="612" y="1105"/>
                  </a:moveTo>
                  <a:cubicBezTo>
                    <a:pt x="612" y="1106"/>
                    <a:pt x="611" y="1106"/>
                    <a:pt x="610" y="1107"/>
                  </a:cubicBezTo>
                  <a:cubicBezTo>
                    <a:pt x="610" y="1107"/>
                    <a:pt x="609" y="1107"/>
                    <a:pt x="609" y="1107"/>
                  </a:cubicBezTo>
                  <a:cubicBezTo>
                    <a:pt x="609" y="1106"/>
                    <a:pt x="610" y="1104"/>
                    <a:pt x="611" y="1103"/>
                  </a:cubicBezTo>
                  <a:cubicBezTo>
                    <a:pt x="611" y="1103"/>
                    <a:pt x="611" y="1103"/>
                    <a:pt x="612" y="1103"/>
                  </a:cubicBezTo>
                  <a:cubicBezTo>
                    <a:pt x="612" y="1103"/>
                    <a:pt x="612" y="1104"/>
                    <a:pt x="612" y="1105"/>
                  </a:cubicBezTo>
                  <a:close/>
                  <a:moveTo>
                    <a:pt x="412" y="2161"/>
                  </a:moveTo>
                  <a:cubicBezTo>
                    <a:pt x="440" y="2152"/>
                    <a:pt x="472" y="2148"/>
                    <a:pt x="504" y="2143"/>
                  </a:cubicBezTo>
                  <a:cubicBezTo>
                    <a:pt x="513" y="2141"/>
                    <a:pt x="519" y="2144"/>
                    <a:pt x="528" y="2147"/>
                  </a:cubicBezTo>
                  <a:cubicBezTo>
                    <a:pt x="489" y="2155"/>
                    <a:pt x="451" y="2158"/>
                    <a:pt x="412" y="2161"/>
                  </a:cubicBezTo>
                  <a:close/>
                  <a:moveTo>
                    <a:pt x="311" y="2266"/>
                  </a:moveTo>
                  <a:cubicBezTo>
                    <a:pt x="300" y="2269"/>
                    <a:pt x="290" y="2272"/>
                    <a:pt x="277" y="2275"/>
                  </a:cubicBezTo>
                  <a:cubicBezTo>
                    <a:pt x="285" y="2263"/>
                    <a:pt x="324" y="2238"/>
                    <a:pt x="336" y="2237"/>
                  </a:cubicBezTo>
                  <a:cubicBezTo>
                    <a:pt x="336" y="2244"/>
                    <a:pt x="325" y="2249"/>
                    <a:pt x="323" y="2255"/>
                  </a:cubicBezTo>
                  <a:cubicBezTo>
                    <a:pt x="334" y="2251"/>
                    <a:pt x="339" y="2245"/>
                    <a:pt x="343" y="2239"/>
                  </a:cubicBezTo>
                  <a:cubicBezTo>
                    <a:pt x="346" y="2235"/>
                    <a:pt x="352" y="2232"/>
                    <a:pt x="363" y="2232"/>
                  </a:cubicBezTo>
                  <a:cubicBezTo>
                    <a:pt x="360" y="2256"/>
                    <a:pt x="354" y="2260"/>
                    <a:pt x="311" y="2266"/>
                  </a:cubicBezTo>
                  <a:close/>
                  <a:moveTo>
                    <a:pt x="453" y="2377"/>
                  </a:moveTo>
                  <a:cubicBezTo>
                    <a:pt x="483" y="2391"/>
                    <a:pt x="472" y="2406"/>
                    <a:pt x="459" y="2421"/>
                  </a:cubicBezTo>
                  <a:cubicBezTo>
                    <a:pt x="457" y="2407"/>
                    <a:pt x="447" y="2392"/>
                    <a:pt x="453" y="2377"/>
                  </a:cubicBezTo>
                  <a:close/>
                  <a:moveTo>
                    <a:pt x="647" y="2358"/>
                  </a:moveTo>
                  <a:cubicBezTo>
                    <a:pt x="627" y="2374"/>
                    <a:pt x="622" y="2393"/>
                    <a:pt x="623" y="2411"/>
                  </a:cubicBezTo>
                  <a:cubicBezTo>
                    <a:pt x="623" y="2417"/>
                    <a:pt x="623" y="2423"/>
                    <a:pt x="616" y="2431"/>
                  </a:cubicBezTo>
                  <a:cubicBezTo>
                    <a:pt x="613" y="2415"/>
                    <a:pt x="607" y="2402"/>
                    <a:pt x="592" y="2390"/>
                  </a:cubicBezTo>
                  <a:cubicBezTo>
                    <a:pt x="583" y="2383"/>
                    <a:pt x="595" y="2376"/>
                    <a:pt x="597" y="2367"/>
                  </a:cubicBezTo>
                  <a:cubicBezTo>
                    <a:pt x="604" y="2379"/>
                    <a:pt x="610" y="2388"/>
                    <a:pt x="616" y="2398"/>
                  </a:cubicBezTo>
                  <a:cubicBezTo>
                    <a:pt x="619" y="2390"/>
                    <a:pt x="613" y="2384"/>
                    <a:pt x="610" y="2377"/>
                  </a:cubicBezTo>
                  <a:cubicBezTo>
                    <a:pt x="602" y="2360"/>
                    <a:pt x="610" y="2351"/>
                    <a:pt x="637" y="2343"/>
                  </a:cubicBezTo>
                  <a:cubicBezTo>
                    <a:pt x="648" y="2340"/>
                    <a:pt x="651" y="2342"/>
                    <a:pt x="651" y="2347"/>
                  </a:cubicBezTo>
                  <a:cubicBezTo>
                    <a:pt x="650" y="2351"/>
                    <a:pt x="652" y="2355"/>
                    <a:pt x="647" y="2358"/>
                  </a:cubicBezTo>
                  <a:close/>
                  <a:moveTo>
                    <a:pt x="1115" y="2384"/>
                  </a:moveTo>
                  <a:cubicBezTo>
                    <a:pt x="1090" y="2369"/>
                    <a:pt x="1064" y="2354"/>
                    <a:pt x="1051" y="2333"/>
                  </a:cubicBezTo>
                  <a:cubicBezTo>
                    <a:pt x="1090" y="2347"/>
                    <a:pt x="1103" y="2365"/>
                    <a:pt x="1115" y="2384"/>
                  </a:cubicBezTo>
                  <a:close/>
                  <a:moveTo>
                    <a:pt x="1079" y="2318"/>
                  </a:moveTo>
                  <a:cubicBezTo>
                    <a:pt x="1064" y="2316"/>
                    <a:pt x="1048" y="2316"/>
                    <a:pt x="1040" y="2308"/>
                  </a:cubicBezTo>
                  <a:cubicBezTo>
                    <a:pt x="1053" y="2311"/>
                    <a:pt x="1066" y="2315"/>
                    <a:pt x="1079" y="2318"/>
                  </a:cubicBezTo>
                  <a:close/>
                  <a:moveTo>
                    <a:pt x="1146" y="2271"/>
                  </a:moveTo>
                  <a:cubicBezTo>
                    <a:pt x="1133" y="2269"/>
                    <a:pt x="1133" y="2269"/>
                    <a:pt x="1123" y="2264"/>
                  </a:cubicBezTo>
                  <a:cubicBezTo>
                    <a:pt x="1133" y="2265"/>
                    <a:pt x="1133" y="2265"/>
                    <a:pt x="1146" y="2271"/>
                  </a:cubicBezTo>
                  <a:close/>
                  <a:moveTo>
                    <a:pt x="1048" y="2227"/>
                  </a:moveTo>
                  <a:cubicBezTo>
                    <a:pt x="1059" y="2226"/>
                    <a:pt x="1063" y="2230"/>
                    <a:pt x="1066" y="2233"/>
                  </a:cubicBezTo>
                  <a:cubicBezTo>
                    <a:pt x="1081" y="2246"/>
                    <a:pt x="1100" y="2256"/>
                    <a:pt x="1123" y="2264"/>
                  </a:cubicBezTo>
                  <a:cubicBezTo>
                    <a:pt x="1076" y="2263"/>
                    <a:pt x="1056" y="2253"/>
                    <a:pt x="1048" y="2227"/>
                  </a:cubicBezTo>
                  <a:close/>
                  <a:moveTo>
                    <a:pt x="1118" y="2258"/>
                  </a:moveTo>
                  <a:cubicBezTo>
                    <a:pt x="1100" y="2251"/>
                    <a:pt x="1090" y="2245"/>
                    <a:pt x="1082" y="2238"/>
                  </a:cubicBezTo>
                  <a:cubicBezTo>
                    <a:pt x="1080" y="2236"/>
                    <a:pt x="1075" y="2234"/>
                    <a:pt x="1080" y="2232"/>
                  </a:cubicBezTo>
                  <a:cubicBezTo>
                    <a:pt x="1086" y="2231"/>
                    <a:pt x="1090" y="2233"/>
                    <a:pt x="1092" y="2236"/>
                  </a:cubicBezTo>
                  <a:cubicBezTo>
                    <a:pt x="1100" y="2242"/>
                    <a:pt x="1108" y="2249"/>
                    <a:pt x="1118" y="2258"/>
                  </a:cubicBezTo>
                  <a:close/>
                  <a:moveTo>
                    <a:pt x="965" y="2172"/>
                  </a:moveTo>
                  <a:cubicBezTo>
                    <a:pt x="1004" y="2191"/>
                    <a:pt x="1050" y="2204"/>
                    <a:pt x="1098" y="2216"/>
                  </a:cubicBezTo>
                  <a:cubicBezTo>
                    <a:pt x="1111" y="2219"/>
                    <a:pt x="1122" y="2224"/>
                    <a:pt x="1135" y="2227"/>
                  </a:cubicBezTo>
                  <a:cubicBezTo>
                    <a:pt x="1091" y="2206"/>
                    <a:pt x="1024" y="2199"/>
                    <a:pt x="989" y="2172"/>
                  </a:cubicBezTo>
                  <a:cubicBezTo>
                    <a:pt x="1028" y="2192"/>
                    <a:pt x="1077" y="2205"/>
                    <a:pt x="1128" y="2216"/>
                  </a:cubicBezTo>
                  <a:cubicBezTo>
                    <a:pt x="1155" y="2219"/>
                    <a:pt x="1176" y="2226"/>
                    <a:pt x="1201" y="2232"/>
                  </a:cubicBezTo>
                  <a:cubicBezTo>
                    <a:pt x="1175" y="2220"/>
                    <a:pt x="1140" y="2215"/>
                    <a:pt x="1110" y="2205"/>
                  </a:cubicBezTo>
                  <a:cubicBezTo>
                    <a:pt x="1121" y="2207"/>
                    <a:pt x="1133" y="2208"/>
                    <a:pt x="1144" y="2210"/>
                  </a:cubicBezTo>
                  <a:cubicBezTo>
                    <a:pt x="1122" y="2203"/>
                    <a:pt x="1095" y="2201"/>
                    <a:pt x="1075" y="2193"/>
                  </a:cubicBezTo>
                  <a:cubicBezTo>
                    <a:pt x="1050" y="2190"/>
                    <a:pt x="1032" y="2183"/>
                    <a:pt x="1016" y="2174"/>
                  </a:cubicBezTo>
                  <a:cubicBezTo>
                    <a:pt x="1038" y="2177"/>
                    <a:pt x="1051" y="2186"/>
                    <a:pt x="1072" y="2190"/>
                  </a:cubicBezTo>
                  <a:cubicBezTo>
                    <a:pt x="1089" y="2191"/>
                    <a:pt x="1107" y="2193"/>
                    <a:pt x="1124" y="2194"/>
                  </a:cubicBezTo>
                  <a:cubicBezTo>
                    <a:pt x="1118" y="2191"/>
                    <a:pt x="1108" y="2190"/>
                    <a:pt x="1100" y="2189"/>
                  </a:cubicBezTo>
                  <a:cubicBezTo>
                    <a:pt x="1090" y="2188"/>
                    <a:pt x="1080" y="2186"/>
                    <a:pt x="1071" y="2184"/>
                  </a:cubicBezTo>
                  <a:cubicBezTo>
                    <a:pt x="1062" y="2183"/>
                    <a:pt x="1053" y="2181"/>
                    <a:pt x="1045" y="2174"/>
                  </a:cubicBezTo>
                  <a:cubicBezTo>
                    <a:pt x="1080" y="2179"/>
                    <a:pt x="1113" y="2179"/>
                    <a:pt x="1143" y="2184"/>
                  </a:cubicBezTo>
                  <a:cubicBezTo>
                    <a:pt x="1151" y="2186"/>
                    <a:pt x="1156" y="2188"/>
                    <a:pt x="1159" y="2191"/>
                  </a:cubicBezTo>
                  <a:cubicBezTo>
                    <a:pt x="1172" y="2210"/>
                    <a:pt x="1207" y="2221"/>
                    <a:pt x="1235" y="2234"/>
                  </a:cubicBezTo>
                  <a:cubicBezTo>
                    <a:pt x="1215" y="2219"/>
                    <a:pt x="1181" y="2210"/>
                    <a:pt x="1171" y="2191"/>
                  </a:cubicBezTo>
                  <a:cubicBezTo>
                    <a:pt x="1210" y="2207"/>
                    <a:pt x="1236" y="2229"/>
                    <a:pt x="1279" y="2242"/>
                  </a:cubicBezTo>
                  <a:cubicBezTo>
                    <a:pt x="1252" y="2242"/>
                    <a:pt x="1226" y="2242"/>
                    <a:pt x="1199" y="2241"/>
                  </a:cubicBezTo>
                  <a:cubicBezTo>
                    <a:pt x="1189" y="2241"/>
                    <a:pt x="1180" y="2240"/>
                    <a:pt x="1171" y="2237"/>
                  </a:cubicBezTo>
                  <a:cubicBezTo>
                    <a:pt x="1129" y="2232"/>
                    <a:pt x="1085" y="2228"/>
                    <a:pt x="1047" y="2217"/>
                  </a:cubicBezTo>
                  <a:cubicBezTo>
                    <a:pt x="1045" y="2216"/>
                    <a:pt x="1041" y="2215"/>
                    <a:pt x="1039" y="2214"/>
                  </a:cubicBezTo>
                  <a:cubicBezTo>
                    <a:pt x="1011" y="2198"/>
                    <a:pt x="978" y="2184"/>
                    <a:pt x="936" y="2171"/>
                  </a:cubicBezTo>
                  <a:cubicBezTo>
                    <a:pt x="949" y="2169"/>
                    <a:pt x="958" y="2168"/>
                    <a:pt x="965" y="2172"/>
                  </a:cubicBezTo>
                  <a:close/>
                  <a:moveTo>
                    <a:pt x="859" y="1176"/>
                  </a:moveTo>
                  <a:cubicBezTo>
                    <a:pt x="860" y="1179"/>
                    <a:pt x="859" y="1181"/>
                    <a:pt x="857" y="1183"/>
                  </a:cubicBezTo>
                  <a:cubicBezTo>
                    <a:pt x="854" y="1185"/>
                    <a:pt x="851" y="1184"/>
                    <a:pt x="851" y="1180"/>
                  </a:cubicBezTo>
                  <a:cubicBezTo>
                    <a:pt x="851" y="1179"/>
                    <a:pt x="851" y="1178"/>
                    <a:pt x="851" y="1178"/>
                  </a:cubicBezTo>
                  <a:cubicBezTo>
                    <a:pt x="851" y="1177"/>
                    <a:pt x="851" y="1177"/>
                    <a:pt x="851" y="1177"/>
                  </a:cubicBezTo>
                  <a:cubicBezTo>
                    <a:pt x="853" y="1174"/>
                    <a:pt x="855" y="1170"/>
                    <a:pt x="856" y="1167"/>
                  </a:cubicBezTo>
                  <a:cubicBezTo>
                    <a:pt x="857" y="1166"/>
                    <a:pt x="857" y="1166"/>
                    <a:pt x="857" y="1166"/>
                  </a:cubicBezTo>
                  <a:cubicBezTo>
                    <a:pt x="858" y="1169"/>
                    <a:pt x="859" y="1173"/>
                    <a:pt x="859" y="1176"/>
                  </a:cubicBezTo>
                  <a:close/>
                  <a:moveTo>
                    <a:pt x="630" y="1100"/>
                  </a:moveTo>
                  <a:cubicBezTo>
                    <a:pt x="630" y="1101"/>
                    <a:pt x="630" y="1101"/>
                    <a:pt x="629" y="1102"/>
                  </a:cubicBezTo>
                  <a:cubicBezTo>
                    <a:pt x="629" y="1102"/>
                    <a:pt x="629" y="1103"/>
                    <a:pt x="628" y="1103"/>
                  </a:cubicBezTo>
                  <a:cubicBezTo>
                    <a:pt x="627" y="1103"/>
                    <a:pt x="626" y="1104"/>
                    <a:pt x="627" y="1106"/>
                  </a:cubicBezTo>
                  <a:cubicBezTo>
                    <a:pt x="627" y="1106"/>
                    <a:pt x="627" y="1107"/>
                    <a:pt x="627" y="1107"/>
                  </a:cubicBezTo>
                  <a:cubicBezTo>
                    <a:pt x="627" y="1108"/>
                    <a:pt x="627" y="1109"/>
                    <a:pt x="627" y="1109"/>
                  </a:cubicBezTo>
                  <a:cubicBezTo>
                    <a:pt x="626" y="1109"/>
                    <a:pt x="626" y="1109"/>
                    <a:pt x="625" y="1109"/>
                  </a:cubicBezTo>
                  <a:cubicBezTo>
                    <a:pt x="625" y="1110"/>
                    <a:pt x="625" y="1109"/>
                    <a:pt x="625" y="1109"/>
                  </a:cubicBezTo>
                  <a:cubicBezTo>
                    <a:pt x="625" y="1108"/>
                    <a:pt x="624" y="1107"/>
                    <a:pt x="624" y="1107"/>
                  </a:cubicBezTo>
                  <a:cubicBezTo>
                    <a:pt x="624" y="1105"/>
                    <a:pt x="625" y="1103"/>
                    <a:pt x="627" y="1101"/>
                  </a:cubicBezTo>
                  <a:cubicBezTo>
                    <a:pt x="627" y="1100"/>
                    <a:pt x="628" y="1100"/>
                    <a:pt x="629" y="1099"/>
                  </a:cubicBezTo>
                  <a:cubicBezTo>
                    <a:pt x="629" y="1099"/>
                    <a:pt x="630" y="1099"/>
                    <a:pt x="630" y="1100"/>
                  </a:cubicBezTo>
                  <a:close/>
                  <a:moveTo>
                    <a:pt x="662" y="300"/>
                  </a:moveTo>
                  <a:cubicBezTo>
                    <a:pt x="662" y="300"/>
                    <a:pt x="661" y="301"/>
                    <a:pt x="660" y="301"/>
                  </a:cubicBezTo>
                  <a:cubicBezTo>
                    <a:pt x="659" y="301"/>
                    <a:pt x="659" y="301"/>
                    <a:pt x="659" y="300"/>
                  </a:cubicBezTo>
                  <a:cubicBezTo>
                    <a:pt x="658" y="300"/>
                    <a:pt x="658" y="299"/>
                    <a:pt x="659" y="299"/>
                  </a:cubicBezTo>
                  <a:cubicBezTo>
                    <a:pt x="660" y="298"/>
                    <a:pt x="661" y="297"/>
                    <a:pt x="662" y="298"/>
                  </a:cubicBezTo>
                  <a:cubicBezTo>
                    <a:pt x="662" y="298"/>
                    <a:pt x="663" y="298"/>
                    <a:pt x="663" y="299"/>
                  </a:cubicBezTo>
                  <a:cubicBezTo>
                    <a:pt x="663" y="299"/>
                    <a:pt x="663" y="300"/>
                    <a:pt x="662" y="300"/>
                  </a:cubicBezTo>
                  <a:close/>
                  <a:moveTo>
                    <a:pt x="665" y="303"/>
                  </a:moveTo>
                  <a:cubicBezTo>
                    <a:pt x="665" y="303"/>
                    <a:pt x="665" y="302"/>
                    <a:pt x="666" y="303"/>
                  </a:cubicBezTo>
                  <a:cubicBezTo>
                    <a:pt x="666" y="303"/>
                    <a:pt x="666" y="303"/>
                    <a:pt x="666" y="304"/>
                  </a:cubicBezTo>
                  <a:cubicBezTo>
                    <a:pt x="666" y="305"/>
                    <a:pt x="666" y="306"/>
                    <a:pt x="665" y="307"/>
                  </a:cubicBezTo>
                  <a:cubicBezTo>
                    <a:pt x="664" y="308"/>
                    <a:pt x="663" y="308"/>
                    <a:pt x="662" y="307"/>
                  </a:cubicBezTo>
                  <a:cubicBezTo>
                    <a:pt x="662" y="307"/>
                    <a:pt x="661" y="306"/>
                    <a:pt x="662" y="306"/>
                  </a:cubicBezTo>
                  <a:cubicBezTo>
                    <a:pt x="663" y="305"/>
                    <a:pt x="664" y="304"/>
                    <a:pt x="665" y="303"/>
                  </a:cubicBezTo>
                  <a:close/>
                  <a:moveTo>
                    <a:pt x="659" y="548"/>
                  </a:moveTo>
                  <a:cubicBezTo>
                    <a:pt x="659" y="547"/>
                    <a:pt x="659" y="547"/>
                    <a:pt x="660" y="546"/>
                  </a:cubicBezTo>
                  <a:cubicBezTo>
                    <a:pt x="660" y="546"/>
                    <a:pt x="660" y="545"/>
                    <a:pt x="661" y="545"/>
                  </a:cubicBezTo>
                  <a:cubicBezTo>
                    <a:pt x="662" y="544"/>
                    <a:pt x="662" y="545"/>
                    <a:pt x="662" y="546"/>
                  </a:cubicBezTo>
                  <a:cubicBezTo>
                    <a:pt x="663" y="547"/>
                    <a:pt x="663" y="547"/>
                    <a:pt x="663" y="548"/>
                  </a:cubicBezTo>
                  <a:cubicBezTo>
                    <a:pt x="663" y="548"/>
                    <a:pt x="664" y="549"/>
                    <a:pt x="664" y="549"/>
                  </a:cubicBezTo>
                  <a:cubicBezTo>
                    <a:pt x="664" y="549"/>
                    <a:pt x="665" y="548"/>
                    <a:pt x="665" y="548"/>
                  </a:cubicBezTo>
                  <a:cubicBezTo>
                    <a:pt x="665" y="547"/>
                    <a:pt x="665" y="547"/>
                    <a:pt x="666" y="546"/>
                  </a:cubicBezTo>
                  <a:cubicBezTo>
                    <a:pt x="666" y="545"/>
                    <a:pt x="666" y="544"/>
                    <a:pt x="667" y="544"/>
                  </a:cubicBezTo>
                  <a:cubicBezTo>
                    <a:pt x="667" y="543"/>
                    <a:pt x="668" y="542"/>
                    <a:pt x="669" y="543"/>
                  </a:cubicBezTo>
                  <a:cubicBezTo>
                    <a:pt x="670" y="543"/>
                    <a:pt x="670" y="544"/>
                    <a:pt x="670" y="545"/>
                  </a:cubicBezTo>
                  <a:cubicBezTo>
                    <a:pt x="670" y="545"/>
                    <a:pt x="670" y="546"/>
                    <a:pt x="669" y="547"/>
                  </a:cubicBezTo>
                  <a:cubicBezTo>
                    <a:pt x="669" y="549"/>
                    <a:pt x="669" y="550"/>
                    <a:pt x="670" y="551"/>
                  </a:cubicBezTo>
                  <a:cubicBezTo>
                    <a:pt x="671" y="552"/>
                    <a:pt x="670" y="554"/>
                    <a:pt x="668" y="554"/>
                  </a:cubicBezTo>
                  <a:cubicBezTo>
                    <a:pt x="667" y="554"/>
                    <a:pt x="666" y="554"/>
                    <a:pt x="665" y="554"/>
                  </a:cubicBezTo>
                  <a:cubicBezTo>
                    <a:pt x="664" y="553"/>
                    <a:pt x="663" y="553"/>
                    <a:pt x="662" y="554"/>
                  </a:cubicBezTo>
                  <a:cubicBezTo>
                    <a:pt x="661" y="554"/>
                    <a:pt x="661" y="555"/>
                    <a:pt x="660" y="555"/>
                  </a:cubicBezTo>
                  <a:cubicBezTo>
                    <a:pt x="660" y="555"/>
                    <a:pt x="659" y="555"/>
                    <a:pt x="658" y="555"/>
                  </a:cubicBezTo>
                  <a:cubicBezTo>
                    <a:pt x="658" y="554"/>
                    <a:pt x="657" y="553"/>
                    <a:pt x="658" y="553"/>
                  </a:cubicBezTo>
                  <a:cubicBezTo>
                    <a:pt x="660" y="551"/>
                    <a:pt x="660" y="550"/>
                    <a:pt x="659" y="548"/>
                  </a:cubicBezTo>
                  <a:close/>
                  <a:moveTo>
                    <a:pt x="678" y="571"/>
                  </a:moveTo>
                  <a:cubicBezTo>
                    <a:pt x="678" y="572"/>
                    <a:pt x="678" y="572"/>
                    <a:pt x="678" y="572"/>
                  </a:cubicBezTo>
                  <a:cubicBezTo>
                    <a:pt x="677" y="573"/>
                    <a:pt x="677" y="574"/>
                    <a:pt x="676" y="574"/>
                  </a:cubicBezTo>
                  <a:cubicBezTo>
                    <a:pt x="675" y="573"/>
                    <a:pt x="675" y="573"/>
                    <a:pt x="675" y="572"/>
                  </a:cubicBezTo>
                  <a:cubicBezTo>
                    <a:pt x="675" y="571"/>
                    <a:pt x="675" y="571"/>
                    <a:pt x="675" y="571"/>
                  </a:cubicBezTo>
                  <a:cubicBezTo>
                    <a:pt x="675" y="570"/>
                    <a:pt x="676" y="569"/>
                    <a:pt x="677" y="569"/>
                  </a:cubicBezTo>
                  <a:cubicBezTo>
                    <a:pt x="677" y="569"/>
                    <a:pt x="678" y="570"/>
                    <a:pt x="678" y="571"/>
                  </a:cubicBezTo>
                  <a:close/>
                  <a:moveTo>
                    <a:pt x="678" y="525"/>
                  </a:moveTo>
                  <a:cubicBezTo>
                    <a:pt x="678" y="525"/>
                    <a:pt x="678" y="525"/>
                    <a:pt x="678" y="525"/>
                  </a:cubicBezTo>
                  <a:cubicBezTo>
                    <a:pt x="680" y="525"/>
                    <a:pt x="680" y="527"/>
                    <a:pt x="680" y="528"/>
                  </a:cubicBezTo>
                  <a:cubicBezTo>
                    <a:pt x="680" y="528"/>
                    <a:pt x="679" y="529"/>
                    <a:pt x="679" y="529"/>
                  </a:cubicBezTo>
                  <a:cubicBezTo>
                    <a:pt x="678" y="529"/>
                    <a:pt x="677" y="527"/>
                    <a:pt x="678" y="525"/>
                  </a:cubicBezTo>
                  <a:close/>
                  <a:moveTo>
                    <a:pt x="675" y="638"/>
                  </a:moveTo>
                  <a:cubicBezTo>
                    <a:pt x="676" y="637"/>
                    <a:pt x="677" y="636"/>
                    <a:pt x="679" y="636"/>
                  </a:cubicBezTo>
                  <a:cubicBezTo>
                    <a:pt x="680" y="636"/>
                    <a:pt x="680" y="636"/>
                    <a:pt x="680" y="637"/>
                  </a:cubicBezTo>
                  <a:cubicBezTo>
                    <a:pt x="680" y="637"/>
                    <a:pt x="680" y="638"/>
                    <a:pt x="680" y="639"/>
                  </a:cubicBezTo>
                  <a:cubicBezTo>
                    <a:pt x="680" y="640"/>
                    <a:pt x="680" y="641"/>
                    <a:pt x="681" y="643"/>
                  </a:cubicBezTo>
                  <a:cubicBezTo>
                    <a:pt x="682" y="644"/>
                    <a:pt x="681" y="645"/>
                    <a:pt x="680" y="646"/>
                  </a:cubicBezTo>
                  <a:cubicBezTo>
                    <a:pt x="679" y="646"/>
                    <a:pt x="679" y="646"/>
                    <a:pt x="678" y="646"/>
                  </a:cubicBezTo>
                  <a:cubicBezTo>
                    <a:pt x="677" y="644"/>
                    <a:pt x="677" y="643"/>
                    <a:pt x="676" y="642"/>
                  </a:cubicBezTo>
                  <a:cubicBezTo>
                    <a:pt x="674" y="641"/>
                    <a:pt x="673" y="640"/>
                    <a:pt x="675" y="638"/>
                  </a:cubicBezTo>
                  <a:close/>
                  <a:moveTo>
                    <a:pt x="661" y="632"/>
                  </a:moveTo>
                  <a:cubicBezTo>
                    <a:pt x="661" y="631"/>
                    <a:pt x="662" y="630"/>
                    <a:pt x="663" y="630"/>
                  </a:cubicBezTo>
                  <a:cubicBezTo>
                    <a:pt x="664" y="629"/>
                    <a:pt x="665" y="629"/>
                    <a:pt x="666" y="630"/>
                  </a:cubicBezTo>
                  <a:cubicBezTo>
                    <a:pt x="666" y="630"/>
                    <a:pt x="666" y="630"/>
                    <a:pt x="666" y="631"/>
                  </a:cubicBezTo>
                  <a:cubicBezTo>
                    <a:pt x="666" y="631"/>
                    <a:pt x="666" y="632"/>
                    <a:pt x="666" y="632"/>
                  </a:cubicBezTo>
                  <a:cubicBezTo>
                    <a:pt x="665" y="633"/>
                    <a:pt x="665" y="633"/>
                    <a:pt x="664" y="634"/>
                  </a:cubicBezTo>
                  <a:cubicBezTo>
                    <a:pt x="663" y="634"/>
                    <a:pt x="661" y="633"/>
                    <a:pt x="661" y="632"/>
                  </a:cubicBezTo>
                  <a:close/>
                  <a:moveTo>
                    <a:pt x="649" y="1115"/>
                  </a:moveTo>
                  <a:cubicBezTo>
                    <a:pt x="649" y="1115"/>
                    <a:pt x="649" y="1115"/>
                    <a:pt x="649" y="1115"/>
                  </a:cubicBezTo>
                  <a:cubicBezTo>
                    <a:pt x="649" y="1115"/>
                    <a:pt x="649" y="1116"/>
                    <a:pt x="650" y="1116"/>
                  </a:cubicBezTo>
                  <a:cubicBezTo>
                    <a:pt x="650" y="1117"/>
                    <a:pt x="650" y="1117"/>
                    <a:pt x="650" y="1118"/>
                  </a:cubicBezTo>
                  <a:cubicBezTo>
                    <a:pt x="650" y="1117"/>
                    <a:pt x="649" y="1117"/>
                    <a:pt x="649" y="1117"/>
                  </a:cubicBezTo>
                  <a:cubicBezTo>
                    <a:pt x="649" y="1116"/>
                    <a:pt x="648" y="1116"/>
                    <a:pt x="649" y="1115"/>
                  </a:cubicBezTo>
                  <a:close/>
                  <a:moveTo>
                    <a:pt x="745" y="265"/>
                  </a:moveTo>
                  <a:cubicBezTo>
                    <a:pt x="745" y="264"/>
                    <a:pt x="746" y="264"/>
                    <a:pt x="746" y="264"/>
                  </a:cubicBezTo>
                  <a:cubicBezTo>
                    <a:pt x="747" y="265"/>
                    <a:pt x="747" y="265"/>
                    <a:pt x="747" y="267"/>
                  </a:cubicBezTo>
                  <a:cubicBezTo>
                    <a:pt x="747" y="267"/>
                    <a:pt x="747" y="267"/>
                    <a:pt x="747" y="267"/>
                  </a:cubicBezTo>
                  <a:cubicBezTo>
                    <a:pt x="746" y="267"/>
                    <a:pt x="746" y="267"/>
                    <a:pt x="745" y="267"/>
                  </a:cubicBezTo>
                  <a:cubicBezTo>
                    <a:pt x="745" y="266"/>
                    <a:pt x="745" y="266"/>
                    <a:pt x="745" y="265"/>
                  </a:cubicBezTo>
                  <a:close/>
                  <a:moveTo>
                    <a:pt x="858" y="122"/>
                  </a:moveTo>
                  <a:cubicBezTo>
                    <a:pt x="856" y="122"/>
                    <a:pt x="854" y="122"/>
                    <a:pt x="853" y="120"/>
                  </a:cubicBezTo>
                  <a:cubicBezTo>
                    <a:pt x="853" y="120"/>
                    <a:pt x="853" y="119"/>
                    <a:pt x="854" y="118"/>
                  </a:cubicBezTo>
                  <a:cubicBezTo>
                    <a:pt x="854" y="118"/>
                    <a:pt x="855" y="118"/>
                    <a:pt x="855" y="118"/>
                  </a:cubicBezTo>
                  <a:cubicBezTo>
                    <a:pt x="857" y="118"/>
                    <a:pt x="858" y="118"/>
                    <a:pt x="859" y="119"/>
                  </a:cubicBezTo>
                  <a:cubicBezTo>
                    <a:pt x="859" y="120"/>
                    <a:pt x="859" y="122"/>
                    <a:pt x="858" y="122"/>
                  </a:cubicBezTo>
                  <a:close/>
                  <a:moveTo>
                    <a:pt x="875" y="1042"/>
                  </a:moveTo>
                  <a:cubicBezTo>
                    <a:pt x="875" y="1042"/>
                    <a:pt x="875" y="1042"/>
                    <a:pt x="875" y="1042"/>
                  </a:cubicBezTo>
                  <a:cubicBezTo>
                    <a:pt x="874" y="1044"/>
                    <a:pt x="874" y="1045"/>
                    <a:pt x="874" y="1047"/>
                  </a:cubicBezTo>
                  <a:cubicBezTo>
                    <a:pt x="873" y="1048"/>
                    <a:pt x="873" y="1049"/>
                    <a:pt x="872" y="1050"/>
                  </a:cubicBezTo>
                  <a:cubicBezTo>
                    <a:pt x="872" y="1047"/>
                    <a:pt x="873" y="1044"/>
                    <a:pt x="875" y="1042"/>
                  </a:cubicBezTo>
                  <a:close/>
                  <a:moveTo>
                    <a:pt x="864" y="989"/>
                  </a:moveTo>
                  <a:cubicBezTo>
                    <a:pt x="863" y="990"/>
                    <a:pt x="862" y="991"/>
                    <a:pt x="860" y="991"/>
                  </a:cubicBezTo>
                  <a:cubicBezTo>
                    <a:pt x="860" y="991"/>
                    <a:pt x="860" y="991"/>
                    <a:pt x="859" y="991"/>
                  </a:cubicBezTo>
                  <a:cubicBezTo>
                    <a:pt x="859" y="991"/>
                    <a:pt x="859" y="991"/>
                    <a:pt x="859" y="991"/>
                  </a:cubicBezTo>
                  <a:cubicBezTo>
                    <a:pt x="859" y="991"/>
                    <a:pt x="859" y="990"/>
                    <a:pt x="859" y="990"/>
                  </a:cubicBezTo>
                  <a:cubicBezTo>
                    <a:pt x="860" y="989"/>
                    <a:pt x="861" y="988"/>
                    <a:pt x="862" y="986"/>
                  </a:cubicBezTo>
                  <a:cubicBezTo>
                    <a:pt x="863" y="987"/>
                    <a:pt x="863" y="988"/>
                    <a:pt x="864" y="989"/>
                  </a:cubicBezTo>
                  <a:close/>
                  <a:moveTo>
                    <a:pt x="831" y="1122"/>
                  </a:moveTo>
                  <a:cubicBezTo>
                    <a:pt x="831" y="1121"/>
                    <a:pt x="832" y="1120"/>
                    <a:pt x="833" y="1120"/>
                  </a:cubicBezTo>
                  <a:cubicBezTo>
                    <a:pt x="834" y="1120"/>
                    <a:pt x="835" y="1122"/>
                    <a:pt x="835" y="1122"/>
                  </a:cubicBezTo>
                  <a:cubicBezTo>
                    <a:pt x="835" y="1123"/>
                    <a:pt x="833" y="1124"/>
                    <a:pt x="832" y="1123"/>
                  </a:cubicBezTo>
                  <a:cubicBezTo>
                    <a:pt x="831" y="1123"/>
                    <a:pt x="831" y="1122"/>
                    <a:pt x="831" y="1122"/>
                  </a:cubicBezTo>
                  <a:close/>
                  <a:moveTo>
                    <a:pt x="829" y="1134"/>
                  </a:moveTo>
                  <a:cubicBezTo>
                    <a:pt x="829" y="1134"/>
                    <a:pt x="829" y="1134"/>
                    <a:pt x="829" y="1134"/>
                  </a:cubicBezTo>
                  <a:cubicBezTo>
                    <a:pt x="829" y="1133"/>
                    <a:pt x="828" y="1132"/>
                    <a:pt x="828" y="1131"/>
                  </a:cubicBezTo>
                  <a:cubicBezTo>
                    <a:pt x="829" y="1132"/>
                    <a:pt x="829" y="1132"/>
                    <a:pt x="829" y="1134"/>
                  </a:cubicBezTo>
                  <a:close/>
                  <a:moveTo>
                    <a:pt x="829" y="1155"/>
                  </a:moveTo>
                  <a:cubicBezTo>
                    <a:pt x="828" y="1153"/>
                    <a:pt x="827" y="1151"/>
                    <a:pt x="827" y="1149"/>
                  </a:cubicBezTo>
                  <a:cubicBezTo>
                    <a:pt x="827" y="1148"/>
                    <a:pt x="828" y="1146"/>
                    <a:pt x="828" y="1145"/>
                  </a:cubicBezTo>
                  <a:cubicBezTo>
                    <a:pt x="830" y="1142"/>
                    <a:pt x="831" y="1139"/>
                    <a:pt x="829" y="1135"/>
                  </a:cubicBezTo>
                  <a:cubicBezTo>
                    <a:pt x="829" y="1135"/>
                    <a:pt x="829" y="1135"/>
                    <a:pt x="829" y="1135"/>
                  </a:cubicBezTo>
                  <a:cubicBezTo>
                    <a:pt x="829" y="1135"/>
                    <a:pt x="830" y="1135"/>
                    <a:pt x="830" y="1135"/>
                  </a:cubicBezTo>
                  <a:cubicBezTo>
                    <a:pt x="831" y="1135"/>
                    <a:pt x="831" y="1134"/>
                    <a:pt x="831" y="1133"/>
                  </a:cubicBezTo>
                  <a:cubicBezTo>
                    <a:pt x="831" y="1133"/>
                    <a:pt x="831" y="1132"/>
                    <a:pt x="832" y="1131"/>
                  </a:cubicBezTo>
                  <a:cubicBezTo>
                    <a:pt x="833" y="1131"/>
                    <a:pt x="833" y="1130"/>
                    <a:pt x="833" y="1128"/>
                  </a:cubicBezTo>
                  <a:cubicBezTo>
                    <a:pt x="832" y="1128"/>
                    <a:pt x="833" y="1127"/>
                    <a:pt x="833" y="1127"/>
                  </a:cubicBezTo>
                  <a:cubicBezTo>
                    <a:pt x="833" y="1127"/>
                    <a:pt x="834" y="1127"/>
                    <a:pt x="835" y="1127"/>
                  </a:cubicBezTo>
                  <a:cubicBezTo>
                    <a:pt x="836" y="1128"/>
                    <a:pt x="836" y="1129"/>
                    <a:pt x="836" y="1130"/>
                  </a:cubicBezTo>
                  <a:cubicBezTo>
                    <a:pt x="836" y="1131"/>
                    <a:pt x="835" y="1132"/>
                    <a:pt x="837" y="1132"/>
                  </a:cubicBezTo>
                  <a:cubicBezTo>
                    <a:pt x="838" y="1132"/>
                    <a:pt x="838" y="1131"/>
                    <a:pt x="838" y="1130"/>
                  </a:cubicBezTo>
                  <a:cubicBezTo>
                    <a:pt x="838" y="1131"/>
                    <a:pt x="839" y="1132"/>
                    <a:pt x="840" y="1132"/>
                  </a:cubicBezTo>
                  <a:cubicBezTo>
                    <a:pt x="841" y="1132"/>
                    <a:pt x="841" y="1132"/>
                    <a:pt x="841" y="1132"/>
                  </a:cubicBezTo>
                  <a:cubicBezTo>
                    <a:pt x="840" y="1134"/>
                    <a:pt x="839" y="1136"/>
                    <a:pt x="838" y="1139"/>
                  </a:cubicBezTo>
                  <a:cubicBezTo>
                    <a:pt x="837" y="1140"/>
                    <a:pt x="836" y="1142"/>
                    <a:pt x="835" y="1144"/>
                  </a:cubicBezTo>
                  <a:cubicBezTo>
                    <a:pt x="833" y="1147"/>
                    <a:pt x="831" y="1151"/>
                    <a:pt x="830" y="1155"/>
                  </a:cubicBezTo>
                  <a:cubicBezTo>
                    <a:pt x="829" y="1155"/>
                    <a:pt x="829" y="1155"/>
                    <a:pt x="829" y="1155"/>
                  </a:cubicBezTo>
                  <a:close/>
                  <a:moveTo>
                    <a:pt x="836" y="1231"/>
                  </a:moveTo>
                  <a:cubicBezTo>
                    <a:pt x="837" y="1229"/>
                    <a:pt x="839" y="1227"/>
                    <a:pt x="841" y="1226"/>
                  </a:cubicBezTo>
                  <a:cubicBezTo>
                    <a:pt x="843" y="1226"/>
                    <a:pt x="846" y="1230"/>
                    <a:pt x="846" y="1233"/>
                  </a:cubicBezTo>
                  <a:cubicBezTo>
                    <a:pt x="846" y="1235"/>
                    <a:pt x="843" y="1236"/>
                    <a:pt x="839" y="1236"/>
                  </a:cubicBezTo>
                  <a:cubicBezTo>
                    <a:pt x="837" y="1236"/>
                    <a:pt x="836" y="1233"/>
                    <a:pt x="836" y="1231"/>
                  </a:cubicBezTo>
                  <a:close/>
                  <a:moveTo>
                    <a:pt x="886" y="489"/>
                  </a:moveTo>
                  <a:cubicBezTo>
                    <a:pt x="887" y="489"/>
                    <a:pt x="887" y="489"/>
                    <a:pt x="887" y="490"/>
                  </a:cubicBezTo>
                  <a:cubicBezTo>
                    <a:pt x="888" y="490"/>
                    <a:pt x="888" y="491"/>
                    <a:pt x="888" y="491"/>
                  </a:cubicBezTo>
                  <a:cubicBezTo>
                    <a:pt x="888" y="492"/>
                    <a:pt x="887" y="493"/>
                    <a:pt x="886" y="493"/>
                  </a:cubicBezTo>
                  <a:cubicBezTo>
                    <a:pt x="886" y="493"/>
                    <a:pt x="886" y="493"/>
                    <a:pt x="886" y="493"/>
                  </a:cubicBezTo>
                  <a:cubicBezTo>
                    <a:pt x="885" y="492"/>
                    <a:pt x="885" y="490"/>
                    <a:pt x="886" y="489"/>
                  </a:cubicBezTo>
                  <a:close/>
                  <a:moveTo>
                    <a:pt x="890" y="500"/>
                  </a:moveTo>
                  <a:cubicBezTo>
                    <a:pt x="890" y="499"/>
                    <a:pt x="891" y="498"/>
                    <a:pt x="892" y="498"/>
                  </a:cubicBezTo>
                  <a:cubicBezTo>
                    <a:pt x="892" y="498"/>
                    <a:pt x="892" y="499"/>
                    <a:pt x="892" y="499"/>
                  </a:cubicBezTo>
                  <a:cubicBezTo>
                    <a:pt x="892" y="500"/>
                    <a:pt x="891" y="501"/>
                    <a:pt x="890" y="500"/>
                  </a:cubicBezTo>
                  <a:cubicBezTo>
                    <a:pt x="890" y="500"/>
                    <a:pt x="890" y="500"/>
                    <a:pt x="890" y="500"/>
                  </a:cubicBezTo>
                  <a:close/>
                  <a:moveTo>
                    <a:pt x="900" y="92"/>
                  </a:moveTo>
                  <a:cubicBezTo>
                    <a:pt x="902" y="92"/>
                    <a:pt x="904" y="93"/>
                    <a:pt x="905" y="94"/>
                  </a:cubicBezTo>
                  <a:cubicBezTo>
                    <a:pt x="905" y="95"/>
                    <a:pt x="906" y="96"/>
                    <a:pt x="905" y="97"/>
                  </a:cubicBezTo>
                  <a:cubicBezTo>
                    <a:pt x="905" y="98"/>
                    <a:pt x="904" y="98"/>
                    <a:pt x="903" y="98"/>
                  </a:cubicBezTo>
                  <a:cubicBezTo>
                    <a:pt x="903" y="98"/>
                    <a:pt x="903" y="98"/>
                    <a:pt x="902" y="98"/>
                  </a:cubicBezTo>
                  <a:cubicBezTo>
                    <a:pt x="900" y="98"/>
                    <a:pt x="899" y="98"/>
                    <a:pt x="898" y="95"/>
                  </a:cubicBezTo>
                  <a:cubicBezTo>
                    <a:pt x="898" y="94"/>
                    <a:pt x="898" y="93"/>
                    <a:pt x="897" y="93"/>
                  </a:cubicBezTo>
                  <a:cubicBezTo>
                    <a:pt x="896" y="92"/>
                    <a:pt x="895" y="90"/>
                    <a:pt x="895" y="89"/>
                  </a:cubicBezTo>
                  <a:cubicBezTo>
                    <a:pt x="895" y="88"/>
                    <a:pt x="895" y="87"/>
                    <a:pt x="896" y="87"/>
                  </a:cubicBezTo>
                  <a:cubicBezTo>
                    <a:pt x="897" y="86"/>
                    <a:pt x="898" y="87"/>
                    <a:pt x="899" y="88"/>
                  </a:cubicBezTo>
                  <a:cubicBezTo>
                    <a:pt x="899" y="89"/>
                    <a:pt x="899" y="89"/>
                    <a:pt x="899" y="90"/>
                  </a:cubicBezTo>
                  <a:cubicBezTo>
                    <a:pt x="899" y="91"/>
                    <a:pt x="899" y="92"/>
                    <a:pt x="900" y="92"/>
                  </a:cubicBezTo>
                  <a:close/>
                  <a:moveTo>
                    <a:pt x="899" y="57"/>
                  </a:moveTo>
                  <a:cubicBezTo>
                    <a:pt x="899" y="56"/>
                    <a:pt x="900" y="55"/>
                    <a:pt x="901" y="55"/>
                  </a:cubicBezTo>
                  <a:cubicBezTo>
                    <a:pt x="902" y="54"/>
                    <a:pt x="903" y="56"/>
                    <a:pt x="903" y="57"/>
                  </a:cubicBezTo>
                  <a:cubicBezTo>
                    <a:pt x="903" y="58"/>
                    <a:pt x="902" y="58"/>
                    <a:pt x="901" y="58"/>
                  </a:cubicBezTo>
                  <a:cubicBezTo>
                    <a:pt x="900" y="58"/>
                    <a:pt x="899" y="58"/>
                    <a:pt x="899" y="57"/>
                  </a:cubicBezTo>
                  <a:close/>
                  <a:moveTo>
                    <a:pt x="895" y="155"/>
                  </a:moveTo>
                  <a:cubicBezTo>
                    <a:pt x="896" y="155"/>
                    <a:pt x="896" y="155"/>
                    <a:pt x="896" y="154"/>
                  </a:cubicBezTo>
                  <a:cubicBezTo>
                    <a:pt x="897" y="154"/>
                    <a:pt x="897" y="154"/>
                    <a:pt x="898" y="155"/>
                  </a:cubicBezTo>
                  <a:cubicBezTo>
                    <a:pt x="898" y="156"/>
                    <a:pt x="898" y="156"/>
                    <a:pt x="897" y="157"/>
                  </a:cubicBezTo>
                  <a:cubicBezTo>
                    <a:pt x="897" y="158"/>
                    <a:pt x="896" y="160"/>
                    <a:pt x="894" y="161"/>
                  </a:cubicBezTo>
                  <a:cubicBezTo>
                    <a:pt x="894" y="161"/>
                    <a:pt x="893" y="161"/>
                    <a:pt x="893" y="160"/>
                  </a:cubicBezTo>
                  <a:cubicBezTo>
                    <a:pt x="893" y="158"/>
                    <a:pt x="894" y="157"/>
                    <a:pt x="895" y="155"/>
                  </a:cubicBezTo>
                  <a:close/>
                  <a:moveTo>
                    <a:pt x="997" y="1103"/>
                  </a:moveTo>
                  <a:cubicBezTo>
                    <a:pt x="997" y="1103"/>
                    <a:pt x="997" y="1103"/>
                    <a:pt x="997" y="1103"/>
                  </a:cubicBezTo>
                  <a:cubicBezTo>
                    <a:pt x="998" y="1107"/>
                    <a:pt x="997" y="1108"/>
                    <a:pt x="994" y="1109"/>
                  </a:cubicBezTo>
                  <a:cubicBezTo>
                    <a:pt x="994" y="1107"/>
                    <a:pt x="995" y="1105"/>
                    <a:pt x="997" y="1103"/>
                  </a:cubicBezTo>
                  <a:close/>
                  <a:moveTo>
                    <a:pt x="1001" y="1109"/>
                  </a:moveTo>
                  <a:cubicBezTo>
                    <a:pt x="999" y="1108"/>
                    <a:pt x="1000" y="1107"/>
                    <a:pt x="1000" y="1106"/>
                  </a:cubicBezTo>
                  <a:cubicBezTo>
                    <a:pt x="1000" y="1106"/>
                    <a:pt x="1000" y="1105"/>
                    <a:pt x="999" y="1104"/>
                  </a:cubicBezTo>
                  <a:cubicBezTo>
                    <a:pt x="999" y="1104"/>
                    <a:pt x="999" y="1103"/>
                    <a:pt x="999" y="1103"/>
                  </a:cubicBezTo>
                  <a:cubicBezTo>
                    <a:pt x="1001" y="1103"/>
                    <a:pt x="1002" y="1103"/>
                    <a:pt x="1003" y="1104"/>
                  </a:cubicBezTo>
                  <a:cubicBezTo>
                    <a:pt x="1003" y="1105"/>
                    <a:pt x="1004" y="1105"/>
                    <a:pt x="1004" y="1105"/>
                  </a:cubicBezTo>
                  <a:cubicBezTo>
                    <a:pt x="1004" y="1106"/>
                    <a:pt x="1003" y="1107"/>
                    <a:pt x="1003" y="1107"/>
                  </a:cubicBezTo>
                  <a:cubicBezTo>
                    <a:pt x="1002" y="1108"/>
                    <a:pt x="1002" y="1109"/>
                    <a:pt x="1001" y="1109"/>
                  </a:cubicBezTo>
                  <a:close/>
                  <a:moveTo>
                    <a:pt x="956" y="258"/>
                  </a:moveTo>
                  <a:cubicBezTo>
                    <a:pt x="957" y="258"/>
                    <a:pt x="957" y="258"/>
                    <a:pt x="958" y="258"/>
                  </a:cubicBezTo>
                  <a:cubicBezTo>
                    <a:pt x="959" y="258"/>
                    <a:pt x="959" y="258"/>
                    <a:pt x="959" y="259"/>
                  </a:cubicBezTo>
                  <a:cubicBezTo>
                    <a:pt x="959" y="260"/>
                    <a:pt x="959" y="261"/>
                    <a:pt x="958" y="260"/>
                  </a:cubicBezTo>
                  <a:cubicBezTo>
                    <a:pt x="957" y="260"/>
                    <a:pt x="956" y="259"/>
                    <a:pt x="956" y="258"/>
                  </a:cubicBezTo>
                  <a:close/>
                  <a:moveTo>
                    <a:pt x="963" y="264"/>
                  </a:moveTo>
                  <a:cubicBezTo>
                    <a:pt x="962" y="263"/>
                    <a:pt x="963" y="262"/>
                    <a:pt x="964" y="262"/>
                  </a:cubicBezTo>
                  <a:cubicBezTo>
                    <a:pt x="965" y="262"/>
                    <a:pt x="965" y="263"/>
                    <a:pt x="965" y="263"/>
                  </a:cubicBezTo>
                  <a:cubicBezTo>
                    <a:pt x="965" y="264"/>
                    <a:pt x="965" y="264"/>
                    <a:pt x="964" y="265"/>
                  </a:cubicBezTo>
                  <a:cubicBezTo>
                    <a:pt x="964" y="265"/>
                    <a:pt x="963" y="265"/>
                    <a:pt x="963" y="264"/>
                  </a:cubicBezTo>
                  <a:close/>
                  <a:moveTo>
                    <a:pt x="964" y="596"/>
                  </a:moveTo>
                  <a:cubicBezTo>
                    <a:pt x="964" y="598"/>
                    <a:pt x="963" y="599"/>
                    <a:pt x="963" y="599"/>
                  </a:cubicBezTo>
                  <a:cubicBezTo>
                    <a:pt x="962" y="600"/>
                    <a:pt x="960" y="598"/>
                    <a:pt x="960" y="597"/>
                  </a:cubicBezTo>
                  <a:cubicBezTo>
                    <a:pt x="960" y="596"/>
                    <a:pt x="961" y="595"/>
                    <a:pt x="961" y="595"/>
                  </a:cubicBezTo>
                  <a:cubicBezTo>
                    <a:pt x="961" y="594"/>
                    <a:pt x="962" y="594"/>
                    <a:pt x="963" y="594"/>
                  </a:cubicBezTo>
                  <a:cubicBezTo>
                    <a:pt x="963" y="594"/>
                    <a:pt x="964" y="595"/>
                    <a:pt x="964" y="595"/>
                  </a:cubicBezTo>
                  <a:cubicBezTo>
                    <a:pt x="964" y="596"/>
                    <a:pt x="964" y="596"/>
                    <a:pt x="964" y="596"/>
                  </a:cubicBezTo>
                  <a:close/>
                  <a:moveTo>
                    <a:pt x="962" y="142"/>
                  </a:moveTo>
                  <a:cubicBezTo>
                    <a:pt x="961" y="142"/>
                    <a:pt x="961" y="141"/>
                    <a:pt x="961" y="141"/>
                  </a:cubicBezTo>
                  <a:cubicBezTo>
                    <a:pt x="961" y="140"/>
                    <a:pt x="962" y="140"/>
                    <a:pt x="962" y="140"/>
                  </a:cubicBezTo>
                  <a:cubicBezTo>
                    <a:pt x="963" y="140"/>
                    <a:pt x="963" y="140"/>
                    <a:pt x="963" y="141"/>
                  </a:cubicBezTo>
                  <a:cubicBezTo>
                    <a:pt x="963" y="142"/>
                    <a:pt x="963" y="142"/>
                    <a:pt x="962" y="142"/>
                  </a:cubicBezTo>
                  <a:close/>
                  <a:moveTo>
                    <a:pt x="962" y="137"/>
                  </a:moveTo>
                  <a:cubicBezTo>
                    <a:pt x="962" y="137"/>
                    <a:pt x="961" y="137"/>
                    <a:pt x="960" y="137"/>
                  </a:cubicBezTo>
                  <a:cubicBezTo>
                    <a:pt x="960" y="136"/>
                    <a:pt x="959" y="136"/>
                    <a:pt x="960" y="135"/>
                  </a:cubicBezTo>
                  <a:cubicBezTo>
                    <a:pt x="960" y="134"/>
                    <a:pt x="960" y="134"/>
                    <a:pt x="961" y="133"/>
                  </a:cubicBezTo>
                  <a:cubicBezTo>
                    <a:pt x="961" y="133"/>
                    <a:pt x="962" y="133"/>
                    <a:pt x="962" y="133"/>
                  </a:cubicBezTo>
                  <a:cubicBezTo>
                    <a:pt x="963" y="133"/>
                    <a:pt x="963" y="134"/>
                    <a:pt x="963" y="135"/>
                  </a:cubicBezTo>
                  <a:cubicBezTo>
                    <a:pt x="963" y="135"/>
                    <a:pt x="963" y="136"/>
                    <a:pt x="962" y="137"/>
                  </a:cubicBezTo>
                  <a:close/>
                  <a:moveTo>
                    <a:pt x="971" y="598"/>
                  </a:moveTo>
                  <a:cubicBezTo>
                    <a:pt x="972" y="599"/>
                    <a:pt x="973" y="599"/>
                    <a:pt x="974" y="598"/>
                  </a:cubicBezTo>
                  <a:cubicBezTo>
                    <a:pt x="975" y="597"/>
                    <a:pt x="976" y="597"/>
                    <a:pt x="976" y="597"/>
                  </a:cubicBezTo>
                  <a:cubicBezTo>
                    <a:pt x="977" y="597"/>
                    <a:pt x="977" y="597"/>
                    <a:pt x="978" y="597"/>
                  </a:cubicBezTo>
                  <a:cubicBezTo>
                    <a:pt x="979" y="599"/>
                    <a:pt x="981" y="600"/>
                    <a:pt x="982" y="601"/>
                  </a:cubicBezTo>
                  <a:cubicBezTo>
                    <a:pt x="983" y="603"/>
                    <a:pt x="983" y="604"/>
                    <a:pt x="981" y="605"/>
                  </a:cubicBezTo>
                  <a:cubicBezTo>
                    <a:pt x="980" y="605"/>
                    <a:pt x="980" y="605"/>
                    <a:pt x="979" y="605"/>
                  </a:cubicBezTo>
                  <a:cubicBezTo>
                    <a:pt x="978" y="605"/>
                    <a:pt x="978" y="605"/>
                    <a:pt x="978" y="606"/>
                  </a:cubicBezTo>
                  <a:cubicBezTo>
                    <a:pt x="978" y="608"/>
                    <a:pt x="977" y="609"/>
                    <a:pt x="977" y="611"/>
                  </a:cubicBezTo>
                  <a:cubicBezTo>
                    <a:pt x="977" y="611"/>
                    <a:pt x="977" y="612"/>
                    <a:pt x="977" y="613"/>
                  </a:cubicBezTo>
                  <a:cubicBezTo>
                    <a:pt x="977" y="614"/>
                    <a:pt x="977" y="615"/>
                    <a:pt x="976" y="616"/>
                  </a:cubicBezTo>
                  <a:cubicBezTo>
                    <a:pt x="976" y="617"/>
                    <a:pt x="975" y="618"/>
                    <a:pt x="974" y="618"/>
                  </a:cubicBezTo>
                  <a:cubicBezTo>
                    <a:pt x="973" y="617"/>
                    <a:pt x="973" y="616"/>
                    <a:pt x="973" y="615"/>
                  </a:cubicBezTo>
                  <a:cubicBezTo>
                    <a:pt x="973" y="611"/>
                    <a:pt x="973" y="611"/>
                    <a:pt x="975" y="608"/>
                  </a:cubicBezTo>
                  <a:cubicBezTo>
                    <a:pt x="974" y="607"/>
                    <a:pt x="972" y="607"/>
                    <a:pt x="972" y="605"/>
                  </a:cubicBezTo>
                  <a:cubicBezTo>
                    <a:pt x="972" y="604"/>
                    <a:pt x="971" y="604"/>
                    <a:pt x="971" y="604"/>
                  </a:cubicBezTo>
                  <a:cubicBezTo>
                    <a:pt x="970" y="604"/>
                    <a:pt x="969" y="605"/>
                    <a:pt x="969" y="604"/>
                  </a:cubicBezTo>
                  <a:cubicBezTo>
                    <a:pt x="968" y="603"/>
                    <a:pt x="968" y="603"/>
                    <a:pt x="968" y="602"/>
                  </a:cubicBezTo>
                  <a:cubicBezTo>
                    <a:pt x="968" y="601"/>
                    <a:pt x="968" y="600"/>
                    <a:pt x="968" y="599"/>
                  </a:cubicBezTo>
                  <a:cubicBezTo>
                    <a:pt x="969" y="597"/>
                    <a:pt x="970" y="597"/>
                    <a:pt x="971" y="598"/>
                  </a:cubicBezTo>
                  <a:close/>
                  <a:moveTo>
                    <a:pt x="969" y="264"/>
                  </a:moveTo>
                  <a:cubicBezTo>
                    <a:pt x="970" y="264"/>
                    <a:pt x="970" y="263"/>
                    <a:pt x="971" y="264"/>
                  </a:cubicBezTo>
                  <a:cubicBezTo>
                    <a:pt x="972" y="265"/>
                    <a:pt x="974" y="267"/>
                    <a:pt x="973" y="270"/>
                  </a:cubicBezTo>
                  <a:cubicBezTo>
                    <a:pt x="971" y="269"/>
                    <a:pt x="970" y="267"/>
                    <a:pt x="969" y="266"/>
                  </a:cubicBezTo>
                  <a:cubicBezTo>
                    <a:pt x="968" y="265"/>
                    <a:pt x="969" y="265"/>
                    <a:pt x="969" y="264"/>
                  </a:cubicBezTo>
                  <a:close/>
                  <a:moveTo>
                    <a:pt x="988" y="166"/>
                  </a:moveTo>
                  <a:cubicBezTo>
                    <a:pt x="988" y="165"/>
                    <a:pt x="989" y="165"/>
                    <a:pt x="989" y="165"/>
                  </a:cubicBezTo>
                  <a:cubicBezTo>
                    <a:pt x="990" y="164"/>
                    <a:pt x="990" y="165"/>
                    <a:pt x="990" y="165"/>
                  </a:cubicBezTo>
                  <a:cubicBezTo>
                    <a:pt x="990" y="165"/>
                    <a:pt x="990" y="165"/>
                    <a:pt x="991" y="165"/>
                  </a:cubicBezTo>
                  <a:cubicBezTo>
                    <a:pt x="991" y="166"/>
                    <a:pt x="990" y="167"/>
                    <a:pt x="990" y="168"/>
                  </a:cubicBezTo>
                  <a:cubicBezTo>
                    <a:pt x="989" y="169"/>
                    <a:pt x="988" y="169"/>
                    <a:pt x="987" y="168"/>
                  </a:cubicBezTo>
                  <a:cubicBezTo>
                    <a:pt x="987" y="167"/>
                    <a:pt x="987" y="167"/>
                    <a:pt x="988" y="166"/>
                  </a:cubicBezTo>
                  <a:close/>
                  <a:moveTo>
                    <a:pt x="981" y="195"/>
                  </a:moveTo>
                  <a:cubicBezTo>
                    <a:pt x="983" y="196"/>
                    <a:pt x="984" y="198"/>
                    <a:pt x="983" y="200"/>
                  </a:cubicBezTo>
                  <a:cubicBezTo>
                    <a:pt x="983" y="201"/>
                    <a:pt x="981" y="202"/>
                    <a:pt x="980" y="202"/>
                  </a:cubicBezTo>
                  <a:cubicBezTo>
                    <a:pt x="979" y="202"/>
                    <a:pt x="978" y="201"/>
                    <a:pt x="977" y="200"/>
                  </a:cubicBezTo>
                  <a:cubicBezTo>
                    <a:pt x="977" y="198"/>
                    <a:pt x="978" y="196"/>
                    <a:pt x="980" y="195"/>
                  </a:cubicBezTo>
                  <a:cubicBezTo>
                    <a:pt x="981" y="195"/>
                    <a:pt x="981" y="195"/>
                    <a:pt x="981" y="195"/>
                  </a:cubicBezTo>
                  <a:close/>
                  <a:moveTo>
                    <a:pt x="965" y="72"/>
                  </a:moveTo>
                  <a:cubicBezTo>
                    <a:pt x="966" y="72"/>
                    <a:pt x="967" y="73"/>
                    <a:pt x="967" y="74"/>
                  </a:cubicBezTo>
                  <a:cubicBezTo>
                    <a:pt x="967" y="74"/>
                    <a:pt x="967" y="75"/>
                    <a:pt x="967" y="75"/>
                  </a:cubicBezTo>
                  <a:cubicBezTo>
                    <a:pt x="967" y="76"/>
                    <a:pt x="967" y="76"/>
                    <a:pt x="966" y="77"/>
                  </a:cubicBezTo>
                  <a:cubicBezTo>
                    <a:pt x="966" y="77"/>
                    <a:pt x="966" y="77"/>
                    <a:pt x="966" y="77"/>
                  </a:cubicBezTo>
                  <a:cubicBezTo>
                    <a:pt x="965" y="77"/>
                    <a:pt x="965" y="77"/>
                    <a:pt x="965" y="77"/>
                  </a:cubicBezTo>
                  <a:cubicBezTo>
                    <a:pt x="964" y="76"/>
                    <a:pt x="964" y="75"/>
                    <a:pt x="964" y="74"/>
                  </a:cubicBezTo>
                  <a:cubicBezTo>
                    <a:pt x="964" y="73"/>
                    <a:pt x="965" y="72"/>
                    <a:pt x="965" y="72"/>
                  </a:cubicBezTo>
                  <a:close/>
                  <a:moveTo>
                    <a:pt x="963" y="80"/>
                  </a:moveTo>
                  <a:cubicBezTo>
                    <a:pt x="963" y="80"/>
                    <a:pt x="964" y="80"/>
                    <a:pt x="965" y="81"/>
                  </a:cubicBezTo>
                  <a:cubicBezTo>
                    <a:pt x="966" y="82"/>
                    <a:pt x="967" y="83"/>
                    <a:pt x="968" y="84"/>
                  </a:cubicBezTo>
                  <a:cubicBezTo>
                    <a:pt x="969" y="85"/>
                    <a:pt x="969" y="87"/>
                    <a:pt x="967" y="88"/>
                  </a:cubicBezTo>
                  <a:cubicBezTo>
                    <a:pt x="967" y="88"/>
                    <a:pt x="966" y="88"/>
                    <a:pt x="965" y="88"/>
                  </a:cubicBezTo>
                  <a:cubicBezTo>
                    <a:pt x="965" y="88"/>
                    <a:pt x="964" y="88"/>
                    <a:pt x="964" y="88"/>
                  </a:cubicBezTo>
                  <a:cubicBezTo>
                    <a:pt x="964" y="87"/>
                    <a:pt x="964" y="87"/>
                    <a:pt x="965" y="86"/>
                  </a:cubicBezTo>
                  <a:cubicBezTo>
                    <a:pt x="965" y="85"/>
                    <a:pt x="965" y="84"/>
                    <a:pt x="964" y="83"/>
                  </a:cubicBezTo>
                  <a:cubicBezTo>
                    <a:pt x="963" y="83"/>
                    <a:pt x="963" y="83"/>
                    <a:pt x="963" y="82"/>
                  </a:cubicBezTo>
                  <a:cubicBezTo>
                    <a:pt x="962" y="82"/>
                    <a:pt x="962" y="81"/>
                    <a:pt x="963" y="80"/>
                  </a:cubicBezTo>
                  <a:close/>
                  <a:moveTo>
                    <a:pt x="962" y="103"/>
                  </a:moveTo>
                  <a:cubicBezTo>
                    <a:pt x="963" y="102"/>
                    <a:pt x="964" y="102"/>
                    <a:pt x="965" y="104"/>
                  </a:cubicBezTo>
                  <a:cubicBezTo>
                    <a:pt x="965" y="104"/>
                    <a:pt x="965" y="105"/>
                    <a:pt x="965" y="106"/>
                  </a:cubicBezTo>
                  <a:cubicBezTo>
                    <a:pt x="965" y="106"/>
                    <a:pt x="965" y="107"/>
                    <a:pt x="965" y="108"/>
                  </a:cubicBezTo>
                  <a:cubicBezTo>
                    <a:pt x="965" y="108"/>
                    <a:pt x="965" y="108"/>
                    <a:pt x="965" y="109"/>
                  </a:cubicBezTo>
                  <a:cubicBezTo>
                    <a:pt x="967" y="108"/>
                    <a:pt x="967" y="107"/>
                    <a:pt x="968" y="106"/>
                  </a:cubicBezTo>
                  <a:cubicBezTo>
                    <a:pt x="969" y="106"/>
                    <a:pt x="970" y="106"/>
                    <a:pt x="971" y="107"/>
                  </a:cubicBezTo>
                  <a:cubicBezTo>
                    <a:pt x="974" y="109"/>
                    <a:pt x="974" y="109"/>
                    <a:pt x="973" y="113"/>
                  </a:cubicBezTo>
                  <a:cubicBezTo>
                    <a:pt x="974" y="112"/>
                    <a:pt x="975" y="111"/>
                    <a:pt x="975" y="110"/>
                  </a:cubicBezTo>
                  <a:cubicBezTo>
                    <a:pt x="975" y="109"/>
                    <a:pt x="975" y="108"/>
                    <a:pt x="975" y="107"/>
                  </a:cubicBezTo>
                  <a:cubicBezTo>
                    <a:pt x="975" y="107"/>
                    <a:pt x="976" y="107"/>
                    <a:pt x="976" y="107"/>
                  </a:cubicBezTo>
                  <a:cubicBezTo>
                    <a:pt x="976" y="107"/>
                    <a:pt x="977" y="107"/>
                    <a:pt x="977" y="108"/>
                  </a:cubicBezTo>
                  <a:cubicBezTo>
                    <a:pt x="977" y="108"/>
                    <a:pt x="977" y="109"/>
                    <a:pt x="978" y="110"/>
                  </a:cubicBezTo>
                  <a:cubicBezTo>
                    <a:pt x="978" y="111"/>
                    <a:pt x="978" y="112"/>
                    <a:pt x="978" y="113"/>
                  </a:cubicBezTo>
                  <a:cubicBezTo>
                    <a:pt x="978" y="115"/>
                    <a:pt x="978" y="115"/>
                    <a:pt x="980" y="116"/>
                  </a:cubicBezTo>
                  <a:cubicBezTo>
                    <a:pt x="981" y="116"/>
                    <a:pt x="981" y="118"/>
                    <a:pt x="980" y="118"/>
                  </a:cubicBezTo>
                  <a:cubicBezTo>
                    <a:pt x="977" y="118"/>
                    <a:pt x="976" y="121"/>
                    <a:pt x="974" y="123"/>
                  </a:cubicBezTo>
                  <a:cubicBezTo>
                    <a:pt x="973" y="122"/>
                    <a:pt x="973" y="122"/>
                    <a:pt x="972" y="121"/>
                  </a:cubicBezTo>
                  <a:cubicBezTo>
                    <a:pt x="971" y="119"/>
                    <a:pt x="971" y="119"/>
                    <a:pt x="970" y="121"/>
                  </a:cubicBezTo>
                  <a:cubicBezTo>
                    <a:pt x="969" y="121"/>
                    <a:pt x="969" y="121"/>
                    <a:pt x="968" y="120"/>
                  </a:cubicBezTo>
                  <a:cubicBezTo>
                    <a:pt x="968" y="119"/>
                    <a:pt x="968" y="118"/>
                    <a:pt x="967" y="118"/>
                  </a:cubicBezTo>
                  <a:cubicBezTo>
                    <a:pt x="965" y="119"/>
                    <a:pt x="964" y="116"/>
                    <a:pt x="963" y="116"/>
                  </a:cubicBezTo>
                  <a:cubicBezTo>
                    <a:pt x="962" y="116"/>
                    <a:pt x="962" y="115"/>
                    <a:pt x="962" y="114"/>
                  </a:cubicBezTo>
                  <a:cubicBezTo>
                    <a:pt x="962" y="112"/>
                    <a:pt x="962" y="110"/>
                    <a:pt x="961" y="108"/>
                  </a:cubicBezTo>
                  <a:cubicBezTo>
                    <a:pt x="960" y="107"/>
                    <a:pt x="960" y="105"/>
                    <a:pt x="962" y="103"/>
                  </a:cubicBezTo>
                  <a:close/>
                  <a:moveTo>
                    <a:pt x="958" y="34"/>
                  </a:moveTo>
                  <a:cubicBezTo>
                    <a:pt x="959" y="34"/>
                    <a:pt x="960" y="34"/>
                    <a:pt x="961" y="35"/>
                  </a:cubicBezTo>
                  <a:cubicBezTo>
                    <a:pt x="961" y="35"/>
                    <a:pt x="962" y="36"/>
                    <a:pt x="961" y="37"/>
                  </a:cubicBezTo>
                  <a:cubicBezTo>
                    <a:pt x="961" y="38"/>
                    <a:pt x="961" y="38"/>
                    <a:pt x="961" y="38"/>
                  </a:cubicBezTo>
                  <a:cubicBezTo>
                    <a:pt x="961" y="38"/>
                    <a:pt x="960" y="38"/>
                    <a:pt x="960" y="38"/>
                  </a:cubicBezTo>
                  <a:cubicBezTo>
                    <a:pt x="959" y="38"/>
                    <a:pt x="959" y="37"/>
                    <a:pt x="958" y="37"/>
                  </a:cubicBezTo>
                  <a:cubicBezTo>
                    <a:pt x="957" y="36"/>
                    <a:pt x="957" y="35"/>
                    <a:pt x="958" y="34"/>
                  </a:cubicBezTo>
                  <a:close/>
                  <a:moveTo>
                    <a:pt x="958" y="73"/>
                  </a:moveTo>
                  <a:cubicBezTo>
                    <a:pt x="958" y="72"/>
                    <a:pt x="959" y="72"/>
                    <a:pt x="960" y="73"/>
                  </a:cubicBezTo>
                  <a:cubicBezTo>
                    <a:pt x="960" y="74"/>
                    <a:pt x="960" y="75"/>
                    <a:pt x="959" y="76"/>
                  </a:cubicBezTo>
                  <a:cubicBezTo>
                    <a:pt x="959" y="76"/>
                    <a:pt x="958" y="76"/>
                    <a:pt x="958" y="75"/>
                  </a:cubicBezTo>
                  <a:cubicBezTo>
                    <a:pt x="958" y="75"/>
                    <a:pt x="958" y="75"/>
                    <a:pt x="958" y="74"/>
                  </a:cubicBezTo>
                  <a:cubicBezTo>
                    <a:pt x="958" y="74"/>
                    <a:pt x="958" y="73"/>
                    <a:pt x="958" y="73"/>
                  </a:cubicBezTo>
                  <a:close/>
                  <a:moveTo>
                    <a:pt x="956" y="81"/>
                  </a:moveTo>
                  <a:cubicBezTo>
                    <a:pt x="957" y="81"/>
                    <a:pt x="957" y="80"/>
                    <a:pt x="958" y="80"/>
                  </a:cubicBezTo>
                  <a:cubicBezTo>
                    <a:pt x="959" y="80"/>
                    <a:pt x="959" y="81"/>
                    <a:pt x="959" y="81"/>
                  </a:cubicBezTo>
                  <a:cubicBezTo>
                    <a:pt x="958" y="82"/>
                    <a:pt x="958" y="83"/>
                    <a:pt x="957" y="83"/>
                  </a:cubicBezTo>
                  <a:cubicBezTo>
                    <a:pt x="956" y="82"/>
                    <a:pt x="956" y="82"/>
                    <a:pt x="956" y="81"/>
                  </a:cubicBezTo>
                  <a:close/>
                  <a:moveTo>
                    <a:pt x="946" y="74"/>
                  </a:moveTo>
                  <a:cubicBezTo>
                    <a:pt x="947" y="75"/>
                    <a:pt x="948" y="75"/>
                    <a:pt x="950" y="76"/>
                  </a:cubicBezTo>
                  <a:cubicBezTo>
                    <a:pt x="951" y="77"/>
                    <a:pt x="952" y="77"/>
                    <a:pt x="954" y="76"/>
                  </a:cubicBezTo>
                  <a:cubicBezTo>
                    <a:pt x="954" y="76"/>
                    <a:pt x="955" y="76"/>
                    <a:pt x="955" y="76"/>
                  </a:cubicBezTo>
                  <a:cubicBezTo>
                    <a:pt x="955" y="76"/>
                    <a:pt x="956" y="76"/>
                    <a:pt x="956" y="77"/>
                  </a:cubicBezTo>
                  <a:cubicBezTo>
                    <a:pt x="954" y="78"/>
                    <a:pt x="954" y="81"/>
                    <a:pt x="951" y="82"/>
                  </a:cubicBezTo>
                  <a:cubicBezTo>
                    <a:pt x="949" y="82"/>
                    <a:pt x="950" y="82"/>
                    <a:pt x="949" y="83"/>
                  </a:cubicBezTo>
                  <a:cubicBezTo>
                    <a:pt x="948" y="84"/>
                    <a:pt x="947" y="84"/>
                    <a:pt x="946" y="83"/>
                  </a:cubicBezTo>
                  <a:cubicBezTo>
                    <a:pt x="946" y="81"/>
                    <a:pt x="945" y="79"/>
                    <a:pt x="944" y="77"/>
                  </a:cubicBezTo>
                  <a:cubicBezTo>
                    <a:pt x="944" y="76"/>
                    <a:pt x="945" y="74"/>
                    <a:pt x="946" y="74"/>
                  </a:cubicBezTo>
                  <a:close/>
                  <a:moveTo>
                    <a:pt x="955" y="105"/>
                  </a:moveTo>
                  <a:cubicBezTo>
                    <a:pt x="955" y="107"/>
                    <a:pt x="954" y="108"/>
                    <a:pt x="952" y="108"/>
                  </a:cubicBezTo>
                  <a:cubicBezTo>
                    <a:pt x="950" y="107"/>
                    <a:pt x="948" y="106"/>
                    <a:pt x="946" y="105"/>
                  </a:cubicBezTo>
                  <a:cubicBezTo>
                    <a:pt x="946" y="105"/>
                    <a:pt x="946" y="104"/>
                    <a:pt x="946" y="104"/>
                  </a:cubicBezTo>
                  <a:cubicBezTo>
                    <a:pt x="948" y="102"/>
                    <a:pt x="950" y="102"/>
                    <a:pt x="952" y="102"/>
                  </a:cubicBezTo>
                  <a:cubicBezTo>
                    <a:pt x="953" y="101"/>
                    <a:pt x="955" y="103"/>
                    <a:pt x="955" y="105"/>
                  </a:cubicBezTo>
                  <a:close/>
                  <a:moveTo>
                    <a:pt x="944" y="262"/>
                  </a:moveTo>
                  <a:cubicBezTo>
                    <a:pt x="946" y="261"/>
                    <a:pt x="948" y="260"/>
                    <a:pt x="950" y="260"/>
                  </a:cubicBezTo>
                  <a:cubicBezTo>
                    <a:pt x="951" y="260"/>
                    <a:pt x="951" y="260"/>
                    <a:pt x="951" y="260"/>
                  </a:cubicBezTo>
                  <a:cubicBezTo>
                    <a:pt x="952" y="263"/>
                    <a:pt x="953" y="265"/>
                    <a:pt x="955" y="267"/>
                  </a:cubicBezTo>
                  <a:cubicBezTo>
                    <a:pt x="955" y="268"/>
                    <a:pt x="955" y="268"/>
                    <a:pt x="955" y="268"/>
                  </a:cubicBezTo>
                  <a:cubicBezTo>
                    <a:pt x="955" y="269"/>
                    <a:pt x="954" y="269"/>
                    <a:pt x="954" y="269"/>
                  </a:cubicBezTo>
                  <a:cubicBezTo>
                    <a:pt x="953" y="269"/>
                    <a:pt x="952" y="269"/>
                    <a:pt x="952" y="268"/>
                  </a:cubicBezTo>
                  <a:cubicBezTo>
                    <a:pt x="950" y="266"/>
                    <a:pt x="948" y="265"/>
                    <a:pt x="946" y="265"/>
                  </a:cubicBezTo>
                  <a:cubicBezTo>
                    <a:pt x="945" y="264"/>
                    <a:pt x="945" y="264"/>
                    <a:pt x="944" y="264"/>
                  </a:cubicBezTo>
                  <a:cubicBezTo>
                    <a:pt x="944" y="263"/>
                    <a:pt x="944" y="262"/>
                    <a:pt x="944" y="262"/>
                  </a:cubicBezTo>
                  <a:close/>
                  <a:moveTo>
                    <a:pt x="939" y="537"/>
                  </a:moveTo>
                  <a:cubicBezTo>
                    <a:pt x="939" y="537"/>
                    <a:pt x="939" y="537"/>
                    <a:pt x="940" y="537"/>
                  </a:cubicBezTo>
                  <a:cubicBezTo>
                    <a:pt x="941" y="538"/>
                    <a:pt x="941" y="539"/>
                    <a:pt x="942" y="540"/>
                  </a:cubicBezTo>
                  <a:cubicBezTo>
                    <a:pt x="942" y="542"/>
                    <a:pt x="943" y="543"/>
                    <a:pt x="944" y="544"/>
                  </a:cubicBezTo>
                  <a:cubicBezTo>
                    <a:pt x="946" y="544"/>
                    <a:pt x="947" y="545"/>
                    <a:pt x="946" y="546"/>
                  </a:cubicBezTo>
                  <a:cubicBezTo>
                    <a:pt x="946" y="547"/>
                    <a:pt x="944" y="548"/>
                    <a:pt x="943" y="548"/>
                  </a:cubicBezTo>
                  <a:cubicBezTo>
                    <a:pt x="943" y="548"/>
                    <a:pt x="942" y="548"/>
                    <a:pt x="942" y="548"/>
                  </a:cubicBezTo>
                  <a:cubicBezTo>
                    <a:pt x="941" y="546"/>
                    <a:pt x="939" y="545"/>
                    <a:pt x="939" y="542"/>
                  </a:cubicBezTo>
                  <a:cubicBezTo>
                    <a:pt x="939" y="541"/>
                    <a:pt x="938" y="540"/>
                    <a:pt x="938" y="539"/>
                  </a:cubicBezTo>
                  <a:cubicBezTo>
                    <a:pt x="937" y="538"/>
                    <a:pt x="938" y="537"/>
                    <a:pt x="939" y="537"/>
                  </a:cubicBezTo>
                  <a:close/>
                  <a:moveTo>
                    <a:pt x="933" y="537"/>
                  </a:moveTo>
                  <a:cubicBezTo>
                    <a:pt x="933" y="539"/>
                    <a:pt x="934" y="540"/>
                    <a:pt x="936" y="540"/>
                  </a:cubicBezTo>
                  <a:cubicBezTo>
                    <a:pt x="937" y="540"/>
                    <a:pt x="937" y="541"/>
                    <a:pt x="938" y="541"/>
                  </a:cubicBezTo>
                  <a:cubicBezTo>
                    <a:pt x="938" y="542"/>
                    <a:pt x="938" y="542"/>
                    <a:pt x="938" y="542"/>
                  </a:cubicBezTo>
                  <a:cubicBezTo>
                    <a:pt x="936" y="545"/>
                    <a:pt x="937" y="547"/>
                    <a:pt x="939" y="549"/>
                  </a:cubicBezTo>
                  <a:cubicBezTo>
                    <a:pt x="939" y="550"/>
                    <a:pt x="939" y="551"/>
                    <a:pt x="938" y="552"/>
                  </a:cubicBezTo>
                  <a:cubicBezTo>
                    <a:pt x="937" y="552"/>
                    <a:pt x="937" y="552"/>
                    <a:pt x="936" y="552"/>
                  </a:cubicBezTo>
                  <a:cubicBezTo>
                    <a:pt x="934" y="553"/>
                    <a:pt x="933" y="552"/>
                    <a:pt x="934" y="550"/>
                  </a:cubicBezTo>
                  <a:cubicBezTo>
                    <a:pt x="934" y="549"/>
                    <a:pt x="934" y="548"/>
                    <a:pt x="934" y="547"/>
                  </a:cubicBezTo>
                  <a:cubicBezTo>
                    <a:pt x="935" y="546"/>
                    <a:pt x="935" y="546"/>
                    <a:pt x="933" y="545"/>
                  </a:cubicBezTo>
                  <a:cubicBezTo>
                    <a:pt x="932" y="545"/>
                    <a:pt x="931" y="544"/>
                    <a:pt x="931" y="542"/>
                  </a:cubicBezTo>
                  <a:cubicBezTo>
                    <a:pt x="930" y="541"/>
                    <a:pt x="929" y="540"/>
                    <a:pt x="929" y="539"/>
                  </a:cubicBezTo>
                  <a:cubicBezTo>
                    <a:pt x="928" y="538"/>
                    <a:pt x="928" y="536"/>
                    <a:pt x="930" y="536"/>
                  </a:cubicBezTo>
                  <a:cubicBezTo>
                    <a:pt x="931" y="535"/>
                    <a:pt x="932" y="536"/>
                    <a:pt x="933" y="537"/>
                  </a:cubicBezTo>
                  <a:close/>
                  <a:moveTo>
                    <a:pt x="925" y="47"/>
                  </a:moveTo>
                  <a:cubicBezTo>
                    <a:pt x="925" y="45"/>
                    <a:pt x="926" y="43"/>
                    <a:pt x="926" y="41"/>
                  </a:cubicBezTo>
                  <a:cubicBezTo>
                    <a:pt x="927" y="39"/>
                    <a:pt x="929" y="39"/>
                    <a:pt x="930" y="39"/>
                  </a:cubicBezTo>
                  <a:cubicBezTo>
                    <a:pt x="931" y="39"/>
                    <a:pt x="931" y="40"/>
                    <a:pt x="932" y="40"/>
                  </a:cubicBezTo>
                  <a:cubicBezTo>
                    <a:pt x="932" y="41"/>
                    <a:pt x="931" y="42"/>
                    <a:pt x="931" y="42"/>
                  </a:cubicBezTo>
                  <a:cubicBezTo>
                    <a:pt x="930" y="42"/>
                    <a:pt x="930" y="43"/>
                    <a:pt x="929" y="43"/>
                  </a:cubicBezTo>
                  <a:cubicBezTo>
                    <a:pt x="927" y="44"/>
                    <a:pt x="926" y="46"/>
                    <a:pt x="926" y="48"/>
                  </a:cubicBezTo>
                  <a:cubicBezTo>
                    <a:pt x="926" y="49"/>
                    <a:pt x="926" y="49"/>
                    <a:pt x="925" y="49"/>
                  </a:cubicBezTo>
                  <a:cubicBezTo>
                    <a:pt x="925" y="49"/>
                    <a:pt x="925" y="49"/>
                    <a:pt x="925" y="49"/>
                  </a:cubicBezTo>
                  <a:cubicBezTo>
                    <a:pt x="925" y="48"/>
                    <a:pt x="924" y="47"/>
                    <a:pt x="925" y="47"/>
                  </a:cubicBezTo>
                  <a:close/>
                  <a:moveTo>
                    <a:pt x="922" y="602"/>
                  </a:moveTo>
                  <a:cubicBezTo>
                    <a:pt x="922" y="602"/>
                    <a:pt x="923" y="602"/>
                    <a:pt x="923" y="602"/>
                  </a:cubicBezTo>
                  <a:cubicBezTo>
                    <a:pt x="924" y="601"/>
                    <a:pt x="924" y="602"/>
                    <a:pt x="924" y="602"/>
                  </a:cubicBezTo>
                  <a:cubicBezTo>
                    <a:pt x="925" y="603"/>
                    <a:pt x="925" y="604"/>
                    <a:pt x="925" y="605"/>
                  </a:cubicBezTo>
                  <a:cubicBezTo>
                    <a:pt x="925" y="606"/>
                    <a:pt x="925" y="606"/>
                    <a:pt x="925" y="607"/>
                  </a:cubicBezTo>
                  <a:cubicBezTo>
                    <a:pt x="924" y="608"/>
                    <a:pt x="924" y="608"/>
                    <a:pt x="923" y="608"/>
                  </a:cubicBezTo>
                  <a:cubicBezTo>
                    <a:pt x="923" y="609"/>
                    <a:pt x="922" y="608"/>
                    <a:pt x="922" y="607"/>
                  </a:cubicBezTo>
                  <a:cubicBezTo>
                    <a:pt x="921" y="606"/>
                    <a:pt x="920" y="604"/>
                    <a:pt x="922" y="602"/>
                  </a:cubicBezTo>
                  <a:close/>
                  <a:moveTo>
                    <a:pt x="918" y="45"/>
                  </a:moveTo>
                  <a:cubicBezTo>
                    <a:pt x="919" y="45"/>
                    <a:pt x="920" y="46"/>
                    <a:pt x="920" y="46"/>
                  </a:cubicBezTo>
                  <a:cubicBezTo>
                    <a:pt x="921" y="47"/>
                    <a:pt x="921" y="49"/>
                    <a:pt x="921" y="50"/>
                  </a:cubicBezTo>
                  <a:cubicBezTo>
                    <a:pt x="921" y="50"/>
                    <a:pt x="921" y="51"/>
                    <a:pt x="920" y="51"/>
                  </a:cubicBezTo>
                  <a:cubicBezTo>
                    <a:pt x="920" y="51"/>
                    <a:pt x="920" y="51"/>
                    <a:pt x="920" y="51"/>
                  </a:cubicBezTo>
                  <a:cubicBezTo>
                    <a:pt x="920" y="51"/>
                    <a:pt x="919" y="51"/>
                    <a:pt x="919" y="51"/>
                  </a:cubicBezTo>
                  <a:cubicBezTo>
                    <a:pt x="919" y="50"/>
                    <a:pt x="918" y="48"/>
                    <a:pt x="918" y="47"/>
                  </a:cubicBezTo>
                  <a:cubicBezTo>
                    <a:pt x="917" y="46"/>
                    <a:pt x="918" y="45"/>
                    <a:pt x="918" y="45"/>
                  </a:cubicBezTo>
                  <a:close/>
                  <a:moveTo>
                    <a:pt x="917" y="539"/>
                  </a:moveTo>
                  <a:cubicBezTo>
                    <a:pt x="917" y="539"/>
                    <a:pt x="918" y="539"/>
                    <a:pt x="918" y="540"/>
                  </a:cubicBezTo>
                  <a:cubicBezTo>
                    <a:pt x="918" y="541"/>
                    <a:pt x="915" y="543"/>
                    <a:pt x="914" y="542"/>
                  </a:cubicBezTo>
                  <a:cubicBezTo>
                    <a:pt x="913" y="542"/>
                    <a:pt x="913" y="542"/>
                    <a:pt x="913" y="541"/>
                  </a:cubicBezTo>
                  <a:cubicBezTo>
                    <a:pt x="913" y="540"/>
                    <a:pt x="912" y="538"/>
                    <a:pt x="911" y="537"/>
                  </a:cubicBezTo>
                  <a:cubicBezTo>
                    <a:pt x="911" y="536"/>
                    <a:pt x="911" y="535"/>
                    <a:pt x="912" y="534"/>
                  </a:cubicBezTo>
                  <a:cubicBezTo>
                    <a:pt x="912" y="534"/>
                    <a:pt x="913" y="534"/>
                    <a:pt x="913" y="534"/>
                  </a:cubicBezTo>
                  <a:cubicBezTo>
                    <a:pt x="914" y="537"/>
                    <a:pt x="915" y="538"/>
                    <a:pt x="917" y="539"/>
                  </a:cubicBezTo>
                  <a:close/>
                  <a:moveTo>
                    <a:pt x="915" y="56"/>
                  </a:moveTo>
                  <a:cubicBezTo>
                    <a:pt x="915" y="57"/>
                    <a:pt x="915" y="58"/>
                    <a:pt x="914" y="58"/>
                  </a:cubicBezTo>
                  <a:cubicBezTo>
                    <a:pt x="913" y="58"/>
                    <a:pt x="913" y="57"/>
                    <a:pt x="913" y="56"/>
                  </a:cubicBezTo>
                  <a:cubicBezTo>
                    <a:pt x="913" y="56"/>
                    <a:pt x="913" y="55"/>
                    <a:pt x="913" y="55"/>
                  </a:cubicBezTo>
                  <a:cubicBezTo>
                    <a:pt x="914" y="55"/>
                    <a:pt x="915" y="56"/>
                    <a:pt x="915" y="56"/>
                  </a:cubicBezTo>
                  <a:close/>
                  <a:moveTo>
                    <a:pt x="901" y="39"/>
                  </a:moveTo>
                  <a:cubicBezTo>
                    <a:pt x="903" y="38"/>
                    <a:pt x="904" y="37"/>
                    <a:pt x="905" y="36"/>
                  </a:cubicBezTo>
                  <a:cubicBezTo>
                    <a:pt x="905" y="35"/>
                    <a:pt x="906" y="34"/>
                    <a:pt x="907" y="34"/>
                  </a:cubicBezTo>
                  <a:cubicBezTo>
                    <a:pt x="909" y="34"/>
                    <a:pt x="911" y="35"/>
                    <a:pt x="913" y="36"/>
                  </a:cubicBezTo>
                  <a:cubicBezTo>
                    <a:pt x="913" y="37"/>
                    <a:pt x="913" y="39"/>
                    <a:pt x="911" y="39"/>
                  </a:cubicBezTo>
                  <a:cubicBezTo>
                    <a:pt x="911" y="40"/>
                    <a:pt x="909" y="39"/>
                    <a:pt x="909" y="40"/>
                  </a:cubicBezTo>
                  <a:cubicBezTo>
                    <a:pt x="909" y="44"/>
                    <a:pt x="908" y="45"/>
                    <a:pt x="905" y="45"/>
                  </a:cubicBezTo>
                  <a:cubicBezTo>
                    <a:pt x="904" y="45"/>
                    <a:pt x="903" y="47"/>
                    <a:pt x="903" y="48"/>
                  </a:cubicBezTo>
                  <a:cubicBezTo>
                    <a:pt x="903" y="48"/>
                    <a:pt x="903" y="49"/>
                    <a:pt x="904" y="49"/>
                  </a:cubicBezTo>
                  <a:cubicBezTo>
                    <a:pt x="904" y="50"/>
                    <a:pt x="904" y="50"/>
                    <a:pt x="904" y="51"/>
                  </a:cubicBezTo>
                  <a:cubicBezTo>
                    <a:pt x="904" y="51"/>
                    <a:pt x="903" y="51"/>
                    <a:pt x="903" y="51"/>
                  </a:cubicBezTo>
                  <a:cubicBezTo>
                    <a:pt x="902" y="51"/>
                    <a:pt x="901" y="51"/>
                    <a:pt x="900" y="49"/>
                  </a:cubicBezTo>
                  <a:cubicBezTo>
                    <a:pt x="900" y="49"/>
                    <a:pt x="901" y="49"/>
                    <a:pt x="901" y="49"/>
                  </a:cubicBezTo>
                  <a:cubicBezTo>
                    <a:pt x="901" y="48"/>
                    <a:pt x="901" y="47"/>
                    <a:pt x="900" y="46"/>
                  </a:cubicBezTo>
                  <a:cubicBezTo>
                    <a:pt x="897" y="43"/>
                    <a:pt x="897" y="41"/>
                    <a:pt x="901" y="39"/>
                  </a:cubicBezTo>
                  <a:close/>
                  <a:moveTo>
                    <a:pt x="891" y="66"/>
                  </a:moveTo>
                  <a:cubicBezTo>
                    <a:pt x="892" y="66"/>
                    <a:pt x="893" y="65"/>
                    <a:pt x="894" y="64"/>
                  </a:cubicBezTo>
                  <a:cubicBezTo>
                    <a:pt x="894" y="63"/>
                    <a:pt x="895" y="62"/>
                    <a:pt x="896" y="62"/>
                  </a:cubicBezTo>
                  <a:cubicBezTo>
                    <a:pt x="897" y="62"/>
                    <a:pt x="897" y="62"/>
                    <a:pt x="898" y="63"/>
                  </a:cubicBezTo>
                  <a:cubicBezTo>
                    <a:pt x="898" y="63"/>
                    <a:pt x="898" y="63"/>
                    <a:pt x="898" y="63"/>
                  </a:cubicBezTo>
                  <a:cubicBezTo>
                    <a:pt x="897" y="66"/>
                    <a:pt x="895" y="68"/>
                    <a:pt x="893" y="69"/>
                  </a:cubicBezTo>
                  <a:cubicBezTo>
                    <a:pt x="892" y="69"/>
                    <a:pt x="891" y="69"/>
                    <a:pt x="890" y="68"/>
                  </a:cubicBezTo>
                  <a:cubicBezTo>
                    <a:pt x="890" y="67"/>
                    <a:pt x="890" y="66"/>
                    <a:pt x="891" y="66"/>
                  </a:cubicBezTo>
                  <a:close/>
                  <a:moveTo>
                    <a:pt x="883" y="175"/>
                  </a:moveTo>
                  <a:cubicBezTo>
                    <a:pt x="884" y="174"/>
                    <a:pt x="885" y="173"/>
                    <a:pt x="886" y="174"/>
                  </a:cubicBezTo>
                  <a:cubicBezTo>
                    <a:pt x="888" y="174"/>
                    <a:pt x="889" y="176"/>
                    <a:pt x="889" y="177"/>
                  </a:cubicBezTo>
                  <a:cubicBezTo>
                    <a:pt x="889" y="178"/>
                    <a:pt x="888" y="179"/>
                    <a:pt x="885" y="179"/>
                  </a:cubicBezTo>
                  <a:cubicBezTo>
                    <a:pt x="885" y="179"/>
                    <a:pt x="884" y="179"/>
                    <a:pt x="883" y="179"/>
                  </a:cubicBezTo>
                  <a:cubicBezTo>
                    <a:pt x="883" y="179"/>
                    <a:pt x="883" y="178"/>
                    <a:pt x="883" y="178"/>
                  </a:cubicBezTo>
                  <a:cubicBezTo>
                    <a:pt x="882" y="177"/>
                    <a:pt x="883" y="176"/>
                    <a:pt x="883" y="175"/>
                  </a:cubicBezTo>
                  <a:close/>
                  <a:moveTo>
                    <a:pt x="879" y="58"/>
                  </a:moveTo>
                  <a:cubicBezTo>
                    <a:pt x="879" y="58"/>
                    <a:pt x="879" y="58"/>
                    <a:pt x="880" y="58"/>
                  </a:cubicBezTo>
                  <a:cubicBezTo>
                    <a:pt x="881" y="59"/>
                    <a:pt x="881" y="60"/>
                    <a:pt x="881" y="61"/>
                  </a:cubicBezTo>
                  <a:cubicBezTo>
                    <a:pt x="881" y="61"/>
                    <a:pt x="881" y="62"/>
                    <a:pt x="880" y="62"/>
                  </a:cubicBezTo>
                  <a:cubicBezTo>
                    <a:pt x="879" y="62"/>
                    <a:pt x="878" y="62"/>
                    <a:pt x="878" y="61"/>
                  </a:cubicBezTo>
                  <a:cubicBezTo>
                    <a:pt x="877" y="61"/>
                    <a:pt x="877" y="60"/>
                    <a:pt x="877" y="60"/>
                  </a:cubicBezTo>
                  <a:cubicBezTo>
                    <a:pt x="877" y="59"/>
                    <a:pt x="877" y="58"/>
                    <a:pt x="879" y="58"/>
                  </a:cubicBezTo>
                  <a:close/>
                  <a:moveTo>
                    <a:pt x="876" y="173"/>
                  </a:moveTo>
                  <a:cubicBezTo>
                    <a:pt x="876" y="172"/>
                    <a:pt x="876" y="171"/>
                    <a:pt x="877" y="171"/>
                  </a:cubicBezTo>
                  <a:cubicBezTo>
                    <a:pt x="878" y="171"/>
                    <a:pt x="879" y="171"/>
                    <a:pt x="879" y="172"/>
                  </a:cubicBezTo>
                  <a:cubicBezTo>
                    <a:pt x="881" y="175"/>
                    <a:pt x="880" y="179"/>
                    <a:pt x="878" y="181"/>
                  </a:cubicBezTo>
                  <a:cubicBezTo>
                    <a:pt x="877" y="181"/>
                    <a:pt x="876" y="181"/>
                    <a:pt x="876" y="180"/>
                  </a:cubicBezTo>
                  <a:cubicBezTo>
                    <a:pt x="875" y="179"/>
                    <a:pt x="875" y="178"/>
                    <a:pt x="875" y="177"/>
                  </a:cubicBezTo>
                  <a:cubicBezTo>
                    <a:pt x="875" y="176"/>
                    <a:pt x="875" y="174"/>
                    <a:pt x="876" y="173"/>
                  </a:cubicBezTo>
                  <a:close/>
                  <a:moveTo>
                    <a:pt x="868" y="171"/>
                  </a:moveTo>
                  <a:cubicBezTo>
                    <a:pt x="869" y="169"/>
                    <a:pt x="870" y="168"/>
                    <a:pt x="871" y="168"/>
                  </a:cubicBezTo>
                  <a:cubicBezTo>
                    <a:pt x="872" y="168"/>
                    <a:pt x="873" y="169"/>
                    <a:pt x="874" y="170"/>
                  </a:cubicBezTo>
                  <a:cubicBezTo>
                    <a:pt x="874" y="171"/>
                    <a:pt x="874" y="173"/>
                    <a:pt x="874" y="173"/>
                  </a:cubicBezTo>
                  <a:cubicBezTo>
                    <a:pt x="874" y="176"/>
                    <a:pt x="874" y="178"/>
                    <a:pt x="873" y="180"/>
                  </a:cubicBezTo>
                  <a:cubicBezTo>
                    <a:pt x="872" y="181"/>
                    <a:pt x="872" y="181"/>
                    <a:pt x="871" y="182"/>
                  </a:cubicBezTo>
                  <a:cubicBezTo>
                    <a:pt x="871" y="182"/>
                    <a:pt x="869" y="182"/>
                    <a:pt x="869" y="181"/>
                  </a:cubicBezTo>
                  <a:cubicBezTo>
                    <a:pt x="869" y="180"/>
                    <a:pt x="869" y="180"/>
                    <a:pt x="869" y="179"/>
                  </a:cubicBezTo>
                  <a:cubicBezTo>
                    <a:pt x="869" y="177"/>
                    <a:pt x="868" y="175"/>
                    <a:pt x="868" y="173"/>
                  </a:cubicBezTo>
                  <a:cubicBezTo>
                    <a:pt x="868" y="172"/>
                    <a:pt x="868" y="171"/>
                    <a:pt x="868" y="171"/>
                  </a:cubicBezTo>
                  <a:close/>
                  <a:moveTo>
                    <a:pt x="865" y="65"/>
                  </a:moveTo>
                  <a:cubicBezTo>
                    <a:pt x="866" y="65"/>
                    <a:pt x="866" y="65"/>
                    <a:pt x="866" y="65"/>
                  </a:cubicBezTo>
                  <a:cubicBezTo>
                    <a:pt x="867" y="65"/>
                    <a:pt x="867" y="65"/>
                    <a:pt x="868" y="66"/>
                  </a:cubicBezTo>
                  <a:cubicBezTo>
                    <a:pt x="868" y="67"/>
                    <a:pt x="868" y="68"/>
                    <a:pt x="867" y="68"/>
                  </a:cubicBezTo>
                  <a:cubicBezTo>
                    <a:pt x="867" y="69"/>
                    <a:pt x="865" y="68"/>
                    <a:pt x="865" y="68"/>
                  </a:cubicBezTo>
                  <a:cubicBezTo>
                    <a:pt x="864" y="67"/>
                    <a:pt x="865" y="66"/>
                    <a:pt x="865" y="65"/>
                  </a:cubicBezTo>
                  <a:close/>
                  <a:moveTo>
                    <a:pt x="851" y="67"/>
                  </a:moveTo>
                  <a:cubicBezTo>
                    <a:pt x="851" y="66"/>
                    <a:pt x="852" y="66"/>
                    <a:pt x="852" y="65"/>
                  </a:cubicBezTo>
                  <a:cubicBezTo>
                    <a:pt x="853" y="64"/>
                    <a:pt x="853" y="64"/>
                    <a:pt x="854" y="64"/>
                  </a:cubicBezTo>
                  <a:cubicBezTo>
                    <a:pt x="855" y="64"/>
                    <a:pt x="856" y="65"/>
                    <a:pt x="856" y="65"/>
                  </a:cubicBezTo>
                  <a:cubicBezTo>
                    <a:pt x="856" y="67"/>
                    <a:pt x="856" y="67"/>
                    <a:pt x="858" y="67"/>
                  </a:cubicBezTo>
                  <a:cubicBezTo>
                    <a:pt x="861" y="67"/>
                    <a:pt x="861" y="67"/>
                    <a:pt x="862" y="69"/>
                  </a:cubicBezTo>
                  <a:cubicBezTo>
                    <a:pt x="863" y="71"/>
                    <a:pt x="863" y="72"/>
                    <a:pt x="863" y="74"/>
                  </a:cubicBezTo>
                  <a:cubicBezTo>
                    <a:pt x="862" y="76"/>
                    <a:pt x="861" y="77"/>
                    <a:pt x="859" y="77"/>
                  </a:cubicBezTo>
                  <a:cubicBezTo>
                    <a:pt x="857" y="77"/>
                    <a:pt x="856" y="76"/>
                    <a:pt x="856" y="74"/>
                  </a:cubicBezTo>
                  <a:cubicBezTo>
                    <a:pt x="856" y="74"/>
                    <a:pt x="857" y="73"/>
                    <a:pt x="857" y="73"/>
                  </a:cubicBezTo>
                  <a:cubicBezTo>
                    <a:pt x="857" y="73"/>
                    <a:pt x="857" y="73"/>
                    <a:pt x="857" y="73"/>
                  </a:cubicBezTo>
                  <a:cubicBezTo>
                    <a:pt x="857" y="73"/>
                    <a:pt x="857" y="72"/>
                    <a:pt x="857" y="72"/>
                  </a:cubicBezTo>
                  <a:cubicBezTo>
                    <a:pt x="857" y="71"/>
                    <a:pt x="856" y="71"/>
                    <a:pt x="856" y="70"/>
                  </a:cubicBezTo>
                  <a:cubicBezTo>
                    <a:pt x="855" y="70"/>
                    <a:pt x="854" y="70"/>
                    <a:pt x="853" y="70"/>
                  </a:cubicBezTo>
                  <a:cubicBezTo>
                    <a:pt x="852" y="70"/>
                    <a:pt x="851" y="68"/>
                    <a:pt x="851" y="67"/>
                  </a:cubicBezTo>
                  <a:close/>
                  <a:moveTo>
                    <a:pt x="853" y="124"/>
                  </a:moveTo>
                  <a:cubicBezTo>
                    <a:pt x="855" y="124"/>
                    <a:pt x="857" y="126"/>
                    <a:pt x="857" y="128"/>
                  </a:cubicBezTo>
                  <a:cubicBezTo>
                    <a:pt x="857" y="129"/>
                    <a:pt x="856" y="130"/>
                    <a:pt x="855" y="130"/>
                  </a:cubicBezTo>
                  <a:cubicBezTo>
                    <a:pt x="853" y="130"/>
                    <a:pt x="851" y="128"/>
                    <a:pt x="851" y="126"/>
                  </a:cubicBezTo>
                  <a:cubicBezTo>
                    <a:pt x="851" y="125"/>
                    <a:pt x="852" y="124"/>
                    <a:pt x="853" y="124"/>
                  </a:cubicBezTo>
                  <a:close/>
                  <a:moveTo>
                    <a:pt x="838" y="80"/>
                  </a:moveTo>
                  <a:cubicBezTo>
                    <a:pt x="840" y="80"/>
                    <a:pt x="840" y="79"/>
                    <a:pt x="841" y="77"/>
                  </a:cubicBezTo>
                  <a:cubicBezTo>
                    <a:pt x="843" y="75"/>
                    <a:pt x="845" y="75"/>
                    <a:pt x="847" y="77"/>
                  </a:cubicBezTo>
                  <a:cubicBezTo>
                    <a:pt x="847" y="78"/>
                    <a:pt x="847" y="79"/>
                    <a:pt x="847" y="80"/>
                  </a:cubicBezTo>
                  <a:cubicBezTo>
                    <a:pt x="848" y="81"/>
                    <a:pt x="847" y="81"/>
                    <a:pt x="846" y="81"/>
                  </a:cubicBezTo>
                  <a:cubicBezTo>
                    <a:pt x="846" y="82"/>
                    <a:pt x="845" y="81"/>
                    <a:pt x="845" y="82"/>
                  </a:cubicBezTo>
                  <a:cubicBezTo>
                    <a:pt x="843" y="82"/>
                    <a:pt x="843" y="82"/>
                    <a:pt x="843" y="84"/>
                  </a:cubicBezTo>
                  <a:cubicBezTo>
                    <a:pt x="842" y="85"/>
                    <a:pt x="842" y="85"/>
                    <a:pt x="842" y="86"/>
                  </a:cubicBezTo>
                  <a:cubicBezTo>
                    <a:pt x="842" y="87"/>
                    <a:pt x="841" y="88"/>
                    <a:pt x="840" y="88"/>
                  </a:cubicBezTo>
                  <a:cubicBezTo>
                    <a:pt x="839" y="87"/>
                    <a:pt x="839" y="87"/>
                    <a:pt x="838" y="87"/>
                  </a:cubicBezTo>
                  <a:cubicBezTo>
                    <a:pt x="837" y="86"/>
                    <a:pt x="837" y="85"/>
                    <a:pt x="836" y="83"/>
                  </a:cubicBezTo>
                  <a:cubicBezTo>
                    <a:pt x="836" y="81"/>
                    <a:pt x="836" y="81"/>
                    <a:pt x="838" y="80"/>
                  </a:cubicBezTo>
                  <a:close/>
                  <a:moveTo>
                    <a:pt x="825" y="56"/>
                  </a:moveTo>
                  <a:cubicBezTo>
                    <a:pt x="825" y="56"/>
                    <a:pt x="826" y="56"/>
                    <a:pt x="826" y="56"/>
                  </a:cubicBezTo>
                  <a:cubicBezTo>
                    <a:pt x="827" y="55"/>
                    <a:pt x="828" y="56"/>
                    <a:pt x="828" y="57"/>
                  </a:cubicBezTo>
                  <a:cubicBezTo>
                    <a:pt x="829" y="58"/>
                    <a:pt x="828" y="59"/>
                    <a:pt x="827" y="60"/>
                  </a:cubicBezTo>
                  <a:cubicBezTo>
                    <a:pt x="827" y="60"/>
                    <a:pt x="827" y="60"/>
                    <a:pt x="827" y="60"/>
                  </a:cubicBezTo>
                  <a:cubicBezTo>
                    <a:pt x="826" y="59"/>
                    <a:pt x="826" y="59"/>
                    <a:pt x="826" y="59"/>
                  </a:cubicBezTo>
                  <a:cubicBezTo>
                    <a:pt x="825" y="58"/>
                    <a:pt x="825" y="57"/>
                    <a:pt x="825" y="56"/>
                  </a:cubicBezTo>
                  <a:close/>
                  <a:moveTo>
                    <a:pt x="817" y="56"/>
                  </a:moveTo>
                  <a:cubicBezTo>
                    <a:pt x="818" y="56"/>
                    <a:pt x="819" y="57"/>
                    <a:pt x="819" y="57"/>
                  </a:cubicBezTo>
                  <a:cubicBezTo>
                    <a:pt x="819" y="58"/>
                    <a:pt x="819" y="60"/>
                    <a:pt x="819" y="61"/>
                  </a:cubicBezTo>
                  <a:cubicBezTo>
                    <a:pt x="819" y="61"/>
                    <a:pt x="819" y="62"/>
                    <a:pt x="820" y="62"/>
                  </a:cubicBezTo>
                  <a:cubicBezTo>
                    <a:pt x="820" y="63"/>
                    <a:pt x="821" y="62"/>
                    <a:pt x="821" y="61"/>
                  </a:cubicBezTo>
                  <a:cubicBezTo>
                    <a:pt x="822" y="61"/>
                    <a:pt x="822" y="61"/>
                    <a:pt x="822" y="60"/>
                  </a:cubicBezTo>
                  <a:cubicBezTo>
                    <a:pt x="823" y="60"/>
                    <a:pt x="824" y="60"/>
                    <a:pt x="824" y="60"/>
                  </a:cubicBezTo>
                  <a:cubicBezTo>
                    <a:pt x="825" y="60"/>
                    <a:pt x="825" y="61"/>
                    <a:pt x="825" y="61"/>
                  </a:cubicBezTo>
                  <a:cubicBezTo>
                    <a:pt x="825" y="64"/>
                    <a:pt x="822" y="68"/>
                    <a:pt x="819" y="68"/>
                  </a:cubicBezTo>
                  <a:cubicBezTo>
                    <a:pt x="818" y="68"/>
                    <a:pt x="816" y="68"/>
                    <a:pt x="816" y="66"/>
                  </a:cubicBezTo>
                  <a:cubicBezTo>
                    <a:pt x="816" y="65"/>
                    <a:pt x="816" y="65"/>
                    <a:pt x="816" y="64"/>
                  </a:cubicBezTo>
                  <a:cubicBezTo>
                    <a:pt x="815" y="63"/>
                    <a:pt x="815" y="61"/>
                    <a:pt x="815" y="60"/>
                  </a:cubicBezTo>
                  <a:cubicBezTo>
                    <a:pt x="815" y="58"/>
                    <a:pt x="816" y="57"/>
                    <a:pt x="817" y="56"/>
                  </a:cubicBezTo>
                  <a:close/>
                  <a:moveTo>
                    <a:pt x="810" y="49"/>
                  </a:moveTo>
                  <a:cubicBezTo>
                    <a:pt x="811" y="49"/>
                    <a:pt x="812" y="50"/>
                    <a:pt x="813" y="50"/>
                  </a:cubicBezTo>
                  <a:cubicBezTo>
                    <a:pt x="813" y="51"/>
                    <a:pt x="813" y="51"/>
                    <a:pt x="813" y="51"/>
                  </a:cubicBezTo>
                  <a:cubicBezTo>
                    <a:pt x="812" y="52"/>
                    <a:pt x="811" y="53"/>
                    <a:pt x="810" y="54"/>
                  </a:cubicBezTo>
                  <a:cubicBezTo>
                    <a:pt x="810" y="54"/>
                    <a:pt x="809" y="54"/>
                    <a:pt x="809" y="53"/>
                  </a:cubicBezTo>
                  <a:cubicBezTo>
                    <a:pt x="808" y="53"/>
                    <a:pt x="808" y="52"/>
                    <a:pt x="808" y="51"/>
                  </a:cubicBezTo>
                  <a:cubicBezTo>
                    <a:pt x="808" y="50"/>
                    <a:pt x="809" y="49"/>
                    <a:pt x="810" y="49"/>
                  </a:cubicBezTo>
                  <a:close/>
                  <a:moveTo>
                    <a:pt x="807" y="547"/>
                  </a:moveTo>
                  <a:cubicBezTo>
                    <a:pt x="807" y="547"/>
                    <a:pt x="808" y="547"/>
                    <a:pt x="809" y="548"/>
                  </a:cubicBezTo>
                  <a:cubicBezTo>
                    <a:pt x="809" y="549"/>
                    <a:pt x="808" y="550"/>
                    <a:pt x="806" y="550"/>
                  </a:cubicBezTo>
                  <a:cubicBezTo>
                    <a:pt x="806" y="550"/>
                    <a:pt x="805" y="550"/>
                    <a:pt x="805" y="549"/>
                  </a:cubicBezTo>
                  <a:cubicBezTo>
                    <a:pt x="805" y="548"/>
                    <a:pt x="806" y="547"/>
                    <a:pt x="807" y="547"/>
                  </a:cubicBezTo>
                  <a:close/>
                  <a:moveTo>
                    <a:pt x="796" y="234"/>
                  </a:moveTo>
                  <a:cubicBezTo>
                    <a:pt x="796" y="234"/>
                    <a:pt x="797" y="234"/>
                    <a:pt x="797" y="234"/>
                  </a:cubicBezTo>
                  <a:cubicBezTo>
                    <a:pt x="798" y="234"/>
                    <a:pt x="799" y="236"/>
                    <a:pt x="799" y="236"/>
                  </a:cubicBezTo>
                  <a:cubicBezTo>
                    <a:pt x="799" y="237"/>
                    <a:pt x="798" y="237"/>
                    <a:pt x="798" y="237"/>
                  </a:cubicBezTo>
                  <a:cubicBezTo>
                    <a:pt x="798" y="237"/>
                    <a:pt x="797" y="237"/>
                    <a:pt x="796" y="237"/>
                  </a:cubicBezTo>
                  <a:cubicBezTo>
                    <a:pt x="795" y="236"/>
                    <a:pt x="795" y="235"/>
                    <a:pt x="796" y="234"/>
                  </a:cubicBezTo>
                  <a:close/>
                  <a:moveTo>
                    <a:pt x="796" y="577"/>
                  </a:moveTo>
                  <a:cubicBezTo>
                    <a:pt x="797" y="576"/>
                    <a:pt x="798" y="577"/>
                    <a:pt x="799" y="577"/>
                  </a:cubicBezTo>
                  <a:cubicBezTo>
                    <a:pt x="799" y="578"/>
                    <a:pt x="799" y="578"/>
                    <a:pt x="799" y="579"/>
                  </a:cubicBezTo>
                  <a:cubicBezTo>
                    <a:pt x="799" y="580"/>
                    <a:pt x="798" y="580"/>
                    <a:pt x="797" y="580"/>
                  </a:cubicBezTo>
                  <a:cubicBezTo>
                    <a:pt x="797" y="580"/>
                    <a:pt x="796" y="580"/>
                    <a:pt x="795" y="579"/>
                  </a:cubicBezTo>
                  <a:cubicBezTo>
                    <a:pt x="795" y="579"/>
                    <a:pt x="794" y="579"/>
                    <a:pt x="794" y="578"/>
                  </a:cubicBezTo>
                  <a:cubicBezTo>
                    <a:pt x="794" y="577"/>
                    <a:pt x="795" y="577"/>
                    <a:pt x="796" y="577"/>
                  </a:cubicBezTo>
                  <a:close/>
                  <a:moveTo>
                    <a:pt x="789" y="661"/>
                  </a:moveTo>
                  <a:cubicBezTo>
                    <a:pt x="789" y="661"/>
                    <a:pt x="789" y="662"/>
                    <a:pt x="789" y="662"/>
                  </a:cubicBezTo>
                  <a:cubicBezTo>
                    <a:pt x="789" y="664"/>
                    <a:pt x="788" y="665"/>
                    <a:pt x="787" y="666"/>
                  </a:cubicBezTo>
                  <a:cubicBezTo>
                    <a:pt x="786" y="666"/>
                    <a:pt x="786" y="666"/>
                    <a:pt x="785" y="666"/>
                  </a:cubicBezTo>
                  <a:cubicBezTo>
                    <a:pt x="784" y="665"/>
                    <a:pt x="783" y="663"/>
                    <a:pt x="783" y="661"/>
                  </a:cubicBezTo>
                  <a:cubicBezTo>
                    <a:pt x="783" y="661"/>
                    <a:pt x="784" y="661"/>
                    <a:pt x="784" y="661"/>
                  </a:cubicBezTo>
                  <a:cubicBezTo>
                    <a:pt x="785" y="660"/>
                    <a:pt x="787" y="660"/>
                    <a:pt x="789" y="661"/>
                  </a:cubicBezTo>
                  <a:close/>
                  <a:moveTo>
                    <a:pt x="781" y="235"/>
                  </a:moveTo>
                  <a:cubicBezTo>
                    <a:pt x="781" y="235"/>
                    <a:pt x="781" y="235"/>
                    <a:pt x="781" y="235"/>
                  </a:cubicBezTo>
                  <a:cubicBezTo>
                    <a:pt x="781" y="234"/>
                    <a:pt x="781" y="233"/>
                    <a:pt x="782" y="233"/>
                  </a:cubicBezTo>
                  <a:cubicBezTo>
                    <a:pt x="783" y="233"/>
                    <a:pt x="783" y="233"/>
                    <a:pt x="784" y="234"/>
                  </a:cubicBezTo>
                  <a:cubicBezTo>
                    <a:pt x="785" y="235"/>
                    <a:pt x="785" y="236"/>
                    <a:pt x="786" y="237"/>
                  </a:cubicBezTo>
                  <a:cubicBezTo>
                    <a:pt x="786" y="237"/>
                    <a:pt x="786" y="238"/>
                    <a:pt x="786" y="238"/>
                  </a:cubicBezTo>
                  <a:cubicBezTo>
                    <a:pt x="785" y="239"/>
                    <a:pt x="785" y="238"/>
                    <a:pt x="784" y="238"/>
                  </a:cubicBezTo>
                  <a:cubicBezTo>
                    <a:pt x="784" y="237"/>
                    <a:pt x="783" y="237"/>
                    <a:pt x="782" y="237"/>
                  </a:cubicBezTo>
                  <a:cubicBezTo>
                    <a:pt x="781" y="237"/>
                    <a:pt x="780" y="237"/>
                    <a:pt x="781" y="235"/>
                  </a:cubicBezTo>
                  <a:cubicBezTo>
                    <a:pt x="781" y="235"/>
                    <a:pt x="781" y="235"/>
                    <a:pt x="781" y="235"/>
                  </a:cubicBezTo>
                  <a:cubicBezTo>
                    <a:pt x="781" y="235"/>
                    <a:pt x="781" y="235"/>
                    <a:pt x="781" y="235"/>
                  </a:cubicBezTo>
                  <a:cubicBezTo>
                    <a:pt x="781" y="235"/>
                    <a:pt x="781" y="235"/>
                    <a:pt x="781" y="235"/>
                  </a:cubicBezTo>
                  <a:close/>
                  <a:moveTo>
                    <a:pt x="774" y="609"/>
                  </a:moveTo>
                  <a:cubicBezTo>
                    <a:pt x="774" y="609"/>
                    <a:pt x="774" y="609"/>
                    <a:pt x="774" y="609"/>
                  </a:cubicBezTo>
                  <a:cubicBezTo>
                    <a:pt x="774" y="609"/>
                    <a:pt x="773" y="609"/>
                    <a:pt x="773" y="609"/>
                  </a:cubicBezTo>
                  <a:cubicBezTo>
                    <a:pt x="773" y="608"/>
                    <a:pt x="773" y="608"/>
                    <a:pt x="773" y="607"/>
                  </a:cubicBezTo>
                  <a:cubicBezTo>
                    <a:pt x="774" y="606"/>
                    <a:pt x="775" y="605"/>
                    <a:pt x="776" y="605"/>
                  </a:cubicBezTo>
                  <a:cubicBezTo>
                    <a:pt x="776" y="605"/>
                    <a:pt x="776" y="606"/>
                    <a:pt x="776" y="606"/>
                  </a:cubicBezTo>
                  <a:cubicBezTo>
                    <a:pt x="777" y="608"/>
                    <a:pt x="776" y="609"/>
                    <a:pt x="774" y="609"/>
                  </a:cubicBezTo>
                  <a:close/>
                  <a:moveTo>
                    <a:pt x="771" y="70"/>
                  </a:moveTo>
                  <a:cubicBezTo>
                    <a:pt x="772" y="70"/>
                    <a:pt x="772" y="70"/>
                    <a:pt x="772" y="70"/>
                  </a:cubicBezTo>
                  <a:cubicBezTo>
                    <a:pt x="773" y="71"/>
                    <a:pt x="773" y="72"/>
                    <a:pt x="773" y="73"/>
                  </a:cubicBezTo>
                  <a:cubicBezTo>
                    <a:pt x="773" y="74"/>
                    <a:pt x="773" y="74"/>
                    <a:pt x="773" y="74"/>
                  </a:cubicBezTo>
                  <a:cubicBezTo>
                    <a:pt x="772" y="74"/>
                    <a:pt x="772" y="74"/>
                    <a:pt x="772" y="74"/>
                  </a:cubicBezTo>
                  <a:cubicBezTo>
                    <a:pt x="771" y="73"/>
                    <a:pt x="771" y="72"/>
                    <a:pt x="770" y="71"/>
                  </a:cubicBezTo>
                  <a:cubicBezTo>
                    <a:pt x="770" y="71"/>
                    <a:pt x="770" y="70"/>
                    <a:pt x="771" y="70"/>
                  </a:cubicBezTo>
                  <a:close/>
                  <a:moveTo>
                    <a:pt x="770" y="586"/>
                  </a:moveTo>
                  <a:cubicBezTo>
                    <a:pt x="770" y="585"/>
                    <a:pt x="771" y="584"/>
                    <a:pt x="772" y="584"/>
                  </a:cubicBezTo>
                  <a:cubicBezTo>
                    <a:pt x="774" y="584"/>
                    <a:pt x="775" y="586"/>
                    <a:pt x="776" y="587"/>
                  </a:cubicBezTo>
                  <a:cubicBezTo>
                    <a:pt x="776" y="588"/>
                    <a:pt x="777" y="589"/>
                    <a:pt x="776" y="591"/>
                  </a:cubicBezTo>
                  <a:cubicBezTo>
                    <a:pt x="775" y="591"/>
                    <a:pt x="774" y="591"/>
                    <a:pt x="774" y="591"/>
                  </a:cubicBezTo>
                  <a:cubicBezTo>
                    <a:pt x="773" y="589"/>
                    <a:pt x="772" y="589"/>
                    <a:pt x="770" y="588"/>
                  </a:cubicBezTo>
                  <a:cubicBezTo>
                    <a:pt x="770" y="587"/>
                    <a:pt x="770" y="586"/>
                    <a:pt x="770" y="586"/>
                  </a:cubicBezTo>
                  <a:close/>
                  <a:moveTo>
                    <a:pt x="762" y="69"/>
                  </a:moveTo>
                  <a:cubicBezTo>
                    <a:pt x="762" y="69"/>
                    <a:pt x="763" y="70"/>
                    <a:pt x="763" y="70"/>
                  </a:cubicBezTo>
                  <a:cubicBezTo>
                    <a:pt x="763" y="71"/>
                    <a:pt x="762" y="72"/>
                    <a:pt x="761" y="71"/>
                  </a:cubicBezTo>
                  <a:cubicBezTo>
                    <a:pt x="761" y="71"/>
                    <a:pt x="761" y="71"/>
                    <a:pt x="761" y="70"/>
                  </a:cubicBezTo>
                  <a:cubicBezTo>
                    <a:pt x="761" y="70"/>
                    <a:pt x="762" y="69"/>
                    <a:pt x="762" y="69"/>
                  </a:cubicBezTo>
                  <a:close/>
                  <a:moveTo>
                    <a:pt x="756" y="72"/>
                  </a:moveTo>
                  <a:cubicBezTo>
                    <a:pt x="756" y="71"/>
                    <a:pt x="757" y="71"/>
                    <a:pt x="758" y="71"/>
                  </a:cubicBezTo>
                  <a:cubicBezTo>
                    <a:pt x="758" y="71"/>
                    <a:pt x="759" y="72"/>
                    <a:pt x="759" y="72"/>
                  </a:cubicBezTo>
                  <a:cubicBezTo>
                    <a:pt x="759" y="73"/>
                    <a:pt x="758" y="76"/>
                    <a:pt x="757" y="75"/>
                  </a:cubicBezTo>
                  <a:cubicBezTo>
                    <a:pt x="756" y="75"/>
                    <a:pt x="756" y="75"/>
                    <a:pt x="755" y="74"/>
                  </a:cubicBezTo>
                  <a:cubicBezTo>
                    <a:pt x="755" y="74"/>
                    <a:pt x="755" y="73"/>
                    <a:pt x="756" y="72"/>
                  </a:cubicBezTo>
                  <a:close/>
                  <a:moveTo>
                    <a:pt x="751" y="598"/>
                  </a:moveTo>
                  <a:cubicBezTo>
                    <a:pt x="751" y="598"/>
                    <a:pt x="751" y="599"/>
                    <a:pt x="751" y="599"/>
                  </a:cubicBezTo>
                  <a:cubicBezTo>
                    <a:pt x="750" y="600"/>
                    <a:pt x="749" y="601"/>
                    <a:pt x="748" y="601"/>
                  </a:cubicBezTo>
                  <a:cubicBezTo>
                    <a:pt x="748" y="602"/>
                    <a:pt x="747" y="602"/>
                    <a:pt x="746" y="601"/>
                  </a:cubicBezTo>
                  <a:cubicBezTo>
                    <a:pt x="746" y="601"/>
                    <a:pt x="746" y="600"/>
                    <a:pt x="747" y="599"/>
                  </a:cubicBezTo>
                  <a:cubicBezTo>
                    <a:pt x="748" y="598"/>
                    <a:pt x="749" y="597"/>
                    <a:pt x="751" y="597"/>
                  </a:cubicBezTo>
                  <a:cubicBezTo>
                    <a:pt x="751" y="597"/>
                    <a:pt x="751" y="598"/>
                    <a:pt x="751" y="598"/>
                  </a:cubicBezTo>
                  <a:close/>
                  <a:moveTo>
                    <a:pt x="742" y="70"/>
                  </a:moveTo>
                  <a:cubicBezTo>
                    <a:pt x="742" y="69"/>
                    <a:pt x="743" y="69"/>
                    <a:pt x="744" y="70"/>
                  </a:cubicBezTo>
                  <a:cubicBezTo>
                    <a:pt x="744" y="72"/>
                    <a:pt x="745" y="72"/>
                    <a:pt x="747" y="72"/>
                  </a:cubicBezTo>
                  <a:cubicBezTo>
                    <a:pt x="748" y="72"/>
                    <a:pt x="749" y="72"/>
                    <a:pt x="750" y="73"/>
                  </a:cubicBezTo>
                  <a:cubicBezTo>
                    <a:pt x="751" y="73"/>
                    <a:pt x="751" y="74"/>
                    <a:pt x="751" y="74"/>
                  </a:cubicBezTo>
                  <a:cubicBezTo>
                    <a:pt x="751" y="74"/>
                    <a:pt x="750" y="75"/>
                    <a:pt x="750" y="75"/>
                  </a:cubicBezTo>
                  <a:cubicBezTo>
                    <a:pt x="750" y="75"/>
                    <a:pt x="749" y="75"/>
                    <a:pt x="749" y="75"/>
                  </a:cubicBezTo>
                  <a:cubicBezTo>
                    <a:pt x="747" y="74"/>
                    <a:pt x="745" y="74"/>
                    <a:pt x="743" y="75"/>
                  </a:cubicBezTo>
                  <a:cubicBezTo>
                    <a:pt x="742" y="76"/>
                    <a:pt x="741" y="75"/>
                    <a:pt x="741" y="74"/>
                  </a:cubicBezTo>
                  <a:cubicBezTo>
                    <a:pt x="741" y="73"/>
                    <a:pt x="741" y="73"/>
                    <a:pt x="741" y="73"/>
                  </a:cubicBezTo>
                  <a:cubicBezTo>
                    <a:pt x="741" y="72"/>
                    <a:pt x="741" y="72"/>
                    <a:pt x="741" y="71"/>
                  </a:cubicBezTo>
                  <a:cubicBezTo>
                    <a:pt x="741" y="71"/>
                    <a:pt x="741" y="70"/>
                    <a:pt x="742" y="70"/>
                  </a:cubicBezTo>
                  <a:close/>
                  <a:moveTo>
                    <a:pt x="733" y="72"/>
                  </a:moveTo>
                  <a:cubicBezTo>
                    <a:pt x="733" y="72"/>
                    <a:pt x="733" y="72"/>
                    <a:pt x="734" y="72"/>
                  </a:cubicBezTo>
                  <a:cubicBezTo>
                    <a:pt x="735" y="72"/>
                    <a:pt x="737" y="73"/>
                    <a:pt x="737" y="74"/>
                  </a:cubicBezTo>
                  <a:cubicBezTo>
                    <a:pt x="737" y="75"/>
                    <a:pt x="737" y="75"/>
                    <a:pt x="737" y="75"/>
                  </a:cubicBezTo>
                  <a:cubicBezTo>
                    <a:pt x="737" y="76"/>
                    <a:pt x="737" y="76"/>
                    <a:pt x="736" y="76"/>
                  </a:cubicBezTo>
                  <a:cubicBezTo>
                    <a:pt x="735" y="76"/>
                    <a:pt x="733" y="75"/>
                    <a:pt x="733" y="74"/>
                  </a:cubicBezTo>
                  <a:cubicBezTo>
                    <a:pt x="732" y="73"/>
                    <a:pt x="733" y="73"/>
                    <a:pt x="733" y="72"/>
                  </a:cubicBezTo>
                  <a:close/>
                  <a:moveTo>
                    <a:pt x="725" y="48"/>
                  </a:moveTo>
                  <a:cubicBezTo>
                    <a:pt x="725" y="47"/>
                    <a:pt x="725" y="46"/>
                    <a:pt x="725" y="45"/>
                  </a:cubicBezTo>
                  <a:cubicBezTo>
                    <a:pt x="727" y="45"/>
                    <a:pt x="729" y="46"/>
                    <a:pt x="731" y="47"/>
                  </a:cubicBezTo>
                  <a:cubicBezTo>
                    <a:pt x="731" y="47"/>
                    <a:pt x="731" y="47"/>
                    <a:pt x="731" y="48"/>
                  </a:cubicBezTo>
                  <a:cubicBezTo>
                    <a:pt x="731" y="49"/>
                    <a:pt x="731" y="51"/>
                    <a:pt x="732" y="53"/>
                  </a:cubicBezTo>
                  <a:cubicBezTo>
                    <a:pt x="732" y="53"/>
                    <a:pt x="732" y="54"/>
                    <a:pt x="732" y="54"/>
                  </a:cubicBezTo>
                  <a:cubicBezTo>
                    <a:pt x="730" y="55"/>
                    <a:pt x="729" y="56"/>
                    <a:pt x="729" y="58"/>
                  </a:cubicBezTo>
                  <a:cubicBezTo>
                    <a:pt x="729" y="58"/>
                    <a:pt x="728" y="58"/>
                    <a:pt x="728" y="58"/>
                  </a:cubicBezTo>
                  <a:cubicBezTo>
                    <a:pt x="728" y="59"/>
                    <a:pt x="727" y="59"/>
                    <a:pt x="727" y="59"/>
                  </a:cubicBezTo>
                  <a:cubicBezTo>
                    <a:pt x="727" y="59"/>
                    <a:pt x="726" y="58"/>
                    <a:pt x="726" y="58"/>
                  </a:cubicBezTo>
                  <a:cubicBezTo>
                    <a:pt x="727" y="56"/>
                    <a:pt x="726" y="54"/>
                    <a:pt x="725" y="52"/>
                  </a:cubicBezTo>
                  <a:cubicBezTo>
                    <a:pt x="724" y="51"/>
                    <a:pt x="724" y="49"/>
                    <a:pt x="725" y="48"/>
                  </a:cubicBezTo>
                  <a:close/>
                  <a:moveTo>
                    <a:pt x="725" y="63"/>
                  </a:moveTo>
                  <a:cubicBezTo>
                    <a:pt x="725" y="63"/>
                    <a:pt x="726" y="63"/>
                    <a:pt x="726" y="63"/>
                  </a:cubicBezTo>
                  <a:cubicBezTo>
                    <a:pt x="727" y="64"/>
                    <a:pt x="727" y="65"/>
                    <a:pt x="728" y="66"/>
                  </a:cubicBezTo>
                  <a:cubicBezTo>
                    <a:pt x="727" y="66"/>
                    <a:pt x="727" y="66"/>
                    <a:pt x="727" y="67"/>
                  </a:cubicBezTo>
                  <a:cubicBezTo>
                    <a:pt x="727" y="67"/>
                    <a:pt x="726" y="67"/>
                    <a:pt x="726" y="67"/>
                  </a:cubicBezTo>
                  <a:cubicBezTo>
                    <a:pt x="725" y="66"/>
                    <a:pt x="725" y="65"/>
                    <a:pt x="724" y="65"/>
                  </a:cubicBezTo>
                  <a:cubicBezTo>
                    <a:pt x="724" y="64"/>
                    <a:pt x="724" y="64"/>
                    <a:pt x="725" y="63"/>
                  </a:cubicBezTo>
                  <a:close/>
                  <a:moveTo>
                    <a:pt x="724" y="609"/>
                  </a:moveTo>
                  <a:cubicBezTo>
                    <a:pt x="725" y="606"/>
                    <a:pt x="726" y="603"/>
                    <a:pt x="729" y="601"/>
                  </a:cubicBezTo>
                  <a:cubicBezTo>
                    <a:pt x="730" y="601"/>
                    <a:pt x="731" y="601"/>
                    <a:pt x="731" y="602"/>
                  </a:cubicBezTo>
                  <a:cubicBezTo>
                    <a:pt x="732" y="604"/>
                    <a:pt x="732" y="605"/>
                    <a:pt x="730" y="606"/>
                  </a:cubicBezTo>
                  <a:cubicBezTo>
                    <a:pt x="728" y="607"/>
                    <a:pt x="728" y="608"/>
                    <a:pt x="727" y="610"/>
                  </a:cubicBezTo>
                  <a:cubicBezTo>
                    <a:pt x="727" y="610"/>
                    <a:pt x="727" y="611"/>
                    <a:pt x="727" y="611"/>
                  </a:cubicBezTo>
                  <a:cubicBezTo>
                    <a:pt x="726" y="611"/>
                    <a:pt x="726" y="612"/>
                    <a:pt x="725" y="611"/>
                  </a:cubicBezTo>
                  <a:cubicBezTo>
                    <a:pt x="724" y="611"/>
                    <a:pt x="724" y="611"/>
                    <a:pt x="724" y="610"/>
                  </a:cubicBezTo>
                  <a:cubicBezTo>
                    <a:pt x="724" y="610"/>
                    <a:pt x="724" y="609"/>
                    <a:pt x="724" y="609"/>
                  </a:cubicBezTo>
                  <a:close/>
                  <a:moveTo>
                    <a:pt x="719" y="70"/>
                  </a:moveTo>
                  <a:cubicBezTo>
                    <a:pt x="719" y="70"/>
                    <a:pt x="718" y="70"/>
                    <a:pt x="718" y="70"/>
                  </a:cubicBezTo>
                  <a:cubicBezTo>
                    <a:pt x="717" y="70"/>
                    <a:pt x="717" y="70"/>
                    <a:pt x="717" y="69"/>
                  </a:cubicBezTo>
                  <a:cubicBezTo>
                    <a:pt x="717" y="69"/>
                    <a:pt x="717" y="68"/>
                    <a:pt x="717" y="68"/>
                  </a:cubicBezTo>
                  <a:cubicBezTo>
                    <a:pt x="718" y="69"/>
                    <a:pt x="719" y="69"/>
                    <a:pt x="719" y="70"/>
                  </a:cubicBezTo>
                  <a:close/>
                  <a:moveTo>
                    <a:pt x="716" y="60"/>
                  </a:moveTo>
                  <a:cubicBezTo>
                    <a:pt x="717" y="60"/>
                    <a:pt x="718" y="61"/>
                    <a:pt x="718" y="61"/>
                  </a:cubicBezTo>
                  <a:cubicBezTo>
                    <a:pt x="718" y="62"/>
                    <a:pt x="718" y="63"/>
                    <a:pt x="717" y="63"/>
                  </a:cubicBezTo>
                  <a:cubicBezTo>
                    <a:pt x="716" y="63"/>
                    <a:pt x="716" y="63"/>
                    <a:pt x="716" y="62"/>
                  </a:cubicBezTo>
                  <a:cubicBezTo>
                    <a:pt x="715" y="61"/>
                    <a:pt x="716" y="60"/>
                    <a:pt x="716" y="60"/>
                  </a:cubicBezTo>
                  <a:close/>
                  <a:moveTo>
                    <a:pt x="678" y="346"/>
                  </a:moveTo>
                  <a:cubicBezTo>
                    <a:pt x="678" y="346"/>
                    <a:pt x="678" y="346"/>
                    <a:pt x="679" y="346"/>
                  </a:cubicBezTo>
                  <a:cubicBezTo>
                    <a:pt x="679" y="348"/>
                    <a:pt x="681" y="348"/>
                    <a:pt x="682" y="348"/>
                  </a:cubicBezTo>
                  <a:cubicBezTo>
                    <a:pt x="683" y="348"/>
                    <a:pt x="684" y="350"/>
                    <a:pt x="683" y="351"/>
                  </a:cubicBezTo>
                  <a:cubicBezTo>
                    <a:pt x="681" y="352"/>
                    <a:pt x="680" y="353"/>
                    <a:pt x="679" y="355"/>
                  </a:cubicBezTo>
                  <a:cubicBezTo>
                    <a:pt x="679" y="356"/>
                    <a:pt x="679" y="356"/>
                    <a:pt x="678" y="356"/>
                  </a:cubicBezTo>
                  <a:cubicBezTo>
                    <a:pt x="677" y="356"/>
                    <a:pt x="677" y="355"/>
                    <a:pt x="677" y="354"/>
                  </a:cubicBezTo>
                  <a:cubicBezTo>
                    <a:pt x="677" y="354"/>
                    <a:pt x="677" y="353"/>
                    <a:pt x="678" y="353"/>
                  </a:cubicBezTo>
                  <a:cubicBezTo>
                    <a:pt x="678" y="352"/>
                    <a:pt x="677" y="351"/>
                    <a:pt x="676" y="351"/>
                  </a:cubicBezTo>
                  <a:cubicBezTo>
                    <a:pt x="675" y="350"/>
                    <a:pt x="675" y="350"/>
                    <a:pt x="675" y="349"/>
                  </a:cubicBezTo>
                  <a:cubicBezTo>
                    <a:pt x="675" y="347"/>
                    <a:pt x="676" y="346"/>
                    <a:pt x="678" y="346"/>
                  </a:cubicBezTo>
                  <a:close/>
                  <a:moveTo>
                    <a:pt x="675" y="490"/>
                  </a:moveTo>
                  <a:cubicBezTo>
                    <a:pt x="675" y="490"/>
                    <a:pt x="676" y="490"/>
                    <a:pt x="676" y="490"/>
                  </a:cubicBezTo>
                  <a:cubicBezTo>
                    <a:pt x="676" y="490"/>
                    <a:pt x="677" y="490"/>
                    <a:pt x="677" y="491"/>
                  </a:cubicBezTo>
                  <a:cubicBezTo>
                    <a:pt x="677" y="492"/>
                    <a:pt x="677" y="493"/>
                    <a:pt x="676" y="494"/>
                  </a:cubicBezTo>
                  <a:cubicBezTo>
                    <a:pt x="676" y="494"/>
                    <a:pt x="675" y="494"/>
                    <a:pt x="675" y="494"/>
                  </a:cubicBezTo>
                  <a:cubicBezTo>
                    <a:pt x="674" y="494"/>
                    <a:pt x="674" y="494"/>
                    <a:pt x="674" y="494"/>
                  </a:cubicBezTo>
                  <a:cubicBezTo>
                    <a:pt x="674" y="492"/>
                    <a:pt x="674" y="491"/>
                    <a:pt x="675" y="490"/>
                  </a:cubicBezTo>
                  <a:close/>
                  <a:moveTo>
                    <a:pt x="672" y="525"/>
                  </a:moveTo>
                  <a:cubicBezTo>
                    <a:pt x="672" y="526"/>
                    <a:pt x="671" y="527"/>
                    <a:pt x="670" y="527"/>
                  </a:cubicBezTo>
                  <a:cubicBezTo>
                    <a:pt x="669" y="527"/>
                    <a:pt x="668" y="526"/>
                    <a:pt x="668" y="525"/>
                  </a:cubicBezTo>
                  <a:cubicBezTo>
                    <a:pt x="668" y="524"/>
                    <a:pt x="669" y="523"/>
                    <a:pt x="670" y="523"/>
                  </a:cubicBezTo>
                  <a:cubicBezTo>
                    <a:pt x="671" y="523"/>
                    <a:pt x="672" y="524"/>
                    <a:pt x="672" y="525"/>
                  </a:cubicBezTo>
                  <a:close/>
                  <a:moveTo>
                    <a:pt x="661" y="84"/>
                  </a:moveTo>
                  <a:cubicBezTo>
                    <a:pt x="661" y="84"/>
                    <a:pt x="662" y="84"/>
                    <a:pt x="662" y="84"/>
                  </a:cubicBezTo>
                  <a:cubicBezTo>
                    <a:pt x="663" y="84"/>
                    <a:pt x="663" y="84"/>
                    <a:pt x="664" y="85"/>
                  </a:cubicBezTo>
                  <a:cubicBezTo>
                    <a:pt x="665" y="87"/>
                    <a:pt x="667" y="89"/>
                    <a:pt x="668" y="90"/>
                  </a:cubicBezTo>
                  <a:cubicBezTo>
                    <a:pt x="670" y="91"/>
                    <a:pt x="670" y="92"/>
                    <a:pt x="671" y="94"/>
                  </a:cubicBezTo>
                  <a:cubicBezTo>
                    <a:pt x="671" y="95"/>
                    <a:pt x="670" y="97"/>
                    <a:pt x="669" y="97"/>
                  </a:cubicBezTo>
                  <a:cubicBezTo>
                    <a:pt x="669" y="97"/>
                    <a:pt x="667" y="96"/>
                    <a:pt x="666" y="95"/>
                  </a:cubicBezTo>
                  <a:cubicBezTo>
                    <a:pt x="665" y="94"/>
                    <a:pt x="665" y="93"/>
                    <a:pt x="665" y="91"/>
                  </a:cubicBezTo>
                  <a:cubicBezTo>
                    <a:pt x="665" y="89"/>
                    <a:pt x="664" y="87"/>
                    <a:pt x="662" y="86"/>
                  </a:cubicBezTo>
                  <a:cubicBezTo>
                    <a:pt x="662" y="85"/>
                    <a:pt x="661" y="85"/>
                    <a:pt x="661" y="84"/>
                  </a:cubicBezTo>
                  <a:cubicBezTo>
                    <a:pt x="661" y="84"/>
                    <a:pt x="661" y="84"/>
                    <a:pt x="661" y="84"/>
                  </a:cubicBezTo>
                  <a:close/>
                  <a:moveTo>
                    <a:pt x="659" y="90"/>
                  </a:moveTo>
                  <a:cubicBezTo>
                    <a:pt x="660" y="90"/>
                    <a:pt x="660" y="90"/>
                    <a:pt x="660" y="90"/>
                  </a:cubicBezTo>
                  <a:cubicBezTo>
                    <a:pt x="661" y="91"/>
                    <a:pt x="661" y="93"/>
                    <a:pt x="663" y="94"/>
                  </a:cubicBezTo>
                  <a:cubicBezTo>
                    <a:pt x="664" y="94"/>
                    <a:pt x="664" y="95"/>
                    <a:pt x="664" y="96"/>
                  </a:cubicBezTo>
                  <a:cubicBezTo>
                    <a:pt x="664" y="97"/>
                    <a:pt x="663" y="98"/>
                    <a:pt x="661" y="98"/>
                  </a:cubicBezTo>
                  <a:cubicBezTo>
                    <a:pt x="661" y="98"/>
                    <a:pt x="660" y="97"/>
                    <a:pt x="660" y="96"/>
                  </a:cubicBezTo>
                  <a:cubicBezTo>
                    <a:pt x="659" y="94"/>
                    <a:pt x="659" y="92"/>
                    <a:pt x="659" y="90"/>
                  </a:cubicBezTo>
                  <a:cubicBezTo>
                    <a:pt x="659" y="90"/>
                    <a:pt x="659" y="90"/>
                    <a:pt x="659" y="90"/>
                  </a:cubicBezTo>
                  <a:close/>
                  <a:moveTo>
                    <a:pt x="658" y="72"/>
                  </a:moveTo>
                  <a:cubicBezTo>
                    <a:pt x="658" y="72"/>
                    <a:pt x="659" y="72"/>
                    <a:pt x="659" y="73"/>
                  </a:cubicBezTo>
                  <a:cubicBezTo>
                    <a:pt x="659" y="74"/>
                    <a:pt x="658" y="74"/>
                    <a:pt x="657" y="74"/>
                  </a:cubicBezTo>
                  <a:cubicBezTo>
                    <a:pt x="657" y="74"/>
                    <a:pt x="657" y="74"/>
                    <a:pt x="657" y="73"/>
                  </a:cubicBezTo>
                  <a:cubicBezTo>
                    <a:pt x="657" y="73"/>
                    <a:pt x="657" y="72"/>
                    <a:pt x="658" y="72"/>
                  </a:cubicBezTo>
                  <a:close/>
                  <a:moveTo>
                    <a:pt x="656" y="79"/>
                  </a:moveTo>
                  <a:cubicBezTo>
                    <a:pt x="656" y="79"/>
                    <a:pt x="657" y="79"/>
                    <a:pt x="657" y="79"/>
                  </a:cubicBezTo>
                  <a:cubicBezTo>
                    <a:pt x="658" y="80"/>
                    <a:pt x="658" y="81"/>
                    <a:pt x="657" y="83"/>
                  </a:cubicBezTo>
                  <a:cubicBezTo>
                    <a:pt x="657" y="83"/>
                    <a:pt x="657" y="83"/>
                    <a:pt x="657" y="83"/>
                  </a:cubicBezTo>
                  <a:cubicBezTo>
                    <a:pt x="656" y="83"/>
                    <a:pt x="656" y="83"/>
                    <a:pt x="656" y="82"/>
                  </a:cubicBezTo>
                  <a:cubicBezTo>
                    <a:pt x="656" y="82"/>
                    <a:pt x="655" y="81"/>
                    <a:pt x="655" y="80"/>
                  </a:cubicBezTo>
                  <a:cubicBezTo>
                    <a:pt x="655" y="79"/>
                    <a:pt x="656" y="79"/>
                    <a:pt x="656" y="79"/>
                  </a:cubicBezTo>
                  <a:close/>
                  <a:moveTo>
                    <a:pt x="647" y="307"/>
                  </a:moveTo>
                  <a:cubicBezTo>
                    <a:pt x="648" y="307"/>
                    <a:pt x="649" y="307"/>
                    <a:pt x="649" y="307"/>
                  </a:cubicBezTo>
                  <a:cubicBezTo>
                    <a:pt x="650" y="308"/>
                    <a:pt x="650" y="309"/>
                    <a:pt x="650" y="310"/>
                  </a:cubicBezTo>
                  <a:cubicBezTo>
                    <a:pt x="650" y="310"/>
                    <a:pt x="650" y="311"/>
                    <a:pt x="649" y="312"/>
                  </a:cubicBezTo>
                  <a:cubicBezTo>
                    <a:pt x="649" y="312"/>
                    <a:pt x="649" y="313"/>
                    <a:pt x="648" y="313"/>
                  </a:cubicBezTo>
                  <a:cubicBezTo>
                    <a:pt x="648" y="313"/>
                    <a:pt x="647" y="312"/>
                    <a:pt x="647" y="312"/>
                  </a:cubicBezTo>
                  <a:cubicBezTo>
                    <a:pt x="647" y="311"/>
                    <a:pt x="646" y="310"/>
                    <a:pt x="646" y="309"/>
                  </a:cubicBezTo>
                  <a:cubicBezTo>
                    <a:pt x="645" y="308"/>
                    <a:pt x="646" y="307"/>
                    <a:pt x="647" y="307"/>
                  </a:cubicBezTo>
                  <a:close/>
                  <a:moveTo>
                    <a:pt x="642" y="336"/>
                  </a:moveTo>
                  <a:cubicBezTo>
                    <a:pt x="643" y="336"/>
                    <a:pt x="644" y="337"/>
                    <a:pt x="644" y="338"/>
                  </a:cubicBezTo>
                  <a:cubicBezTo>
                    <a:pt x="644" y="339"/>
                    <a:pt x="643" y="339"/>
                    <a:pt x="642" y="339"/>
                  </a:cubicBezTo>
                  <a:cubicBezTo>
                    <a:pt x="641" y="339"/>
                    <a:pt x="640" y="339"/>
                    <a:pt x="640" y="338"/>
                  </a:cubicBezTo>
                  <a:cubicBezTo>
                    <a:pt x="640" y="337"/>
                    <a:pt x="641" y="336"/>
                    <a:pt x="642" y="336"/>
                  </a:cubicBezTo>
                  <a:close/>
                  <a:moveTo>
                    <a:pt x="637" y="343"/>
                  </a:moveTo>
                  <a:cubicBezTo>
                    <a:pt x="639" y="342"/>
                    <a:pt x="641" y="344"/>
                    <a:pt x="641" y="346"/>
                  </a:cubicBezTo>
                  <a:cubicBezTo>
                    <a:pt x="641" y="346"/>
                    <a:pt x="641" y="346"/>
                    <a:pt x="641" y="347"/>
                  </a:cubicBezTo>
                  <a:cubicBezTo>
                    <a:pt x="640" y="348"/>
                    <a:pt x="639" y="349"/>
                    <a:pt x="639" y="350"/>
                  </a:cubicBezTo>
                  <a:cubicBezTo>
                    <a:pt x="638" y="351"/>
                    <a:pt x="637" y="350"/>
                    <a:pt x="637" y="350"/>
                  </a:cubicBezTo>
                  <a:cubicBezTo>
                    <a:pt x="637" y="349"/>
                    <a:pt x="636" y="347"/>
                    <a:pt x="636" y="346"/>
                  </a:cubicBezTo>
                  <a:cubicBezTo>
                    <a:pt x="635" y="345"/>
                    <a:pt x="635" y="344"/>
                    <a:pt x="637" y="343"/>
                  </a:cubicBezTo>
                  <a:close/>
                  <a:moveTo>
                    <a:pt x="624" y="369"/>
                  </a:moveTo>
                  <a:cubicBezTo>
                    <a:pt x="624" y="368"/>
                    <a:pt x="625" y="367"/>
                    <a:pt x="626" y="368"/>
                  </a:cubicBezTo>
                  <a:cubicBezTo>
                    <a:pt x="626" y="368"/>
                    <a:pt x="626" y="368"/>
                    <a:pt x="626" y="368"/>
                  </a:cubicBezTo>
                  <a:cubicBezTo>
                    <a:pt x="627" y="369"/>
                    <a:pt x="627" y="370"/>
                    <a:pt x="628" y="370"/>
                  </a:cubicBezTo>
                  <a:cubicBezTo>
                    <a:pt x="629" y="370"/>
                    <a:pt x="629" y="369"/>
                    <a:pt x="630" y="369"/>
                  </a:cubicBezTo>
                  <a:cubicBezTo>
                    <a:pt x="630" y="368"/>
                    <a:pt x="630" y="368"/>
                    <a:pt x="630" y="368"/>
                  </a:cubicBezTo>
                  <a:cubicBezTo>
                    <a:pt x="631" y="368"/>
                    <a:pt x="632" y="368"/>
                    <a:pt x="632" y="369"/>
                  </a:cubicBezTo>
                  <a:cubicBezTo>
                    <a:pt x="633" y="369"/>
                    <a:pt x="633" y="370"/>
                    <a:pt x="632" y="371"/>
                  </a:cubicBezTo>
                  <a:cubicBezTo>
                    <a:pt x="631" y="372"/>
                    <a:pt x="629" y="374"/>
                    <a:pt x="627" y="375"/>
                  </a:cubicBezTo>
                  <a:cubicBezTo>
                    <a:pt x="626" y="376"/>
                    <a:pt x="624" y="375"/>
                    <a:pt x="624" y="374"/>
                  </a:cubicBezTo>
                  <a:cubicBezTo>
                    <a:pt x="624" y="373"/>
                    <a:pt x="624" y="372"/>
                    <a:pt x="623" y="371"/>
                  </a:cubicBezTo>
                  <a:cubicBezTo>
                    <a:pt x="624" y="370"/>
                    <a:pt x="624" y="369"/>
                    <a:pt x="624" y="369"/>
                  </a:cubicBezTo>
                  <a:close/>
                  <a:moveTo>
                    <a:pt x="617" y="1099"/>
                  </a:moveTo>
                  <a:cubicBezTo>
                    <a:pt x="616" y="1099"/>
                    <a:pt x="616" y="1098"/>
                    <a:pt x="616" y="1097"/>
                  </a:cubicBezTo>
                  <a:cubicBezTo>
                    <a:pt x="616" y="1097"/>
                    <a:pt x="616" y="1097"/>
                    <a:pt x="617" y="1096"/>
                  </a:cubicBezTo>
                  <a:cubicBezTo>
                    <a:pt x="618" y="1096"/>
                    <a:pt x="618" y="1097"/>
                    <a:pt x="618" y="1098"/>
                  </a:cubicBezTo>
                  <a:cubicBezTo>
                    <a:pt x="618" y="1099"/>
                    <a:pt x="618" y="1099"/>
                    <a:pt x="617" y="1099"/>
                  </a:cubicBezTo>
                  <a:close/>
                  <a:moveTo>
                    <a:pt x="635" y="1115"/>
                  </a:moveTo>
                  <a:cubicBezTo>
                    <a:pt x="631" y="1116"/>
                    <a:pt x="630" y="1119"/>
                    <a:pt x="629" y="1122"/>
                  </a:cubicBezTo>
                  <a:cubicBezTo>
                    <a:pt x="629" y="1122"/>
                    <a:pt x="629" y="1123"/>
                    <a:pt x="629" y="1123"/>
                  </a:cubicBezTo>
                  <a:cubicBezTo>
                    <a:pt x="629" y="1123"/>
                    <a:pt x="628" y="1123"/>
                    <a:pt x="628" y="1122"/>
                  </a:cubicBezTo>
                  <a:cubicBezTo>
                    <a:pt x="627" y="1119"/>
                    <a:pt x="626" y="1116"/>
                    <a:pt x="625" y="1112"/>
                  </a:cubicBezTo>
                  <a:cubicBezTo>
                    <a:pt x="625" y="1113"/>
                    <a:pt x="626" y="1113"/>
                    <a:pt x="626" y="1113"/>
                  </a:cubicBezTo>
                  <a:cubicBezTo>
                    <a:pt x="626" y="1114"/>
                    <a:pt x="626" y="1115"/>
                    <a:pt x="626" y="1116"/>
                  </a:cubicBezTo>
                  <a:cubicBezTo>
                    <a:pt x="628" y="1116"/>
                    <a:pt x="630" y="1115"/>
                    <a:pt x="631" y="1114"/>
                  </a:cubicBezTo>
                  <a:cubicBezTo>
                    <a:pt x="632" y="1114"/>
                    <a:pt x="632" y="1113"/>
                    <a:pt x="632" y="1112"/>
                  </a:cubicBezTo>
                  <a:cubicBezTo>
                    <a:pt x="632" y="1110"/>
                    <a:pt x="634" y="1110"/>
                    <a:pt x="635" y="1110"/>
                  </a:cubicBezTo>
                  <a:cubicBezTo>
                    <a:pt x="636" y="1110"/>
                    <a:pt x="637" y="1111"/>
                    <a:pt x="637" y="1112"/>
                  </a:cubicBezTo>
                  <a:cubicBezTo>
                    <a:pt x="637" y="1113"/>
                    <a:pt x="636" y="1115"/>
                    <a:pt x="635" y="1115"/>
                  </a:cubicBezTo>
                  <a:close/>
                  <a:moveTo>
                    <a:pt x="640" y="1118"/>
                  </a:moveTo>
                  <a:cubicBezTo>
                    <a:pt x="640" y="1118"/>
                    <a:pt x="640" y="1118"/>
                    <a:pt x="640" y="1117"/>
                  </a:cubicBezTo>
                  <a:cubicBezTo>
                    <a:pt x="640" y="1116"/>
                    <a:pt x="641" y="1116"/>
                    <a:pt x="642" y="1116"/>
                  </a:cubicBezTo>
                  <a:cubicBezTo>
                    <a:pt x="642" y="1115"/>
                    <a:pt x="643" y="1116"/>
                    <a:pt x="643" y="1117"/>
                  </a:cubicBezTo>
                  <a:cubicBezTo>
                    <a:pt x="643" y="1118"/>
                    <a:pt x="641" y="1119"/>
                    <a:pt x="640" y="1118"/>
                  </a:cubicBezTo>
                  <a:close/>
                  <a:moveTo>
                    <a:pt x="646" y="1133"/>
                  </a:moveTo>
                  <a:cubicBezTo>
                    <a:pt x="645" y="1133"/>
                    <a:pt x="645" y="1132"/>
                    <a:pt x="645" y="1132"/>
                  </a:cubicBezTo>
                  <a:cubicBezTo>
                    <a:pt x="644" y="1131"/>
                    <a:pt x="645" y="1130"/>
                    <a:pt x="646" y="1130"/>
                  </a:cubicBezTo>
                  <a:cubicBezTo>
                    <a:pt x="647" y="1130"/>
                    <a:pt x="647" y="1130"/>
                    <a:pt x="647" y="1131"/>
                  </a:cubicBezTo>
                  <a:cubicBezTo>
                    <a:pt x="647" y="1132"/>
                    <a:pt x="647" y="1133"/>
                    <a:pt x="646" y="1133"/>
                  </a:cubicBezTo>
                  <a:close/>
                  <a:moveTo>
                    <a:pt x="651" y="1128"/>
                  </a:moveTo>
                  <a:cubicBezTo>
                    <a:pt x="651" y="1126"/>
                    <a:pt x="650" y="1125"/>
                    <a:pt x="649" y="1124"/>
                  </a:cubicBezTo>
                  <a:cubicBezTo>
                    <a:pt x="649" y="1124"/>
                    <a:pt x="649" y="1123"/>
                    <a:pt x="649" y="1123"/>
                  </a:cubicBezTo>
                  <a:cubicBezTo>
                    <a:pt x="649" y="1121"/>
                    <a:pt x="650" y="1121"/>
                    <a:pt x="651" y="1120"/>
                  </a:cubicBezTo>
                  <a:cubicBezTo>
                    <a:pt x="651" y="1120"/>
                    <a:pt x="651" y="1120"/>
                    <a:pt x="651" y="1120"/>
                  </a:cubicBezTo>
                  <a:cubicBezTo>
                    <a:pt x="652" y="1123"/>
                    <a:pt x="653" y="1126"/>
                    <a:pt x="653" y="1129"/>
                  </a:cubicBezTo>
                  <a:cubicBezTo>
                    <a:pt x="653" y="1129"/>
                    <a:pt x="653" y="1129"/>
                    <a:pt x="653" y="1129"/>
                  </a:cubicBezTo>
                  <a:cubicBezTo>
                    <a:pt x="652" y="1129"/>
                    <a:pt x="651" y="1129"/>
                    <a:pt x="651" y="1128"/>
                  </a:cubicBezTo>
                  <a:close/>
                  <a:moveTo>
                    <a:pt x="510" y="2264"/>
                  </a:moveTo>
                  <a:cubicBezTo>
                    <a:pt x="509" y="2258"/>
                    <a:pt x="498" y="2252"/>
                    <a:pt x="515" y="2245"/>
                  </a:cubicBezTo>
                  <a:cubicBezTo>
                    <a:pt x="513" y="2253"/>
                    <a:pt x="511" y="2258"/>
                    <a:pt x="510" y="2264"/>
                  </a:cubicBezTo>
                  <a:close/>
                  <a:moveTo>
                    <a:pt x="723" y="2313"/>
                  </a:moveTo>
                  <a:cubicBezTo>
                    <a:pt x="719" y="2325"/>
                    <a:pt x="715" y="2337"/>
                    <a:pt x="722" y="2350"/>
                  </a:cubicBezTo>
                  <a:cubicBezTo>
                    <a:pt x="706" y="2343"/>
                    <a:pt x="691" y="2337"/>
                    <a:pt x="676" y="2332"/>
                  </a:cubicBezTo>
                  <a:cubicBezTo>
                    <a:pt x="669" y="2329"/>
                    <a:pt x="667" y="2326"/>
                    <a:pt x="668" y="2322"/>
                  </a:cubicBezTo>
                  <a:cubicBezTo>
                    <a:pt x="671" y="2297"/>
                    <a:pt x="665" y="2273"/>
                    <a:pt x="658" y="2249"/>
                  </a:cubicBezTo>
                  <a:cubicBezTo>
                    <a:pt x="654" y="2236"/>
                    <a:pt x="655" y="2223"/>
                    <a:pt x="668" y="2209"/>
                  </a:cubicBezTo>
                  <a:cubicBezTo>
                    <a:pt x="699" y="2245"/>
                    <a:pt x="669" y="2281"/>
                    <a:pt x="682" y="2315"/>
                  </a:cubicBezTo>
                  <a:cubicBezTo>
                    <a:pt x="687" y="2315"/>
                    <a:pt x="688" y="2314"/>
                    <a:pt x="688" y="2314"/>
                  </a:cubicBezTo>
                  <a:cubicBezTo>
                    <a:pt x="685" y="2275"/>
                    <a:pt x="701" y="2237"/>
                    <a:pt x="681" y="2199"/>
                  </a:cubicBezTo>
                  <a:cubicBezTo>
                    <a:pt x="679" y="2194"/>
                    <a:pt x="682" y="2192"/>
                    <a:pt x="695" y="2182"/>
                  </a:cubicBezTo>
                  <a:cubicBezTo>
                    <a:pt x="696" y="2182"/>
                    <a:pt x="698" y="2182"/>
                    <a:pt x="698" y="2182"/>
                  </a:cubicBezTo>
                  <a:cubicBezTo>
                    <a:pt x="692" y="2209"/>
                    <a:pt x="711" y="2233"/>
                    <a:pt x="720" y="2258"/>
                  </a:cubicBezTo>
                  <a:cubicBezTo>
                    <a:pt x="722" y="2264"/>
                    <a:pt x="722" y="2270"/>
                    <a:pt x="717" y="2276"/>
                  </a:cubicBezTo>
                  <a:cubicBezTo>
                    <a:pt x="700" y="2293"/>
                    <a:pt x="705" y="2311"/>
                    <a:pt x="703" y="2328"/>
                  </a:cubicBezTo>
                  <a:cubicBezTo>
                    <a:pt x="709" y="2311"/>
                    <a:pt x="708" y="2294"/>
                    <a:pt x="724" y="2277"/>
                  </a:cubicBezTo>
                  <a:cubicBezTo>
                    <a:pt x="734" y="2290"/>
                    <a:pt x="727" y="2301"/>
                    <a:pt x="723" y="2313"/>
                  </a:cubicBezTo>
                  <a:close/>
                  <a:moveTo>
                    <a:pt x="849" y="2205"/>
                  </a:moveTo>
                  <a:cubicBezTo>
                    <a:pt x="827" y="2197"/>
                    <a:pt x="801" y="2189"/>
                    <a:pt x="797" y="2172"/>
                  </a:cubicBezTo>
                  <a:cubicBezTo>
                    <a:pt x="816" y="2184"/>
                    <a:pt x="833" y="2195"/>
                    <a:pt x="849" y="2205"/>
                  </a:cubicBezTo>
                  <a:close/>
                  <a:moveTo>
                    <a:pt x="621" y="2165"/>
                  </a:moveTo>
                  <a:cubicBezTo>
                    <a:pt x="582" y="2184"/>
                    <a:pt x="535" y="2197"/>
                    <a:pt x="492" y="2213"/>
                  </a:cubicBezTo>
                  <a:cubicBezTo>
                    <a:pt x="486" y="2216"/>
                    <a:pt x="479" y="2218"/>
                    <a:pt x="478" y="2222"/>
                  </a:cubicBezTo>
                  <a:cubicBezTo>
                    <a:pt x="490" y="2218"/>
                    <a:pt x="502" y="2214"/>
                    <a:pt x="514" y="2210"/>
                  </a:cubicBezTo>
                  <a:cubicBezTo>
                    <a:pt x="517" y="2211"/>
                    <a:pt x="517" y="2211"/>
                    <a:pt x="517" y="2211"/>
                  </a:cubicBezTo>
                  <a:cubicBezTo>
                    <a:pt x="506" y="2219"/>
                    <a:pt x="496" y="2227"/>
                    <a:pt x="485" y="2235"/>
                  </a:cubicBezTo>
                  <a:cubicBezTo>
                    <a:pt x="487" y="2236"/>
                    <a:pt x="488" y="2236"/>
                    <a:pt x="489" y="2237"/>
                  </a:cubicBezTo>
                  <a:cubicBezTo>
                    <a:pt x="521" y="2211"/>
                    <a:pt x="562" y="2190"/>
                    <a:pt x="620" y="2177"/>
                  </a:cubicBezTo>
                  <a:cubicBezTo>
                    <a:pt x="616" y="2184"/>
                    <a:pt x="610" y="2191"/>
                    <a:pt x="598" y="2197"/>
                  </a:cubicBezTo>
                  <a:cubicBezTo>
                    <a:pt x="565" y="2212"/>
                    <a:pt x="535" y="2229"/>
                    <a:pt x="497" y="2242"/>
                  </a:cubicBezTo>
                  <a:cubicBezTo>
                    <a:pt x="474" y="2251"/>
                    <a:pt x="461" y="2263"/>
                    <a:pt x="450" y="2275"/>
                  </a:cubicBezTo>
                  <a:cubicBezTo>
                    <a:pt x="440" y="2286"/>
                    <a:pt x="433" y="2298"/>
                    <a:pt x="416" y="2307"/>
                  </a:cubicBezTo>
                  <a:cubicBezTo>
                    <a:pt x="403" y="2289"/>
                    <a:pt x="420" y="2255"/>
                    <a:pt x="451" y="2234"/>
                  </a:cubicBezTo>
                  <a:cubicBezTo>
                    <a:pt x="457" y="2241"/>
                    <a:pt x="455" y="2244"/>
                    <a:pt x="442" y="2260"/>
                  </a:cubicBezTo>
                  <a:cubicBezTo>
                    <a:pt x="435" y="2268"/>
                    <a:pt x="426" y="2276"/>
                    <a:pt x="426" y="2286"/>
                  </a:cubicBezTo>
                  <a:cubicBezTo>
                    <a:pt x="441" y="2266"/>
                    <a:pt x="470" y="2248"/>
                    <a:pt x="465" y="2225"/>
                  </a:cubicBezTo>
                  <a:cubicBezTo>
                    <a:pt x="464" y="2222"/>
                    <a:pt x="467" y="2219"/>
                    <a:pt x="470" y="2216"/>
                  </a:cubicBezTo>
                  <a:cubicBezTo>
                    <a:pt x="475" y="2212"/>
                    <a:pt x="481" y="2207"/>
                    <a:pt x="486" y="2203"/>
                  </a:cubicBezTo>
                  <a:cubicBezTo>
                    <a:pt x="503" y="2188"/>
                    <a:pt x="521" y="2173"/>
                    <a:pt x="561" y="2168"/>
                  </a:cubicBezTo>
                  <a:cubicBezTo>
                    <a:pt x="574" y="2167"/>
                    <a:pt x="585" y="2162"/>
                    <a:pt x="601" y="2158"/>
                  </a:cubicBezTo>
                  <a:cubicBezTo>
                    <a:pt x="576" y="2175"/>
                    <a:pt x="537" y="2181"/>
                    <a:pt x="515" y="2196"/>
                  </a:cubicBezTo>
                  <a:cubicBezTo>
                    <a:pt x="556" y="2182"/>
                    <a:pt x="600" y="2170"/>
                    <a:pt x="634" y="2152"/>
                  </a:cubicBezTo>
                  <a:cubicBezTo>
                    <a:pt x="640" y="2152"/>
                    <a:pt x="640" y="2152"/>
                    <a:pt x="640" y="2152"/>
                  </a:cubicBezTo>
                  <a:cubicBezTo>
                    <a:pt x="637" y="2157"/>
                    <a:pt x="629" y="2161"/>
                    <a:pt x="621" y="2165"/>
                  </a:cubicBezTo>
                  <a:close/>
                  <a:moveTo>
                    <a:pt x="863" y="1260"/>
                  </a:moveTo>
                  <a:cubicBezTo>
                    <a:pt x="860" y="1268"/>
                    <a:pt x="858" y="1275"/>
                    <a:pt x="855" y="1282"/>
                  </a:cubicBezTo>
                  <a:cubicBezTo>
                    <a:pt x="852" y="1288"/>
                    <a:pt x="850" y="1293"/>
                    <a:pt x="847" y="1297"/>
                  </a:cubicBezTo>
                  <a:cubicBezTo>
                    <a:pt x="840" y="1309"/>
                    <a:pt x="835" y="1323"/>
                    <a:pt x="832" y="1337"/>
                  </a:cubicBezTo>
                  <a:cubicBezTo>
                    <a:pt x="829" y="1347"/>
                    <a:pt x="827" y="1357"/>
                    <a:pt x="824" y="1366"/>
                  </a:cubicBezTo>
                  <a:cubicBezTo>
                    <a:pt x="822" y="1371"/>
                    <a:pt x="820" y="1375"/>
                    <a:pt x="817" y="1378"/>
                  </a:cubicBezTo>
                  <a:cubicBezTo>
                    <a:pt x="816" y="1378"/>
                    <a:pt x="816" y="1379"/>
                    <a:pt x="815" y="1379"/>
                  </a:cubicBezTo>
                  <a:cubicBezTo>
                    <a:pt x="815" y="1376"/>
                    <a:pt x="815" y="1373"/>
                    <a:pt x="814" y="1370"/>
                  </a:cubicBezTo>
                  <a:cubicBezTo>
                    <a:pt x="812" y="1364"/>
                    <a:pt x="812" y="1358"/>
                    <a:pt x="812" y="1351"/>
                  </a:cubicBezTo>
                  <a:cubicBezTo>
                    <a:pt x="813" y="1340"/>
                    <a:pt x="814" y="1329"/>
                    <a:pt x="816" y="1318"/>
                  </a:cubicBezTo>
                  <a:cubicBezTo>
                    <a:pt x="818" y="1307"/>
                    <a:pt x="820" y="1297"/>
                    <a:pt x="822" y="1286"/>
                  </a:cubicBezTo>
                  <a:cubicBezTo>
                    <a:pt x="823" y="1280"/>
                    <a:pt x="823" y="1273"/>
                    <a:pt x="824" y="1267"/>
                  </a:cubicBezTo>
                  <a:cubicBezTo>
                    <a:pt x="825" y="1264"/>
                    <a:pt x="825" y="1260"/>
                    <a:pt x="825" y="1257"/>
                  </a:cubicBezTo>
                  <a:cubicBezTo>
                    <a:pt x="826" y="1257"/>
                    <a:pt x="826" y="1257"/>
                    <a:pt x="826" y="1257"/>
                  </a:cubicBezTo>
                  <a:cubicBezTo>
                    <a:pt x="830" y="1258"/>
                    <a:pt x="832" y="1262"/>
                    <a:pt x="831" y="1267"/>
                  </a:cubicBezTo>
                  <a:cubicBezTo>
                    <a:pt x="831" y="1269"/>
                    <a:pt x="831" y="1272"/>
                    <a:pt x="834" y="1271"/>
                  </a:cubicBezTo>
                  <a:cubicBezTo>
                    <a:pt x="836" y="1271"/>
                    <a:pt x="837" y="1269"/>
                    <a:pt x="837" y="1267"/>
                  </a:cubicBezTo>
                  <a:cubicBezTo>
                    <a:pt x="836" y="1264"/>
                    <a:pt x="836" y="1262"/>
                    <a:pt x="838" y="1260"/>
                  </a:cubicBezTo>
                  <a:cubicBezTo>
                    <a:pt x="841" y="1258"/>
                    <a:pt x="841" y="1255"/>
                    <a:pt x="840" y="1251"/>
                  </a:cubicBezTo>
                  <a:cubicBezTo>
                    <a:pt x="840" y="1250"/>
                    <a:pt x="840" y="1248"/>
                    <a:pt x="841" y="1247"/>
                  </a:cubicBezTo>
                  <a:cubicBezTo>
                    <a:pt x="842" y="1246"/>
                    <a:pt x="844" y="1246"/>
                    <a:pt x="845" y="1247"/>
                  </a:cubicBezTo>
                  <a:cubicBezTo>
                    <a:pt x="848" y="1249"/>
                    <a:pt x="849" y="1252"/>
                    <a:pt x="849" y="1255"/>
                  </a:cubicBezTo>
                  <a:cubicBezTo>
                    <a:pt x="848" y="1258"/>
                    <a:pt x="846" y="1262"/>
                    <a:pt x="850" y="1263"/>
                  </a:cubicBezTo>
                  <a:cubicBezTo>
                    <a:pt x="853" y="1263"/>
                    <a:pt x="853" y="1259"/>
                    <a:pt x="854" y="1257"/>
                  </a:cubicBezTo>
                  <a:cubicBezTo>
                    <a:pt x="855" y="1251"/>
                    <a:pt x="858" y="1249"/>
                    <a:pt x="861" y="1251"/>
                  </a:cubicBezTo>
                  <a:cubicBezTo>
                    <a:pt x="863" y="1252"/>
                    <a:pt x="864" y="1255"/>
                    <a:pt x="863" y="1260"/>
                  </a:cubicBezTo>
                  <a:close/>
                  <a:moveTo>
                    <a:pt x="996" y="1146"/>
                  </a:moveTo>
                  <a:cubicBezTo>
                    <a:pt x="996" y="1146"/>
                    <a:pt x="996" y="1145"/>
                    <a:pt x="996" y="1145"/>
                  </a:cubicBezTo>
                  <a:cubicBezTo>
                    <a:pt x="997" y="1145"/>
                    <a:pt x="997" y="1145"/>
                    <a:pt x="998" y="1144"/>
                  </a:cubicBezTo>
                  <a:cubicBezTo>
                    <a:pt x="998" y="1146"/>
                    <a:pt x="998" y="1147"/>
                    <a:pt x="998" y="1148"/>
                  </a:cubicBezTo>
                  <a:cubicBezTo>
                    <a:pt x="998" y="1148"/>
                    <a:pt x="997" y="1147"/>
                    <a:pt x="996" y="1146"/>
                  </a:cubicBezTo>
                  <a:close/>
                  <a:moveTo>
                    <a:pt x="1007" y="502"/>
                  </a:moveTo>
                  <a:cubicBezTo>
                    <a:pt x="1006" y="502"/>
                    <a:pt x="1006" y="502"/>
                    <a:pt x="1005" y="501"/>
                  </a:cubicBezTo>
                  <a:cubicBezTo>
                    <a:pt x="1005" y="500"/>
                    <a:pt x="1005" y="499"/>
                    <a:pt x="1006" y="498"/>
                  </a:cubicBezTo>
                  <a:cubicBezTo>
                    <a:pt x="1006" y="498"/>
                    <a:pt x="1008" y="498"/>
                    <a:pt x="1008" y="499"/>
                  </a:cubicBezTo>
                  <a:cubicBezTo>
                    <a:pt x="1008" y="499"/>
                    <a:pt x="1008" y="500"/>
                    <a:pt x="1008" y="500"/>
                  </a:cubicBezTo>
                  <a:cubicBezTo>
                    <a:pt x="1008" y="501"/>
                    <a:pt x="1008" y="502"/>
                    <a:pt x="1007" y="502"/>
                  </a:cubicBezTo>
                  <a:close/>
                  <a:moveTo>
                    <a:pt x="1011" y="497"/>
                  </a:moveTo>
                  <a:cubicBezTo>
                    <a:pt x="1011" y="496"/>
                    <a:pt x="1011" y="496"/>
                    <a:pt x="1011" y="496"/>
                  </a:cubicBezTo>
                  <a:cubicBezTo>
                    <a:pt x="1011" y="495"/>
                    <a:pt x="1011" y="495"/>
                    <a:pt x="1011" y="495"/>
                  </a:cubicBezTo>
                  <a:cubicBezTo>
                    <a:pt x="1012" y="495"/>
                    <a:pt x="1012" y="495"/>
                    <a:pt x="1012" y="496"/>
                  </a:cubicBezTo>
                  <a:cubicBezTo>
                    <a:pt x="1012" y="496"/>
                    <a:pt x="1012" y="497"/>
                    <a:pt x="1011" y="497"/>
                  </a:cubicBezTo>
                  <a:close/>
                  <a:moveTo>
                    <a:pt x="1017" y="426"/>
                  </a:moveTo>
                  <a:cubicBezTo>
                    <a:pt x="1017" y="427"/>
                    <a:pt x="1016" y="427"/>
                    <a:pt x="1016" y="427"/>
                  </a:cubicBezTo>
                  <a:cubicBezTo>
                    <a:pt x="1016" y="427"/>
                    <a:pt x="1015" y="427"/>
                    <a:pt x="1015" y="427"/>
                  </a:cubicBezTo>
                  <a:cubicBezTo>
                    <a:pt x="1015" y="427"/>
                    <a:pt x="1015" y="427"/>
                    <a:pt x="1014" y="427"/>
                  </a:cubicBezTo>
                  <a:cubicBezTo>
                    <a:pt x="1013" y="427"/>
                    <a:pt x="1012" y="427"/>
                    <a:pt x="1013" y="426"/>
                  </a:cubicBezTo>
                  <a:cubicBezTo>
                    <a:pt x="1013" y="425"/>
                    <a:pt x="1013" y="424"/>
                    <a:pt x="1014" y="424"/>
                  </a:cubicBezTo>
                  <a:cubicBezTo>
                    <a:pt x="1015" y="424"/>
                    <a:pt x="1016" y="424"/>
                    <a:pt x="1016" y="425"/>
                  </a:cubicBezTo>
                  <a:cubicBezTo>
                    <a:pt x="1017" y="425"/>
                    <a:pt x="1017" y="426"/>
                    <a:pt x="1017" y="426"/>
                  </a:cubicBezTo>
                  <a:close/>
                  <a:moveTo>
                    <a:pt x="1023" y="1155"/>
                  </a:moveTo>
                  <a:cubicBezTo>
                    <a:pt x="1022" y="1155"/>
                    <a:pt x="1022" y="1155"/>
                    <a:pt x="1022" y="1154"/>
                  </a:cubicBezTo>
                  <a:cubicBezTo>
                    <a:pt x="1023" y="1153"/>
                    <a:pt x="1024" y="1152"/>
                    <a:pt x="1025" y="1153"/>
                  </a:cubicBezTo>
                  <a:cubicBezTo>
                    <a:pt x="1025" y="1153"/>
                    <a:pt x="1025" y="1153"/>
                    <a:pt x="1025" y="1154"/>
                  </a:cubicBezTo>
                  <a:cubicBezTo>
                    <a:pt x="1024" y="1154"/>
                    <a:pt x="1024" y="1155"/>
                    <a:pt x="1023" y="1155"/>
                  </a:cubicBezTo>
                  <a:close/>
                  <a:moveTo>
                    <a:pt x="1025" y="1137"/>
                  </a:moveTo>
                  <a:cubicBezTo>
                    <a:pt x="1025" y="1139"/>
                    <a:pt x="1025" y="1142"/>
                    <a:pt x="1023" y="1144"/>
                  </a:cubicBezTo>
                  <a:cubicBezTo>
                    <a:pt x="1023" y="1144"/>
                    <a:pt x="1023" y="1145"/>
                    <a:pt x="1023" y="1145"/>
                  </a:cubicBezTo>
                  <a:cubicBezTo>
                    <a:pt x="1022" y="1145"/>
                    <a:pt x="1022" y="1144"/>
                    <a:pt x="1022" y="1144"/>
                  </a:cubicBezTo>
                  <a:cubicBezTo>
                    <a:pt x="1021" y="1142"/>
                    <a:pt x="1020" y="1140"/>
                    <a:pt x="1019" y="1138"/>
                  </a:cubicBezTo>
                  <a:cubicBezTo>
                    <a:pt x="1018" y="1137"/>
                    <a:pt x="1019" y="1136"/>
                    <a:pt x="1020" y="1136"/>
                  </a:cubicBezTo>
                  <a:cubicBezTo>
                    <a:pt x="1021" y="1136"/>
                    <a:pt x="1022" y="1135"/>
                    <a:pt x="1023" y="1134"/>
                  </a:cubicBezTo>
                  <a:cubicBezTo>
                    <a:pt x="1023" y="1134"/>
                    <a:pt x="1024" y="1134"/>
                    <a:pt x="1024" y="1134"/>
                  </a:cubicBezTo>
                  <a:cubicBezTo>
                    <a:pt x="1025" y="1134"/>
                    <a:pt x="1025" y="1135"/>
                    <a:pt x="1025" y="1135"/>
                  </a:cubicBezTo>
                  <a:cubicBezTo>
                    <a:pt x="1025" y="1136"/>
                    <a:pt x="1025" y="1136"/>
                    <a:pt x="1025" y="1137"/>
                  </a:cubicBezTo>
                  <a:close/>
                  <a:moveTo>
                    <a:pt x="1096" y="1046"/>
                  </a:moveTo>
                  <a:cubicBezTo>
                    <a:pt x="1096" y="1046"/>
                    <a:pt x="1097" y="1047"/>
                    <a:pt x="1097" y="1048"/>
                  </a:cubicBezTo>
                  <a:cubicBezTo>
                    <a:pt x="1097" y="1049"/>
                    <a:pt x="1097" y="1050"/>
                    <a:pt x="1096" y="1050"/>
                  </a:cubicBezTo>
                  <a:cubicBezTo>
                    <a:pt x="1095" y="1051"/>
                    <a:pt x="1094" y="1050"/>
                    <a:pt x="1094" y="1049"/>
                  </a:cubicBezTo>
                  <a:cubicBezTo>
                    <a:pt x="1094" y="1049"/>
                    <a:pt x="1094" y="1048"/>
                    <a:pt x="1094" y="1047"/>
                  </a:cubicBezTo>
                  <a:cubicBezTo>
                    <a:pt x="1095" y="1047"/>
                    <a:pt x="1095" y="1046"/>
                    <a:pt x="1096" y="1046"/>
                  </a:cubicBezTo>
                  <a:close/>
                  <a:moveTo>
                    <a:pt x="1091" y="325"/>
                  </a:moveTo>
                  <a:cubicBezTo>
                    <a:pt x="1092" y="325"/>
                    <a:pt x="1092" y="327"/>
                    <a:pt x="1091" y="327"/>
                  </a:cubicBezTo>
                  <a:cubicBezTo>
                    <a:pt x="1090" y="328"/>
                    <a:pt x="1089" y="329"/>
                    <a:pt x="1086" y="329"/>
                  </a:cubicBezTo>
                  <a:cubicBezTo>
                    <a:pt x="1086" y="329"/>
                    <a:pt x="1086" y="328"/>
                    <a:pt x="1086" y="327"/>
                  </a:cubicBezTo>
                  <a:cubicBezTo>
                    <a:pt x="1086" y="326"/>
                    <a:pt x="1087" y="325"/>
                    <a:pt x="1088" y="324"/>
                  </a:cubicBezTo>
                  <a:cubicBezTo>
                    <a:pt x="1089" y="324"/>
                    <a:pt x="1090" y="324"/>
                    <a:pt x="1091" y="325"/>
                  </a:cubicBezTo>
                  <a:close/>
                  <a:moveTo>
                    <a:pt x="1081" y="320"/>
                  </a:moveTo>
                  <a:cubicBezTo>
                    <a:pt x="1082" y="318"/>
                    <a:pt x="1083" y="317"/>
                    <a:pt x="1085" y="316"/>
                  </a:cubicBezTo>
                  <a:cubicBezTo>
                    <a:pt x="1085" y="316"/>
                    <a:pt x="1086" y="316"/>
                    <a:pt x="1086" y="316"/>
                  </a:cubicBezTo>
                  <a:cubicBezTo>
                    <a:pt x="1088" y="316"/>
                    <a:pt x="1089" y="316"/>
                    <a:pt x="1089" y="317"/>
                  </a:cubicBezTo>
                  <a:cubicBezTo>
                    <a:pt x="1090" y="318"/>
                    <a:pt x="1090" y="320"/>
                    <a:pt x="1088" y="321"/>
                  </a:cubicBezTo>
                  <a:cubicBezTo>
                    <a:pt x="1087" y="322"/>
                    <a:pt x="1085" y="323"/>
                    <a:pt x="1082" y="323"/>
                  </a:cubicBezTo>
                  <a:cubicBezTo>
                    <a:pt x="1082" y="322"/>
                    <a:pt x="1081" y="322"/>
                    <a:pt x="1081" y="322"/>
                  </a:cubicBezTo>
                  <a:cubicBezTo>
                    <a:pt x="1080" y="321"/>
                    <a:pt x="1080" y="321"/>
                    <a:pt x="1081" y="320"/>
                  </a:cubicBezTo>
                  <a:close/>
                  <a:moveTo>
                    <a:pt x="1085" y="445"/>
                  </a:moveTo>
                  <a:cubicBezTo>
                    <a:pt x="1085" y="445"/>
                    <a:pt x="1085" y="446"/>
                    <a:pt x="1084" y="446"/>
                  </a:cubicBezTo>
                  <a:cubicBezTo>
                    <a:pt x="1083" y="446"/>
                    <a:pt x="1083" y="446"/>
                    <a:pt x="1083" y="445"/>
                  </a:cubicBezTo>
                  <a:cubicBezTo>
                    <a:pt x="1083" y="444"/>
                    <a:pt x="1083" y="444"/>
                    <a:pt x="1084" y="444"/>
                  </a:cubicBezTo>
                  <a:cubicBezTo>
                    <a:pt x="1085" y="444"/>
                    <a:pt x="1085" y="444"/>
                    <a:pt x="1085" y="445"/>
                  </a:cubicBezTo>
                  <a:close/>
                  <a:moveTo>
                    <a:pt x="1074" y="308"/>
                  </a:moveTo>
                  <a:cubicBezTo>
                    <a:pt x="1075" y="307"/>
                    <a:pt x="1076" y="308"/>
                    <a:pt x="1077" y="308"/>
                  </a:cubicBezTo>
                  <a:cubicBezTo>
                    <a:pt x="1078" y="309"/>
                    <a:pt x="1078" y="310"/>
                    <a:pt x="1078" y="311"/>
                  </a:cubicBezTo>
                  <a:cubicBezTo>
                    <a:pt x="1078" y="312"/>
                    <a:pt x="1077" y="313"/>
                    <a:pt x="1076" y="313"/>
                  </a:cubicBezTo>
                  <a:cubicBezTo>
                    <a:pt x="1075" y="313"/>
                    <a:pt x="1074" y="313"/>
                    <a:pt x="1073" y="312"/>
                  </a:cubicBezTo>
                  <a:cubicBezTo>
                    <a:pt x="1073" y="311"/>
                    <a:pt x="1073" y="311"/>
                    <a:pt x="1073" y="310"/>
                  </a:cubicBezTo>
                  <a:cubicBezTo>
                    <a:pt x="1073" y="309"/>
                    <a:pt x="1073" y="308"/>
                    <a:pt x="1074" y="308"/>
                  </a:cubicBezTo>
                  <a:close/>
                  <a:moveTo>
                    <a:pt x="1073" y="431"/>
                  </a:moveTo>
                  <a:cubicBezTo>
                    <a:pt x="1074" y="431"/>
                    <a:pt x="1074" y="429"/>
                    <a:pt x="1074" y="428"/>
                  </a:cubicBezTo>
                  <a:cubicBezTo>
                    <a:pt x="1075" y="426"/>
                    <a:pt x="1077" y="425"/>
                    <a:pt x="1079" y="427"/>
                  </a:cubicBezTo>
                  <a:cubicBezTo>
                    <a:pt x="1080" y="428"/>
                    <a:pt x="1080" y="429"/>
                    <a:pt x="1081" y="429"/>
                  </a:cubicBezTo>
                  <a:cubicBezTo>
                    <a:pt x="1081" y="430"/>
                    <a:pt x="1081" y="430"/>
                    <a:pt x="1082" y="430"/>
                  </a:cubicBezTo>
                  <a:cubicBezTo>
                    <a:pt x="1082" y="431"/>
                    <a:pt x="1080" y="433"/>
                    <a:pt x="1079" y="433"/>
                  </a:cubicBezTo>
                  <a:cubicBezTo>
                    <a:pt x="1078" y="433"/>
                    <a:pt x="1078" y="432"/>
                    <a:pt x="1078" y="431"/>
                  </a:cubicBezTo>
                  <a:cubicBezTo>
                    <a:pt x="1077" y="430"/>
                    <a:pt x="1076" y="430"/>
                    <a:pt x="1076" y="432"/>
                  </a:cubicBezTo>
                  <a:cubicBezTo>
                    <a:pt x="1075" y="433"/>
                    <a:pt x="1075" y="435"/>
                    <a:pt x="1074" y="435"/>
                  </a:cubicBezTo>
                  <a:cubicBezTo>
                    <a:pt x="1073" y="436"/>
                    <a:pt x="1073" y="436"/>
                    <a:pt x="1072" y="436"/>
                  </a:cubicBezTo>
                  <a:cubicBezTo>
                    <a:pt x="1072" y="436"/>
                    <a:pt x="1071" y="435"/>
                    <a:pt x="1072" y="434"/>
                  </a:cubicBezTo>
                  <a:cubicBezTo>
                    <a:pt x="1072" y="433"/>
                    <a:pt x="1072" y="432"/>
                    <a:pt x="1073" y="431"/>
                  </a:cubicBezTo>
                  <a:close/>
                  <a:moveTo>
                    <a:pt x="1078" y="945"/>
                  </a:moveTo>
                  <a:cubicBezTo>
                    <a:pt x="1077" y="945"/>
                    <a:pt x="1077" y="946"/>
                    <a:pt x="1076" y="947"/>
                  </a:cubicBezTo>
                  <a:cubicBezTo>
                    <a:pt x="1075" y="947"/>
                    <a:pt x="1074" y="947"/>
                    <a:pt x="1074" y="946"/>
                  </a:cubicBezTo>
                  <a:cubicBezTo>
                    <a:pt x="1073" y="946"/>
                    <a:pt x="1074" y="945"/>
                    <a:pt x="1074" y="944"/>
                  </a:cubicBezTo>
                  <a:cubicBezTo>
                    <a:pt x="1074" y="944"/>
                    <a:pt x="1075" y="943"/>
                    <a:pt x="1075" y="943"/>
                  </a:cubicBezTo>
                  <a:cubicBezTo>
                    <a:pt x="1076" y="944"/>
                    <a:pt x="1077" y="944"/>
                    <a:pt x="1078" y="945"/>
                  </a:cubicBezTo>
                  <a:close/>
                  <a:moveTo>
                    <a:pt x="1070" y="944"/>
                  </a:moveTo>
                  <a:cubicBezTo>
                    <a:pt x="1071" y="944"/>
                    <a:pt x="1071" y="945"/>
                    <a:pt x="1071" y="945"/>
                  </a:cubicBezTo>
                  <a:cubicBezTo>
                    <a:pt x="1071" y="946"/>
                    <a:pt x="1070" y="946"/>
                    <a:pt x="1070" y="946"/>
                  </a:cubicBezTo>
                  <a:cubicBezTo>
                    <a:pt x="1070" y="946"/>
                    <a:pt x="1070" y="946"/>
                    <a:pt x="1069" y="945"/>
                  </a:cubicBezTo>
                  <a:cubicBezTo>
                    <a:pt x="1069" y="945"/>
                    <a:pt x="1070" y="944"/>
                    <a:pt x="1070" y="944"/>
                  </a:cubicBezTo>
                  <a:close/>
                  <a:moveTo>
                    <a:pt x="1062" y="400"/>
                  </a:moveTo>
                  <a:cubicBezTo>
                    <a:pt x="1063" y="400"/>
                    <a:pt x="1064" y="400"/>
                    <a:pt x="1064" y="401"/>
                  </a:cubicBezTo>
                  <a:cubicBezTo>
                    <a:pt x="1064" y="401"/>
                    <a:pt x="1064" y="401"/>
                    <a:pt x="1064" y="402"/>
                  </a:cubicBezTo>
                  <a:cubicBezTo>
                    <a:pt x="1063" y="403"/>
                    <a:pt x="1063" y="404"/>
                    <a:pt x="1062" y="403"/>
                  </a:cubicBezTo>
                  <a:cubicBezTo>
                    <a:pt x="1061" y="403"/>
                    <a:pt x="1061" y="403"/>
                    <a:pt x="1061" y="402"/>
                  </a:cubicBezTo>
                  <a:cubicBezTo>
                    <a:pt x="1061" y="401"/>
                    <a:pt x="1061" y="400"/>
                    <a:pt x="1062" y="400"/>
                  </a:cubicBezTo>
                  <a:close/>
                  <a:moveTo>
                    <a:pt x="1060" y="996"/>
                  </a:moveTo>
                  <a:cubicBezTo>
                    <a:pt x="1061" y="996"/>
                    <a:pt x="1061" y="997"/>
                    <a:pt x="1062" y="997"/>
                  </a:cubicBezTo>
                  <a:cubicBezTo>
                    <a:pt x="1062" y="998"/>
                    <a:pt x="1062" y="998"/>
                    <a:pt x="1062" y="999"/>
                  </a:cubicBezTo>
                  <a:cubicBezTo>
                    <a:pt x="1062" y="1000"/>
                    <a:pt x="1062" y="1001"/>
                    <a:pt x="1063" y="1001"/>
                  </a:cubicBezTo>
                  <a:cubicBezTo>
                    <a:pt x="1065" y="1001"/>
                    <a:pt x="1064" y="999"/>
                    <a:pt x="1064" y="998"/>
                  </a:cubicBezTo>
                  <a:cubicBezTo>
                    <a:pt x="1064" y="998"/>
                    <a:pt x="1065" y="997"/>
                    <a:pt x="1065" y="996"/>
                  </a:cubicBezTo>
                  <a:cubicBezTo>
                    <a:pt x="1065" y="996"/>
                    <a:pt x="1065" y="996"/>
                    <a:pt x="1065" y="996"/>
                  </a:cubicBezTo>
                  <a:cubicBezTo>
                    <a:pt x="1066" y="996"/>
                    <a:pt x="1066" y="996"/>
                    <a:pt x="1066" y="996"/>
                  </a:cubicBezTo>
                  <a:cubicBezTo>
                    <a:pt x="1066" y="996"/>
                    <a:pt x="1067" y="997"/>
                    <a:pt x="1067" y="997"/>
                  </a:cubicBezTo>
                  <a:cubicBezTo>
                    <a:pt x="1067" y="1000"/>
                    <a:pt x="1067" y="1002"/>
                    <a:pt x="1068" y="1004"/>
                  </a:cubicBezTo>
                  <a:cubicBezTo>
                    <a:pt x="1068" y="1005"/>
                    <a:pt x="1068" y="1006"/>
                    <a:pt x="1067" y="1007"/>
                  </a:cubicBezTo>
                  <a:cubicBezTo>
                    <a:pt x="1067" y="1008"/>
                    <a:pt x="1066" y="1009"/>
                    <a:pt x="1066" y="1010"/>
                  </a:cubicBezTo>
                  <a:cubicBezTo>
                    <a:pt x="1066" y="1012"/>
                    <a:pt x="1065" y="1013"/>
                    <a:pt x="1063" y="1012"/>
                  </a:cubicBezTo>
                  <a:cubicBezTo>
                    <a:pt x="1062" y="1011"/>
                    <a:pt x="1061" y="1010"/>
                    <a:pt x="1060" y="1009"/>
                  </a:cubicBezTo>
                  <a:cubicBezTo>
                    <a:pt x="1060" y="1009"/>
                    <a:pt x="1059" y="1009"/>
                    <a:pt x="1059" y="1010"/>
                  </a:cubicBezTo>
                  <a:cubicBezTo>
                    <a:pt x="1058" y="1010"/>
                    <a:pt x="1058" y="1010"/>
                    <a:pt x="1058" y="1011"/>
                  </a:cubicBezTo>
                  <a:cubicBezTo>
                    <a:pt x="1059" y="1012"/>
                    <a:pt x="1059" y="1013"/>
                    <a:pt x="1059" y="1014"/>
                  </a:cubicBezTo>
                  <a:cubicBezTo>
                    <a:pt x="1059" y="1014"/>
                    <a:pt x="1059" y="1015"/>
                    <a:pt x="1059" y="1015"/>
                  </a:cubicBezTo>
                  <a:cubicBezTo>
                    <a:pt x="1058" y="1016"/>
                    <a:pt x="1057" y="1016"/>
                    <a:pt x="1057" y="1016"/>
                  </a:cubicBezTo>
                  <a:cubicBezTo>
                    <a:pt x="1057" y="1015"/>
                    <a:pt x="1057" y="1015"/>
                    <a:pt x="1057" y="1015"/>
                  </a:cubicBezTo>
                  <a:cubicBezTo>
                    <a:pt x="1056" y="1014"/>
                    <a:pt x="1056" y="1014"/>
                    <a:pt x="1056" y="1013"/>
                  </a:cubicBezTo>
                  <a:cubicBezTo>
                    <a:pt x="1056" y="1011"/>
                    <a:pt x="1053" y="1011"/>
                    <a:pt x="1053" y="1009"/>
                  </a:cubicBezTo>
                  <a:cubicBezTo>
                    <a:pt x="1053" y="1008"/>
                    <a:pt x="1054" y="1006"/>
                    <a:pt x="1053" y="1005"/>
                  </a:cubicBezTo>
                  <a:cubicBezTo>
                    <a:pt x="1052" y="1004"/>
                    <a:pt x="1053" y="1003"/>
                    <a:pt x="1054" y="1002"/>
                  </a:cubicBezTo>
                  <a:cubicBezTo>
                    <a:pt x="1054" y="1002"/>
                    <a:pt x="1055" y="1001"/>
                    <a:pt x="1056" y="1001"/>
                  </a:cubicBezTo>
                  <a:cubicBezTo>
                    <a:pt x="1057" y="1001"/>
                    <a:pt x="1058" y="1000"/>
                    <a:pt x="1058" y="999"/>
                  </a:cubicBezTo>
                  <a:cubicBezTo>
                    <a:pt x="1058" y="998"/>
                    <a:pt x="1058" y="998"/>
                    <a:pt x="1058" y="997"/>
                  </a:cubicBezTo>
                  <a:cubicBezTo>
                    <a:pt x="1059" y="997"/>
                    <a:pt x="1059" y="996"/>
                    <a:pt x="1060" y="996"/>
                  </a:cubicBezTo>
                  <a:close/>
                  <a:moveTo>
                    <a:pt x="1041" y="426"/>
                  </a:moveTo>
                  <a:cubicBezTo>
                    <a:pt x="1040" y="425"/>
                    <a:pt x="1041" y="424"/>
                    <a:pt x="1041" y="423"/>
                  </a:cubicBezTo>
                  <a:cubicBezTo>
                    <a:pt x="1042" y="423"/>
                    <a:pt x="1043" y="422"/>
                    <a:pt x="1043" y="423"/>
                  </a:cubicBezTo>
                  <a:cubicBezTo>
                    <a:pt x="1044" y="424"/>
                    <a:pt x="1045" y="424"/>
                    <a:pt x="1045" y="425"/>
                  </a:cubicBezTo>
                  <a:cubicBezTo>
                    <a:pt x="1047" y="427"/>
                    <a:pt x="1047" y="429"/>
                    <a:pt x="1044" y="430"/>
                  </a:cubicBezTo>
                  <a:cubicBezTo>
                    <a:pt x="1043" y="431"/>
                    <a:pt x="1042" y="432"/>
                    <a:pt x="1041" y="431"/>
                  </a:cubicBezTo>
                  <a:cubicBezTo>
                    <a:pt x="1041" y="431"/>
                    <a:pt x="1041" y="430"/>
                    <a:pt x="1041" y="430"/>
                  </a:cubicBezTo>
                  <a:cubicBezTo>
                    <a:pt x="1043" y="428"/>
                    <a:pt x="1043" y="427"/>
                    <a:pt x="1041" y="426"/>
                  </a:cubicBezTo>
                  <a:close/>
                  <a:moveTo>
                    <a:pt x="1046" y="968"/>
                  </a:moveTo>
                  <a:cubicBezTo>
                    <a:pt x="1046" y="969"/>
                    <a:pt x="1045" y="970"/>
                    <a:pt x="1044" y="970"/>
                  </a:cubicBezTo>
                  <a:cubicBezTo>
                    <a:pt x="1043" y="971"/>
                    <a:pt x="1042" y="970"/>
                    <a:pt x="1042" y="968"/>
                  </a:cubicBezTo>
                  <a:cubicBezTo>
                    <a:pt x="1042" y="967"/>
                    <a:pt x="1042" y="966"/>
                    <a:pt x="1043" y="966"/>
                  </a:cubicBezTo>
                  <a:cubicBezTo>
                    <a:pt x="1045" y="965"/>
                    <a:pt x="1046" y="967"/>
                    <a:pt x="1046" y="968"/>
                  </a:cubicBezTo>
                  <a:close/>
                  <a:moveTo>
                    <a:pt x="1042" y="996"/>
                  </a:moveTo>
                  <a:cubicBezTo>
                    <a:pt x="1042" y="996"/>
                    <a:pt x="1043" y="996"/>
                    <a:pt x="1043" y="996"/>
                  </a:cubicBezTo>
                  <a:cubicBezTo>
                    <a:pt x="1043" y="998"/>
                    <a:pt x="1044" y="999"/>
                    <a:pt x="1045" y="1001"/>
                  </a:cubicBezTo>
                  <a:cubicBezTo>
                    <a:pt x="1045" y="1002"/>
                    <a:pt x="1045" y="1003"/>
                    <a:pt x="1046" y="1004"/>
                  </a:cubicBezTo>
                  <a:cubicBezTo>
                    <a:pt x="1046" y="1004"/>
                    <a:pt x="1047" y="1004"/>
                    <a:pt x="1047" y="1004"/>
                  </a:cubicBezTo>
                  <a:cubicBezTo>
                    <a:pt x="1048" y="1004"/>
                    <a:pt x="1048" y="1003"/>
                    <a:pt x="1048" y="1003"/>
                  </a:cubicBezTo>
                  <a:cubicBezTo>
                    <a:pt x="1047" y="1002"/>
                    <a:pt x="1047" y="1001"/>
                    <a:pt x="1048" y="1000"/>
                  </a:cubicBezTo>
                  <a:cubicBezTo>
                    <a:pt x="1049" y="999"/>
                    <a:pt x="1049" y="998"/>
                    <a:pt x="1050" y="998"/>
                  </a:cubicBezTo>
                  <a:cubicBezTo>
                    <a:pt x="1051" y="995"/>
                    <a:pt x="1051" y="994"/>
                    <a:pt x="1049" y="993"/>
                  </a:cubicBezTo>
                  <a:cubicBezTo>
                    <a:pt x="1048" y="992"/>
                    <a:pt x="1048" y="992"/>
                    <a:pt x="1048" y="992"/>
                  </a:cubicBezTo>
                  <a:cubicBezTo>
                    <a:pt x="1047" y="992"/>
                    <a:pt x="1047" y="991"/>
                    <a:pt x="1047" y="990"/>
                  </a:cubicBezTo>
                  <a:cubicBezTo>
                    <a:pt x="1048" y="988"/>
                    <a:pt x="1050" y="988"/>
                    <a:pt x="1050" y="986"/>
                  </a:cubicBezTo>
                  <a:cubicBezTo>
                    <a:pt x="1050" y="985"/>
                    <a:pt x="1049" y="985"/>
                    <a:pt x="1048" y="985"/>
                  </a:cubicBezTo>
                  <a:cubicBezTo>
                    <a:pt x="1046" y="985"/>
                    <a:pt x="1044" y="984"/>
                    <a:pt x="1043" y="983"/>
                  </a:cubicBezTo>
                  <a:cubicBezTo>
                    <a:pt x="1042" y="982"/>
                    <a:pt x="1043" y="981"/>
                    <a:pt x="1043" y="980"/>
                  </a:cubicBezTo>
                  <a:cubicBezTo>
                    <a:pt x="1044" y="980"/>
                    <a:pt x="1045" y="980"/>
                    <a:pt x="1046" y="979"/>
                  </a:cubicBezTo>
                  <a:cubicBezTo>
                    <a:pt x="1048" y="979"/>
                    <a:pt x="1048" y="979"/>
                    <a:pt x="1047" y="977"/>
                  </a:cubicBezTo>
                  <a:cubicBezTo>
                    <a:pt x="1047" y="976"/>
                    <a:pt x="1047" y="976"/>
                    <a:pt x="1047" y="976"/>
                  </a:cubicBezTo>
                  <a:cubicBezTo>
                    <a:pt x="1050" y="974"/>
                    <a:pt x="1052" y="974"/>
                    <a:pt x="1054" y="976"/>
                  </a:cubicBezTo>
                  <a:cubicBezTo>
                    <a:pt x="1055" y="977"/>
                    <a:pt x="1057" y="977"/>
                    <a:pt x="1059" y="978"/>
                  </a:cubicBezTo>
                  <a:cubicBezTo>
                    <a:pt x="1059" y="980"/>
                    <a:pt x="1057" y="981"/>
                    <a:pt x="1056" y="982"/>
                  </a:cubicBezTo>
                  <a:cubicBezTo>
                    <a:pt x="1056" y="983"/>
                    <a:pt x="1055" y="984"/>
                    <a:pt x="1057" y="985"/>
                  </a:cubicBezTo>
                  <a:cubicBezTo>
                    <a:pt x="1057" y="985"/>
                    <a:pt x="1057" y="986"/>
                    <a:pt x="1057" y="986"/>
                  </a:cubicBezTo>
                  <a:cubicBezTo>
                    <a:pt x="1056" y="988"/>
                    <a:pt x="1055" y="989"/>
                    <a:pt x="1054" y="990"/>
                  </a:cubicBezTo>
                  <a:cubicBezTo>
                    <a:pt x="1053" y="992"/>
                    <a:pt x="1052" y="994"/>
                    <a:pt x="1054" y="995"/>
                  </a:cubicBezTo>
                  <a:cubicBezTo>
                    <a:pt x="1055" y="996"/>
                    <a:pt x="1055" y="997"/>
                    <a:pt x="1054" y="997"/>
                  </a:cubicBezTo>
                  <a:cubicBezTo>
                    <a:pt x="1052" y="999"/>
                    <a:pt x="1052" y="1002"/>
                    <a:pt x="1051" y="1005"/>
                  </a:cubicBezTo>
                  <a:cubicBezTo>
                    <a:pt x="1051" y="1006"/>
                    <a:pt x="1050" y="1008"/>
                    <a:pt x="1049" y="1009"/>
                  </a:cubicBezTo>
                  <a:cubicBezTo>
                    <a:pt x="1048" y="1010"/>
                    <a:pt x="1047" y="1010"/>
                    <a:pt x="1046" y="1009"/>
                  </a:cubicBezTo>
                  <a:cubicBezTo>
                    <a:pt x="1045" y="1008"/>
                    <a:pt x="1044" y="1007"/>
                    <a:pt x="1043" y="1005"/>
                  </a:cubicBezTo>
                  <a:cubicBezTo>
                    <a:pt x="1042" y="1002"/>
                    <a:pt x="1041" y="1000"/>
                    <a:pt x="1041" y="997"/>
                  </a:cubicBezTo>
                  <a:cubicBezTo>
                    <a:pt x="1041" y="996"/>
                    <a:pt x="1041" y="996"/>
                    <a:pt x="1042" y="996"/>
                  </a:cubicBezTo>
                  <a:close/>
                  <a:moveTo>
                    <a:pt x="1060" y="436"/>
                  </a:moveTo>
                  <a:cubicBezTo>
                    <a:pt x="1060" y="437"/>
                    <a:pt x="1059" y="438"/>
                    <a:pt x="1059" y="438"/>
                  </a:cubicBezTo>
                  <a:cubicBezTo>
                    <a:pt x="1058" y="438"/>
                    <a:pt x="1057" y="437"/>
                    <a:pt x="1058" y="437"/>
                  </a:cubicBezTo>
                  <a:cubicBezTo>
                    <a:pt x="1058" y="436"/>
                    <a:pt x="1058" y="435"/>
                    <a:pt x="1059" y="436"/>
                  </a:cubicBezTo>
                  <a:cubicBezTo>
                    <a:pt x="1060" y="436"/>
                    <a:pt x="1060" y="436"/>
                    <a:pt x="1060" y="436"/>
                  </a:cubicBezTo>
                  <a:close/>
                  <a:moveTo>
                    <a:pt x="1040" y="387"/>
                  </a:moveTo>
                  <a:cubicBezTo>
                    <a:pt x="1040" y="388"/>
                    <a:pt x="1041" y="390"/>
                    <a:pt x="1042" y="391"/>
                  </a:cubicBezTo>
                  <a:cubicBezTo>
                    <a:pt x="1043" y="390"/>
                    <a:pt x="1043" y="389"/>
                    <a:pt x="1044" y="389"/>
                  </a:cubicBezTo>
                  <a:cubicBezTo>
                    <a:pt x="1044" y="388"/>
                    <a:pt x="1045" y="387"/>
                    <a:pt x="1046" y="388"/>
                  </a:cubicBezTo>
                  <a:cubicBezTo>
                    <a:pt x="1047" y="388"/>
                    <a:pt x="1047" y="389"/>
                    <a:pt x="1048" y="390"/>
                  </a:cubicBezTo>
                  <a:cubicBezTo>
                    <a:pt x="1048" y="391"/>
                    <a:pt x="1047" y="392"/>
                    <a:pt x="1048" y="393"/>
                  </a:cubicBezTo>
                  <a:cubicBezTo>
                    <a:pt x="1048" y="392"/>
                    <a:pt x="1049" y="392"/>
                    <a:pt x="1049" y="391"/>
                  </a:cubicBezTo>
                  <a:cubicBezTo>
                    <a:pt x="1050" y="391"/>
                    <a:pt x="1050" y="391"/>
                    <a:pt x="1051" y="391"/>
                  </a:cubicBezTo>
                  <a:cubicBezTo>
                    <a:pt x="1051" y="391"/>
                    <a:pt x="1052" y="392"/>
                    <a:pt x="1051" y="392"/>
                  </a:cubicBezTo>
                  <a:cubicBezTo>
                    <a:pt x="1050" y="396"/>
                    <a:pt x="1051" y="397"/>
                    <a:pt x="1055" y="398"/>
                  </a:cubicBezTo>
                  <a:cubicBezTo>
                    <a:pt x="1057" y="399"/>
                    <a:pt x="1058" y="400"/>
                    <a:pt x="1059" y="401"/>
                  </a:cubicBezTo>
                  <a:cubicBezTo>
                    <a:pt x="1060" y="402"/>
                    <a:pt x="1060" y="403"/>
                    <a:pt x="1059" y="404"/>
                  </a:cubicBezTo>
                  <a:cubicBezTo>
                    <a:pt x="1058" y="405"/>
                    <a:pt x="1058" y="405"/>
                    <a:pt x="1057" y="406"/>
                  </a:cubicBezTo>
                  <a:cubicBezTo>
                    <a:pt x="1056" y="407"/>
                    <a:pt x="1055" y="406"/>
                    <a:pt x="1054" y="405"/>
                  </a:cubicBezTo>
                  <a:cubicBezTo>
                    <a:pt x="1054" y="405"/>
                    <a:pt x="1053" y="404"/>
                    <a:pt x="1053" y="404"/>
                  </a:cubicBezTo>
                  <a:cubicBezTo>
                    <a:pt x="1052" y="403"/>
                    <a:pt x="1051" y="403"/>
                    <a:pt x="1050" y="404"/>
                  </a:cubicBezTo>
                  <a:cubicBezTo>
                    <a:pt x="1049" y="406"/>
                    <a:pt x="1047" y="407"/>
                    <a:pt x="1045" y="407"/>
                  </a:cubicBezTo>
                  <a:cubicBezTo>
                    <a:pt x="1044" y="407"/>
                    <a:pt x="1043" y="406"/>
                    <a:pt x="1044" y="405"/>
                  </a:cubicBezTo>
                  <a:cubicBezTo>
                    <a:pt x="1044" y="403"/>
                    <a:pt x="1044" y="401"/>
                    <a:pt x="1044" y="399"/>
                  </a:cubicBezTo>
                  <a:cubicBezTo>
                    <a:pt x="1044" y="397"/>
                    <a:pt x="1043" y="397"/>
                    <a:pt x="1042" y="397"/>
                  </a:cubicBezTo>
                  <a:cubicBezTo>
                    <a:pt x="1041" y="397"/>
                    <a:pt x="1039" y="398"/>
                    <a:pt x="1038" y="398"/>
                  </a:cubicBezTo>
                  <a:cubicBezTo>
                    <a:pt x="1037" y="399"/>
                    <a:pt x="1036" y="399"/>
                    <a:pt x="1035" y="399"/>
                  </a:cubicBezTo>
                  <a:cubicBezTo>
                    <a:pt x="1034" y="400"/>
                    <a:pt x="1033" y="399"/>
                    <a:pt x="1033" y="398"/>
                  </a:cubicBezTo>
                  <a:cubicBezTo>
                    <a:pt x="1033" y="396"/>
                    <a:pt x="1032" y="394"/>
                    <a:pt x="1032" y="392"/>
                  </a:cubicBezTo>
                  <a:cubicBezTo>
                    <a:pt x="1032" y="391"/>
                    <a:pt x="1032" y="391"/>
                    <a:pt x="1033" y="390"/>
                  </a:cubicBezTo>
                  <a:cubicBezTo>
                    <a:pt x="1035" y="390"/>
                    <a:pt x="1036" y="391"/>
                    <a:pt x="1037" y="391"/>
                  </a:cubicBezTo>
                  <a:cubicBezTo>
                    <a:pt x="1036" y="389"/>
                    <a:pt x="1035" y="389"/>
                    <a:pt x="1034" y="388"/>
                  </a:cubicBezTo>
                  <a:cubicBezTo>
                    <a:pt x="1033" y="387"/>
                    <a:pt x="1033" y="386"/>
                    <a:pt x="1034" y="386"/>
                  </a:cubicBezTo>
                  <a:cubicBezTo>
                    <a:pt x="1034" y="386"/>
                    <a:pt x="1035" y="385"/>
                    <a:pt x="1036" y="385"/>
                  </a:cubicBezTo>
                  <a:cubicBezTo>
                    <a:pt x="1038" y="384"/>
                    <a:pt x="1038" y="385"/>
                    <a:pt x="1040" y="387"/>
                  </a:cubicBezTo>
                  <a:close/>
                  <a:moveTo>
                    <a:pt x="1037" y="926"/>
                  </a:moveTo>
                  <a:cubicBezTo>
                    <a:pt x="1035" y="926"/>
                    <a:pt x="1034" y="926"/>
                    <a:pt x="1033" y="926"/>
                  </a:cubicBezTo>
                  <a:cubicBezTo>
                    <a:pt x="1032" y="926"/>
                    <a:pt x="1032" y="925"/>
                    <a:pt x="1032" y="924"/>
                  </a:cubicBezTo>
                  <a:cubicBezTo>
                    <a:pt x="1032" y="922"/>
                    <a:pt x="1033" y="921"/>
                    <a:pt x="1035" y="922"/>
                  </a:cubicBezTo>
                  <a:cubicBezTo>
                    <a:pt x="1036" y="923"/>
                    <a:pt x="1037" y="923"/>
                    <a:pt x="1037" y="925"/>
                  </a:cubicBezTo>
                  <a:cubicBezTo>
                    <a:pt x="1038" y="925"/>
                    <a:pt x="1037" y="926"/>
                    <a:pt x="1037" y="926"/>
                  </a:cubicBezTo>
                  <a:close/>
                  <a:moveTo>
                    <a:pt x="1031" y="379"/>
                  </a:moveTo>
                  <a:cubicBezTo>
                    <a:pt x="1031" y="378"/>
                    <a:pt x="1032" y="378"/>
                    <a:pt x="1032" y="378"/>
                  </a:cubicBezTo>
                  <a:cubicBezTo>
                    <a:pt x="1033" y="376"/>
                    <a:pt x="1034" y="376"/>
                    <a:pt x="1036" y="377"/>
                  </a:cubicBezTo>
                  <a:cubicBezTo>
                    <a:pt x="1036" y="378"/>
                    <a:pt x="1037" y="379"/>
                    <a:pt x="1037" y="381"/>
                  </a:cubicBezTo>
                  <a:cubicBezTo>
                    <a:pt x="1037" y="382"/>
                    <a:pt x="1036" y="383"/>
                    <a:pt x="1034" y="383"/>
                  </a:cubicBezTo>
                  <a:cubicBezTo>
                    <a:pt x="1033" y="383"/>
                    <a:pt x="1032" y="382"/>
                    <a:pt x="1032" y="381"/>
                  </a:cubicBezTo>
                  <a:cubicBezTo>
                    <a:pt x="1031" y="381"/>
                    <a:pt x="1031" y="380"/>
                    <a:pt x="1031" y="379"/>
                  </a:cubicBezTo>
                  <a:close/>
                  <a:moveTo>
                    <a:pt x="1032" y="913"/>
                  </a:moveTo>
                  <a:cubicBezTo>
                    <a:pt x="1033" y="913"/>
                    <a:pt x="1034" y="913"/>
                    <a:pt x="1034" y="912"/>
                  </a:cubicBezTo>
                  <a:cubicBezTo>
                    <a:pt x="1034" y="911"/>
                    <a:pt x="1035" y="910"/>
                    <a:pt x="1036" y="911"/>
                  </a:cubicBezTo>
                  <a:cubicBezTo>
                    <a:pt x="1037" y="911"/>
                    <a:pt x="1037" y="912"/>
                    <a:pt x="1037" y="912"/>
                  </a:cubicBezTo>
                  <a:cubicBezTo>
                    <a:pt x="1037" y="913"/>
                    <a:pt x="1037" y="914"/>
                    <a:pt x="1037" y="914"/>
                  </a:cubicBezTo>
                  <a:cubicBezTo>
                    <a:pt x="1036" y="915"/>
                    <a:pt x="1035" y="916"/>
                    <a:pt x="1034" y="917"/>
                  </a:cubicBezTo>
                  <a:cubicBezTo>
                    <a:pt x="1034" y="919"/>
                    <a:pt x="1032" y="919"/>
                    <a:pt x="1031" y="918"/>
                  </a:cubicBezTo>
                  <a:cubicBezTo>
                    <a:pt x="1031" y="917"/>
                    <a:pt x="1030" y="916"/>
                    <a:pt x="1030" y="915"/>
                  </a:cubicBezTo>
                  <a:cubicBezTo>
                    <a:pt x="1030" y="914"/>
                    <a:pt x="1031" y="913"/>
                    <a:pt x="1032" y="913"/>
                  </a:cubicBezTo>
                  <a:close/>
                  <a:moveTo>
                    <a:pt x="1033" y="1019"/>
                  </a:moveTo>
                  <a:cubicBezTo>
                    <a:pt x="1033" y="1019"/>
                    <a:pt x="1033" y="1019"/>
                    <a:pt x="1032" y="1018"/>
                  </a:cubicBezTo>
                  <a:cubicBezTo>
                    <a:pt x="1032" y="1018"/>
                    <a:pt x="1031" y="1017"/>
                    <a:pt x="1031" y="1016"/>
                  </a:cubicBezTo>
                  <a:cubicBezTo>
                    <a:pt x="1032" y="1016"/>
                    <a:pt x="1032" y="1015"/>
                    <a:pt x="1033" y="1015"/>
                  </a:cubicBezTo>
                  <a:cubicBezTo>
                    <a:pt x="1034" y="1015"/>
                    <a:pt x="1035" y="1015"/>
                    <a:pt x="1036" y="1015"/>
                  </a:cubicBezTo>
                  <a:cubicBezTo>
                    <a:pt x="1035" y="1014"/>
                    <a:pt x="1035" y="1013"/>
                    <a:pt x="1035" y="1012"/>
                  </a:cubicBezTo>
                  <a:cubicBezTo>
                    <a:pt x="1035" y="1012"/>
                    <a:pt x="1035" y="1011"/>
                    <a:pt x="1035" y="1011"/>
                  </a:cubicBezTo>
                  <a:cubicBezTo>
                    <a:pt x="1035" y="1011"/>
                    <a:pt x="1036" y="1011"/>
                    <a:pt x="1036" y="1011"/>
                  </a:cubicBezTo>
                  <a:cubicBezTo>
                    <a:pt x="1037" y="1013"/>
                    <a:pt x="1037" y="1013"/>
                    <a:pt x="1039" y="1013"/>
                  </a:cubicBezTo>
                  <a:cubicBezTo>
                    <a:pt x="1041" y="1014"/>
                    <a:pt x="1041" y="1014"/>
                    <a:pt x="1040" y="1016"/>
                  </a:cubicBezTo>
                  <a:cubicBezTo>
                    <a:pt x="1038" y="1022"/>
                    <a:pt x="1039" y="1021"/>
                    <a:pt x="1033" y="1019"/>
                  </a:cubicBezTo>
                  <a:close/>
                  <a:moveTo>
                    <a:pt x="1041" y="1114"/>
                  </a:moveTo>
                  <a:cubicBezTo>
                    <a:pt x="1038" y="1111"/>
                    <a:pt x="1037" y="1108"/>
                    <a:pt x="1035" y="1105"/>
                  </a:cubicBezTo>
                  <a:cubicBezTo>
                    <a:pt x="1034" y="1103"/>
                    <a:pt x="1034" y="1102"/>
                    <a:pt x="1035" y="1101"/>
                  </a:cubicBezTo>
                  <a:cubicBezTo>
                    <a:pt x="1036" y="1100"/>
                    <a:pt x="1036" y="1100"/>
                    <a:pt x="1037" y="1101"/>
                  </a:cubicBezTo>
                  <a:cubicBezTo>
                    <a:pt x="1038" y="1102"/>
                    <a:pt x="1039" y="1103"/>
                    <a:pt x="1039" y="1104"/>
                  </a:cubicBezTo>
                  <a:cubicBezTo>
                    <a:pt x="1040" y="1106"/>
                    <a:pt x="1040" y="1108"/>
                    <a:pt x="1042" y="1110"/>
                  </a:cubicBezTo>
                  <a:cubicBezTo>
                    <a:pt x="1044" y="1112"/>
                    <a:pt x="1043" y="1112"/>
                    <a:pt x="1041" y="1114"/>
                  </a:cubicBezTo>
                  <a:close/>
                  <a:moveTo>
                    <a:pt x="1044" y="1104"/>
                  </a:moveTo>
                  <a:cubicBezTo>
                    <a:pt x="1043" y="1105"/>
                    <a:pt x="1042" y="1105"/>
                    <a:pt x="1041" y="1105"/>
                  </a:cubicBezTo>
                  <a:cubicBezTo>
                    <a:pt x="1040" y="1103"/>
                    <a:pt x="1039" y="1102"/>
                    <a:pt x="1039" y="1100"/>
                  </a:cubicBezTo>
                  <a:cubicBezTo>
                    <a:pt x="1039" y="1099"/>
                    <a:pt x="1040" y="1098"/>
                    <a:pt x="1041" y="1098"/>
                  </a:cubicBezTo>
                  <a:cubicBezTo>
                    <a:pt x="1043" y="1099"/>
                    <a:pt x="1045" y="1102"/>
                    <a:pt x="1044" y="1104"/>
                  </a:cubicBezTo>
                  <a:close/>
                  <a:moveTo>
                    <a:pt x="1056" y="1049"/>
                  </a:moveTo>
                  <a:cubicBezTo>
                    <a:pt x="1052" y="1049"/>
                    <a:pt x="1048" y="1047"/>
                    <a:pt x="1045" y="1044"/>
                  </a:cubicBezTo>
                  <a:cubicBezTo>
                    <a:pt x="1044" y="1043"/>
                    <a:pt x="1044" y="1042"/>
                    <a:pt x="1045" y="1042"/>
                  </a:cubicBezTo>
                  <a:cubicBezTo>
                    <a:pt x="1046" y="1042"/>
                    <a:pt x="1047" y="1042"/>
                    <a:pt x="1047" y="1042"/>
                  </a:cubicBezTo>
                  <a:cubicBezTo>
                    <a:pt x="1050" y="1040"/>
                    <a:pt x="1052" y="1041"/>
                    <a:pt x="1054" y="1044"/>
                  </a:cubicBezTo>
                  <a:cubicBezTo>
                    <a:pt x="1055" y="1045"/>
                    <a:pt x="1056" y="1046"/>
                    <a:pt x="1057" y="1047"/>
                  </a:cubicBezTo>
                  <a:cubicBezTo>
                    <a:pt x="1057" y="1048"/>
                    <a:pt x="1057" y="1048"/>
                    <a:pt x="1057" y="1049"/>
                  </a:cubicBezTo>
                  <a:cubicBezTo>
                    <a:pt x="1057" y="1049"/>
                    <a:pt x="1057" y="1049"/>
                    <a:pt x="1056" y="1049"/>
                  </a:cubicBezTo>
                  <a:close/>
                  <a:moveTo>
                    <a:pt x="1078" y="1064"/>
                  </a:moveTo>
                  <a:cubicBezTo>
                    <a:pt x="1077" y="1064"/>
                    <a:pt x="1076" y="1064"/>
                    <a:pt x="1076" y="1064"/>
                  </a:cubicBezTo>
                  <a:cubicBezTo>
                    <a:pt x="1076" y="1063"/>
                    <a:pt x="1076" y="1062"/>
                    <a:pt x="1076" y="1062"/>
                  </a:cubicBezTo>
                  <a:cubicBezTo>
                    <a:pt x="1077" y="1061"/>
                    <a:pt x="1077" y="1060"/>
                    <a:pt x="1078" y="1060"/>
                  </a:cubicBezTo>
                  <a:cubicBezTo>
                    <a:pt x="1079" y="1060"/>
                    <a:pt x="1079" y="1061"/>
                    <a:pt x="1079" y="1061"/>
                  </a:cubicBezTo>
                  <a:cubicBezTo>
                    <a:pt x="1079" y="1062"/>
                    <a:pt x="1079" y="1063"/>
                    <a:pt x="1078" y="1064"/>
                  </a:cubicBezTo>
                  <a:close/>
                  <a:moveTo>
                    <a:pt x="1076" y="1052"/>
                  </a:moveTo>
                  <a:cubicBezTo>
                    <a:pt x="1076" y="1051"/>
                    <a:pt x="1078" y="1049"/>
                    <a:pt x="1079" y="1050"/>
                  </a:cubicBezTo>
                  <a:cubicBezTo>
                    <a:pt x="1080" y="1050"/>
                    <a:pt x="1080" y="1050"/>
                    <a:pt x="1080" y="1051"/>
                  </a:cubicBezTo>
                  <a:cubicBezTo>
                    <a:pt x="1082" y="1053"/>
                    <a:pt x="1081" y="1057"/>
                    <a:pt x="1078" y="1058"/>
                  </a:cubicBezTo>
                  <a:cubicBezTo>
                    <a:pt x="1078" y="1058"/>
                    <a:pt x="1077" y="1058"/>
                    <a:pt x="1077" y="1058"/>
                  </a:cubicBezTo>
                  <a:cubicBezTo>
                    <a:pt x="1077" y="1058"/>
                    <a:pt x="1077" y="1058"/>
                    <a:pt x="1077" y="1058"/>
                  </a:cubicBezTo>
                  <a:cubicBezTo>
                    <a:pt x="1077" y="1056"/>
                    <a:pt x="1077" y="1054"/>
                    <a:pt x="1076" y="1052"/>
                  </a:cubicBezTo>
                  <a:close/>
                  <a:moveTo>
                    <a:pt x="1082" y="1075"/>
                  </a:moveTo>
                  <a:cubicBezTo>
                    <a:pt x="1082" y="1076"/>
                    <a:pt x="1081" y="1076"/>
                    <a:pt x="1080" y="1076"/>
                  </a:cubicBezTo>
                  <a:cubicBezTo>
                    <a:pt x="1079" y="1076"/>
                    <a:pt x="1078" y="1075"/>
                    <a:pt x="1079" y="1074"/>
                  </a:cubicBezTo>
                  <a:cubicBezTo>
                    <a:pt x="1079" y="1073"/>
                    <a:pt x="1080" y="1073"/>
                    <a:pt x="1080" y="1072"/>
                  </a:cubicBezTo>
                  <a:cubicBezTo>
                    <a:pt x="1080" y="1072"/>
                    <a:pt x="1081" y="1072"/>
                    <a:pt x="1081" y="1071"/>
                  </a:cubicBezTo>
                  <a:cubicBezTo>
                    <a:pt x="1081" y="1072"/>
                    <a:pt x="1082" y="1072"/>
                    <a:pt x="1082" y="1072"/>
                  </a:cubicBezTo>
                  <a:cubicBezTo>
                    <a:pt x="1083" y="1073"/>
                    <a:pt x="1083" y="1074"/>
                    <a:pt x="1082" y="1075"/>
                  </a:cubicBezTo>
                  <a:close/>
                  <a:moveTo>
                    <a:pt x="1085" y="1038"/>
                  </a:moveTo>
                  <a:cubicBezTo>
                    <a:pt x="1083" y="1039"/>
                    <a:pt x="1082" y="1039"/>
                    <a:pt x="1080" y="1038"/>
                  </a:cubicBezTo>
                  <a:cubicBezTo>
                    <a:pt x="1078" y="1038"/>
                    <a:pt x="1078" y="1039"/>
                    <a:pt x="1078" y="1040"/>
                  </a:cubicBezTo>
                  <a:cubicBezTo>
                    <a:pt x="1078" y="1042"/>
                    <a:pt x="1078" y="1043"/>
                    <a:pt x="1080" y="1043"/>
                  </a:cubicBezTo>
                  <a:cubicBezTo>
                    <a:pt x="1081" y="1044"/>
                    <a:pt x="1081" y="1045"/>
                    <a:pt x="1081" y="1045"/>
                  </a:cubicBezTo>
                  <a:cubicBezTo>
                    <a:pt x="1080" y="1046"/>
                    <a:pt x="1079" y="1047"/>
                    <a:pt x="1078" y="1047"/>
                  </a:cubicBezTo>
                  <a:cubicBezTo>
                    <a:pt x="1077" y="1048"/>
                    <a:pt x="1076" y="1049"/>
                    <a:pt x="1075" y="1050"/>
                  </a:cubicBezTo>
                  <a:cubicBezTo>
                    <a:pt x="1074" y="1051"/>
                    <a:pt x="1074" y="1052"/>
                    <a:pt x="1075" y="1053"/>
                  </a:cubicBezTo>
                  <a:cubicBezTo>
                    <a:pt x="1075" y="1054"/>
                    <a:pt x="1075" y="1054"/>
                    <a:pt x="1075" y="1055"/>
                  </a:cubicBezTo>
                  <a:cubicBezTo>
                    <a:pt x="1076" y="1056"/>
                    <a:pt x="1076" y="1057"/>
                    <a:pt x="1074" y="1058"/>
                  </a:cubicBezTo>
                  <a:cubicBezTo>
                    <a:pt x="1074" y="1059"/>
                    <a:pt x="1073" y="1059"/>
                    <a:pt x="1072" y="1059"/>
                  </a:cubicBezTo>
                  <a:cubicBezTo>
                    <a:pt x="1068" y="1062"/>
                    <a:pt x="1068" y="1062"/>
                    <a:pt x="1065" y="1059"/>
                  </a:cubicBezTo>
                  <a:cubicBezTo>
                    <a:pt x="1064" y="1058"/>
                    <a:pt x="1063" y="1057"/>
                    <a:pt x="1062" y="1057"/>
                  </a:cubicBezTo>
                  <a:cubicBezTo>
                    <a:pt x="1061" y="1056"/>
                    <a:pt x="1060" y="1055"/>
                    <a:pt x="1060" y="1054"/>
                  </a:cubicBezTo>
                  <a:cubicBezTo>
                    <a:pt x="1060" y="1052"/>
                    <a:pt x="1060" y="1051"/>
                    <a:pt x="1062" y="1051"/>
                  </a:cubicBezTo>
                  <a:cubicBezTo>
                    <a:pt x="1063" y="1051"/>
                    <a:pt x="1064" y="1051"/>
                    <a:pt x="1064" y="1051"/>
                  </a:cubicBezTo>
                  <a:cubicBezTo>
                    <a:pt x="1065" y="1051"/>
                    <a:pt x="1065" y="1050"/>
                    <a:pt x="1064" y="1050"/>
                  </a:cubicBezTo>
                  <a:cubicBezTo>
                    <a:pt x="1064" y="1049"/>
                    <a:pt x="1063" y="1048"/>
                    <a:pt x="1063" y="1048"/>
                  </a:cubicBezTo>
                  <a:cubicBezTo>
                    <a:pt x="1061" y="1047"/>
                    <a:pt x="1059" y="1046"/>
                    <a:pt x="1057" y="1045"/>
                  </a:cubicBezTo>
                  <a:cubicBezTo>
                    <a:pt x="1054" y="1043"/>
                    <a:pt x="1052" y="1041"/>
                    <a:pt x="1051" y="1038"/>
                  </a:cubicBezTo>
                  <a:cubicBezTo>
                    <a:pt x="1049" y="1035"/>
                    <a:pt x="1048" y="1034"/>
                    <a:pt x="1045" y="1033"/>
                  </a:cubicBezTo>
                  <a:cubicBezTo>
                    <a:pt x="1043" y="1033"/>
                    <a:pt x="1042" y="1033"/>
                    <a:pt x="1040" y="1032"/>
                  </a:cubicBezTo>
                  <a:cubicBezTo>
                    <a:pt x="1039" y="1032"/>
                    <a:pt x="1038" y="1031"/>
                    <a:pt x="1037" y="1030"/>
                  </a:cubicBezTo>
                  <a:cubicBezTo>
                    <a:pt x="1036" y="1029"/>
                    <a:pt x="1036" y="1028"/>
                    <a:pt x="1036" y="1027"/>
                  </a:cubicBezTo>
                  <a:cubicBezTo>
                    <a:pt x="1037" y="1026"/>
                    <a:pt x="1038" y="1025"/>
                    <a:pt x="1038" y="1026"/>
                  </a:cubicBezTo>
                  <a:cubicBezTo>
                    <a:pt x="1039" y="1026"/>
                    <a:pt x="1040" y="1026"/>
                    <a:pt x="1040" y="1027"/>
                  </a:cubicBezTo>
                  <a:cubicBezTo>
                    <a:pt x="1043" y="1029"/>
                    <a:pt x="1046" y="1029"/>
                    <a:pt x="1048" y="1028"/>
                  </a:cubicBezTo>
                  <a:cubicBezTo>
                    <a:pt x="1050" y="1028"/>
                    <a:pt x="1051" y="1027"/>
                    <a:pt x="1051" y="1026"/>
                  </a:cubicBezTo>
                  <a:cubicBezTo>
                    <a:pt x="1050" y="1024"/>
                    <a:pt x="1050" y="1022"/>
                    <a:pt x="1050" y="1020"/>
                  </a:cubicBezTo>
                  <a:cubicBezTo>
                    <a:pt x="1049" y="1019"/>
                    <a:pt x="1050" y="1019"/>
                    <a:pt x="1050" y="1018"/>
                  </a:cubicBezTo>
                  <a:cubicBezTo>
                    <a:pt x="1051" y="1018"/>
                    <a:pt x="1052" y="1018"/>
                    <a:pt x="1052" y="1019"/>
                  </a:cubicBezTo>
                  <a:cubicBezTo>
                    <a:pt x="1053" y="1020"/>
                    <a:pt x="1054" y="1022"/>
                    <a:pt x="1054" y="1024"/>
                  </a:cubicBezTo>
                  <a:cubicBezTo>
                    <a:pt x="1054" y="1027"/>
                    <a:pt x="1056" y="1027"/>
                    <a:pt x="1058" y="1026"/>
                  </a:cubicBezTo>
                  <a:cubicBezTo>
                    <a:pt x="1059" y="1025"/>
                    <a:pt x="1060" y="1024"/>
                    <a:pt x="1060" y="1023"/>
                  </a:cubicBezTo>
                  <a:cubicBezTo>
                    <a:pt x="1060" y="1022"/>
                    <a:pt x="1060" y="1020"/>
                    <a:pt x="1061" y="1019"/>
                  </a:cubicBezTo>
                  <a:cubicBezTo>
                    <a:pt x="1061" y="1018"/>
                    <a:pt x="1062" y="1017"/>
                    <a:pt x="1063" y="1017"/>
                  </a:cubicBezTo>
                  <a:cubicBezTo>
                    <a:pt x="1064" y="1017"/>
                    <a:pt x="1065" y="1017"/>
                    <a:pt x="1065" y="1019"/>
                  </a:cubicBezTo>
                  <a:cubicBezTo>
                    <a:pt x="1066" y="1021"/>
                    <a:pt x="1066" y="1023"/>
                    <a:pt x="1067" y="1025"/>
                  </a:cubicBezTo>
                  <a:cubicBezTo>
                    <a:pt x="1068" y="1026"/>
                    <a:pt x="1068" y="1027"/>
                    <a:pt x="1068" y="1028"/>
                  </a:cubicBezTo>
                  <a:cubicBezTo>
                    <a:pt x="1068" y="1029"/>
                    <a:pt x="1068" y="1029"/>
                    <a:pt x="1069" y="1029"/>
                  </a:cubicBezTo>
                  <a:cubicBezTo>
                    <a:pt x="1070" y="1029"/>
                    <a:pt x="1070" y="1028"/>
                    <a:pt x="1070" y="1027"/>
                  </a:cubicBezTo>
                  <a:cubicBezTo>
                    <a:pt x="1070" y="1027"/>
                    <a:pt x="1070" y="1027"/>
                    <a:pt x="1069" y="1026"/>
                  </a:cubicBezTo>
                  <a:cubicBezTo>
                    <a:pt x="1069" y="1025"/>
                    <a:pt x="1069" y="1025"/>
                    <a:pt x="1070" y="1024"/>
                  </a:cubicBezTo>
                  <a:cubicBezTo>
                    <a:pt x="1071" y="1023"/>
                    <a:pt x="1072" y="1021"/>
                    <a:pt x="1072" y="1020"/>
                  </a:cubicBezTo>
                  <a:cubicBezTo>
                    <a:pt x="1073" y="1019"/>
                    <a:pt x="1074" y="1019"/>
                    <a:pt x="1075" y="1019"/>
                  </a:cubicBezTo>
                  <a:cubicBezTo>
                    <a:pt x="1076" y="1020"/>
                    <a:pt x="1077" y="1021"/>
                    <a:pt x="1077" y="1022"/>
                  </a:cubicBezTo>
                  <a:cubicBezTo>
                    <a:pt x="1077" y="1024"/>
                    <a:pt x="1079" y="1025"/>
                    <a:pt x="1081" y="1026"/>
                  </a:cubicBezTo>
                  <a:cubicBezTo>
                    <a:pt x="1081" y="1026"/>
                    <a:pt x="1082" y="1026"/>
                    <a:pt x="1082" y="1026"/>
                  </a:cubicBezTo>
                  <a:cubicBezTo>
                    <a:pt x="1083" y="1026"/>
                    <a:pt x="1083" y="1028"/>
                    <a:pt x="1083" y="1028"/>
                  </a:cubicBezTo>
                  <a:cubicBezTo>
                    <a:pt x="1082" y="1029"/>
                    <a:pt x="1081" y="1029"/>
                    <a:pt x="1080" y="1030"/>
                  </a:cubicBezTo>
                  <a:cubicBezTo>
                    <a:pt x="1079" y="1030"/>
                    <a:pt x="1078" y="1031"/>
                    <a:pt x="1077" y="1031"/>
                  </a:cubicBezTo>
                  <a:cubicBezTo>
                    <a:pt x="1078" y="1032"/>
                    <a:pt x="1079" y="1032"/>
                    <a:pt x="1080" y="1032"/>
                  </a:cubicBezTo>
                  <a:cubicBezTo>
                    <a:pt x="1083" y="1031"/>
                    <a:pt x="1086" y="1033"/>
                    <a:pt x="1086" y="1036"/>
                  </a:cubicBezTo>
                  <a:cubicBezTo>
                    <a:pt x="1086" y="1037"/>
                    <a:pt x="1086" y="1037"/>
                    <a:pt x="1085" y="1038"/>
                  </a:cubicBezTo>
                  <a:close/>
                  <a:moveTo>
                    <a:pt x="1092" y="1041"/>
                  </a:moveTo>
                  <a:cubicBezTo>
                    <a:pt x="1092" y="1041"/>
                    <a:pt x="1091" y="1042"/>
                    <a:pt x="1091" y="1042"/>
                  </a:cubicBezTo>
                  <a:cubicBezTo>
                    <a:pt x="1090" y="1042"/>
                    <a:pt x="1090" y="1041"/>
                    <a:pt x="1090" y="1041"/>
                  </a:cubicBezTo>
                  <a:cubicBezTo>
                    <a:pt x="1090" y="1038"/>
                    <a:pt x="1089" y="1037"/>
                    <a:pt x="1087" y="1036"/>
                  </a:cubicBezTo>
                  <a:cubicBezTo>
                    <a:pt x="1086" y="1035"/>
                    <a:pt x="1086" y="1034"/>
                    <a:pt x="1087" y="1033"/>
                  </a:cubicBezTo>
                  <a:cubicBezTo>
                    <a:pt x="1087" y="1032"/>
                    <a:pt x="1088" y="1031"/>
                    <a:pt x="1089" y="1031"/>
                  </a:cubicBezTo>
                  <a:cubicBezTo>
                    <a:pt x="1090" y="1031"/>
                    <a:pt x="1090" y="1031"/>
                    <a:pt x="1090" y="1032"/>
                  </a:cubicBezTo>
                  <a:cubicBezTo>
                    <a:pt x="1092" y="1034"/>
                    <a:pt x="1092" y="1036"/>
                    <a:pt x="1092" y="1039"/>
                  </a:cubicBezTo>
                  <a:cubicBezTo>
                    <a:pt x="1092" y="1039"/>
                    <a:pt x="1092" y="1040"/>
                    <a:pt x="1092" y="1041"/>
                  </a:cubicBezTo>
                  <a:close/>
                  <a:moveTo>
                    <a:pt x="1092" y="938"/>
                  </a:moveTo>
                  <a:cubicBezTo>
                    <a:pt x="1091" y="936"/>
                    <a:pt x="1090" y="936"/>
                    <a:pt x="1089" y="935"/>
                  </a:cubicBezTo>
                  <a:cubicBezTo>
                    <a:pt x="1087" y="935"/>
                    <a:pt x="1086" y="935"/>
                    <a:pt x="1085" y="936"/>
                  </a:cubicBezTo>
                  <a:cubicBezTo>
                    <a:pt x="1084" y="938"/>
                    <a:pt x="1083" y="939"/>
                    <a:pt x="1082" y="941"/>
                  </a:cubicBezTo>
                  <a:cubicBezTo>
                    <a:pt x="1081" y="942"/>
                    <a:pt x="1081" y="943"/>
                    <a:pt x="1081" y="944"/>
                  </a:cubicBezTo>
                  <a:cubicBezTo>
                    <a:pt x="1082" y="946"/>
                    <a:pt x="1082" y="947"/>
                    <a:pt x="1082" y="949"/>
                  </a:cubicBezTo>
                  <a:cubicBezTo>
                    <a:pt x="1082" y="950"/>
                    <a:pt x="1081" y="951"/>
                    <a:pt x="1081" y="951"/>
                  </a:cubicBezTo>
                  <a:cubicBezTo>
                    <a:pt x="1081" y="951"/>
                    <a:pt x="1080" y="951"/>
                    <a:pt x="1080" y="951"/>
                  </a:cubicBezTo>
                  <a:cubicBezTo>
                    <a:pt x="1080" y="951"/>
                    <a:pt x="1079" y="951"/>
                    <a:pt x="1079" y="950"/>
                  </a:cubicBezTo>
                  <a:cubicBezTo>
                    <a:pt x="1080" y="949"/>
                    <a:pt x="1080" y="947"/>
                    <a:pt x="1080" y="945"/>
                  </a:cubicBezTo>
                  <a:cubicBezTo>
                    <a:pt x="1080" y="944"/>
                    <a:pt x="1079" y="944"/>
                    <a:pt x="1078" y="945"/>
                  </a:cubicBezTo>
                  <a:cubicBezTo>
                    <a:pt x="1077" y="943"/>
                    <a:pt x="1078" y="941"/>
                    <a:pt x="1079" y="940"/>
                  </a:cubicBezTo>
                  <a:cubicBezTo>
                    <a:pt x="1080" y="939"/>
                    <a:pt x="1081" y="937"/>
                    <a:pt x="1082" y="936"/>
                  </a:cubicBezTo>
                  <a:cubicBezTo>
                    <a:pt x="1083" y="935"/>
                    <a:pt x="1083" y="935"/>
                    <a:pt x="1083" y="934"/>
                  </a:cubicBezTo>
                  <a:cubicBezTo>
                    <a:pt x="1083" y="934"/>
                    <a:pt x="1083" y="934"/>
                    <a:pt x="1083" y="933"/>
                  </a:cubicBezTo>
                  <a:cubicBezTo>
                    <a:pt x="1083" y="933"/>
                    <a:pt x="1082" y="933"/>
                    <a:pt x="1082" y="933"/>
                  </a:cubicBezTo>
                  <a:cubicBezTo>
                    <a:pt x="1081" y="934"/>
                    <a:pt x="1081" y="934"/>
                    <a:pt x="1080" y="935"/>
                  </a:cubicBezTo>
                  <a:cubicBezTo>
                    <a:pt x="1080" y="935"/>
                    <a:pt x="1079" y="936"/>
                    <a:pt x="1078" y="935"/>
                  </a:cubicBezTo>
                  <a:cubicBezTo>
                    <a:pt x="1078" y="935"/>
                    <a:pt x="1078" y="934"/>
                    <a:pt x="1078" y="933"/>
                  </a:cubicBezTo>
                  <a:cubicBezTo>
                    <a:pt x="1078" y="933"/>
                    <a:pt x="1078" y="932"/>
                    <a:pt x="1078" y="932"/>
                  </a:cubicBezTo>
                  <a:cubicBezTo>
                    <a:pt x="1079" y="929"/>
                    <a:pt x="1081" y="928"/>
                    <a:pt x="1083" y="930"/>
                  </a:cubicBezTo>
                  <a:cubicBezTo>
                    <a:pt x="1085" y="930"/>
                    <a:pt x="1086" y="931"/>
                    <a:pt x="1087" y="932"/>
                  </a:cubicBezTo>
                  <a:cubicBezTo>
                    <a:pt x="1089" y="933"/>
                    <a:pt x="1090" y="934"/>
                    <a:pt x="1092" y="934"/>
                  </a:cubicBezTo>
                  <a:cubicBezTo>
                    <a:pt x="1093" y="934"/>
                    <a:pt x="1093" y="934"/>
                    <a:pt x="1094" y="934"/>
                  </a:cubicBezTo>
                  <a:cubicBezTo>
                    <a:pt x="1094" y="934"/>
                    <a:pt x="1095" y="935"/>
                    <a:pt x="1095" y="935"/>
                  </a:cubicBezTo>
                  <a:cubicBezTo>
                    <a:pt x="1094" y="936"/>
                    <a:pt x="1094" y="937"/>
                    <a:pt x="1094" y="937"/>
                  </a:cubicBezTo>
                  <a:cubicBezTo>
                    <a:pt x="1093" y="938"/>
                    <a:pt x="1092" y="938"/>
                    <a:pt x="1092" y="938"/>
                  </a:cubicBezTo>
                  <a:close/>
                  <a:moveTo>
                    <a:pt x="1098" y="1063"/>
                  </a:moveTo>
                  <a:cubicBezTo>
                    <a:pt x="1098" y="1064"/>
                    <a:pt x="1097" y="1065"/>
                    <a:pt x="1096" y="1065"/>
                  </a:cubicBezTo>
                  <a:cubicBezTo>
                    <a:pt x="1096" y="1065"/>
                    <a:pt x="1095" y="1065"/>
                    <a:pt x="1095" y="1065"/>
                  </a:cubicBezTo>
                  <a:cubicBezTo>
                    <a:pt x="1094" y="1065"/>
                    <a:pt x="1094" y="1065"/>
                    <a:pt x="1093" y="1064"/>
                  </a:cubicBezTo>
                  <a:cubicBezTo>
                    <a:pt x="1093" y="1063"/>
                    <a:pt x="1094" y="1060"/>
                    <a:pt x="1096" y="1060"/>
                  </a:cubicBezTo>
                  <a:cubicBezTo>
                    <a:pt x="1096" y="1060"/>
                    <a:pt x="1097" y="1060"/>
                    <a:pt x="1097" y="1060"/>
                  </a:cubicBezTo>
                  <a:cubicBezTo>
                    <a:pt x="1098" y="1061"/>
                    <a:pt x="1098" y="1062"/>
                    <a:pt x="1098" y="1063"/>
                  </a:cubicBezTo>
                  <a:close/>
                  <a:moveTo>
                    <a:pt x="1176" y="1103"/>
                  </a:moveTo>
                  <a:cubicBezTo>
                    <a:pt x="1177" y="1103"/>
                    <a:pt x="1177" y="1103"/>
                    <a:pt x="1178" y="1103"/>
                  </a:cubicBezTo>
                  <a:cubicBezTo>
                    <a:pt x="1178" y="1103"/>
                    <a:pt x="1179" y="1104"/>
                    <a:pt x="1179" y="1105"/>
                  </a:cubicBezTo>
                  <a:cubicBezTo>
                    <a:pt x="1178" y="1106"/>
                    <a:pt x="1177" y="1107"/>
                    <a:pt x="1176" y="1107"/>
                  </a:cubicBezTo>
                  <a:cubicBezTo>
                    <a:pt x="1176" y="1107"/>
                    <a:pt x="1175" y="1107"/>
                    <a:pt x="1175" y="1107"/>
                  </a:cubicBezTo>
                  <a:cubicBezTo>
                    <a:pt x="1175" y="1105"/>
                    <a:pt x="1175" y="1104"/>
                    <a:pt x="1176" y="1103"/>
                  </a:cubicBezTo>
                  <a:close/>
                  <a:moveTo>
                    <a:pt x="1179" y="188"/>
                  </a:moveTo>
                  <a:cubicBezTo>
                    <a:pt x="1180" y="187"/>
                    <a:pt x="1181" y="187"/>
                    <a:pt x="1182" y="188"/>
                  </a:cubicBezTo>
                  <a:cubicBezTo>
                    <a:pt x="1184" y="189"/>
                    <a:pt x="1185" y="189"/>
                    <a:pt x="1186" y="186"/>
                  </a:cubicBezTo>
                  <a:cubicBezTo>
                    <a:pt x="1186" y="185"/>
                    <a:pt x="1186" y="185"/>
                    <a:pt x="1186" y="184"/>
                  </a:cubicBezTo>
                  <a:cubicBezTo>
                    <a:pt x="1187" y="184"/>
                    <a:pt x="1187" y="183"/>
                    <a:pt x="1188" y="183"/>
                  </a:cubicBezTo>
                  <a:cubicBezTo>
                    <a:pt x="1189" y="183"/>
                    <a:pt x="1189" y="184"/>
                    <a:pt x="1189" y="185"/>
                  </a:cubicBezTo>
                  <a:cubicBezTo>
                    <a:pt x="1189" y="185"/>
                    <a:pt x="1189" y="185"/>
                    <a:pt x="1189" y="186"/>
                  </a:cubicBezTo>
                  <a:cubicBezTo>
                    <a:pt x="1187" y="189"/>
                    <a:pt x="1187" y="189"/>
                    <a:pt x="1191" y="190"/>
                  </a:cubicBezTo>
                  <a:cubicBezTo>
                    <a:pt x="1192" y="189"/>
                    <a:pt x="1191" y="188"/>
                    <a:pt x="1191" y="187"/>
                  </a:cubicBezTo>
                  <a:cubicBezTo>
                    <a:pt x="1191" y="185"/>
                    <a:pt x="1192" y="184"/>
                    <a:pt x="1194" y="184"/>
                  </a:cubicBezTo>
                  <a:cubicBezTo>
                    <a:pt x="1195" y="184"/>
                    <a:pt x="1195" y="185"/>
                    <a:pt x="1196" y="185"/>
                  </a:cubicBezTo>
                  <a:cubicBezTo>
                    <a:pt x="1197" y="185"/>
                    <a:pt x="1197" y="186"/>
                    <a:pt x="1197" y="187"/>
                  </a:cubicBezTo>
                  <a:cubicBezTo>
                    <a:pt x="1197" y="188"/>
                    <a:pt x="1196" y="189"/>
                    <a:pt x="1196" y="190"/>
                  </a:cubicBezTo>
                  <a:cubicBezTo>
                    <a:pt x="1195" y="192"/>
                    <a:pt x="1194" y="193"/>
                    <a:pt x="1192" y="194"/>
                  </a:cubicBezTo>
                  <a:cubicBezTo>
                    <a:pt x="1192" y="194"/>
                    <a:pt x="1191" y="194"/>
                    <a:pt x="1191" y="194"/>
                  </a:cubicBezTo>
                  <a:cubicBezTo>
                    <a:pt x="1188" y="194"/>
                    <a:pt x="1188" y="195"/>
                    <a:pt x="1189" y="197"/>
                  </a:cubicBezTo>
                  <a:cubicBezTo>
                    <a:pt x="1189" y="198"/>
                    <a:pt x="1189" y="199"/>
                    <a:pt x="1189" y="200"/>
                  </a:cubicBezTo>
                  <a:cubicBezTo>
                    <a:pt x="1189" y="200"/>
                    <a:pt x="1188" y="201"/>
                    <a:pt x="1188" y="201"/>
                  </a:cubicBezTo>
                  <a:cubicBezTo>
                    <a:pt x="1187" y="201"/>
                    <a:pt x="1186" y="201"/>
                    <a:pt x="1186" y="200"/>
                  </a:cubicBezTo>
                  <a:cubicBezTo>
                    <a:pt x="1186" y="199"/>
                    <a:pt x="1186" y="199"/>
                    <a:pt x="1186" y="198"/>
                  </a:cubicBezTo>
                  <a:cubicBezTo>
                    <a:pt x="1186" y="198"/>
                    <a:pt x="1185" y="198"/>
                    <a:pt x="1185" y="197"/>
                  </a:cubicBezTo>
                  <a:cubicBezTo>
                    <a:pt x="1185" y="197"/>
                    <a:pt x="1184" y="197"/>
                    <a:pt x="1184" y="198"/>
                  </a:cubicBezTo>
                  <a:cubicBezTo>
                    <a:pt x="1183" y="198"/>
                    <a:pt x="1182" y="199"/>
                    <a:pt x="1181" y="199"/>
                  </a:cubicBezTo>
                  <a:cubicBezTo>
                    <a:pt x="1180" y="198"/>
                    <a:pt x="1180" y="197"/>
                    <a:pt x="1180" y="196"/>
                  </a:cubicBezTo>
                  <a:cubicBezTo>
                    <a:pt x="1181" y="195"/>
                    <a:pt x="1180" y="194"/>
                    <a:pt x="1179" y="193"/>
                  </a:cubicBezTo>
                  <a:cubicBezTo>
                    <a:pt x="1178" y="193"/>
                    <a:pt x="1178" y="192"/>
                    <a:pt x="1177" y="191"/>
                  </a:cubicBezTo>
                  <a:cubicBezTo>
                    <a:pt x="1176" y="190"/>
                    <a:pt x="1177" y="188"/>
                    <a:pt x="1179" y="188"/>
                  </a:cubicBezTo>
                  <a:close/>
                  <a:moveTo>
                    <a:pt x="1175" y="1009"/>
                  </a:moveTo>
                  <a:cubicBezTo>
                    <a:pt x="1175" y="1009"/>
                    <a:pt x="1175" y="1009"/>
                    <a:pt x="1175" y="1009"/>
                  </a:cubicBezTo>
                  <a:cubicBezTo>
                    <a:pt x="1175" y="1010"/>
                    <a:pt x="1174" y="1010"/>
                    <a:pt x="1174" y="1010"/>
                  </a:cubicBezTo>
                  <a:cubicBezTo>
                    <a:pt x="1174" y="1010"/>
                    <a:pt x="1174" y="1010"/>
                    <a:pt x="1173" y="1010"/>
                  </a:cubicBezTo>
                  <a:cubicBezTo>
                    <a:pt x="1172" y="1009"/>
                    <a:pt x="1170" y="1005"/>
                    <a:pt x="1171" y="1004"/>
                  </a:cubicBezTo>
                  <a:cubicBezTo>
                    <a:pt x="1171" y="1003"/>
                    <a:pt x="1172" y="1003"/>
                    <a:pt x="1172" y="1003"/>
                  </a:cubicBezTo>
                  <a:cubicBezTo>
                    <a:pt x="1174" y="1005"/>
                    <a:pt x="1175" y="1006"/>
                    <a:pt x="1175" y="1009"/>
                  </a:cubicBezTo>
                  <a:close/>
                  <a:moveTo>
                    <a:pt x="1157" y="1034"/>
                  </a:moveTo>
                  <a:cubicBezTo>
                    <a:pt x="1159" y="1033"/>
                    <a:pt x="1161" y="1032"/>
                    <a:pt x="1163" y="1033"/>
                  </a:cubicBezTo>
                  <a:cubicBezTo>
                    <a:pt x="1166" y="1034"/>
                    <a:pt x="1166" y="1034"/>
                    <a:pt x="1167" y="1032"/>
                  </a:cubicBezTo>
                  <a:cubicBezTo>
                    <a:pt x="1168" y="1031"/>
                    <a:pt x="1168" y="1030"/>
                    <a:pt x="1168" y="1029"/>
                  </a:cubicBezTo>
                  <a:cubicBezTo>
                    <a:pt x="1169" y="1028"/>
                    <a:pt x="1170" y="1027"/>
                    <a:pt x="1172" y="1027"/>
                  </a:cubicBezTo>
                  <a:cubicBezTo>
                    <a:pt x="1173" y="1027"/>
                    <a:pt x="1174" y="1029"/>
                    <a:pt x="1174" y="1030"/>
                  </a:cubicBezTo>
                  <a:cubicBezTo>
                    <a:pt x="1173" y="1031"/>
                    <a:pt x="1173" y="1031"/>
                    <a:pt x="1172" y="1032"/>
                  </a:cubicBezTo>
                  <a:cubicBezTo>
                    <a:pt x="1171" y="1034"/>
                    <a:pt x="1169" y="1036"/>
                    <a:pt x="1167" y="1037"/>
                  </a:cubicBezTo>
                  <a:cubicBezTo>
                    <a:pt x="1166" y="1038"/>
                    <a:pt x="1165" y="1039"/>
                    <a:pt x="1162" y="1039"/>
                  </a:cubicBezTo>
                  <a:cubicBezTo>
                    <a:pt x="1161" y="1039"/>
                    <a:pt x="1159" y="1038"/>
                    <a:pt x="1157" y="1037"/>
                  </a:cubicBezTo>
                  <a:cubicBezTo>
                    <a:pt x="1155" y="1036"/>
                    <a:pt x="1156" y="1034"/>
                    <a:pt x="1157" y="1034"/>
                  </a:cubicBezTo>
                  <a:close/>
                  <a:moveTo>
                    <a:pt x="1157" y="1030"/>
                  </a:moveTo>
                  <a:cubicBezTo>
                    <a:pt x="1157" y="1028"/>
                    <a:pt x="1159" y="1026"/>
                    <a:pt x="1160" y="1025"/>
                  </a:cubicBezTo>
                  <a:cubicBezTo>
                    <a:pt x="1160" y="1025"/>
                    <a:pt x="1160" y="1025"/>
                    <a:pt x="1161" y="1025"/>
                  </a:cubicBezTo>
                  <a:cubicBezTo>
                    <a:pt x="1161" y="1025"/>
                    <a:pt x="1161" y="1025"/>
                    <a:pt x="1161" y="1026"/>
                  </a:cubicBezTo>
                  <a:cubicBezTo>
                    <a:pt x="1162" y="1028"/>
                    <a:pt x="1160" y="1030"/>
                    <a:pt x="1158" y="1030"/>
                  </a:cubicBezTo>
                  <a:cubicBezTo>
                    <a:pt x="1157" y="1031"/>
                    <a:pt x="1157" y="1030"/>
                    <a:pt x="1157" y="1030"/>
                  </a:cubicBezTo>
                  <a:close/>
                  <a:moveTo>
                    <a:pt x="1170" y="172"/>
                  </a:moveTo>
                  <a:cubicBezTo>
                    <a:pt x="1170" y="172"/>
                    <a:pt x="1171" y="171"/>
                    <a:pt x="1172" y="172"/>
                  </a:cubicBezTo>
                  <a:cubicBezTo>
                    <a:pt x="1173" y="173"/>
                    <a:pt x="1173" y="173"/>
                    <a:pt x="1172" y="174"/>
                  </a:cubicBezTo>
                  <a:cubicBezTo>
                    <a:pt x="1172" y="176"/>
                    <a:pt x="1170" y="177"/>
                    <a:pt x="1168" y="178"/>
                  </a:cubicBezTo>
                  <a:cubicBezTo>
                    <a:pt x="1168" y="178"/>
                    <a:pt x="1168" y="178"/>
                    <a:pt x="1168" y="178"/>
                  </a:cubicBezTo>
                  <a:cubicBezTo>
                    <a:pt x="1167" y="178"/>
                    <a:pt x="1167" y="177"/>
                    <a:pt x="1167" y="177"/>
                  </a:cubicBezTo>
                  <a:cubicBezTo>
                    <a:pt x="1168" y="176"/>
                    <a:pt x="1169" y="174"/>
                    <a:pt x="1170" y="172"/>
                  </a:cubicBezTo>
                  <a:close/>
                  <a:moveTo>
                    <a:pt x="1166" y="201"/>
                  </a:moveTo>
                  <a:cubicBezTo>
                    <a:pt x="1166" y="200"/>
                    <a:pt x="1167" y="199"/>
                    <a:pt x="1168" y="199"/>
                  </a:cubicBezTo>
                  <a:cubicBezTo>
                    <a:pt x="1171" y="199"/>
                    <a:pt x="1173" y="202"/>
                    <a:pt x="1174" y="204"/>
                  </a:cubicBezTo>
                  <a:cubicBezTo>
                    <a:pt x="1174" y="205"/>
                    <a:pt x="1173" y="205"/>
                    <a:pt x="1173" y="205"/>
                  </a:cubicBezTo>
                  <a:cubicBezTo>
                    <a:pt x="1173" y="205"/>
                    <a:pt x="1173" y="205"/>
                    <a:pt x="1172" y="205"/>
                  </a:cubicBezTo>
                  <a:cubicBezTo>
                    <a:pt x="1171" y="204"/>
                    <a:pt x="1170" y="204"/>
                    <a:pt x="1169" y="203"/>
                  </a:cubicBezTo>
                  <a:cubicBezTo>
                    <a:pt x="1169" y="203"/>
                    <a:pt x="1169" y="203"/>
                    <a:pt x="1168" y="203"/>
                  </a:cubicBezTo>
                  <a:cubicBezTo>
                    <a:pt x="1168" y="203"/>
                    <a:pt x="1168" y="203"/>
                    <a:pt x="1168" y="204"/>
                  </a:cubicBezTo>
                  <a:cubicBezTo>
                    <a:pt x="1168" y="205"/>
                    <a:pt x="1169" y="206"/>
                    <a:pt x="1169" y="207"/>
                  </a:cubicBezTo>
                  <a:cubicBezTo>
                    <a:pt x="1169" y="208"/>
                    <a:pt x="1169" y="208"/>
                    <a:pt x="1169" y="209"/>
                  </a:cubicBezTo>
                  <a:cubicBezTo>
                    <a:pt x="1168" y="210"/>
                    <a:pt x="1168" y="210"/>
                    <a:pt x="1167" y="210"/>
                  </a:cubicBezTo>
                  <a:cubicBezTo>
                    <a:pt x="1167" y="210"/>
                    <a:pt x="1166" y="210"/>
                    <a:pt x="1166" y="209"/>
                  </a:cubicBezTo>
                  <a:cubicBezTo>
                    <a:pt x="1165" y="207"/>
                    <a:pt x="1165" y="204"/>
                    <a:pt x="1166" y="201"/>
                  </a:cubicBezTo>
                  <a:close/>
                  <a:moveTo>
                    <a:pt x="1138" y="220"/>
                  </a:moveTo>
                  <a:cubicBezTo>
                    <a:pt x="1139" y="220"/>
                    <a:pt x="1140" y="219"/>
                    <a:pt x="1141" y="218"/>
                  </a:cubicBezTo>
                  <a:cubicBezTo>
                    <a:pt x="1141" y="216"/>
                    <a:pt x="1143" y="216"/>
                    <a:pt x="1144" y="216"/>
                  </a:cubicBezTo>
                  <a:cubicBezTo>
                    <a:pt x="1145" y="216"/>
                    <a:pt x="1145" y="216"/>
                    <a:pt x="1145" y="214"/>
                  </a:cubicBezTo>
                  <a:cubicBezTo>
                    <a:pt x="1145" y="214"/>
                    <a:pt x="1145" y="214"/>
                    <a:pt x="1145" y="214"/>
                  </a:cubicBezTo>
                  <a:cubicBezTo>
                    <a:pt x="1145" y="211"/>
                    <a:pt x="1146" y="211"/>
                    <a:pt x="1149" y="210"/>
                  </a:cubicBezTo>
                  <a:cubicBezTo>
                    <a:pt x="1150" y="210"/>
                    <a:pt x="1152" y="210"/>
                    <a:pt x="1153" y="209"/>
                  </a:cubicBezTo>
                  <a:cubicBezTo>
                    <a:pt x="1153" y="209"/>
                    <a:pt x="1153" y="209"/>
                    <a:pt x="1153" y="209"/>
                  </a:cubicBezTo>
                  <a:cubicBezTo>
                    <a:pt x="1153" y="207"/>
                    <a:pt x="1152" y="206"/>
                    <a:pt x="1152" y="204"/>
                  </a:cubicBezTo>
                  <a:cubicBezTo>
                    <a:pt x="1152" y="203"/>
                    <a:pt x="1152" y="202"/>
                    <a:pt x="1153" y="201"/>
                  </a:cubicBezTo>
                  <a:cubicBezTo>
                    <a:pt x="1154" y="200"/>
                    <a:pt x="1155" y="201"/>
                    <a:pt x="1156" y="202"/>
                  </a:cubicBezTo>
                  <a:cubicBezTo>
                    <a:pt x="1156" y="203"/>
                    <a:pt x="1156" y="203"/>
                    <a:pt x="1156" y="204"/>
                  </a:cubicBezTo>
                  <a:cubicBezTo>
                    <a:pt x="1158" y="204"/>
                    <a:pt x="1159" y="206"/>
                    <a:pt x="1159" y="207"/>
                  </a:cubicBezTo>
                  <a:cubicBezTo>
                    <a:pt x="1159" y="208"/>
                    <a:pt x="1160" y="208"/>
                    <a:pt x="1160" y="208"/>
                  </a:cubicBezTo>
                  <a:cubicBezTo>
                    <a:pt x="1160" y="208"/>
                    <a:pt x="1160" y="207"/>
                    <a:pt x="1160" y="207"/>
                  </a:cubicBezTo>
                  <a:cubicBezTo>
                    <a:pt x="1160" y="206"/>
                    <a:pt x="1160" y="205"/>
                    <a:pt x="1161" y="205"/>
                  </a:cubicBezTo>
                  <a:cubicBezTo>
                    <a:pt x="1162" y="204"/>
                    <a:pt x="1163" y="205"/>
                    <a:pt x="1163" y="206"/>
                  </a:cubicBezTo>
                  <a:cubicBezTo>
                    <a:pt x="1164" y="207"/>
                    <a:pt x="1164" y="208"/>
                    <a:pt x="1163" y="209"/>
                  </a:cubicBezTo>
                  <a:cubicBezTo>
                    <a:pt x="1162" y="211"/>
                    <a:pt x="1161" y="212"/>
                    <a:pt x="1161" y="214"/>
                  </a:cubicBezTo>
                  <a:cubicBezTo>
                    <a:pt x="1160" y="215"/>
                    <a:pt x="1160" y="217"/>
                    <a:pt x="1161" y="219"/>
                  </a:cubicBezTo>
                  <a:cubicBezTo>
                    <a:pt x="1162" y="219"/>
                    <a:pt x="1162" y="217"/>
                    <a:pt x="1163" y="217"/>
                  </a:cubicBezTo>
                  <a:cubicBezTo>
                    <a:pt x="1165" y="215"/>
                    <a:pt x="1166" y="215"/>
                    <a:pt x="1167" y="217"/>
                  </a:cubicBezTo>
                  <a:cubicBezTo>
                    <a:pt x="1167" y="217"/>
                    <a:pt x="1167" y="217"/>
                    <a:pt x="1167" y="218"/>
                  </a:cubicBezTo>
                  <a:cubicBezTo>
                    <a:pt x="1170" y="221"/>
                    <a:pt x="1170" y="221"/>
                    <a:pt x="1166" y="223"/>
                  </a:cubicBezTo>
                  <a:cubicBezTo>
                    <a:pt x="1165" y="224"/>
                    <a:pt x="1163" y="224"/>
                    <a:pt x="1164" y="227"/>
                  </a:cubicBezTo>
                  <a:cubicBezTo>
                    <a:pt x="1164" y="228"/>
                    <a:pt x="1164" y="228"/>
                    <a:pt x="1163" y="229"/>
                  </a:cubicBezTo>
                  <a:cubicBezTo>
                    <a:pt x="1162" y="230"/>
                    <a:pt x="1162" y="230"/>
                    <a:pt x="1161" y="230"/>
                  </a:cubicBezTo>
                  <a:cubicBezTo>
                    <a:pt x="1160" y="229"/>
                    <a:pt x="1160" y="229"/>
                    <a:pt x="1159" y="229"/>
                  </a:cubicBezTo>
                  <a:cubicBezTo>
                    <a:pt x="1158" y="228"/>
                    <a:pt x="1157" y="229"/>
                    <a:pt x="1157" y="230"/>
                  </a:cubicBezTo>
                  <a:cubicBezTo>
                    <a:pt x="1157" y="232"/>
                    <a:pt x="1157" y="233"/>
                    <a:pt x="1157" y="235"/>
                  </a:cubicBezTo>
                  <a:cubicBezTo>
                    <a:pt x="1157" y="235"/>
                    <a:pt x="1156" y="236"/>
                    <a:pt x="1156" y="236"/>
                  </a:cubicBezTo>
                  <a:cubicBezTo>
                    <a:pt x="1156" y="237"/>
                    <a:pt x="1155" y="237"/>
                    <a:pt x="1155" y="236"/>
                  </a:cubicBezTo>
                  <a:cubicBezTo>
                    <a:pt x="1154" y="236"/>
                    <a:pt x="1154" y="235"/>
                    <a:pt x="1154" y="234"/>
                  </a:cubicBezTo>
                  <a:cubicBezTo>
                    <a:pt x="1153" y="234"/>
                    <a:pt x="1153" y="233"/>
                    <a:pt x="1152" y="233"/>
                  </a:cubicBezTo>
                  <a:cubicBezTo>
                    <a:pt x="1152" y="233"/>
                    <a:pt x="1152" y="234"/>
                    <a:pt x="1152" y="234"/>
                  </a:cubicBezTo>
                  <a:cubicBezTo>
                    <a:pt x="1151" y="234"/>
                    <a:pt x="1151" y="235"/>
                    <a:pt x="1151" y="235"/>
                  </a:cubicBezTo>
                  <a:cubicBezTo>
                    <a:pt x="1151" y="236"/>
                    <a:pt x="1151" y="237"/>
                    <a:pt x="1149" y="237"/>
                  </a:cubicBezTo>
                  <a:cubicBezTo>
                    <a:pt x="1148" y="237"/>
                    <a:pt x="1148" y="236"/>
                    <a:pt x="1148" y="235"/>
                  </a:cubicBezTo>
                  <a:cubicBezTo>
                    <a:pt x="1148" y="234"/>
                    <a:pt x="1148" y="233"/>
                    <a:pt x="1147" y="233"/>
                  </a:cubicBezTo>
                  <a:cubicBezTo>
                    <a:pt x="1146" y="232"/>
                    <a:pt x="1145" y="231"/>
                    <a:pt x="1144" y="231"/>
                  </a:cubicBezTo>
                  <a:cubicBezTo>
                    <a:pt x="1143" y="230"/>
                    <a:pt x="1143" y="229"/>
                    <a:pt x="1143" y="229"/>
                  </a:cubicBezTo>
                  <a:cubicBezTo>
                    <a:pt x="1143" y="228"/>
                    <a:pt x="1144" y="228"/>
                    <a:pt x="1145" y="228"/>
                  </a:cubicBezTo>
                  <a:cubicBezTo>
                    <a:pt x="1145" y="228"/>
                    <a:pt x="1146" y="228"/>
                    <a:pt x="1146" y="228"/>
                  </a:cubicBezTo>
                  <a:cubicBezTo>
                    <a:pt x="1147" y="228"/>
                    <a:pt x="1147" y="229"/>
                    <a:pt x="1148" y="229"/>
                  </a:cubicBezTo>
                  <a:cubicBezTo>
                    <a:pt x="1149" y="228"/>
                    <a:pt x="1148" y="227"/>
                    <a:pt x="1147" y="226"/>
                  </a:cubicBezTo>
                  <a:cubicBezTo>
                    <a:pt x="1146" y="225"/>
                    <a:pt x="1145" y="224"/>
                    <a:pt x="1144" y="224"/>
                  </a:cubicBezTo>
                  <a:cubicBezTo>
                    <a:pt x="1141" y="224"/>
                    <a:pt x="1140" y="224"/>
                    <a:pt x="1140" y="227"/>
                  </a:cubicBezTo>
                  <a:cubicBezTo>
                    <a:pt x="1140" y="228"/>
                    <a:pt x="1140" y="228"/>
                    <a:pt x="1139" y="229"/>
                  </a:cubicBezTo>
                  <a:cubicBezTo>
                    <a:pt x="1139" y="230"/>
                    <a:pt x="1139" y="230"/>
                    <a:pt x="1138" y="230"/>
                  </a:cubicBezTo>
                  <a:cubicBezTo>
                    <a:pt x="1137" y="230"/>
                    <a:pt x="1137" y="230"/>
                    <a:pt x="1137" y="229"/>
                  </a:cubicBezTo>
                  <a:cubicBezTo>
                    <a:pt x="1136" y="227"/>
                    <a:pt x="1136" y="225"/>
                    <a:pt x="1136" y="223"/>
                  </a:cubicBezTo>
                  <a:cubicBezTo>
                    <a:pt x="1136" y="222"/>
                    <a:pt x="1136" y="221"/>
                    <a:pt x="1138" y="220"/>
                  </a:cubicBezTo>
                  <a:close/>
                  <a:moveTo>
                    <a:pt x="1166" y="361"/>
                  </a:moveTo>
                  <a:cubicBezTo>
                    <a:pt x="1166" y="362"/>
                    <a:pt x="1166" y="363"/>
                    <a:pt x="1164" y="364"/>
                  </a:cubicBezTo>
                  <a:cubicBezTo>
                    <a:pt x="1164" y="365"/>
                    <a:pt x="1163" y="365"/>
                    <a:pt x="1163" y="365"/>
                  </a:cubicBezTo>
                  <a:cubicBezTo>
                    <a:pt x="1163" y="364"/>
                    <a:pt x="1163" y="364"/>
                    <a:pt x="1163" y="364"/>
                  </a:cubicBezTo>
                  <a:cubicBezTo>
                    <a:pt x="1163" y="362"/>
                    <a:pt x="1163" y="361"/>
                    <a:pt x="1164" y="360"/>
                  </a:cubicBezTo>
                  <a:cubicBezTo>
                    <a:pt x="1164" y="360"/>
                    <a:pt x="1165" y="359"/>
                    <a:pt x="1165" y="359"/>
                  </a:cubicBezTo>
                  <a:cubicBezTo>
                    <a:pt x="1166" y="359"/>
                    <a:pt x="1166" y="360"/>
                    <a:pt x="1166" y="361"/>
                  </a:cubicBezTo>
                  <a:close/>
                  <a:moveTo>
                    <a:pt x="1152" y="1023"/>
                  </a:moveTo>
                  <a:cubicBezTo>
                    <a:pt x="1152" y="1025"/>
                    <a:pt x="1151" y="1026"/>
                    <a:pt x="1150" y="1027"/>
                  </a:cubicBezTo>
                  <a:cubicBezTo>
                    <a:pt x="1149" y="1027"/>
                    <a:pt x="1149" y="1028"/>
                    <a:pt x="1148" y="1027"/>
                  </a:cubicBezTo>
                  <a:cubicBezTo>
                    <a:pt x="1147" y="1027"/>
                    <a:pt x="1147" y="1026"/>
                    <a:pt x="1147" y="1025"/>
                  </a:cubicBezTo>
                  <a:cubicBezTo>
                    <a:pt x="1148" y="1024"/>
                    <a:pt x="1148" y="1023"/>
                    <a:pt x="1149" y="1022"/>
                  </a:cubicBezTo>
                  <a:cubicBezTo>
                    <a:pt x="1149" y="1021"/>
                    <a:pt x="1150" y="1021"/>
                    <a:pt x="1151" y="1021"/>
                  </a:cubicBezTo>
                  <a:cubicBezTo>
                    <a:pt x="1151" y="1021"/>
                    <a:pt x="1152" y="1022"/>
                    <a:pt x="1152" y="1023"/>
                  </a:cubicBezTo>
                  <a:close/>
                  <a:moveTo>
                    <a:pt x="1151" y="528"/>
                  </a:moveTo>
                  <a:cubicBezTo>
                    <a:pt x="1149" y="528"/>
                    <a:pt x="1148" y="527"/>
                    <a:pt x="1147" y="526"/>
                  </a:cubicBezTo>
                  <a:cubicBezTo>
                    <a:pt x="1147" y="525"/>
                    <a:pt x="1147" y="525"/>
                    <a:pt x="1147" y="524"/>
                  </a:cubicBezTo>
                  <a:cubicBezTo>
                    <a:pt x="1147" y="524"/>
                    <a:pt x="1147" y="523"/>
                    <a:pt x="1147" y="522"/>
                  </a:cubicBezTo>
                  <a:cubicBezTo>
                    <a:pt x="1148" y="522"/>
                    <a:pt x="1148" y="521"/>
                    <a:pt x="1149" y="521"/>
                  </a:cubicBezTo>
                  <a:cubicBezTo>
                    <a:pt x="1150" y="521"/>
                    <a:pt x="1151" y="522"/>
                    <a:pt x="1151" y="523"/>
                  </a:cubicBezTo>
                  <a:cubicBezTo>
                    <a:pt x="1151" y="524"/>
                    <a:pt x="1151" y="526"/>
                    <a:pt x="1151" y="528"/>
                  </a:cubicBezTo>
                  <a:cubicBezTo>
                    <a:pt x="1151" y="528"/>
                    <a:pt x="1151" y="529"/>
                    <a:pt x="1151" y="528"/>
                  </a:cubicBezTo>
                  <a:close/>
                  <a:moveTo>
                    <a:pt x="1130" y="310"/>
                  </a:moveTo>
                  <a:cubicBezTo>
                    <a:pt x="1131" y="309"/>
                    <a:pt x="1132" y="309"/>
                    <a:pt x="1132" y="310"/>
                  </a:cubicBezTo>
                  <a:cubicBezTo>
                    <a:pt x="1133" y="310"/>
                    <a:pt x="1133" y="311"/>
                    <a:pt x="1134" y="311"/>
                  </a:cubicBezTo>
                  <a:cubicBezTo>
                    <a:pt x="1135" y="313"/>
                    <a:pt x="1135" y="313"/>
                    <a:pt x="1137" y="312"/>
                  </a:cubicBezTo>
                  <a:cubicBezTo>
                    <a:pt x="1138" y="312"/>
                    <a:pt x="1138" y="312"/>
                    <a:pt x="1138" y="311"/>
                  </a:cubicBezTo>
                  <a:cubicBezTo>
                    <a:pt x="1139" y="311"/>
                    <a:pt x="1140" y="311"/>
                    <a:pt x="1140" y="312"/>
                  </a:cubicBezTo>
                  <a:cubicBezTo>
                    <a:pt x="1140" y="312"/>
                    <a:pt x="1140" y="313"/>
                    <a:pt x="1140" y="313"/>
                  </a:cubicBezTo>
                  <a:cubicBezTo>
                    <a:pt x="1139" y="314"/>
                    <a:pt x="1138" y="314"/>
                    <a:pt x="1138" y="315"/>
                  </a:cubicBezTo>
                  <a:cubicBezTo>
                    <a:pt x="1136" y="316"/>
                    <a:pt x="1135" y="317"/>
                    <a:pt x="1134" y="317"/>
                  </a:cubicBezTo>
                  <a:cubicBezTo>
                    <a:pt x="1133" y="318"/>
                    <a:pt x="1132" y="318"/>
                    <a:pt x="1131" y="317"/>
                  </a:cubicBezTo>
                  <a:cubicBezTo>
                    <a:pt x="1131" y="315"/>
                    <a:pt x="1131" y="314"/>
                    <a:pt x="1130" y="313"/>
                  </a:cubicBezTo>
                  <a:cubicBezTo>
                    <a:pt x="1129" y="312"/>
                    <a:pt x="1129" y="311"/>
                    <a:pt x="1130" y="310"/>
                  </a:cubicBezTo>
                  <a:close/>
                  <a:moveTo>
                    <a:pt x="1140" y="533"/>
                  </a:moveTo>
                  <a:cubicBezTo>
                    <a:pt x="1140" y="534"/>
                    <a:pt x="1139" y="536"/>
                    <a:pt x="1138" y="536"/>
                  </a:cubicBezTo>
                  <a:cubicBezTo>
                    <a:pt x="1138" y="537"/>
                    <a:pt x="1137" y="537"/>
                    <a:pt x="1136" y="536"/>
                  </a:cubicBezTo>
                  <a:cubicBezTo>
                    <a:pt x="1136" y="536"/>
                    <a:pt x="1136" y="535"/>
                    <a:pt x="1136" y="535"/>
                  </a:cubicBezTo>
                  <a:cubicBezTo>
                    <a:pt x="1137" y="534"/>
                    <a:pt x="1137" y="533"/>
                    <a:pt x="1138" y="532"/>
                  </a:cubicBezTo>
                  <a:cubicBezTo>
                    <a:pt x="1138" y="532"/>
                    <a:pt x="1139" y="531"/>
                    <a:pt x="1139" y="532"/>
                  </a:cubicBezTo>
                  <a:cubicBezTo>
                    <a:pt x="1140" y="532"/>
                    <a:pt x="1140" y="532"/>
                    <a:pt x="1140" y="533"/>
                  </a:cubicBezTo>
                  <a:close/>
                  <a:moveTo>
                    <a:pt x="1129" y="533"/>
                  </a:moveTo>
                  <a:cubicBezTo>
                    <a:pt x="1129" y="533"/>
                    <a:pt x="1130" y="533"/>
                    <a:pt x="1130" y="533"/>
                  </a:cubicBezTo>
                  <a:cubicBezTo>
                    <a:pt x="1131" y="532"/>
                    <a:pt x="1134" y="535"/>
                    <a:pt x="1134" y="536"/>
                  </a:cubicBezTo>
                  <a:cubicBezTo>
                    <a:pt x="1134" y="537"/>
                    <a:pt x="1134" y="537"/>
                    <a:pt x="1133" y="537"/>
                  </a:cubicBezTo>
                  <a:cubicBezTo>
                    <a:pt x="1132" y="538"/>
                    <a:pt x="1131" y="538"/>
                    <a:pt x="1130" y="538"/>
                  </a:cubicBezTo>
                  <a:cubicBezTo>
                    <a:pt x="1129" y="538"/>
                    <a:pt x="1128" y="537"/>
                    <a:pt x="1128" y="536"/>
                  </a:cubicBezTo>
                  <a:cubicBezTo>
                    <a:pt x="1128" y="534"/>
                    <a:pt x="1128" y="534"/>
                    <a:pt x="1129" y="533"/>
                  </a:cubicBezTo>
                  <a:close/>
                  <a:moveTo>
                    <a:pt x="1128" y="498"/>
                  </a:moveTo>
                  <a:cubicBezTo>
                    <a:pt x="1127" y="498"/>
                    <a:pt x="1126" y="498"/>
                    <a:pt x="1126" y="497"/>
                  </a:cubicBezTo>
                  <a:cubicBezTo>
                    <a:pt x="1125" y="497"/>
                    <a:pt x="1126" y="496"/>
                    <a:pt x="1126" y="496"/>
                  </a:cubicBezTo>
                  <a:cubicBezTo>
                    <a:pt x="1126" y="495"/>
                    <a:pt x="1127" y="495"/>
                    <a:pt x="1127" y="494"/>
                  </a:cubicBezTo>
                  <a:cubicBezTo>
                    <a:pt x="1128" y="493"/>
                    <a:pt x="1129" y="491"/>
                    <a:pt x="1129" y="489"/>
                  </a:cubicBezTo>
                  <a:cubicBezTo>
                    <a:pt x="1129" y="489"/>
                    <a:pt x="1129" y="489"/>
                    <a:pt x="1129" y="489"/>
                  </a:cubicBezTo>
                  <a:cubicBezTo>
                    <a:pt x="1129" y="488"/>
                    <a:pt x="1130" y="487"/>
                    <a:pt x="1131" y="487"/>
                  </a:cubicBezTo>
                  <a:cubicBezTo>
                    <a:pt x="1131" y="487"/>
                    <a:pt x="1132" y="488"/>
                    <a:pt x="1132" y="489"/>
                  </a:cubicBezTo>
                  <a:cubicBezTo>
                    <a:pt x="1132" y="490"/>
                    <a:pt x="1132" y="490"/>
                    <a:pt x="1132" y="491"/>
                  </a:cubicBezTo>
                  <a:cubicBezTo>
                    <a:pt x="1131" y="493"/>
                    <a:pt x="1130" y="494"/>
                    <a:pt x="1130" y="496"/>
                  </a:cubicBezTo>
                  <a:cubicBezTo>
                    <a:pt x="1129" y="497"/>
                    <a:pt x="1129" y="498"/>
                    <a:pt x="1128" y="498"/>
                  </a:cubicBezTo>
                  <a:close/>
                  <a:moveTo>
                    <a:pt x="1121" y="222"/>
                  </a:moveTo>
                  <a:cubicBezTo>
                    <a:pt x="1122" y="222"/>
                    <a:pt x="1124" y="223"/>
                    <a:pt x="1124" y="224"/>
                  </a:cubicBezTo>
                  <a:cubicBezTo>
                    <a:pt x="1125" y="224"/>
                    <a:pt x="1125" y="225"/>
                    <a:pt x="1125" y="226"/>
                  </a:cubicBezTo>
                  <a:cubicBezTo>
                    <a:pt x="1125" y="227"/>
                    <a:pt x="1125" y="228"/>
                    <a:pt x="1124" y="228"/>
                  </a:cubicBezTo>
                  <a:cubicBezTo>
                    <a:pt x="1123" y="228"/>
                    <a:pt x="1122" y="228"/>
                    <a:pt x="1121" y="228"/>
                  </a:cubicBezTo>
                  <a:cubicBezTo>
                    <a:pt x="1120" y="227"/>
                    <a:pt x="1120" y="226"/>
                    <a:pt x="1120" y="225"/>
                  </a:cubicBezTo>
                  <a:cubicBezTo>
                    <a:pt x="1120" y="224"/>
                    <a:pt x="1120" y="223"/>
                    <a:pt x="1121" y="222"/>
                  </a:cubicBezTo>
                  <a:close/>
                  <a:moveTo>
                    <a:pt x="1118" y="310"/>
                  </a:moveTo>
                  <a:cubicBezTo>
                    <a:pt x="1118" y="309"/>
                    <a:pt x="1120" y="309"/>
                    <a:pt x="1120" y="310"/>
                  </a:cubicBezTo>
                  <a:cubicBezTo>
                    <a:pt x="1121" y="310"/>
                    <a:pt x="1121" y="311"/>
                    <a:pt x="1121" y="312"/>
                  </a:cubicBezTo>
                  <a:cubicBezTo>
                    <a:pt x="1122" y="314"/>
                    <a:pt x="1124" y="315"/>
                    <a:pt x="1126" y="315"/>
                  </a:cubicBezTo>
                  <a:cubicBezTo>
                    <a:pt x="1128" y="315"/>
                    <a:pt x="1130" y="316"/>
                    <a:pt x="1131" y="317"/>
                  </a:cubicBezTo>
                  <a:cubicBezTo>
                    <a:pt x="1131" y="318"/>
                    <a:pt x="1131" y="318"/>
                    <a:pt x="1130" y="319"/>
                  </a:cubicBezTo>
                  <a:cubicBezTo>
                    <a:pt x="1129" y="320"/>
                    <a:pt x="1128" y="320"/>
                    <a:pt x="1127" y="319"/>
                  </a:cubicBezTo>
                  <a:cubicBezTo>
                    <a:pt x="1125" y="319"/>
                    <a:pt x="1123" y="318"/>
                    <a:pt x="1121" y="317"/>
                  </a:cubicBezTo>
                  <a:cubicBezTo>
                    <a:pt x="1119" y="316"/>
                    <a:pt x="1118" y="314"/>
                    <a:pt x="1118" y="312"/>
                  </a:cubicBezTo>
                  <a:cubicBezTo>
                    <a:pt x="1117" y="311"/>
                    <a:pt x="1117" y="311"/>
                    <a:pt x="1118" y="310"/>
                  </a:cubicBezTo>
                  <a:close/>
                  <a:moveTo>
                    <a:pt x="1112" y="456"/>
                  </a:moveTo>
                  <a:cubicBezTo>
                    <a:pt x="1113" y="456"/>
                    <a:pt x="1113" y="457"/>
                    <a:pt x="1113" y="457"/>
                  </a:cubicBezTo>
                  <a:cubicBezTo>
                    <a:pt x="1114" y="458"/>
                    <a:pt x="1113" y="459"/>
                    <a:pt x="1112" y="459"/>
                  </a:cubicBezTo>
                  <a:cubicBezTo>
                    <a:pt x="1111" y="459"/>
                    <a:pt x="1110" y="458"/>
                    <a:pt x="1110" y="458"/>
                  </a:cubicBezTo>
                  <a:cubicBezTo>
                    <a:pt x="1110" y="457"/>
                    <a:pt x="1111" y="456"/>
                    <a:pt x="1112" y="456"/>
                  </a:cubicBezTo>
                  <a:close/>
                  <a:moveTo>
                    <a:pt x="1109" y="503"/>
                  </a:moveTo>
                  <a:cubicBezTo>
                    <a:pt x="1110" y="503"/>
                    <a:pt x="1111" y="504"/>
                    <a:pt x="1111" y="504"/>
                  </a:cubicBezTo>
                  <a:cubicBezTo>
                    <a:pt x="1111" y="505"/>
                    <a:pt x="1112" y="506"/>
                    <a:pt x="1111" y="507"/>
                  </a:cubicBezTo>
                  <a:cubicBezTo>
                    <a:pt x="1111" y="508"/>
                    <a:pt x="1110" y="508"/>
                    <a:pt x="1109" y="508"/>
                  </a:cubicBezTo>
                  <a:cubicBezTo>
                    <a:pt x="1107" y="507"/>
                    <a:pt x="1105" y="505"/>
                    <a:pt x="1103" y="504"/>
                  </a:cubicBezTo>
                  <a:cubicBezTo>
                    <a:pt x="1103" y="504"/>
                    <a:pt x="1103" y="503"/>
                    <a:pt x="1104" y="503"/>
                  </a:cubicBezTo>
                  <a:cubicBezTo>
                    <a:pt x="1106" y="504"/>
                    <a:pt x="1107" y="504"/>
                    <a:pt x="1109" y="503"/>
                  </a:cubicBezTo>
                  <a:close/>
                  <a:moveTo>
                    <a:pt x="1108" y="513"/>
                  </a:moveTo>
                  <a:cubicBezTo>
                    <a:pt x="1108" y="513"/>
                    <a:pt x="1107" y="514"/>
                    <a:pt x="1106" y="514"/>
                  </a:cubicBezTo>
                  <a:cubicBezTo>
                    <a:pt x="1106" y="514"/>
                    <a:pt x="1105" y="514"/>
                    <a:pt x="1105" y="513"/>
                  </a:cubicBezTo>
                  <a:cubicBezTo>
                    <a:pt x="1105" y="512"/>
                    <a:pt x="1106" y="511"/>
                    <a:pt x="1106" y="511"/>
                  </a:cubicBezTo>
                  <a:cubicBezTo>
                    <a:pt x="1107" y="511"/>
                    <a:pt x="1108" y="512"/>
                    <a:pt x="1108" y="513"/>
                  </a:cubicBezTo>
                  <a:close/>
                  <a:moveTo>
                    <a:pt x="1101" y="466"/>
                  </a:moveTo>
                  <a:cubicBezTo>
                    <a:pt x="1102" y="466"/>
                    <a:pt x="1103" y="466"/>
                    <a:pt x="1104" y="467"/>
                  </a:cubicBezTo>
                  <a:cubicBezTo>
                    <a:pt x="1104" y="468"/>
                    <a:pt x="1104" y="468"/>
                    <a:pt x="1104" y="468"/>
                  </a:cubicBezTo>
                  <a:cubicBezTo>
                    <a:pt x="1102" y="469"/>
                    <a:pt x="1101" y="468"/>
                    <a:pt x="1101" y="467"/>
                  </a:cubicBezTo>
                  <a:cubicBezTo>
                    <a:pt x="1100" y="467"/>
                    <a:pt x="1101" y="466"/>
                    <a:pt x="1101" y="466"/>
                  </a:cubicBezTo>
                  <a:close/>
                  <a:moveTo>
                    <a:pt x="1104" y="1083"/>
                  </a:moveTo>
                  <a:cubicBezTo>
                    <a:pt x="1104" y="1084"/>
                    <a:pt x="1102" y="1084"/>
                    <a:pt x="1102" y="1083"/>
                  </a:cubicBezTo>
                  <a:cubicBezTo>
                    <a:pt x="1101" y="1082"/>
                    <a:pt x="1101" y="1080"/>
                    <a:pt x="1101" y="1079"/>
                  </a:cubicBezTo>
                  <a:cubicBezTo>
                    <a:pt x="1101" y="1077"/>
                    <a:pt x="1102" y="1077"/>
                    <a:pt x="1103" y="1077"/>
                  </a:cubicBezTo>
                  <a:cubicBezTo>
                    <a:pt x="1106" y="1079"/>
                    <a:pt x="1107" y="1081"/>
                    <a:pt x="1104" y="1083"/>
                  </a:cubicBezTo>
                  <a:close/>
                  <a:moveTo>
                    <a:pt x="1116" y="1065"/>
                  </a:moveTo>
                  <a:cubicBezTo>
                    <a:pt x="1115" y="1066"/>
                    <a:pt x="1114" y="1067"/>
                    <a:pt x="1112" y="1067"/>
                  </a:cubicBezTo>
                  <a:cubicBezTo>
                    <a:pt x="1111" y="1067"/>
                    <a:pt x="1110" y="1067"/>
                    <a:pt x="1110" y="1067"/>
                  </a:cubicBezTo>
                  <a:cubicBezTo>
                    <a:pt x="1109" y="1067"/>
                    <a:pt x="1108" y="1067"/>
                    <a:pt x="1108" y="1066"/>
                  </a:cubicBezTo>
                  <a:cubicBezTo>
                    <a:pt x="1107" y="1064"/>
                    <a:pt x="1105" y="1063"/>
                    <a:pt x="1104" y="1059"/>
                  </a:cubicBezTo>
                  <a:cubicBezTo>
                    <a:pt x="1103" y="1062"/>
                    <a:pt x="1102" y="1063"/>
                    <a:pt x="1102" y="1064"/>
                  </a:cubicBezTo>
                  <a:cubicBezTo>
                    <a:pt x="1101" y="1065"/>
                    <a:pt x="1100" y="1065"/>
                    <a:pt x="1100" y="1064"/>
                  </a:cubicBezTo>
                  <a:cubicBezTo>
                    <a:pt x="1100" y="1064"/>
                    <a:pt x="1099" y="1063"/>
                    <a:pt x="1099" y="1062"/>
                  </a:cubicBezTo>
                  <a:cubicBezTo>
                    <a:pt x="1100" y="1062"/>
                    <a:pt x="1100" y="1061"/>
                    <a:pt x="1100" y="1061"/>
                  </a:cubicBezTo>
                  <a:cubicBezTo>
                    <a:pt x="1102" y="1059"/>
                    <a:pt x="1102" y="1058"/>
                    <a:pt x="1101" y="1056"/>
                  </a:cubicBezTo>
                  <a:cubicBezTo>
                    <a:pt x="1101" y="1053"/>
                    <a:pt x="1101" y="1053"/>
                    <a:pt x="1104" y="1053"/>
                  </a:cubicBezTo>
                  <a:cubicBezTo>
                    <a:pt x="1104" y="1053"/>
                    <a:pt x="1105" y="1053"/>
                    <a:pt x="1105" y="1053"/>
                  </a:cubicBezTo>
                  <a:cubicBezTo>
                    <a:pt x="1107" y="1053"/>
                    <a:pt x="1107" y="1052"/>
                    <a:pt x="1107" y="1051"/>
                  </a:cubicBezTo>
                  <a:cubicBezTo>
                    <a:pt x="1106" y="1050"/>
                    <a:pt x="1106" y="1050"/>
                    <a:pt x="1106" y="1049"/>
                  </a:cubicBezTo>
                  <a:cubicBezTo>
                    <a:pt x="1106" y="1048"/>
                    <a:pt x="1106" y="1047"/>
                    <a:pt x="1107" y="1047"/>
                  </a:cubicBezTo>
                  <a:cubicBezTo>
                    <a:pt x="1108" y="1046"/>
                    <a:pt x="1109" y="1047"/>
                    <a:pt x="1109" y="1049"/>
                  </a:cubicBezTo>
                  <a:cubicBezTo>
                    <a:pt x="1109" y="1050"/>
                    <a:pt x="1109" y="1051"/>
                    <a:pt x="1110" y="1053"/>
                  </a:cubicBezTo>
                  <a:cubicBezTo>
                    <a:pt x="1110" y="1055"/>
                    <a:pt x="1110" y="1055"/>
                    <a:pt x="1113" y="1055"/>
                  </a:cubicBezTo>
                  <a:cubicBezTo>
                    <a:pt x="1115" y="1055"/>
                    <a:pt x="1116" y="1056"/>
                    <a:pt x="1115" y="1058"/>
                  </a:cubicBezTo>
                  <a:cubicBezTo>
                    <a:pt x="1115" y="1059"/>
                    <a:pt x="1115" y="1060"/>
                    <a:pt x="1116" y="1061"/>
                  </a:cubicBezTo>
                  <a:cubicBezTo>
                    <a:pt x="1118" y="1062"/>
                    <a:pt x="1117" y="1063"/>
                    <a:pt x="1116" y="1065"/>
                  </a:cubicBezTo>
                  <a:close/>
                  <a:moveTo>
                    <a:pt x="1117" y="464"/>
                  </a:moveTo>
                  <a:cubicBezTo>
                    <a:pt x="1117" y="463"/>
                    <a:pt x="1117" y="461"/>
                    <a:pt x="1117" y="460"/>
                  </a:cubicBezTo>
                  <a:cubicBezTo>
                    <a:pt x="1117" y="459"/>
                    <a:pt x="1117" y="459"/>
                    <a:pt x="1118" y="458"/>
                  </a:cubicBezTo>
                  <a:cubicBezTo>
                    <a:pt x="1119" y="458"/>
                    <a:pt x="1120" y="458"/>
                    <a:pt x="1121" y="459"/>
                  </a:cubicBezTo>
                  <a:cubicBezTo>
                    <a:pt x="1121" y="459"/>
                    <a:pt x="1122" y="460"/>
                    <a:pt x="1121" y="460"/>
                  </a:cubicBezTo>
                  <a:cubicBezTo>
                    <a:pt x="1121" y="462"/>
                    <a:pt x="1119" y="464"/>
                    <a:pt x="1117" y="464"/>
                  </a:cubicBezTo>
                  <a:close/>
                  <a:moveTo>
                    <a:pt x="1118" y="517"/>
                  </a:moveTo>
                  <a:cubicBezTo>
                    <a:pt x="1119" y="515"/>
                    <a:pt x="1120" y="513"/>
                    <a:pt x="1123" y="512"/>
                  </a:cubicBezTo>
                  <a:cubicBezTo>
                    <a:pt x="1124" y="511"/>
                    <a:pt x="1125" y="512"/>
                    <a:pt x="1125" y="514"/>
                  </a:cubicBezTo>
                  <a:cubicBezTo>
                    <a:pt x="1125" y="516"/>
                    <a:pt x="1122" y="519"/>
                    <a:pt x="1119" y="519"/>
                  </a:cubicBezTo>
                  <a:cubicBezTo>
                    <a:pt x="1119" y="519"/>
                    <a:pt x="1118" y="518"/>
                    <a:pt x="1118" y="517"/>
                  </a:cubicBezTo>
                  <a:close/>
                  <a:moveTo>
                    <a:pt x="1122" y="1077"/>
                  </a:moveTo>
                  <a:cubicBezTo>
                    <a:pt x="1121" y="1077"/>
                    <a:pt x="1121" y="1078"/>
                    <a:pt x="1120" y="1078"/>
                  </a:cubicBezTo>
                  <a:cubicBezTo>
                    <a:pt x="1118" y="1077"/>
                    <a:pt x="1119" y="1076"/>
                    <a:pt x="1119" y="1076"/>
                  </a:cubicBezTo>
                  <a:cubicBezTo>
                    <a:pt x="1119" y="1075"/>
                    <a:pt x="1119" y="1075"/>
                    <a:pt x="1119" y="1074"/>
                  </a:cubicBezTo>
                  <a:cubicBezTo>
                    <a:pt x="1119" y="1073"/>
                    <a:pt x="1119" y="1072"/>
                    <a:pt x="1121" y="1072"/>
                  </a:cubicBezTo>
                  <a:cubicBezTo>
                    <a:pt x="1121" y="1072"/>
                    <a:pt x="1122" y="1073"/>
                    <a:pt x="1122" y="1075"/>
                  </a:cubicBezTo>
                  <a:cubicBezTo>
                    <a:pt x="1123" y="1075"/>
                    <a:pt x="1122" y="1076"/>
                    <a:pt x="1122" y="1077"/>
                  </a:cubicBezTo>
                  <a:close/>
                  <a:moveTo>
                    <a:pt x="1126" y="1038"/>
                  </a:moveTo>
                  <a:cubicBezTo>
                    <a:pt x="1125" y="1038"/>
                    <a:pt x="1125" y="1037"/>
                    <a:pt x="1125" y="1037"/>
                  </a:cubicBezTo>
                  <a:cubicBezTo>
                    <a:pt x="1125" y="1037"/>
                    <a:pt x="1124" y="1037"/>
                    <a:pt x="1124" y="1036"/>
                  </a:cubicBezTo>
                  <a:cubicBezTo>
                    <a:pt x="1124" y="1035"/>
                    <a:pt x="1124" y="1034"/>
                    <a:pt x="1124" y="1034"/>
                  </a:cubicBezTo>
                  <a:cubicBezTo>
                    <a:pt x="1125" y="1033"/>
                    <a:pt x="1125" y="1033"/>
                    <a:pt x="1125" y="1033"/>
                  </a:cubicBezTo>
                  <a:cubicBezTo>
                    <a:pt x="1126" y="1034"/>
                    <a:pt x="1127" y="1035"/>
                    <a:pt x="1127" y="1036"/>
                  </a:cubicBezTo>
                  <a:cubicBezTo>
                    <a:pt x="1127" y="1037"/>
                    <a:pt x="1127" y="1038"/>
                    <a:pt x="1126" y="1038"/>
                  </a:cubicBezTo>
                  <a:close/>
                  <a:moveTo>
                    <a:pt x="1134" y="551"/>
                  </a:moveTo>
                  <a:cubicBezTo>
                    <a:pt x="1133" y="550"/>
                    <a:pt x="1132" y="549"/>
                    <a:pt x="1130" y="549"/>
                  </a:cubicBezTo>
                  <a:cubicBezTo>
                    <a:pt x="1129" y="549"/>
                    <a:pt x="1128" y="548"/>
                    <a:pt x="1127" y="547"/>
                  </a:cubicBezTo>
                  <a:cubicBezTo>
                    <a:pt x="1127" y="546"/>
                    <a:pt x="1126" y="545"/>
                    <a:pt x="1125" y="545"/>
                  </a:cubicBezTo>
                  <a:cubicBezTo>
                    <a:pt x="1125" y="545"/>
                    <a:pt x="1124" y="546"/>
                    <a:pt x="1123" y="545"/>
                  </a:cubicBezTo>
                  <a:cubicBezTo>
                    <a:pt x="1123" y="545"/>
                    <a:pt x="1122" y="545"/>
                    <a:pt x="1122" y="544"/>
                  </a:cubicBezTo>
                  <a:cubicBezTo>
                    <a:pt x="1122" y="543"/>
                    <a:pt x="1122" y="543"/>
                    <a:pt x="1123" y="543"/>
                  </a:cubicBezTo>
                  <a:cubicBezTo>
                    <a:pt x="1124" y="542"/>
                    <a:pt x="1125" y="542"/>
                    <a:pt x="1125" y="543"/>
                  </a:cubicBezTo>
                  <a:cubicBezTo>
                    <a:pt x="1126" y="543"/>
                    <a:pt x="1127" y="543"/>
                    <a:pt x="1128" y="543"/>
                  </a:cubicBezTo>
                  <a:cubicBezTo>
                    <a:pt x="1130" y="542"/>
                    <a:pt x="1130" y="542"/>
                    <a:pt x="1131" y="543"/>
                  </a:cubicBezTo>
                  <a:cubicBezTo>
                    <a:pt x="1131" y="544"/>
                    <a:pt x="1131" y="544"/>
                    <a:pt x="1131" y="545"/>
                  </a:cubicBezTo>
                  <a:cubicBezTo>
                    <a:pt x="1131" y="545"/>
                    <a:pt x="1131" y="545"/>
                    <a:pt x="1131" y="545"/>
                  </a:cubicBezTo>
                  <a:cubicBezTo>
                    <a:pt x="1132" y="545"/>
                    <a:pt x="1132" y="545"/>
                    <a:pt x="1132" y="545"/>
                  </a:cubicBezTo>
                  <a:cubicBezTo>
                    <a:pt x="1132" y="543"/>
                    <a:pt x="1133" y="542"/>
                    <a:pt x="1134" y="540"/>
                  </a:cubicBezTo>
                  <a:cubicBezTo>
                    <a:pt x="1135" y="540"/>
                    <a:pt x="1135" y="539"/>
                    <a:pt x="1136" y="540"/>
                  </a:cubicBezTo>
                  <a:cubicBezTo>
                    <a:pt x="1136" y="540"/>
                    <a:pt x="1137" y="541"/>
                    <a:pt x="1137" y="541"/>
                  </a:cubicBezTo>
                  <a:cubicBezTo>
                    <a:pt x="1137" y="542"/>
                    <a:pt x="1137" y="542"/>
                    <a:pt x="1137" y="543"/>
                  </a:cubicBezTo>
                  <a:cubicBezTo>
                    <a:pt x="1136" y="543"/>
                    <a:pt x="1136" y="544"/>
                    <a:pt x="1137" y="544"/>
                  </a:cubicBezTo>
                  <a:cubicBezTo>
                    <a:pt x="1139" y="546"/>
                    <a:pt x="1139" y="547"/>
                    <a:pt x="1137" y="549"/>
                  </a:cubicBezTo>
                  <a:cubicBezTo>
                    <a:pt x="1136" y="550"/>
                    <a:pt x="1136" y="551"/>
                    <a:pt x="1136" y="552"/>
                  </a:cubicBezTo>
                  <a:cubicBezTo>
                    <a:pt x="1135" y="552"/>
                    <a:pt x="1135" y="552"/>
                    <a:pt x="1134" y="552"/>
                  </a:cubicBezTo>
                  <a:cubicBezTo>
                    <a:pt x="1134" y="552"/>
                    <a:pt x="1134" y="552"/>
                    <a:pt x="1134" y="551"/>
                  </a:cubicBezTo>
                  <a:close/>
                  <a:moveTo>
                    <a:pt x="1137" y="1083"/>
                  </a:moveTo>
                  <a:cubicBezTo>
                    <a:pt x="1136" y="1083"/>
                    <a:pt x="1135" y="1083"/>
                    <a:pt x="1135" y="1082"/>
                  </a:cubicBezTo>
                  <a:cubicBezTo>
                    <a:pt x="1134" y="1082"/>
                    <a:pt x="1134" y="1081"/>
                    <a:pt x="1134" y="1081"/>
                  </a:cubicBezTo>
                  <a:cubicBezTo>
                    <a:pt x="1134" y="1080"/>
                    <a:pt x="1135" y="1080"/>
                    <a:pt x="1135" y="1080"/>
                  </a:cubicBezTo>
                  <a:cubicBezTo>
                    <a:pt x="1136" y="1079"/>
                    <a:pt x="1136" y="1079"/>
                    <a:pt x="1137" y="1079"/>
                  </a:cubicBezTo>
                  <a:cubicBezTo>
                    <a:pt x="1138" y="1079"/>
                    <a:pt x="1139" y="1081"/>
                    <a:pt x="1138" y="1082"/>
                  </a:cubicBezTo>
                  <a:cubicBezTo>
                    <a:pt x="1138" y="1083"/>
                    <a:pt x="1137" y="1083"/>
                    <a:pt x="1137" y="1083"/>
                  </a:cubicBezTo>
                  <a:close/>
                  <a:moveTo>
                    <a:pt x="1138" y="774"/>
                  </a:moveTo>
                  <a:cubicBezTo>
                    <a:pt x="1137" y="774"/>
                    <a:pt x="1136" y="773"/>
                    <a:pt x="1135" y="773"/>
                  </a:cubicBezTo>
                  <a:cubicBezTo>
                    <a:pt x="1134" y="772"/>
                    <a:pt x="1134" y="771"/>
                    <a:pt x="1134" y="770"/>
                  </a:cubicBezTo>
                  <a:cubicBezTo>
                    <a:pt x="1136" y="767"/>
                    <a:pt x="1137" y="765"/>
                    <a:pt x="1139" y="762"/>
                  </a:cubicBezTo>
                  <a:cubicBezTo>
                    <a:pt x="1140" y="762"/>
                    <a:pt x="1140" y="762"/>
                    <a:pt x="1141" y="762"/>
                  </a:cubicBezTo>
                  <a:cubicBezTo>
                    <a:pt x="1142" y="762"/>
                    <a:pt x="1142" y="763"/>
                    <a:pt x="1142" y="763"/>
                  </a:cubicBezTo>
                  <a:cubicBezTo>
                    <a:pt x="1142" y="764"/>
                    <a:pt x="1142" y="764"/>
                    <a:pt x="1142" y="764"/>
                  </a:cubicBezTo>
                  <a:cubicBezTo>
                    <a:pt x="1141" y="765"/>
                    <a:pt x="1141" y="765"/>
                    <a:pt x="1141" y="766"/>
                  </a:cubicBezTo>
                  <a:cubicBezTo>
                    <a:pt x="1141" y="767"/>
                    <a:pt x="1142" y="767"/>
                    <a:pt x="1143" y="768"/>
                  </a:cubicBezTo>
                  <a:cubicBezTo>
                    <a:pt x="1144" y="768"/>
                    <a:pt x="1145" y="769"/>
                    <a:pt x="1146" y="769"/>
                  </a:cubicBezTo>
                  <a:cubicBezTo>
                    <a:pt x="1147" y="770"/>
                    <a:pt x="1148" y="770"/>
                    <a:pt x="1148" y="771"/>
                  </a:cubicBezTo>
                  <a:cubicBezTo>
                    <a:pt x="1149" y="772"/>
                    <a:pt x="1148" y="774"/>
                    <a:pt x="1147" y="774"/>
                  </a:cubicBezTo>
                  <a:cubicBezTo>
                    <a:pt x="1146" y="774"/>
                    <a:pt x="1144" y="774"/>
                    <a:pt x="1143" y="774"/>
                  </a:cubicBezTo>
                  <a:cubicBezTo>
                    <a:pt x="1141" y="774"/>
                    <a:pt x="1140" y="774"/>
                    <a:pt x="1138" y="774"/>
                  </a:cubicBezTo>
                  <a:close/>
                  <a:moveTo>
                    <a:pt x="1141" y="1007"/>
                  </a:moveTo>
                  <a:cubicBezTo>
                    <a:pt x="1141" y="1005"/>
                    <a:pt x="1143" y="1004"/>
                    <a:pt x="1144" y="1005"/>
                  </a:cubicBezTo>
                  <a:cubicBezTo>
                    <a:pt x="1147" y="1007"/>
                    <a:pt x="1149" y="1010"/>
                    <a:pt x="1151" y="1013"/>
                  </a:cubicBezTo>
                  <a:cubicBezTo>
                    <a:pt x="1148" y="1013"/>
                    <a:pt x="1146" y="1013"/>
                    <a:pt x="1144" y="1013"/>
                  </a:cubicBezTo>
                  <a:cubicBezTo>
                    <a:pt x="1141" y="1012"/>
                    <a:pt x="1140" y="1009"/>
                    <a:pt x="1141" y="1007"/>
                  </a:cubicBezTo>
                  <a:close/>
                  <a:moveTo>
                    <a:pt x="1144" y="1076"/>
                  </a:moveTo>
                  <a:cubicBezTo>
                    <a:pt x="1143" y="1077"/>
                    <a:pt x="1143" y="1077"/>
                    <a:pt x="1142" y="1077"/>
                  </a:cubicBezTo>
                  <a:cubicBezTo>
                    <a:pt x="1142" y="1077"/>
                    <a:pt x="1141" y="1077"/>
                    <a:pt x="1141" y="1076"/>
                  </a:cubicBezTo>
                  <a:cubicBezTo>
                    <a:pt x="1141" y="1074"/>
                    <a:pt x="1141" y="1072"/>
                    <a:pt x="1143" y="1069"/>
                  </a:cubicBezTo>
                  <a:cubicBezTo>
                    <a:pt x="1144" y="1071"/>
                    <a:pt x="1144" y="1073"/>
                    <a:pt x="1144" y="1075"/>
                  </a:cubicBezTo>
                  <a:cubicBezTo>
                    <a:pt x="1144" y="1075"/>
                    <a:pt x="1144" y="1076"/>
                    <a:pt x="1144" y="1076"/>
                  </a:cubicBezTo>
                  <a:close/>
                  <a:moveTo>
                    <a:pt x="1148" y="1082"/>
                  </a:moveTo>
                  <a:cubicBezTo>
                    <a:pt x="1148" y="1082"/>
                    <a:pt x="1148" y="1083"/>
                    <a:pt x="1147" y="1083"/>
                  </a:cubicBezTo>
                  <a:cubicBezTo>
                    <a:pt x="1147" y="1083"/>
                    <a:pt x="1146" y="1082"/>
                    <a:pt x="1146" y="1082"/>
                  </a:cubicBezTo>
                  <a:cubicBezTo>
                    <a:pt x="1146" y="1081"/>
                    <a:pt x="1146" y="1080"/>
                    <a:pt x="1146" y="1079"/>
                  </a:cubicBezTo>
                  <a:cubicBezTo>
                    <a:pt x="1146" y="1076"/>
                    <a:pt x="1146" y="1073"/>
                    <a:pt x="1147" y="1071"/>
                  </a:cubicBezTo>
                  <a:cubicBezTo>
                    <a:pt x="1147" y="1070"/>
                    <a:pt x="1148" y="1070"/>
                    <a:pt x="1148" y="1069"/>
                  </a:cubicBezTo>
                  <a:cubicBezTo>
                    <a:pt x="1149" y="1069"/>
                    <a:pt x="1150" y="1070"/>
                    <a:pt x="1150" y="1071"/>
                  </a:cubicBezTo>
                  <a:cubicBezTo>
                    <a:pt x="1151" y="1072"/>
                    <a:pt x="1151" y="1074"/>
                    <a:pt x="1151" y="1075"/>
                  </a:cubicBezTo>
                  <a:cubicBezTo>
                    <a:pt x="1151" y="1078"/>
                    <a:pt x="1150" y="1080"/>
                    <a:pt x="1148" y="1082"/>
                  </a:cubicBezTo>
                  <a:close/>
                  <a:moveTo>
                    <a:pt x="1152" y="1058"/>
                  </a:moveTo>
                  <a:cubicBezTo>
                    <a:pt x="1150" y="1060"/>
                    <a:pt x="1149" y="1061"/>
                    <a:pt x="1148" y="1062"/>
                  </a:cubicBezTo>
                  <a:cubicBezTo>
                    <a:pt x="1147" y="1063"/>
                    <a:pt x="1146" y="1063"/>
                    <a:pt x="1145" y="1062"/>
                  </a:cubicBezTo>
                  <a:cubicBezTo>
                    <a:pt x="1144" y="1061"/>
                    <a:pt x="1143" y="1060"/>
                    <a:pt x="1142" y="1058"/>
                  </a:cubicBezTo>
                  <a:cubicBezTo>
                    <a:pt x="1142" y="1057"/>
                    <a:pt x="1142" y="1057"/>
                    <a:pt x="1143" y="1057"/>
                  </a:cubicBezTo>
                  <a:cubicBezTo>
                    <a:pt x="1144" y="1057"/>
                    <a:pt x="1145" y="1058"/>
                    <a:pt x="1146" y="1058"/>
                  </a:cubicBezTo>
                  <a:cubicBezTo>
                    <a:pt x="1146" y="1059"/>
                    <a:pt x="1147" y="1058"/>
                    <a:pt x="1147" y="1058"/>
                  </a:cubicBezTo>
                  <a:cubicBezTo>
                    <a:pt x="1148" y="1057"/>
                    <a:pt x="1148" y="1056"/>
                    <a:pt x="1148" y="1055"/>
                  </a:cubicBezTo>
                  <a:cubicBezTo>
                    <a:pt x="1149" y="1054"/>
                    <a:pt x="1150" y="1053"/>
                    <a:pt x="1150" y="1053"/>
                  </a:cubicBezTo>
                  <a:cubicBezTo>
                    <a:pt x="1152" y="1052"/>
                    <a:pt x="1153" y="1053"/>
                    <a:pt x="1153" y="1055"/>
                  </a:cubicBezTo>
                  <a:cubicBezTo>
                    <a:pt x="1153" y="1056"/>
                    <a:pt x="1152" y="1057"/>
                    <a:pt x="1152" y="1058"/>
                  </a:cubicBezTo>
                  <a:close/>
                  <a:moveTo>
                    <a:pt x="1153" y="524"/>
                  </a:moveTo>
                  <a:cubicBezTo>
                    <a:pt x="1154" y="522"/>
                    <a:pt x="1155" y="522"/>
                    <a:pt x="1157" y="521"/>
                  </a:cubicBezTo>
                  <a:cubicBezTo>
                    <a:pt x="1157" y="521"/>
                    <a:pt x="1158" y="521"/>
                    <a:pt x="1158" y="520"/>
                  </a:cubicBezTo>
                  <a:cubicBezTo>
                    <a:pt x="1159" y="520"/>
                    <a:pt x="1159" y="519"/>
                    <a:pt x="1159" y="518"/>
                  </a:cubicBezTo>
                  <a:cubicBezTo>
                    <a:pt x="1159" y="517"/>
                    <a:pt x="1158" y="517"/>
                    <a:pt x="1158" y="517"/>
                  </a:cubicBezTo>
                  <a:cubicBezTo>
                    <a:pt x="1156" y="516"/>
                    <a:pt x="1155" y="516"/>
                    <a:pt x="1155" y="514"/>
                  </a:cubicBezTo>
                  <a:cubicBezTo>
                    <a:pt x="1155" y="514"/>
                    <a:pt x="1155" y="514"/>
                    <a:pt x="1155" y="514"/>
                  </a:cubicBezTo>
                  <a:cubicBezTo>
                    <a:pt x="1156" y="512"/>
                    <a:pt x="1156" y="510"/>
                    <a:pt x="1154" y="509"/>
                  </a:cubicBezTo>
                  <a:cubicBezTo>
                    <a:pt x="1153" y="508"/>
                    <a:pt x="1153" y="507"/>
                    <a:pt x="1153" y="506"/>
                  </a:cubicBezTo>
                  <a:cubicBezTo>
                    <a:pt x="1154" y="505"/>
                    <a:pt x="1155" y="504"/>
                    <a:pt x="1157" y="505"/>
                  </a:cubicBezTo>
                  <a:cubicBezTo>
                    <a:pt x="1157" y="505"/>
                    <a:pt x="1158" y="505"/>
                    <a:pt x="1158" y="506"/>
                  </a:cubicBezTo>
                  <a:cubicBezTo>
                    <a:pt x="1160" y="506"/>
                    <a:pt x="1160" y="507"/>
                    <a:pt x="1159" y="509"/>
                  </a:cubicBezTo>
                  <a:cubicBezTo>
                    <a:pt x="1159" y="510"/>
                    <a:pt x="1158" y="511"/>
                    <a:pt x="1158" y="512"/>
                  </a:cubicBezTo>
                  <a:cubicBezTo>
                    <a:pt x="1159" y="514"/>
                    <a:pt x="1159" y="514"/>
                    <a:pt x="1161" y="515"/>
                  </a:cubicBezTo>
                  <a:cubicBezTo>
                    <a:pt x="1164" y="515"/>
                    <a:pt x="1164" y="515"/>
                    <a:pt x="1165" y="518"/>
                  </a:cubicBezTo>
                  <a:cubicBezTo>
                    <a:pt x="1165" y="519"/>
                    <a:pt x="1165" y="520"/>
                    <a:pt x="1165" y="521"/>
                  </a:cubicBezTo>
                  <a:cubicBezTo>
                    <a:pt x="1165" y="523"/>
                    <a:pt x="1164" y="524"/>
                    <a:pt x="1162" y="524"/>
                  </a:cubicBezTo>
                  <a:cubicBezTo>
                    <a:pt x="1160" y="524"/>
                    <a:pt x="1160" y="525"/>
                    <a:pt x="1160" y="526"/>
                  </a:cubicBezTo>
                  <a:cubicBezTo>
                    <a:pt x="1160" y="527"/>
                    <a:pt x="1160" y="528"/>
                    <a:pt x="1160" y="529"/>
                  </a:cubicBezTo>
                  <a:cubicBezTo>
                    <a:pt x="1160" y="530"/>
                    <a:pt x="1159" y="530"/>
                    <a:pt x="1159" y="530"/>
                  </a:cubicBezTo>
                  <a:cubicBezTo>
                    <a:pt x="1158" y="530"/>
                    <a:pt x="1158" y="530"/>
                    <a:pt x="1157" y="529"/>
                  </a:cubicBezTo>
                  <a:cubicBezTo>
                    <a:pt x="1156" y="528"/>
                    <a:pt x="1156" y="526"/>
                    <a:pt x="1154" y="525"/>
                  </a:cubicBezTo>
                  <a:cubicBezTo>
                    <a:pt x="1153" y="525"/>
                    <a:pt x="1153" y="525"/>
                    <a:pt x="1153" y="524"/>
                  </a:cubicBezTo>
                  <a:close/>
                  <a:moveTo>
                    <a:pt x="1155" y="1068"/>
                  </a:moveTo>
                  <a:cubicBezTo>
                    <a:pt x="1155" y="1068"/>
                    <a:pt x="1154" y="1068"/>
                    <a:pt x="1154" y="1068"/>
                  </a:cubicBezTo>
                  <a:cubicBezTo>
                    <a:pt x="1153" y="1067"/>
                    <a:pt x="1153" y="1066"/>
                    <a:pt x="1154" y="1065"/>
                  </a:cubicBezTo>
                  <a:cubicBezTo>
                    <a:pt x="1155" y="1065"/>
                    <a:pt x="1155" y="1064"/>
                    <a:pt x="1155" y="1065"/>
                  </a:cubicBezTo>
                  <a:cubicBezTo>
                    <a:pt x="1156" y="1065"/>
                    <a:pt x="1156" y="1065"/>
                    <a:pt x="1156" y="1066"/>
                  </a:cubicBezTo>
                  <a:cubicBezTo>
                    <a:pt x="1156" y="1067"/>
                    <a:pt x="1156" y="1068"/>
                    <a:pt x="1155" y="1068"/>
                  </a:cubicBezTo>
                  <a:close/>
                  <a:moveTo>
                    <a:pt x="1156" y="1059"/>
                  </a:moveTo>
                  <a:cubicBezTo>
                    <a:pt x="1156" y="1059"/>
                    <a:pt x="1156" y="1059"/>
                    <a:pt x="1156" y="1058"/>
                  </a:cubicBezTo>
                  <a:cubicBezTo>
                    <a:pt x="1156" y="1058"/>
                    <a:pt x="1156" y="1057"/>
                    <a:pt x="1157" y="1057"/>
                  </a:cubicBezTo>
                  <a:cubicBezTo>
                    <a:pt x="1158" y="1057"/>
                    <a:pt x="1159" y="1058"/>
                    <a:pt x="1159" y="1059"/>
                  </a:cubicBezTo>
                  <a:cubicBezTo>
                    <a:pt x="1159" y="1059"/>
                    <a:pt x="1159" y="1060"/>
                    <a:pt x="1159" y="1060"/>
                  </a:cubicBezTo>
                  <a:cubicBezTo>
                    <a:pt x="1159" y="1061"/>
                    <a:pt x="1158" y="1061"/>
                    <a:pt x="1157" y="1061"/>
                  </a:cubicBezTo>
                  <a:cubicBezTo>
                    <a:pt x="1156" y="1061"/>
                    <a:pt x="1156" y="1060"/>
                    <a:pt x="1156" y="1059"/>
                  </a:cubicBezTo>
                  <a:close/>
                  <a:moveTo>
                    <a:pt x="1161" y="1086"/>
                  </a:moveTo>
                  <a:cubicBezTo>
                    <a:pt x="1160" y="1086"/>
                    <a:pt x="1159" y="1087"/>
                    <a:pt x="1158" y="1086"/>
                  </a:cubicBezTo>
                  <a:cubicBezTo>
                    <a:pt x="1157" y="1085"/>
                    <a:pt x="1157" y="1085"/>
                    <a:pt x="1157" y="1084"/>
                  </a:cubicBezTo>
                  <a:cubicBezTo>
                    <a:pt x="1157" y="1082"/>
                    <a:pt x="1158" y="1081"/>
                    <a:pt x="1160" y="1081"/>
                  </a:cubicBezTo>
                  <a:cubicBezTo>
                    <a:pt x="1161" y="1080"/>
                    <a:pt x="1163" y="1082"/>
                    <a:pt x="1163" y="1084"/>
                  </a:cubicBezTo>
                  <a:cubicBezTo>
                    <a:pt x="1163" y="1085"/>
                    <a:pt x="1162" y="1085"/>
                    <a:pt x="1161" y="1086"/>
                  </a:cubicBezTo>
                  <a:close/>
                  <a:moveTo>
                    <a:pt x="1174" y="1098"/>
                  </a:moveTo>
                  <a:cubicBezTo>
                    <a:pt x="1174" y="1099"/>
                    <a:pt x="1175" y="1099"/>
                    <a:pt x="1175" y="1100"/>
                  </a:cubicBezTo>
                  <a:cubicBezTo>
                    <a:pt x="1175" y="1101"/>
                    <a:pt x="1174" y="1101"/>
                    <a:pt x="1173" y="1102"/>
                  </a:cubicBezTo>
                  <a:cubicBezTo>
                    <a:pt x="1173" y="1102"/>
                    <a:pt x="1172" y="1102"/>
                    <a:pt x="1171" y="1101"/>
                  </a:cubicBezTo>
                  <a:cubicBezTo>
                    <a:pt x="1169" y="1099"/>
                    <a:pt x="1169" y="1097"/>
                    <a:pt x="1169" y="1094"/>
                  </a:cubicBezTo>
                  <a:cubicBezTo>
                    <a:pt x="1169" y="1094"/>
                    <a:pt x="1169" y="1094"/>
                    <a:pt x="1169" y="1094"/>
                  </a:cubicBezTo>
                  <a:cubicBezTo>
                    <a:pt x="1169" y="1094"/>
                    <a:pt x="1170" y="1094"/>
                    <a:pt x="1170" y="1094"/>
                  </a:cubicBezTo>
                  <a:cubicBezTo>
                    <a:pt x="1172" y="1095"/>
                    <a:pt x="1173" y="1097"/>
                    <a:pt x="1174" y="1098"/>
                  </a:cubicBezTo>
                  <a:close/>
                  <a:moveTo>
                    <a:pt x="1179" y="1065"/>
                  </a:moveTo>
                  <a:cubicBezTo>
                    <a:pt x="1178" y="1065"/>
                    <a:pt x="1177" y="1066"/>
                    <a:pt x="1177" y="1067"/>
                  </a:cubicBezTo>
                  <a:cubicBezTo>
                    <a:pt x="1176" y="1068"/>
                    <a:pt x="1175" y="1069"/>
                    <a:pt x="1174" y="1070"/>
                  </a:cubicBezTo>
                  <a:cubicBezTo>
                    <a:pt x="1173" y="1072"/>
                    <a:pt x="1172" y="1074"/>
                    <a:pt x="1174" y="1076"/>
                  </a:cubicBezTo>
                  <a:cubicBezTo>
                    <a:pt x="1174" y="1077"/>
                    <a:pt x="1175" y="1079"/>
                    <a:pt x="1175" y="1080"/>
                  </a:cubicBezTo>
                  <a:cubicBezTo>
                    <a:pt x="1177" y="1083"/>
                    <a:pt x="1177" y="1086"/>
                    <a:pt x="1173" y="1088"/>
                  </a:cubicBezTo>
                  <a:cubicBezTo>
                    <a:pt x="1172" y="1089"/>
                    <a:pt x="1171" y="1089"/>
                    <a:pt x="1170" y="1090"/>
                  </a:cubicBezTo>
                  <a:cubicBezTo>
                    <a:pt x="1170" y="1090"/>
                    <a:pt x="1169" y="1089"/>
                    <a:pt x="1169" y="1089"/>
                  </a:cubicBezTo>
                  <a:cubicBezTo>
                    <a:pt x="1170" y="1087"/>
                    <a:pt x="1171" y="1085"/>
                    <a:pt x="1170" y="1084"/>
                  </a:cubicBezTo>
                  <a:cubicBezTo>
                    <a:pt x="1170" y="1083"/>
                    <a:pt x="1170" y="1082"/>
                    <a:pt x="1170" y="1081"/>
                  </a:cubicBezTo>
                  <a:cubicBezTo>
                    <a:pt x="1171" y="1080"/>
                    <a:pt x="1171" y="1079"/>
                    <a:pt x="1171" y="1078"/>
                  </a:cubicBezTo>
                  <a:cubicBezTo>
                    <a:pt x="1171" y="1078"/>
                    <a:pt x="1171" y="1078"/>
                    <a:pt x="1171" y="1078"/>
                  </a:cubicBezTo>
                  <a:cubicBezTo>
                    <a:pt x="1170" y="1077"/>
                    <a:pt x="1170" y="1078"/>
                    <a:pt x="1170" y="1078"/>
                  </a:cubicBezTo>
                  <a:cubicBezTo>
                    <a:pt x="1169" y="1078"/>
                    <a:pt x="1169" y="1079"/>
                    <a:pt x="1169" y="1079"/>
                  </a:cubicBezTo>
                  <a:cubicBezTo>
                    <a:pt x="1168" y="1080"/>
                    <a:pt x="1168" y="1080"/>
                    <a:pt x="1167" y="1081"/>
                  </a:cubicBezTo>
                  <a:cubicBezTo>
                    <a:pt x="1166" y="1081"/>
                    <a:pt x="1164" y="1080"/>
                    <a:pt x="1165" y="1079"/>
                  </a:cubicBezTo>
                  <a:cubicBezTo>
                    <a:pt x="1165" y="1078"/>
                    <a:pt x="1165" y="1078"/>
                    <a:pt x="1165" y="1077"/>
                  </a:cubicBezTo>
                  <a:cubicBezTo>
                    <a:pt x="1165" y="1076"/>
                    <a:pt x="1166" y="1076"/>
                    <a:pt x="1166" y="1075"/>
                  </a:cubicBezTo>
                  <a:cubicBezTo>
                    <a:pt x="1166" y="1073"/>
                    <a:pt x="1166" y="1072"/>
                    <a:pt x="1164" y="1073"/>
                  </a:cubicBezTo>
                  <a:cubicBezTo>
                    <a:pt x="1163" y="1073"/>
                    <a:pt x="1162" y="1073"/>
                    <a:pt x="1161" y="1073"/>
                  </a:cubicBezTo>
                  <a:cubicBezTo>
                    <a:pt x="1160" y="1073"/>
                    <a:pt x="1159" y="1072"/>
                    <a:pt x="1158" y="1072"/>
                  </a:cubicBezTo>
                  <a:cubicBezTo>
                    <a:pt x="1157" y="1071"/>
                    <a:pt x="1157" y="1070"/>
                    <a:pt x="1157" y="1070"/>
                  </a:cubicBezTo>
                  <a:cubicBezTo>
                    <a:pt x="1157" y="1069"/>
                    <a:pt x="1158" y="1068"/>
                    <a:pt x="1159" y="1068"/>
                  </a:cubicBezTo>
                  <a:cubicBezTo>
                    <a:pt x="1160" y="1068"/>
                    <a:pt x="1161" y="1068"/>
                    <a:pt x="1163" y="1068"/>
                  </a:cubicBezTo>
                  <a:cubicBezTo>
                    <a:pt x="1163" y="1068"/>
                    <a:pt x="1163" y="1068"/>
                    <a:pt x="1163" y="1068"/>
                  </a:cubicBezTo>
                  <a:cubicBezTo>
                    <a:pt x="1163" y="1068"/>
                    <a:pt x="1164" y="1068"/>
                    <a:pt x="1164" y="1068"/>
                  </a:cubicBezTo>
                  <a:cubicBezTo>
                    <a:pt x="1165" y="1068"/>
                    <a:pt x="1166" y="1068"/>
                    <a:pt x="1166" y="1067"/>
                  </a:cubicBezTo>
                  <a:cubicBezTo>
                    <a:pt x="1167" y="1067"/>
                    <a:pt x="1166" y="1066"/>
                    <a:pt x="1166" y="1065"/>
                  </a:cubicBezTo>
                  <a:cubicBezTo>
                    <a:pt x="1166" y="1065"/>
                    <a:pt x="1166" y="1065"/>
                    <a:pt x="1166" y="1064"/>
                  </a:cubicBezTo>
                  <a:cubicBezTo>
                    <a:pt x="1166" y="1063"/>
                    <a:pt x="1167" y="1062"/>
                    <a:pt x="1168" y="1063"/>
                  </a:cubicBezTo>
                  <a:cubicBezTo>
                    <a:pt x="1169" y="1063"/>
                    <a:pt x="1169" y="1063"/>
                    <a:pt x="1170" y="1064"/>
                  </a:cubicBezTo>
                  <a:cubicBezTo>
                    <a:pt x="1173" y="1065"/>
                    <a:pt x="1173" y="1065"/>
                    <a:pt x="1175" y="1063"/>
                  </a:cubicBezTo>
                  <a:cubicBezTo>
                    <a:pt x="1176" y="1062"/>
                    <a:pt x="1177" y="1061"/>
                    <a:pt x="1178" y="1062"/>
                  </a:cubicBezTo>
                  <a:cubicBezTo>
                    <a:pt x="1179" y="1063"/>
                    <a:pt x="1179" y="1064"/>
                    <a:pt x="1179" y="1065"/>
                  </a:cubicBezTo>
                  <a:close/>
                  <a:moveTo>
                    <a:pt x="1180" y="207"/>
                  </a:moveTo>
                  <a:cubicBezTo>
                    <a:pt x="1179" y="207"/>
                    <a:pt x="1178" y="207"/>
                    <a:pt x="1178" y="207"/>
                  </a:cubicBezTo>
                  <a:cubicBezTo>
                    <a:pt x="1177" y="207"/>
                    <a:pt x="1177" y="206"/>
                    <a:pt x="1178" y="206"/>
                  </a:cubicBezTo>
                  <a:cubicBezTo>
                    <a:pt x="1179" y="204"/>
                    <a:pt x="1180" y="203"/>
                    <a:pt x="1182" y="204"/>
                  </a:cubicBezTo>
                  <a:cubicBezTo>
                    <a:pt x="1184" y="204"/>
                    <a:pt x="1185" y="205"/>
                    <a:pt x="1187" y="204"/>
                  </a:cubicBezTo>
                  <a:cubicBezTo>
                    <a:pt x="1188" y="203"/>
                    <a:pt x="1189" y="205"/>
                    <a:pt x="1190" y="206"/>
                  </a:cubicBezTo>
                  <a:cubicBezTo>
                    <a:pt x="1191" y="206"/>
                    <a:pt x="1191" y="205"/>
                    <a:pt x="1192" y="204"/>
                  </a:cubicBezTo>
                  <a:cubicBezTo>
                    <a:pt x="1193" y="202"/>
                    <a:pt x="1195" y="203"/>
                    <a:pt x="1196" y="203"/>
                  </a:cubicBezTo>
                  <a:cubicBezTo>
                    <a:pt x="1197" y="204"/>
                    <a:pt x="1197" y="205"/>
                    <a:pt x="1197" y="205"/>
                  </a:cubicBezTo>
                  <a:cubicBezTo>
                    <a:pt x="1194" y="207"/>
                    <a:pt x="1193" y="209"/>
                    <a:pt x="1193" y="211"/>
                  </a:cubicBezTo>
                  <a:cubicBezTo>
                    <a:pt x="1194" y="212"/>
                    <a:pt x="1195" y="212"/>
                    <a:pt x="1195" y="214"/>
                  </a:cubicBezTo>
                  <a:cubicBezTo>
                    <a:pt x="1195" y="214"/>
                    <a:pt x="1195" y="214"/>
                    <a:pt x="1194" y="214"/>
                  </a:cubicBezTo>
                  <a:cubicBezTo>
                    <a:pt x="1194" y="215"/>
                    <a:pt x="1193" y="214"/>
                    <a:pt x="1193" y="214"/>
                  </a:cubicBezTo>
                  <a:cubicBezTo>
                    <a:pt x="1193" y="213"/>
                    <a:pt x="1193" y="212"/>
                    <a:pt x="1193" y="211"/>
                  </a:cubicBezTo>
                  <a:cubicBezTo>
                    <a:pt x="1192" y="211"/>
                    <a:pt x="1190" y="211"/>
                    <a:pt x="1189" y="210"/>
                  </a:cubicBezTo>
                  <a:cubicBezTo>
                    <a:pt x="1188" y="209"/>
                    <a:pt x="1188" y="209"/>
                    <a:pt x="1187" y="210"/>
                  </a:cubicBezTo>
                  <a:cubicBezTo>
                    <a:pt x="1187" y="211"/>
                    <a:pt x="1187" y="211"/>
                    <a:pt x="1187" y="212"/>
                  </a:cubicBezTo>
                  <a:cubicBezTo>
                    <a:pt x="1186" y="212"/>
                    <a:pt x="1185" y="212"/>
                    <a:pt x="1184" y="211"/>
                  </a:cubicBezTo>
                  <a:cubicBezTo>
                    <a:pt x="1184" y="211"/>
                    <a:pt x="1184" y="210"/>
                    <a:pt x="1184" y="210"/>
                  </a:cubicBezTo>
                  <a:cubicBezTo>
                    <a:pt x="1183" y="207"/>
                    <a:pt x="1182" y="207"/>
                    <a:pt x="1180" y="207"/>
                  </a:cubicBezTo>
                  <a:close/>
                  <a:moveTo>
                    <a:pt x="1195" y="500"/>
                  </a:moveTo>
                  <a:cubicBezTo>
                    <a:pt x="1195" y="500"/>
                    <a:pt x="1196" y="501"/>
                    <a:pt x="1196" y="501"/>
                  </a:cubicBezTo>
                  <a:cubicBezTo>
                    <a:pt x="1196" y="503"/>
                    <a:pt x="1194" y="504"/>
                    <a:pt x="1193" y="504"/>
                  </a:cubicBezTo>
                  <a:cubicBezTo>
                    <a:pt x="1192" y="504"/>
                    <a:pt x="1191" y="503"/>
                    <a:pt x="1191" y="502"/>
                  </a:cubicBezTo>
                  <a:cubicBezTo>
                    <a:pt x="1192" y="501"/>
                    <a:pt x="1194" y="500"/>
                    <a:pt x="1195" y="500"/>
                  </a:cubicBezTo>
                  <a:close/>
                  <a:moveTo>
                    <a:pt x="1185" y="330"/>
                  </a:moveTo>
                  <a:cubicBezTo>
                    <a:pt x="1184" y="331"/>
                    <a:pt x="1183" y="330"/>
                    <a:pt x="1182" y="329"/>
                  </a:cubicBezTo>
                  <a:cubicBezTo>
                    <a:pt x="1182" y="328"/>
                    <a:pt x="1181" y="328"/>
                    <a:pt x="1182" y="327"/>
                  </a:cubicBezTo>
                  <a:cubicBezTo>
                    <a:pt x="1182" y="327"/>
                    <a:pt x="1182" y="327"/>
                    <a:pt x="1183" y="326"/>
                  </a:cubicBezTo>
                  <a:cubicBezTo>
                    <a:pt x="1184" y="326"/>
                    <a:pt x="1185" y="327"/>
                    <a:pt x="1186" y="328"/>
                  </a:cubicBezTo>
                  <a:cubicBezTo>
                    <a:pt x="1186" y="329"/>
                    <a:pt x="1186" y="330"/>
                    <a:pt x="1185" y="330"/>
                  </a:cubicBezTo>
                  <a:close/>
                  <a:moveTo>
                    <a:pt x="1188" y="502"/>
                  </a:moveTo>
                  <a:cubicBezTo>
                    <a:pt x="1187" y="503"/>
                    <a:pt x="1187" y="503"/>
                    <a:pt x="1186" y="502"/>
                  </a:cubicBezTo>
                  <a:cubicBezTo>
                    <a:pt x="1186" y="502"/>
                    <a:pt x="1186" y="502"/>
                    <a:pt x="1186" y="501"/>
                  </a:cubicBezTo>
                  <a:cubicBezTo>
                    <a:pt x="1186" y="501"/>
                    <a:pt x="1186" y="501"/>
                    <a:pt x="1186" y="501"/>
                  </a:cubicBezTo>
                  <a:cubicBezTo>
                    <a:pt x="1186" y="498"/>
                    <a:pt x="1188" y="497"/>
                    <a:pt x="1190" y="496"/>
                  </a:cubicBezTo>
                  <a:cubicBezTo>
                    <a:pt x="1190" y="496"/>
                    <a:pt x="1191" y="496"/>
                    <a:pt x="1192" y="496"/>
                  </a:cubicBezTo>
                  <a:cubicBezTo>
                    <a:pt x="1192" y="497"/>
                    <a:pt x="1192" y="497"/>
                    <a:pt x="1192" y="498"/>
                  </a:cubicBezTo>
                  <a:cubicBezTo>
                    <a:pt x="1191" y="500"/>
                    <a:pt x="1189" y="501"/>
                    <a:pt x="1188" y="502"/>
                  </a:cubicBezTo>
                  <a:close/>
                  <a:moveTo>
                    <a:pt x="1196" y="1080"/>
                  </a:moveTo>
                  <a:cubicBezTo>
                    <a:pt x="1194" y="1082"/>
                    <a:pt x="1193" y="1084"/>
                    <a:pt x="1193" y="1087"/>
                  </a:cubicBezTo>
                  <a:cubicBezTo>
                    <a:pt x="1193" y="1087"/>
                    <a:pt x="1193" y="1088"/>
                    <a:pt x="1192" y="1088"/>
                  </a:cubicBezTo>
                  <a:cubicBezTo>
                    <a:pt x="1192" y="1087"/>
                    <a:pt x="1191" y="1087"/>
                    <a:pt x="1191" y="1087"/>
                  </a:cubicBezTo>
                  <a:cubicBezTo>
                    <a:pt x="1191" y="1086"/>
                    <a:pt x="1191" y="1086"/>
                    <a:pt x="1191" y="1086"/>
                  </a:cubicBezTo>
                  <a:cubicBezTo>
                    <a:pt x="1191" y="1086"/>
                    <a:pt x="1191" y="1086"/>
                    <a:pt x="1191" y="1084"/>
                  </a:cubicBezTo>
                  <a:cubicBezTo>
                    <a:pt x="1191" y="1083"/>
                    <a:pt x="1192" y="1080"/>
                    <a:pt x="1193" y="1078"/>
                  </a:cubicBezTo>
                  <a:cubicBezTo>
                    <a:pt x="1194" y="1077"/>
                    <a:pt x="1196" y="1077"/>
                    <a:pt x="1196" y="1078"/>
                  </a:cubicBezTo>
                  <a:cubicBezTo>
                    <a:pt x="1196" y="1079"/>
                    <a:pt x="1196" y="1079"/>
                    <a:pt x="1196" y="1080"/>
                  </a:cubicBezTo>
                  <a:cubicBezTo>
                    <a:pt x="1196" y="1080"/>
                    <a:pt x="1196" y="1080"/>
                    <a:pt x="1196" y="1080"/>
                  </a:cubicBezTo>
                  <a:close/>
                  <a:moveTo>
                    <a:pt x="1196" y="249"/>
                  </a:moveTo>
                  <a:cubicBezTo>
                    <a:pt x="1194" y="249"/>
                    <a:pt x="1193" y="248"/>
                    <a:pt x="1193" y="246"/>
                  </a:cubicBezTo>
                  <a:cubicBezTo>
                    <a:pt x="1194" y="245"/>
                    <a:pt x="1194" y="244"/>
                    <a:pt x="1194" y="243"/>
                  </a:cubicBezTo>
                  <a:cubicBezTo>
                    <a:pt x="1194" y="243"/>
                    <a:pt x="1194" y="242"/>
                    <a:pt x="1195" y="242"/>
                  </a:cubicBezTo>
                  <a:cubicBezTo>
                    <a:pt x="1196" y="242"/>
                    <a:pt x="1196" y="243"/>
                    <a:pt x="1196" y="244"/>
                  </a:cubicBezTo>
                  <a:cubicBezTo>
                    <a:pt x="1196" y="245"/>
                    <a:pt x="1196" y="246"/>
                    <a:pt x="1197" y="247"/>
                  </a:cubicBezTo>
                  <a:cubicBezTo>
                    <a:pt x="1198" y="248"/>
                    <a:pt x="1197" y="249"/>
                    <a:pt x="1196" y="249"/>
                  </a:cubicBezTo>
                  <a:close/>
                  <a:moveTo>
                    <a:pt x="1234" y="401"/>
                  </a:moveTo>
                  <a:cubicBezTo>
                    <a:pt x="1235" y="401"/>
                    <a:pt x="1235" y="401"/>
                    <a:pt x="1236" y="401"/>
                  </a:cubicBezTo>
                  <a:cubicBezTo>
                    <a:pt x="1237" y="402"/>
                    <a:pt x="1237" y="403"/>
                    <a:pt x="1237" y="404"/>
                  </a:cubicBezTo>
                  <a:cubicBezTo>
                    <a:pt x="1237" y="405"/>
                    <a:pt x="1237" y="405"/>
                    <a:pt x="1237" y="405"/>
                  </a:cubicBezTo>
                  <a:cubicBezTo>
                    <a:pt x="1236" y="406"/>
                    <a:pt x="1236" y="406"/>
                    <a:pt x="1236" y="406"/>
                  </a:cubicBezTo>
                  <a:cubicBezTo>
                    <a:pt x="1235" y="405"/>
                    <a:pt x="1234" y="404"/>
                    <a:pt x="1234" y="402"/>
                  </a:cubicBezTo>
                  <a:cubicBezTo>
                    <a:pt x="1234" y="402"/>
                    <a:pt x="1234" y="401"/>
                    <a:pt x="1234" y="401"/>
                  </a:cubicBezTo>
                  <a:close/>
                  <a:moveTo>
                    <a:pt x="1230" y="191"/>
                  </a:moveTo>
                  <a:cubicBezTo>
                    <a:pt x="1232" y="191"/>
                    <a:pt x="1233" y="192"/>
                    <a:pt x="1233" y="194"/>
                  </a:cubicBezTo>
                  <a:cubicBezTo>
                    <a:pt x="1233" y="194"/>
                    <a:pt x="1233" y="195"/>
                    <a:pt x="1232" y="195"/>
                  </a:cubicBezTo>
                  <a:cubicBezTo>
                    <a:pt x="1231" y="194"/>
                    <a:pt x="1230" y="194"/>
                    <a:pt x="1229" y="193"/>
                  </a:cubicBezTo>
                  <a:cubicBezTo>
                    <a:pt x="1229" y="193"/>
                    <a:pt x="1228" y="193"/>
                    <a:pt x="1228" y="192"/>
                  </a:cubicBezTo>
                  <a:cubicBezTo>
                    <a:pt x="1229" y="191"/>
                    <a:pt x="1229" y="191"/>
                    <a:pt x="1230" y="191"/>
                  </a:cubicBezTo>
                  <a:close/>
                  <a:moveTo>
                    <a:pt x="1213" y="530"/>
                  </a:moveTo>
                  <a:cubicBezTo>
                    <a:pt x="1213" y="530"/>
                    <a:pt x="1213" y="530"/>
                    <a:pt x="1213" y="529"/>
                  </a:cubicBezTo>
                  <a:cubicBezTo>
                    <a:pt x="1213" y="529"/>
                    <a:pt x="1213" y="528"/>
                    <a:pt x="1213" y="528"/>
                  </a:cubicBezTo>
                  <a:cubicBezTo>
                    <a:pt x="1213" y="528"/>
                    <a:pt x="1214" y="528"/>
                    <a:pt x="1214" y="528"/>
                  </a:cubicBezTo>
                  <a:cubicBezTo>
                    <a:pt x="1215" y="528"/>
                    <a:pt x="1215" y="529"/>
                    <a:pt x="1216" y="529"/>
                  </a:cubicBezTo>
                  <a:cubicBezTo>
                    <a:pt x="1216" y="529"/>
                    <a:pt x="1216" y="529"/>
                    <a:pt x="1216" y="529"/>
                  </a:cubicBezTo>
                  <a:cubicBezTo>
                    <a:pt x="1216" y="531"/>
                    <a:pt x="1217" y="531"/>
                    <a:pt x="1218" y="532"/>
                  </a:cubicBezTo>
                  <a:cubicBezTo>
                    <a:pt x="1218" y="533"/>
                    <a:pt x="1218" y="534"/>
                    <a:pt x="1218" y="535"/>
                  </a:cubicBezTo>
                  <a:cubicBezTo>
                    <a:pt x="1217" y="535"/>
                    <a:pt x="1216" y="536"/>
                    <a:pt x="1215" y="537"/>
                  </a:cubicBezTo>
                  <a:cubicBezTo>
                    <a:pt x="1214" y="537"/>
                    <a:pt x="1214" y="537"/>
                    <a:pt x="1213" y="536"/>
                  </a:cubicBezTo>
                  <a:cubicBezTo>
                    <a:pt x="1213" y="536"/>
                    <a:pt x="1213" y="535"/>
                    <a:pt x="1213" y="535"/>
                  </a:cubicBezTo>
                  <a:cubicBezTo>
                    <a:pt x="1213" y="535"/>
                    <a:pt x="1213" y="535"/>
                    <a:pt x="1213" y="534"/>
                  </a:cubicBezTo>
                  <a:cubicBezTo>
                    <a:pt x="1215" y="533"/>
                    <a:pt x="1215" y="532"/>
                    <a:pt x="1213" y="530"/>
                  </a:cubicBezTo>
                  <a:close/>
                  <a:moveTo>
                    <a:pt x="1216" y="529"/>
                  </a:moveTo>
                  <a:cubicBezTo>
                    <a:pt x="1215" y="528"/>
                    <a:pt x="1215" y="527"/>
                    <a:pt x="1215" y="527"/>
                  </a:cubicBezTo>
                  <a:cubicBezTo>
                    <a:pt x="1215" y="527"/>
                    <a:pt x="1215" y="526"/>
                    <a:pt x="1215" y="526"/>
                  </a:cubicBezTo>
                  <a:cubicBezTo>
                    <a:pt x="1215" y="526"/>
                    <a:pt x="1216" y="526"/>
                    <a:pt x="1216" y="526"/>
                  </a:cubicBezTo>
                  <a:cubicBezTo>
                    <a:pt x="1216" y="527"/>
                    <a:pt x="1217" y="528"/>
                    <a:pt x="1216" y="529"/>
                  </a:cubicBezTo>
                  <a:close/>
                  <a:moveTo>
                    <a:pt x="1215" y="350"/>
                  </a:moveTo>
                  <a:cubicBezTo>
                    <a:pt x="1214" y="350"/>
                    <a:pt x="1214" y="350"/>
                    <a:pt x="1213" y="350"/>
                  </a:cubicBezTo>
                  <a:cubicBezTo>
                    <a:pt x="1213" y="350"/>
                    <a:pt x="1213" y="349"/>
                    <a:pt x="1214" y="349"/>
                  </a:cubicBezTo>
                  <a:cubicBezTo>
                    <a:pt x="1214" y="349"/>
                    <a:pt x="1215" y="348"/>
                    <a:pt x="1215" y="348"/>
                  </a:cubicBezTo>
                  <a:cubicBezTo>
                    <a:pt x="1217" y="347"/>
                    <a:pt x="1218" y="345"/>
                    <a:pt x="1217" y="343"/>
                  </a:cubicBezTo>
                  <a:cubicBezTo>
                    <a:pt x="1216" y="342"/>
                    <a:pt x="1218" y="340"/>
                    <a:pt x="1219" y="340"/>
                  </a:cubicBezTo>
                  <a:cubicBezTo>
                    <a:pt x="1220" y="340"/>
                    <a:pt x="1221" y="340"/>
                    <a:pt x="1221" y="341"/>
                  </a:cubicBezTo>
                  <a:cubicBezTo>
                    <a:pt x="1222" y="342"/>
                    <a:pt x="1222" y="344"/>
                    <a:pt x="1222" y="346"/>
                  </a:cubicBezTo>
                  <a:cubicBezTo>
                    <a:pt x="1222" y="346"/>
                    <a:pt x="1222" y="346"/>
                    <a:pt x="1222" y="346"/>
                  </a:cubicBezTo>
                  <a:cubicBezTo>
                    <a:pt x="1223" y="345"/>
                    <a:pt x="1224" y="345"/>
                    <a:pt x="1225" y="346"/>
                  </a:cubicBezTo>
                  <a:cubicBezTo>
                    <a:pt x="1225" y="347"/>
                    <a:pt x="1224" y="348"/>
                    <a:pt x="1224" y="348"/>
                  </a:cubicBezTo>
                  <a:cubicBezTo>
                    <a:pt x="1223" y="349"/>
                    <a:pt x="1223" y="349"/>
                    <a:pt x="1222" y="349"/>
                  </a:cubicBezTo>
                  <a:cubicBezTo>
                    <a:pt x="1221" y="349"/>
                    <a:pt x="1221" y="349"/>
                    <a:pt x="1220" y="347"/>
                  </a:cubicBezTo>
                  <a:cubicBezTo>
                    <a:pt x="1218" y="348"/>
                    <a:pt x="1216" y="349"/>
                    <a:pt x="1215" y="350"/>
                  </a:cubicBezTo>
                  <a:close/>
                  <a:moveTo>
                    <a:pt x="1221" y="272"/>
                  </a:moveTo>
                  <a:cubicBezTo>
                    <a:pt x="1221" y="273"/>
                    <a:pt x="1222" y="273"/>
                    <a:pt x="1222" y="274"/>
                  </a:cubicBezTo>
                  <a:cubicBezTo>
                    <a:pt x="1222" y="274"/>
                    <a:pt x="1222" y="275"/>
                    <a:pt x="1221" y="275"/>
                  </a:cubicBezTo>
                  <a:cubicBezTo>
                    <a:pt x="1221" y="275"/>
                    <a:pt x="1221" y="276"/>
                    <a:pt x="1221" y="276"/>
                  </a:cubicBezTo>
                  <a:cubicBezTo>
                    <a:pt x="1219" y="278"/>
                    <a:pt x="1215" y="278"/>
                    <a:pt x="1216" y="278"/>
                  </a:cubicBezTo>
                  <a:cubicBezTo>
                    <a:pt x="1216" y="276"/>
                    <a:pt x="1217" y="275"/>
                    <a:pt x="1218" y="274"/>
                  </a:cubicBezTo>
                  <a:cubicBezTo>
                    <a:pt x="1218" y="273"/>
                    <a:pt x="1219" y="273"/>
                    <a:pt x="1219" y="272"/>
                  </a:cubicBezTo>
                  <a:cubicBezTo>
                    <a:pt x="1220" y="272"/>
                    <a:pt x="1220" y="272"/>
                    <a:pt x="1221" y="272"/>
                  </a:cubicBezTo>
                  <a:close/>
                  <a:moveTo>
                    <a:pt x="1219" y="207"/>
                  </a:moveTo>
                  <a:cubicBezTo>
                    <a:pt x="1218" y="207"/>
                    <a:pt x="1218" y="206"/>
                    <a:pt x="1218" y="206"/>
                  </a:cubicBezTo>
                  <a:cubicBezTo>
                    <a:pt x="1218" y="205"/>
                    <a:pt x="1218" y="204"/>
                    <a:pt x="1219" y="204"/>
                  </a:cubicBezTo>
                  <a:cubicBezTo>
                    <a:pt x="1219" y="204"/>
                    <a:pt x="1220" y="203"/>
                    <a:pt x="1221" y="203"/>
                  </a:cubicBezTo>
                  <a:cubicBezTo>
                    <a:pt x="1222" y="203"/>
                    <a:pt x="1223" y="203"/>
                    <a:pt x="1224" y="204"/>
                  </a:cubicBezTo>
                  <a:cubicBezTo>
                    <a:pt x="1225" y="205"/>
                    <a:pt x="1225" y="205"/>
                    <a:pt x="1226" y="206"/>
                  </a:cubicBezTo>
                  <a:cubicBezTo>
                    <a:pt x="1226" y="206"/>
                    <a:pt x="1226" y="206"/>
                    <a:pt x="1226" y="206"/>
                  </a:cubicBezTo>
                  <a:cubicBezTo>
                    <a:pt x="1226" y="207"/>
                    <a:pt x="1226" y="207"/>
                    <a:pt x="1226" y="207"/>
                  </a:cubicBezTo>
                  <a:cubicBezTo>
                    <a:pt x="1225" y="207"/>
                    <a:pt x="1224" y="207"/>
                    <a:pt x="1223" y="207"/>
                  </a:cubicBezTo>
                  <a:cubicBezTo>
                    <a:pt x="1222" y="207"/>
                    <a:pt x="1220" y="207"/>
                    <a:pt x="1219" y="207"/>
                  </a:cubicBezTo>
                  <a:close/>
                  <a:moveTo>
                    <a:pt x="1225" y="274"/>
                  </a:moveTo>
                  <a:cubicBezTo>
                    <a:pt x="1224" y="274"/>
                    <a:pt x="1224" y="273"/>
                    <a:pt x="1224" y="272"/>
                  </a:cubicBezTo>
                  <a:cubicBezTo>
                    <a:pt x="1224" y="272"/>
                    <a:pt x="1225" y="271"/>
                    <a:pt x="1226" y="271"/>
                  </a:cubicBezTo>
                  <a:cubicBezTo>
                    <a:pt x="1228" y="271"/>
                    <a:pt x="1230" y="274"/>
                    <a:pt x="1230" y="276"/>
                  </a:cubicBezTo>
                  <a:cubicBezTo>
                    <a:pt x="1230" y="276"/>
                    <a:pt x="1230" y="277"/>
                    <a:pt x="1229" y="277"/>
                  </a:cubicBezTo>
                  <a:cubicBezTo>
                    <a:pt x="1228" y="277"/>
                    <a:pt x="1228" y="277"/>
                    <a:pt x="1227" y="276"/>
                  </a:cubicBezTo>
                  <a:cubicBezTo>
                    <a:pt x="1226" y="275"/>
                    <a:pt x="1225" y="275"/>
                    <a:pt x="1225" y="274"/>
                  </a:cubicBezTo>
                  <a:close/>
                  <a:moveTo>
                    <a:pt x="1229" y="235"/>
                  </a:moveTo>
                  <a:cubicBezTo>
                    <a:pt x="1229" y="235"/>
                    <a:pt x="1229" y="235"/>
                    <a:pt x="1229" y="235"/>
                  </a:cubicBezTo>
                  <a:cubicBezTo>
                    <a:pt x="1228" y="235"/>
                    <a:pt x="1228" y="235"/>
                    <a:pt x="1228" y="234"/>
                  </a:cubicBezTo>
                  <a:cubicBezTo>
                    <a:pt x="1228" y="233"/>
                    <a:pt x="1229" y="231"/>
                    <a:pt x="1229" y="229"/>
                  </a:cubicBezTo>
                  <a:cubicBezTo>
                    <a:pt x="1229" y="229"/>
                    <a:pt x="1230" y="228"/>
                    <a:pt x="1230" y="228"/>
                  </a:cubicBezTo>
                  <a:cubicBezTo>
                    <a:pt x="1230" y="228"/>
                    <a:pt x="1231" y="228"/>
                    <a:pt x="1231" y="228"/>
                  </a:cubicBezTo>
                  <a:cubicBezTo>
                    <a:pt x="1232" y="229"/>
                    <a:pt x="1232" y="230"/>
                    <a:pt x="1232" y="230"/>
                  </a:cubicBezTo>
                  <a:cubicBezTo>
                    <a:pt x="1231" y="232"/>
                    <a:pt x="1230" y="233"/>
                    <a:pt x="1229" y="235"/>
                  </a:cubicBezTo>
                  <a:close/>
                  <a:moveTo>
                    <a:pt x="1229" y="209"/>
                  </a:moveTo>
                  <a:cubicBezTo>
                    <a:pt x="1230" y="209"/>
                    <a:pt x="1231" y="210"/>
                    <a:pt x="1231" y="211"/>
                  </a:cubicBezTo>
                  <a:cubicBezTo>
                    <a:pt x="1231" y="211"/>
                    <a:pt x="1230" y="212"/>
                    <a:pt x="1229" y="212"/>
                  </a:cubicBezTo>
                  <a:cubicBezTo>
                    <a:pt x="1228" y="212"/>
                    <a:pt x="1228" y="211"/>
                    <a:pt x="1228" y="211"/>
                  </a:cubicBezTo>
                  <a:cubicBezTo>
                    <a:pt x="1228" y="210"/>
                    <a:pt x="1228" y="209"/>
                    <a:pt x="1229" y="209"/>
                  </a:cubicBezTo>
                  <a:close/>
                  <a:moveTo>
                    <a:pt x="1226" y="152"/>
                  </a:moveTo>
                  <a:cubicBezTo>
                    <a:pt x="1227" y="152"/>
                    <a:pt x="1228" y="153"/>
                    <a:pt x="1228" y="155"/>
                  </a:cubicBezTo>
                  <a:cubicBezTo>
                    <a:pt x="1228" y="155"/>
                    <a:pt x="1227" y="157"/>
                    <a:pt x="1226" y="157"/>
                  </a:cubicBezTo>
                  <a:cubicBezTo>
                    <a:pt x="1225" y="157"/>
                    <a:pt x="1224" y="155"/>
                    <a:pt x="1224" y="154"/>
                  </a:cubicBezTo>
                  <a:cubicBezTo>
                    <a:pt x="1224" y="153"/>
                    <a:pt x="1225" y="152"/>
                    <a:pt x="1226" y="152"/>
                  </a:cubicBezTo>
                  <a:close/>
                  <a:moveTo>
                    <a:pt x="1216" y="178"/>
                  </a:moveTo>
                  <a:cubicBezTo>
                    <a:pt x="1219" y="175"/>
                    <a:pt x="1222" y="175"/>
                    <a:pt x="1224" y="180"/>
                  </a:cubicBezTo>
                  <a:cubicBezTo>
                    <a:pt x="1224" y="181"/>
                    <a:pt x="1224" y="182"/>
                    <a:pt x="1225" y="183"/>
                  </a:cubicBezTo>
                  <a:cubicBezTo>
                    <a:pt x="1225" y="184"/>
                    <a:pt x="1224" y="185"/>
                    <a:pt x="1223" y="185"/>
                  </a:cubicBezTo>
                  <a:cubicBezTo>
                    <a:pt x="1221" y="185"/>
                    <a:pt x="1221" y="185"/>
                    <a:pt x="1220" y="187"/>
                  </a:cubicBezTo>
                  <a:cubicBezTo>
                    <a:pt x="1220" y="188"/>
                    <a:pt x="1220" y="189"/>
                    <a:pt x="1220" y="190"/>
                  </a:cubicBezTo>
                  <a:cubicBezTo>
                    <a:pt x="1219" y="191"/>
                    <a:pt x="1219" y="192"/>
                    <a:pt x="1217" y="192"/>
                  </a:cubicBezTo>
                  <a:cubicBezTo>
                    <a:pt x="1217" y="192"/>
                    <a:pt x="1216" y="191"/>
                    <a:pt x="1216" y="190"/>
                  </a:cubicBezTo>
                  <a:cubicBezTo>
                    <a:pt x="1216" y="190"/>
                    <a:pt x="1216" y="189"/>
                    <a:pt x="1216" y="189"/>
                  </a:cubicBezTo>
                  <a:cubicBezTo>
                    <a:pt x="1218" y="186"/>
                    <a:pt x="1218" y="186"/>
                    <a:pt x="1217" y="184"/>
                  </a:cubicBezTo>
                  <a:cubicBezTo>
                    <a:pt x="1217" y="183"/>
                    <a:pt x="1216" y="183"/>
                    <a:pt x="1216" y="182"/>
                  </a:cubicBezTo>
                  <a:cubicBezTo>
                    <a:pt x="1215" y="181"/>
                    <a:pt x="1215" y="180"/>
                    <a:pt x="1216" y="178"/>
                  </a:cubicBezTo>
                  <a:close/>
                  <a:moveTo>
                    <a:pt x="1203" y="247"/>
                  </a:moveTo>
                  <a:cubicBezTo>
                    <a:pt x="1203" y="247"/>
                    <a:pt x="1203" y="247"/>
                    <a:pt x="1203" y="247"/>
                  </a:cubicBezTo>
                  <a:cubicBezTo>
                    <a:pt x="1204" y="247"/>
                    <a:pt x="1204" y="248"/>
                    <a:pt x="1204" y="248"/>
                  </a:cubicBezTo>
                  <a:cubicBezTo>
                    <a:pt x="1203" y="250"/>
                    <a:pt x="1202" y="251"/>
                    <a:pt x="1201" y="252"/>
                  </a:cubicBezTo>
                  <a:cubicBezTo>
                    <a:pt x="1201" y="252"/>
                    <a:pt x="1200" y="252"/>
                    <a:pt x="1200" y="252"/>
                  </a:cubicBezTo>
                  <a:cubicBezTo>
                    <a:pt x="1200" y="252"/>
                    <a:pt x="1200" y="252"/>
                    <a:pt x="1200" y="252"/>
                  </a:cubicBezTo>
                  <a:cubicBezTo>
                    <a:pt x="1200" y="252"/>
                    <a:pt x="1199" y="251"/>
                    <a:pt x="1199" y="251"/>
                  </a:cubicBezTo>
                  <a:cubicBezTo>
                    <a:pt x="1200" y="249"/>
                    <a:pt x="1201" y="248"/>
                    <a:pt x="1203" y="247"/>
                  </a:cubicBezTo>
                  <a:close/>
                  <a:moveTo>
                    <a:pt x="1203" y="263"/>
                  </a:moveTo>
                  <a:cubicBezTo>
                    <a:pt x="1202" y="264"/>
                    <a:pt x="1201" y="263"/>
                    <a:pt x="1201" y="263"/>
                  </a:cubicBezTo>
                  <a:cubicBezTo>
                    <a:pt x="1200" y="263"/>
                    <a:pt x="1199" y="262"/>
                    <a:pt x="1199" y="261"/>
                  </a:cubicBezTo>
                  <a:cubicBezTo>
                    <a:pt x="1200" y="260"/>
                    <a:pt x="1200" y="260"/>
                    <a:pt x="1201" y="260"/>
                  </a:cubicBezTo>
                  <a:cubicBezTo>
                    <a:pt x="1202" y="260"/>
                    <a:pt x="1202" y="261"/>
                    <a:pt x="1203" y="261"/>
                  </a:cubicBezTo>
                  <a:cubicBezTo>
                    <a:pt x="1205" y="261"/>
                    <a:pt x="1205" y="261"/>
                    <a:pt x="1205" y="259"/>
                  </a:cubicBezTo>
                  <a:cubicBezTo>
                    <a:pt x="1206" y="257"/>
                    <a:pt x="1207" y="256"/>
                    <a:pt x="1208" y="255"/>
                  </a:cubicBezTo>
                  <a:cubicBezTo>
                    <a:pt x="1209" y="255"/>
                    <a:pt x="1209" y="254"/>
                    <a:pt x="1208" y="253"/>
                  </a:cubicBezTo>
                  <a:cubicBezTo>
                    <a:pt x="1207" y="253"/>
                    <a:pt x="1207" y="252"/>
                    <a:pt x="1206" y="252"/>
                  </a:cubicBezTo>
                  <a:cubicBezTo>
                    <a:pt x="1205" y="251"/>
                    <a:pt x="1205" y="250"/>
                    <a:pt x="1206" y="249"/>
                  </a:cubicBezTo>
                  <a:cubicBezTo>
                    <a:pt x="1208" y="247"/>
                    <a:pt x="1209" y="247"/>
                    <a:pt x="1210" y="249"/>
                  </a:cubicBezTo>
                  <a:cubicBezTo>
                    <a:pt x="1211" y="249"/>
                    <a:pt x="1212" y="250"/>
                    <a:pt x="1213" y="251"/>
                  </a:cubicBezTo>
                  <a:cubicBezTo>
                    <a:pt x="1214" y="251"/>
                    <a:pt x="1214" y="252"/>
                    <a:pt x="1214" y="253"/>
                  </a:cubicBezTo>
                  <a:cubicBezTo>
                    <a:pt x="1213" y="255"/>
                    <a:pt x="1212" y="256"/>
                    <a:pt x="1212" y="258"/>
                  </a:cubicBezTo>
                  <a:cubicBezTo>
                    <a:pt x="1213" y="260"/>
                    <a:pt x="1211" y="261"/>
                    <a:pt x="1211" y="263"/>
                  </a:cubicBezTo>
                  <a:cubicBezTo>
                    <a:pt x="1211" y="263"/>
                    <a:pt x="1211" y="264"/>
                    <a:pt x="1211" y="264"/>
                  </a:cubicBezTo>
                  <a:cubicBezTo>
                    <a:pt x="1210" y="265"/>
                    <a:pt x="1210" y="265"/>
                    <a:pt x="1209" y="265"/>
                  </a:cubicBezTo>
                  <a:cubicBezTo>
                    <a:pt x="1209" y="265"/>
                    <a:pt x="1209" y="265"/>
                    <a:pt x="1208" y="265"/>
                  </a:cubicBezTo>
                  <a:cubicBezTo>
                    <a:pt x="1207" y="263"/>
                    <a:pt x="1205" y="263"/>
                    <a:pt x="1203" y="263"/>
                  </a:cubicBezTo>
                  <a:close/>
                  <a:moveTo>
                    <a:pt x="1207" y="266"/>
                  </a:moveTo>
                  <a:cubicBezTo>
                    <a:pt x="1208" y="266"/>
                    <a:pt x="1210" y="267"/>
                    <a:pt x="1209" y="268"/>
                  </a:cubicBezTo>
                  <a:cubicBezTo>
                    <a:pt x="1209" y="269"/>
                    <a:pt x="1209" y="270"/>
                    <a:pt x="1208" y="270"/>
                  </a:cubicBezTo>
                  <a:cubicBezTo>
                    <a:pt x="1208" y="271"/>
                    <a:pt x="1207" y="271"/>
                    <a:pt x="1206" y="270"/>
                  </a:cubicBezTo>
                  <a:cubicBezTo>
                    <a:pt x="1206" y="269"/>
                    <a:pt x="1206" y="269"/>
                    <a:pt x="1206" y="268"/>
                  </a:cubicBezTo>
                  <a:cubicBezTo>
                    <a:pt x="1206" y="267"/>
                    <a:pt x="1206" y="266"/>
                    <a:pt x="1207" y="266"/>
                  </a:cubicBezTo>
                  <a:close/>
                  <a:moveTo>
                    <a:pt x="1210" y="1075"/>
                  </a:moveTo>
                  <a:cubicBezTo>
                    <a:pt x="1210" y="1075"/>
                    <a:pt x="1209" y="1076"/>
                    <a:pt x="1208" y="1076"/>
                  </a:cubicBezTo>
                  <a:cubicBezTo>
                    <a:pt x="1208" y="1076"/>
                    <a:pt x="1207" y="1075"/>
                    <a:pt x="1207" y="1075"/>
                  </a:cubicBezTo>
                  <a:cubicBezTo>
                    <a:pt x="1206" y="1074"/>
                    <a:pt x="1205" y="1072"/>
                    <a:pt x="1206" y="1071"/>
                  </a:cubicBezTo>
                  <a:cubicBezTo>
                    <a:pt x="1206" y="1070"/>
                    <a:pt x="1207" y="1070"/>
                    <a:pt x="1207" y="1070"/>
                  </a:cubicBezTo>
                  <a:cubicBezTo>
                    <a:pt x="1209" y="1070"/>
                    <a:pt x="1209" y="1071"/>
                    <a:pt x="1210" y="1072"/>
                  </a:cubicBezTo>
                  <a:cubicBezTo>
                    <a:pt x="1211" y="1073"/>
                    <a:pt x="1211" y="1074"/>
                    <a:pt x="1210" y="1075"/>
                  </a:cubicBezTo>
                  <a:close/>
                  <a:moveTo>
                    <a:pt x="1211" y="420"/>
                  </a:moveTo>
                  <a:cubicBezTo>
                    <a:pt x="1211" y="420"/>
                    <a:pt x="1211" y="420"/>
                    <a:pt x="1210" y="420"/>
                  </a:cubicBezTo>
                  <a:cubicBezTo>
                    <a:pt x="1210" y="420"/>
                    <a:pt x="1210" y="420"/>
                    <a:pt x="1210" y="419"/>
                  </a:cubicBezTo>
                  <a:cubicBezTo>
                    <a:pt x="1210" y="419"/>
                    <a:pt x="1210" y="419"/>
                    <a:pt x="1211" y="419"/>
                  </a:cubicBezTo>
                  <a:cubicBezTo>
                    <a:pt x="1211" y="419"/>
                    <a:pt x="1211" y="419"/>
                    <a:pt x="1211" y="420"/>
                  </a:cubicBezTo>
                  <a:close/>
                  <a:moveTo>
                    <a:pt x="1210" y="271"/>
                  </a:moveTo>
                  <a:cubicBezTo>
                    <a:pt x="1210" y="271"/>
                    <a:pt x="1210" y="270"/>
                    <a:pt x="1210" y="270"/>
                  </a:cubicBezTo>
                  <a:cubicBezTo>
                    <a:pt x="1210" y="268"/>
                    <a:pt x="1212" y="266"/>
                    <a:pt x="1214" y="267"/>
                  </a:cubicBezTo>
                  <a:cubicBezTo>
                    <a:pt x="1214" y="267"/>
                    <a:pt x="1214" y="267"/>
                    <a:pt x="1215" y="267"/>
                  </a:cubicBezTo>
                  <a:cubicBezTo>
                    <a:pt x="1216" y="268"/>
                    <a:pt x="1216" y="268"/>
                    <a:pt x="1217" y="267"/>
                  </a:cubicBezTo>
                  <a:cubicBezTo>
                    <a:pt x="1217" y="266"/>
                    <a:pt x="1218" y="266"/>
                    <a:pt x="1218" y="265"/>
                  </a:cubicBezTo>
                  <a:cubicBezTo>
                    <a:pt x="1219" y="265"/>
                    <a:pt x="1219" y="265"/>
                    <a:pt x="1220" y="265"/>
                  </a:cubicBezTo>
                  <a:cubicBezTo>
                    <a:pt x="1220" y="265"/>
                    <a:pt x="1220" y="266"/>
                    <a:pt x="1220" y="266"/>
                  </a:cubicBezTo>
                  <a:cubicBezTo>
                    <a:pt x="1219" y="268"/>
                    <a:pt x="1219" y="270"/>
                    <a:pt x="1216" y="271"/>
                  </a:cubicBezTo>
                  <a:cubicBezTo>
                    <a:pt x="1215" y="271"/>
                    <a:pt x="1214" y="272"/>
                    <a:pt x="1213" y="273"/>
                  </a:cubicBezTo>
                  <a:cubicBezTo>
                    <a:pt x="1212" y="273"/>
                    <a:pt x="1211" y="273"/>
                    <a:pt x="1210" y="271"/>
                  </a:cubicBezTo>
                  <a:close/>
                  <a:moveTo>
                    <a:pt x="1214" y="1068"/>
                  </a:moveTo>
                  <a:cubicBezTo>
                    <a:pt x="1212" y="1068"/>
                    <a:pt x="1211" y="1067"/>
                    <a:pt x="1212" y="1065"/>
                  </a:cubicBezTo>
                  <a:cubicBezTo>
                    <a:pt x="1212" y="1065"/>
                    <a:pt x="1213" y="1065"/>
                    <a:pt x="1213" y="1065"/>
                  </a:cubicBezTo>
                  <a:cubicBezTo>
                    <a:pt x="1214" y="1065"/>
                    <a:pt x="1215" y="1066"/>
                    <a:pt x="1215" y="1068"/>
                  </a:cubicBezTo>
                  <a:cubicBezTo>
                    <a:pt x="1215" y="1068"/>
                    <a:pt x="1214" y="1068"/>
                    <a:pt x="1214" y="1068"/>
                  </a:cubicBezTo>
                  <a:close/>
                  <a:moveTo>
                    <a:pt x="1215" y="623"/>
                  </a:moveTo>
                  <a:cubicBezTo>
                    <a:pt x="1214" y="624"/>
                    <a:pt x="1213" y="623"/>
                    <a:pt x="1213" y="622"/>
                  </a:cubicBezTo>
                  <a:cubicBezTo>
                    <a:pt x="1213" y="621"/>
                    <a:pt x="1214" y="620"/>
                    <a:pt x="1215" y="620"/>
                  </a:cubicBezTo>
                  <a:cubicBezTo>
                    <a:pt x="1216" y="620"/>
                    <a:pt x="1217" y="621"/>
                    <a:pt x="1217" y="621"/>
                  </a:cubicBezTo>
                  <a:cubicBezTo>
                    <a:pt x="1217" y="622"/>
                    <a:pt x="1216" y="623"/>
                    <a:pt x="1215" y="623"/>
                  </a:cubicBezTo>
                  <a:close/>
                  <a:moveTo>
                    <a:pt x="1233" y="1077"/>
                  </a:moveTo>
                  <a:cubicBezTo>
                    <a:pt x="1233" y="1077"/>
                    <a:pt x="1232" y="1077"/>
                    <a:pt x="1232" y="1078"/>
                  </a:cubicBezTo>
                  <a:cubicBezTo>
                    <a:pt x="1232" y="1079"/>
                    <a:pt x="1233" y="1080"/>
                    <a:pt x="1233" y="1081"/>
                  </a:cubicBezTo>
                  <a:cubicBezTo>
                    <a:pt x="1234" y="1082"/>
                    <a:pt x="1234" y="1083"/>
                    <a:pt x="1233" y="1084"/>
                  </a:cubicBezTo>
                  <a:cubicBezTo>
                    <a:pt x="1233" y="1085"/>
                    <a:pt x="1232" y="1085"/>
                    <a:pt x="1232" y="1085"/>
                  </a:cubicBezTo>
                  <a:cubicBezTo>
                    <a:pt x="1231" y="1083"/>
                    <a:pt x="1230" y="1082"/>
                    <a:pt x="1228" y="1081"/>
                  </a:cubicBezTo>
                  <a:cubicBezTo>
                    <a:pt x="1227" y="1081"/>
                    <a:pt x="1227" y="1080"/>
                    <a:pt x="1226" y="1080"/>
                  </a:cubicBezTo>
                  <a:cubicBezTo>
                    <a:pt x="1226" y="1079"/>
                    <a:pt x="1225" y="1078"/>
                    <a:pt x="1225" y="1077"/>
                  </a:cubicBezTo>
                  <a:cubicBezTo>
                    <a:pt x="1223" y="1077"/>
                    <a:pt x="1224" y="1078"/>
                    <a:pt x="1223" y="1078"/>
                  </a:cubicBezTo>
                  <a:cubicBezTo>
                    <a:pt x="1223" y="1079"/>
                    <a:pt x="1222" y="1080"/>
                    <a:pt x="1222" y="1080"/>
                  </a:cubicBezTo>
                  <a:cubicBezTo>
                    <a:pt x="1221" y="1080"/>
                    <a:pt x="1220" y="1080"/>
                    <a:pt x="1220" y="1079"/>
                  </a:cubicBezTo>
                  <a:cubicBezTo>
                    <a:pt x="1220" y="1078"/>
                    <a:pt x="1220" y="1077"/>
                    <a:pt x="1220" y="1076"/>
                  </a:cubicBezTo>
                  <a:cubicBezTo>
                    <a:pt x="1219" y="1075"/>
                    <a:pt x="1218" y="1076"/>
                    <a:pt x="1218" y="1076"/>
                  </a:cubicBezTo>
                  <a:cubicBezTo>
                    <a:pt x="1217" y="1076"/>
                    <a:pt x="1216" y="1076"/>
                    <a:pt x="1216" y="1075"/>
                  </a:cubicBezTo>
                  <a:cubicBezTo>
                    <a:pt x="1217" y="1074"/>
                    <a:pt x="1217" y="1072"/>
                    <a:pt x="1217" y="1070"/>
                  </a:cubicBezTo>
                  <a:cubicBezTo>
                    <a:pt x="1218" y="1069"/>
                    <a:pt x="1220" y="1068"/>
                    <a:pt x="1221" y="1070"/>
                  </a:cubicBezTo>
                  <a:cubicBezTo>
                    <a:pt x="1221" y="1070"/>
                    <a:pt x="1221" y="1070"/>
                    <a:pt x="1222" y="1070"/>
                  </a:cubicBezTo>
                  <a:cubicBezTo>
                    <a:pt x="1222" y="1071"/>
                    <a:pt x="1223" y="1071"/>
                    <a:pt x="1223" y="1071"/>
                  </a:cubicBezTo>
                  <a:cubicBezTo>
                    <a:pt x="1224" y="1070"/>
                    <a:pt x="1224" y="1070"/>
                    <a:pt x="1224" y="1070"/>
                  </a:cubicBezTo>
                  <a:cubicBezTo>
                    <a:pt x="1226" y="1068"/>
                    <a:pt x="1227" y="1068"/>
                    <a:pt x="1228" y="1070"/>
                  </a:cubicBezTo>
                  <a:cubicBezTo>
                    <a:pt x="1229" y="1072"/>
                    <a:pt x="1229" y="1073"/>
                    <a:pt x="1231" y="1072"/>
                  </a:cubicBezTo>
                  <a:cubicBezTo>
                    <a:pt x="1233" y="1072"/>
                    <a:pt x="1234" y="1073"/>
                    <a:pt x="1235" y="1074"/>
                  </a:cubicBezTo>
                  <a:cubicBezTo>
                    <a:pt x="1235" y="1076"/>
                    <a:pt x="1235" y="1076"/>
                    <a:pt x="1233" y="1077"/>
                  </a:cubicBezTo>
                  <a:close/>
                  <a:moveTo>
                    <a:pt x="1236" y="1070"/>
                  </a:moveTo>
                  <a:cubicBezTo>
                    <a:pt x="1236" y="1071"/>
                    <a:pt x="1235" y="1071"/>
                    <a:pt x="1235" y="1070"/>
                  </a:cubicBezTo>
                  <a:cubicBezTo>
                    <a:pt x="1234" y="1069"/>
                    <a:pt x="1233" y="1068"/>
                    <a:pt x="1233" y="1067"/>
                  </a:cubicBezTo>
                  <a:cubicBezTo>
                    <a:pt x="1234" y="1066"/>
                    <a:pt x="1234" y="1066"/>
                    <a:pt x="1235" y="1065"/>
                  </a:cubicBezTo>
                  <a:cubicBezTo>
                    <a:pt x="1235" y="1066"/>
                    <a:pt x="1235" y="1066"/>
                    <a:pt x="1235" y="1066"/>
                  </a:cubicBezTo>
                  <a:cubicBezTo>
                    <a:pt x="1236" y="1067"/>
                    <a:pt x="1237" y="1068"/>
                    <a:pt x="1237" y="1069"/>
                  </a:cubicBezTo>
                  <a:cubicBezTo>
                    <a:pt x="1237" y="1070"/>
                    <a:pt x="1237" y="1070"/>
                    <a:pt x="1236" y="1070"/>
                  </a:cubicBezTo>
                  <a:close/>
                  <a:moveTo>
                    <a:pt x="1236" y="1006"/>
                  </a:moveTo>
                  <a:cubicBezTo>
                    <a:pt x="1235" y="1007"/>
                    <a:pt x="1233" y="1007"/>
                    <a:pt x="1233" y="1006"/>
                  </a:cubicBezTo>
                  <a:cubicBezTo>
                    <a:pt x="1233" y="1004"/>
                    <a:pt x="1233" y="1002"/>
                    <a:pt x="1234" y="1001"/>
                  </a:cubicBezTo>
                  <a:cubicBezTo>
                    <a:pt x="1234" y="1000"/>
                    <a:pt x="1235" y="1000"/>
                    <a:pt x="1236" y="1000"/>
                  </a:cubicBezTo>
                  <a:cubicBezTo>
                    <a:pt x="1237" y="1000"/>
                    <a:pt x="1237" y="1001"/>
                    <a:pt x="1237" y="1001"/>
                  </a:cubicBezTo>
                  <a:cubicBezTo>
                    <a:pt x="1237" y="1002"/>
                    <a:pt x="1237" y="1002"/>
                    <a:pt x="1237" y="1003"/>
                  </a:cubicBezTo>
                  <a:cubicBezTo>
                    <a:pt x="1237" y="1004"/>
                    <a:pt x="1237" y="1005"/>
                    <a:pt x="1236" y="1006"/>
                  </a:cubicBezTo>
                  <a:close/>
                  <a:moveTo>
                    <a:pt x="1238" y="395"/>
                  </a:moveTo>
                  <a:cubicBezTo>
                    <a:pt x="1237" y="396"/>
                    <a:pt x="1236" y="397"/>
                    <a:pt x="1236" y="395"/>
                  </a:cubicBezTo>
                  <a:cubicBezTo>
                    <a:pt x="1235" y="394"/>
                    <a:pt x="1234" y="394"/>
                    <a:pt x="1234" y="392"/>
                  </a:cubicBezTo>
                  <a:cubicBezTo>
                    <a:pt x="1234" y="392"/>
                    <a:pt x="1235" y="391"/>
                    <a:pt x="1235" y="391"/>
                  </a:cubicBezTo>
                  <a:cubicBezTo>
                    <a:pt x="1237" y="391"/>
                    <a:pt x="1239" y="393"/>
                    <a:pt x="1238" y="395"/>
                  </a:cubicBezTo>
                  <a:close/>
                  <a:moveTo>
                    <a:pt x="1258" y="397"/>
                  </a:moveTo>
                  <a:cubicBezTo>
                    <a:pt x="1259" y="397"/>
                    <a:pt x="1260" y="397"/>
                    <a:pt x="1260" y="397"/>
                  </a:cubicBezTo>
                  <a:cubicBezTo>
                    <a:pt x="1261" y="398"/>
                    <a:pt x="1261" y="399"/>
                    <a:pt x="1260" y="400"/>
                  </a:cubicBezTo>
                  <a:cubicBezTo>
                    <a:pt x="1260" y="400"/>
                    <a:pt x="1260" y="401"/>
                    <a:pt x="1259" y="401"/>
                  </a:cubicBezTo>
                  <a:cubicBezTo>
                    <a:pt x="1258" y="401"/>
                    <a:pt x="1258" y="400"/>
                    <a:pt x="1258" y="399"/>
                  </a:cubicBezTo>
                  <a:cubicBezTo>
                    <a:pt x="1257" y="398"/>
                    <a:pt x="1258" y="398"/>
                    <a:pt x="1258" y="397"/>
                  </a:cubicBezTo>
                  <a:close/>
                  <a:moveTo>
                    <a:pt x="1258" y="646"/>
                  </a:moveTo>
                  <a:cubicBezTo>
                    <a:pt x="1259" y="647"/>
                    <a:pt x="1259" y="648"/>
                    <a:pt x="1259" y="648"/>
                  </a:cubicBezTo>
                  <a:cubicBezTo>
                    <a:pt x="1259" y="649"/>
                    <a:pt x="1258" y="650"/>
                    <a:pt x="1257" y="650"/>
                  </a:cubicBezTo>
                  <a:cubicBezTo>
                    <a:pt x="1257" y="651"/>
                    <a:pt x="1256" y="651"/>
                    <a:pt x="1256" y="650"/>
                  </a:cubicBezTo>
                  <a:cubicBezTo>
                    <a:pt x="1256" y="650"/>
                    <a:pt x="1256" y="650"/>
                    <a:pt x="1256" y="650"/>
                  </a:cubicBezTo>
                  <a:cubicBezTo>
                    <a:pt x="1256" y="649"/>
                    <a:pt x="1256" y="649"/>
                    <a:pt x="1256" y="649"/>
                  </a:cubicBezTo>
                  <a:cubicBezTo>
                    <a:pt x="1256" y="648"/>
                    <a:pt x="1256" y="648"/>
                    <a:pt x="1256" y="647"/>
                  </a:cubicBezTo>
                  <a:cubicBezTo>
                    <a:pt x="1256" y="646"/>
                    <a:pt x="1257" y="646"/>
                    <a:pt x="1258" y="646"/>
                  </a:cubicBezTo>
                  <a:close/>
                  <a:moveTo>
                    <a:pt x="1257" y="638"/>
                  </a:moveTo>
                  <a:cubicBezTo>
                    <a:pt x="1257" y="638"/>
                    <a:pt x="1257" y="638"/>
                    <a:pt x="1257" y="638"/>
                  </a:cubicBezTo>
                  <a:cubicBezTo>
                    <a:pt x="1257" y="638"/>
                    <a:pt x="1258" y="638"/>
                    <a:pt x="1258" y="638"/>
                  </a:cubicBezTo>
                  <a:cubicBezTo>
                    <a:pt x="1258" y="638"/>
                    <a:pt x="1258" y="638"/>
                    <a:pt x="1258" y="639"/>
                  </a:cubicBezTo>
                  <a:cubicBezTo>
                    <a:pt x="1257" y="639"/>
                    <a:pt x="1257" y="638"/>
                    <a:pt x="1257" y="638"/>
                  </a:cubicBezTo>
                  <a:close/>
                  <a:moveTo>
                    <a:pt x="1258" y="405"/>
                  </a:moveTo>
                  <a:cubicBezTo>
                    <a:pt x="1258" y="405"/>
                    <a:pt x="1259" y="406"/>
                    <a:pt x="1259" y="406"/>
                  </a:cubicBezTo>
                  <a:cubicBezTo>
                    <a:pt x="1259" y="407"/>
                    <a:pt x="1259" y="409"/>
                    <a:pt x="1257" y="410"/>
                  </a:cubicBezTo>
                  <a:cubicBezTo>
                    <a:pt x="1257" y="410"/>
                    <a:pt x="1257" y="410"/>
                    <a:pt x="1256" y="410"/>
                  </a:cubicBezTo>
                  <a:cubicBezTo>
                    <a:pt x="1256" y="410"/>
                    <a:pt x="1255" y="409"/>
                    <a:pt x="1255" y="409"/>
                  </a:cubicBezTo>
                  <a:cubicBezTo>
                    <a:pt x="1255" y="407"/>
                    <a:pt x="1257" y="405"/>
                    <a:pt x="1258" y="405"/>
                  </a:cubicBezTo>
                  <a:close/>
                  <a:moveTo>
                    <a:pt x="1247" y="394"/>
                  </a:moveTo>
                  <a:cubicBezTo>
                    <a:pt x="1247" y="394"/>
                    <a:pt x="1247" y="394"/>
                    <a:pt x="1247" y="394"/>
                  </a:cubicBezTo>
                  <a:cubicBezTo>
                    <a:pt x="1249" y="395"/>
                    <a:pt x="1250" y="396"/>
                    <a:pt x="1252" y="397"/>
                  </a:cubicBezTo>
                  <a:cubicBezTo>
                    <a:pt x="1252" y="397"/>
                    <a:pt x="1252" y="398"/>
                    <a:pt x="1251" y="399"/>
                  </a:cubicBezTo>
                  <a:cubicBezTo>
                    <a:pt x="1251" y="399"/>
                    <a:pt x="1250" y="399"/>
                    <a:pt x="1250" y="399"/>
                  </a:cubicBezTo>
                  <a:cubicBezTo>
                    <a:pt x="1248" y="398"/>
                    <a:pt x="1247" y="396"/>
                    <a:pt x="1247" y="395"/>
                  </a:cubicBezTo>
                  <a:cubicBezTo>
                    <a:pt x="1247" y="394"/>
                    <a:pt x="1247" y="394"/>
                    <a:pt x="1247" y="394"/>
                  </a:cubicBezTo>
                  <a:close/>
                  <a:moveTo>
                    <a:pt x="1242" y="401"/>
                  </a:moveTo>
                  <a:cubicBezTo>
                    <a:pt x="1242" y="401"/>
                    <a:pt x="1242" y="400"/>
                    <a:pt x="1243" y="400"/>
                  </a:cubicBezTo>
                  <a:cubicBezTo>
                    <a:pt x="1244" y="400"/>
                    <a:pt x="1245" y="401"/>
                    <a:pt x="1246" y="401"/>
                  </a:cubicBezTo>
                  <a:cubicBezTo>
                    <a:pt x="1247" y="401"/>
                    <a:pt x="1247" y="402"/>
                    <a:pt x="1247" y="403"/>
                  </a:cubicBezTo>
                  <a:cubicBezTo>
                    <a:pt x="1247" y="404"/>
                    <a:pt x="1247" y="404"/>
                    <a:pt x="1246" y="404"/>
                  </a:cubicBezTo>
                  <a:cubicBezTo>
                    <a:pt x="1245" y="404"/>
                    <a:pt x="1243" y="404"/>
                    <a:pt x="1242" y="402"/>
                  </a:cubicBezTo>
                  <a:cubicBezTo>
                    <a:pt x="1242" y="402"/>
                    <a:pt x="1242" y="401"/>
                    <a:pt x="1242" y="401"/>
                  </a:cubicBezTo>
                  <a:close/>
                  <a:moveTo>
                    <a:pt x="1241" y="416"/>
                  </a:moveTo>
                  <a:cubicBezTo>
                    <a:pt x="1241" y="416"/>
                    <a:pt x="1241" y="415"/>
                    <a:pt x="1241" y="415"/>
                  </a:cubicBezTo>
                  <a:cubicBezTo>
                    <a:pt x="1242" y="413"/>
                    <a:pt x="1242" y="411"/>
                    <a:pt x="1243" y="410"/>
                  </a:cubicBezTo>
                  <a:cubicBezTo>
                    <a:pt x="1243" y="409"/>
                    <a:pt x="1243" y="409"/>
                    <a:pt x="1243" y="409"/>
                  </a:cubicBezTo>
                  <a:cubicBezTo>
                    <a:pt x="1244" y="409"/>
                    <a:pt x="1244" y="409"/>
                    <a:pt x="1244" y="410"/>
                  </a:cubicBezTo>
                  <a:cubicBezTo>
                    <a:pt x="1245" y="412"/>
                    <a:pt x="1246" y="413"/>
                    <a:pt x="1247" y="415"/>
                  </a:cubicBezTo>
                  <a:cubicBezTo>
                    <a:pt x="1247" y="416"/>
                    <a:pt x="1248" y="416"/>
                    <a:pt x="1248" y="417"/>
                  </a:cubicBezTo>
                  <a:cubicBezTo>
                    <a:pt x="1247" y="417"/>
                    <a:pt x="1247" y="417"/>
                    <a:pt x="1247" y="417"/>
                  </a:cubicBezTo>
                  <a:cubicBezTo>
                    <a:pt x="1246" y="418"/>
                    <a:pt x="1246" y="417"/>
                    <a:pt x="1245" y="417"/>
                  </a:cubicBezTo>
                  <a:cubicBezTo>
                    <a:pt x="1244" y="416"/>
                    <a:pt x="1244" y="417"/>
                    <a:pt x="1243" y="417"/>
                  </a:cubicBezTo>
                  <a:cubicBezTo>
                    <a:pt x="1242" y="418"/>
                    <a:pt x="1241" y="417"/>
                    <a:pt x="1241" y="416"/>
                  </a:cubicBezTo>
                  <a:close/>
                  <a:moveTo>
                    <a:pt x="1249" y="1094"/>
                  </a:moveTo>
                  <a:cubicBezTo>
                    <a:pt x="1248" y="1094"/>
                    <a:pt x="1247" y="1094"/>
                    <a:pt x="1246" y="1094"/>
                  </a:cubicBezTo>
                  <a:cubicBezTo>
                    <a:pt x="1244" y="1093"/>
                    <a:pt x="1243" y="1091"/>
                    <a:pt x="1244" y="1089"/>
                  </a:cubicBezTo>
                  <a:cubicBezTo>
                    <a:pt x="1244" y="1089"/>
                    <a:pt x="1244" y="1088"/>
                    <a:pt x="1244" y="1088"/>
                  </a:cubicBezTo>
                  <a:cubicBezTo>
                    <a:pt x="1245" y="1085"/>
                    <a:pt x="1246" y="1085"/>
                    <a:pt x="1248" y="1087"/>
                  </a:cubicBezTo>
                  <a:cubicBezTo>
                    <a:pt x="1249" y="1089"/>
                    <a:pt x="1250" y="1090"/>
                    <a:pt x="1251" y="1092"/>
                  </a:cubicBezTo>
                  <a:cubicBezTo>
                    <a:pt x="1252" y="1094"/>
                    <a:pt x="1251" y="1095"/>
                    <a:pt x="1249" y="1094"/>
                  </a:cubicBezTo>
                  <a:close/>
                  <a:moveTo>
                    <a:pt x="1261" y="1068"/>
                  </a:moveTo>
                  <a:cubicBezTo>
                    <a:pt x="1260" y="1070"/>
                    <a:pt x="1259" y="1070"/>
                    <a:pt x="1257" y="1071"/>
                  </a:cubicBezTo>
                  <a:cubicBezTo>
                    <a:pt x="1256" y="1071"/>
                    <a:pt x="1256" y="1070"/>
                    <a:pt x="1256" y="1070"/>
                  </a:cubicBezTo>
                  <a:cubicBezTo>
                    <a:pt x="1255" y="1067"/>
                    <a:pt x="1253" y="1065"/>
                    <a:pt x="1252" y="1063"/>
                  </a:cubicBezTo>
                  <a:cubicBezTo>
                    <a:pt x="1251" y="1061"/>
                    <a:pt x="1251" y="1060"/>
                    <a:pt x="1253" y="1060"/>
                  </a:cubicBezTo>
                  <a:cubicBezTo>
                    <a:pt x="1253" y="1059"/>
                    <a:pt x="1254" y="1059"/>
                    <a:pt x="1254" y="1059"/>
                  </a:cubicBezTo>
                  <a:cubicBezTo>
                    <a:pt x="1255" y="1059"/>
                    <a:pt x="1256" y="1060"/>
                    <a:pt x="1256" y="1061"/>
                  </a:cubicBezTo>
                  <a:cubicBezTo>
                    <a:pt x="1256" y="1064"/>
                    <a:pt x="1257" y="1065"/>
                    <a:pt x="1260" y="1066"/>
                  </a:cubicBezTo>
                  <a:cubicBezTo>
                    <a:pt x="1260" y="1066"/>
                    <a:pt x="1261" y="1067"/>
                    <a:pt x="1261" y="1067"/>
                  </a:cubicBezTo>
                  <a:cubicBezTo>
                    <a:pt x="1261" y="1067"/>
                    <a:pt x="1261" y="1068"/>
                    <a:pt x="1261" y="1068"/>
                  </a:cubicBezTo>
                  <a:close/>
                  <a:moveTo>
                    <a:pt x="1263" y="660"/>
                  </a:moveTo>
                  <a:cubicBezTo>
                    <a:pt x="1262" y="660"/>
                    <a:pt x="1262" y="659"/>
                    <a:pt x="1262" y="659"/>
                  </a:cubicBezTo>
                  <a:cubicBezTo>
                    <a:pt x="1262" y="658"/>
                    <a:pt x="1262" y="658"/>
                    <a:pt x="1263" y="658"/>
                  </a:cubicBezTo>
                  <a:cubicBezTo>
                    <a:pt x="1264" y="658"/>
                    <a:pt x="1264" y="658"/>
                    <a:pt x="1264" y="659"/>
                  </a:cubicBezTo>
                  <a:cubicBezTo>
                    <a:pt x="1264" y="660"/>
                    <a:pt x="1264" y="660"/>
                    <a:pt x="1263" y="660"/>
                  </a:cubicBezTo>
                  <a:close/>
                  <a:moveTo>
                    <a:pt x="1296" y="1120"/>
                  </a:moveTo>
                  <a:cubicBezTo>
                    <a:pt x="1298" y="1120"/>
                    <a:pt x="1300" y="1121"/>
                    <a:pt x="1301" y="1122"/>
                  </a:cubicBezTo>
                  <a:cubicBezTo>
                    <a:pt x="1302" y="1124"/>
                    <a:pt x="1303" y="1126"/>
                    <a:pt x="1301" y="1127"/>
                  </a:cubicBezTo>
                  <a:cubicBezTo>
                    <a:pt x="1300" y="1126"/>
                    <a:pt x="1299" y="1125"/>
                    <a:pt x="1298" y="1124"/>
                  </a:cubicBezTo>
                  <a:cubicBezTo>
                    <a:pt x="1297" y="1124"/>
                    <a:pt x="1296" y="1123"/>
                    <a:pt x="1296" y="1122"/>
                  </a:cubicBezTo>
                  <a:cubicBezTo>
                    <a:pt x="1295" y="1121"/>
                    <a:pt x="1296" y="1121"/>
                    <a:pt x="1296" y="1120"/>
                  </a:cubicBezTo>
                  <a:close/>
                  <a:moveTo>
                    <a:pt x="1285" y="541"/>
                  </a:moveTo>
                  <a:cubicBezTo>
                    <a:pt x="1286" y="540"/>
                    <a:pt x="1286" y="540"/>
                    <a:pt x="1287" y="540"/>
                  </a:cubicBezTo>
                  <a:cubicBezTo>
                    <a:pt x="1288" y="540"/>
                    <a:pt x="1289" y="540"/>
                    <a:pt x="1289" y="541"/>
                  </a:cubicBezTo>
                  <a:cubicBezTo>
                    <a:pt x="1289" y="543"/>
                    <a:pt x="1290" y="544"/>
                    <a:pt x="1290" y="546"/>
                  </a:cubicBezTo>
                  <a:cubicBezTo>
                    <a:pt x="1290" y="546"/>
                    <a:pt x="1290" y="547"/>
                    <a:pt x="1289" y="547"/>
                  </a:cubicBezTo>
                  <a:cubicBezTo>
                    <a:pt x="1289" y="548"/>
                    <a:pt x="1288" y="548"/>
                    <a:pt x="1288" y="548"/>
                  </a:cubicBezTo>
                  <a:cubicBezTo>
                    <a:pt x="1286" y="546"/>
                    <a:pt x="1285" y="544"/>
                    <a:pt x="1284" y="542"/>
                  </a:cubicBezTo>
                  <a:cubicBezTo>
                    <a:pt x="1284" y="541"/>
                    <a:pt x="1285" y="541"/>
                    <a:pt x="1285" y="541"/>
                  </a:cubicBezTo>
                  <a:close/>
                  <a:moveTo>
                    <a:pt x="1278" y="363"/>
                  </a:moveTo>
                  <a:cubicBezTo>
                    <a:pt x="1279" y="363"/>
                    <a:pt x="1279" y="364"/>
                    <a:pt x="1279" y="365"/>
                  </a:cubicBezTo>
                  <a:cubicBezTo>
                    <a:pt x="1279" y="366"/>
                    <a:pt x="1278" y="368"/>
                    <a:pt x="1277" y="367"/>
                  </a:cubicBezTo>
                  <a:cubicBezTo>
                    <a:pt x="1276" y="367"/>
                    <a:pt x="1275" y="367"/>
                    <a:pt x="1275" y="365"/>
                  </a:cubicBezTo>
                  <a:cubicBezTo>
                    <a:pt x="1275" y="364"/>
                    <a:pt x="1276" y="363"/>
                    <a:pt x="1278" y="363"/>
                  </a:cubicBezTo>
                  <a:close/>
                  <a:moveTo>
                    <a:pt x="1275" y="659"/>
                  </a:moveTo>
                  <a:cubicBezTo>
                    <a:pt x="1275" y="659"/>
                    <a:pt x="1275" y="660"/>
                    <a:pt x="1276" y="660"/>
                  </a:cubicBezTo>
                  <a:cubicBezTo>
                    <a:pt x="1276" y="661"/>
                    <a:pt x="1275" y="661"/>
                    <a:pt x="1275" y="661"/>
                  </a:cubicBezTo>
                  <a:cubicBezTo>
                    <a:pt x="1274" y="661"/>
                    <a:pt x="1274" y="661"/>
                    <a:pt x="1274" y="661"/>
                  </a:cubicBezTo>
                  <a:cubicBezTo>
                    <a:pt x="1274" y="660"/>
                    <a:pt x="1274" y="659"/>
                    <a:pt x="1275" y="659"/>
                  </a:cubicBezTo>
                  <a:close/>
                  <a:moveTo>
                    <a:pt x="1272" y="1023"/>
                  </a:moveTo>
                  <a:cubicBezTo>
                    <a:pt x="1272" y="1021"/>
                    <a:pt x="1273" y="1020"/>
                    <a:pt x="1273" y="1020"/>
                  </a:cubicBezTo>
                  <a:cubicBezTo>
                    <a:pt x="1275" y="1020"/>
                    <a:pt x="1275" y="1021"/>
                    <a:pt x="1275" y="1022"/>
                  </a:cubicBezTo>
                  <a:cubicBezTo>
                    <a:pt x="1276" y="1023"/>
                    <a:pt x="1276" y="1024"/>
                    <a:pt x="1276" y="1025"/>
                  </a:cubicBezTo>
                  <a:cubicBezTo>
                    <a:pt x="1276" y="1026"/>
                    <a:pt x="1276" y="1027"/>
                    <a:pt x="1275" y="1027"/>
                  </a:cubicBezTo>
                  <a:cubicBezTo>
                    <a:pt x="1274" y="1027"/>
                    <a:pt x="1272" y="1027"/>
                    <a:pt x="1272" y="1026"/>
                  </a:cubicBezTo>
                  <a:cubicBezTo>
                    <a:pt x="1272" y="1025"/>
                    <a:pt x="1272" y="1024"/>
                    <a:pt x="1272" y="1024"/>
                  </a:cubicBezTo>
                  <a:cubicBezTo>
                    <a:pt x="1272" y="1023"/>
                    <a:pt x="1272" y="1023"/>
                    <a:pt x="1272" y="1023"/>
                  </a:cubicBezTo>
                  <a:close/>
                  <a:moveTo>
                    <a:pt x="1270" y="1073"/>
                  </a:moveTo>
                  <a:cubicBezTo>
                    <a:pt x="1269" y="1072"/>
                    <a:pt x="1269" y="1071"/>
                    <a:pt x="1270" y="1070"/>
                  </a:cubicBezTo>
                  <a:cubicBezTo>
                    <a:pt x="1270" y="1070"/>
                    <a:pt x="1270" y="1070"/>
                    <a:pt x="1270" y="1070"/>
                  </a:cubicBezTo>
                  <a:cubicBezTo>
                    <a:pt x="1271" y="1069"/>
                    <a:pt x="1273" y="1070"/>
                    <a:pt x="1273" y="1071"/>
                  </a:cubicBezTo>
                  <a:cubicBezTo>
                    <a:pt x="1274" y="1072"/>
                    <a:pt x="1274" y="1073"/>
                    <a:pt x="1274" y="1074"/>
                  </a:cubicBezTo>
                  <a:cubicBezTo>
                    <a:pt x="1273" y="1075"/>
                    <a:pt x="1273" y="1075"/>
                    <a:pt x="1272" y="1075"/>
                  </a:cubicBezTo>
                  <a:cubicBezTo>
                    <a:pt x="1271" y="1075"/>
                    <a:pt x="1270" y="1074"/>
                    <a:pt x="1270" y="1073"/>
                  </a:cubicBezTo>
                  <a:close/>
                  <a:moveTo>
                    <a:pt x="1274" y="1091"/>
                  </a:moveTo>
                  <a:cubicBezTo>
                    <a:pt x="1273" y="1091"/>
                    <a:pt x="1272" y="1091"/>
                    <a:pt x="1272" y="1090"/>
                  </a:cubicBezTo>
                  <a:cubicBezTo>
                    <a:pt x="1272" y="1088"/>
                    <a:pt x="1272" y="1087"/>
                    <a:pt x="1273" y="1086"/>
                  </a:cubicBezTo>
                  <a:cubicBezTo>
                    <a:pt x="1273" y="1086"/>
                    <a:pt x="1274" y="1085"/>
                    <a:pt x="1275" y="1085"/>
                  </a:cubicBezTo>
                  <a:cubicBezTo>
                    <a:pt x="1275" y="1086"/>
                    <a:pt x="1276" y="1088"/>
                    <a:pt x="1276" y="1089"/>
                  </a:cubicBezTo>
                  <a:cubicBezTo>
                    <a:pt x="1276" y="1090"/>
                    <a:pt x="1275" y="1091"/>
                    <a:pt x="1274" y="1091"/>
                  </a:cubicBezTo>
                  <a:close/>
                  <a:moveTo>
                    <a:pt x="1276" y="1086"/>
                  </a:moveTo>
                  <a:cubicBezTo>
                    <a:pt x="1276" y="1086"/>
                    <a:pt x="1275" y="1086"/>
                    <a:pt x="1275" y="1085"/>
                  </a:cubicBezTo>
                  <a:cubicBezTo>
                    <a:pt x="1275" y="1085"/>
                    <a:pt x="1274" y="1084"/>
                    <a:pt x="1274" y="1083"/>
                  </a:cubicBezTo>
                  <a:cubicBezTo>
                    <a:pt x="1274" y="1083"/>
                    <a:pt x="1275" y="1082"/>
                    <a:pt x="1275" y="1082"/>
                  </a:cubicBezTo>
                  <a:cubicBezTo>
                    <a:pt x="1276" y="1081"/>
                    <a:pt x="1277" y="1081"/>
                    <a:pt x="1278" y="1082"/>
                  </a:cubicBezTo>
                  <a:cubicBezTo>
                    <a:pt x="1279" y="1083"/>
                    <a:pt x="1279" y="1084"/>
                    <a:pt x="1279" y="1085"/>
                  </a:cubicBezTo>
                  <a:cubicBezTo>
                    <a:pt x="1279" y="1086"/>
                    <a:pt x="1278" y="1087"/>
                    <a:pt x="1276" y="1086"/>
                  </a:cubicBezTo>
                  <a:close/>
                  <a:moveTo>
                    <a:pt x="1281" y="1109"/>
                  </a:moveTo>
                  <a:cubicBezTo>
                    <a:pt x="1281" y="1110"/>
                    <a:pt x="1280" y="1111"/>
                    <a:pt x="1279" y="1111"/>
                  </a:cubicBezTo>
                  <a:cubicBezTo>
                    <a:pt x="1278" y="1110"/>
                    <a:pt x="1278" y="1109"/>
                    <a:pt x="1278" y="1108"/>
                  </a:cubicBezTo>
                  <a:cubicBezTo>
                    <a:pt x="1278" y="1107"/>
                    <a:pt x="1278" y="1105"/>
                    <a:pt x="1279" y="1104"/>
                  </a:cubicBezTo>
                  <a:cubicBezTo>
                    <a:pt x="1279" y="1103"/>
                    <a:pt x="1280" y="1103"/>
                    <a:pt x="1281" y="1103"/>
                  </a:cubicBezTo>
                  <a:cubicBezTo>
                    <a:pt x="1281" y="1103"/>
                    <a:pt x="1282" y="1103"/>
                    <a:pt x="1282" y="1104"/>
                  </a:cubicBezTo>
                  <a:cubicBezTo>
                    <a:pt x="1283" y="1104"/>
                    <a:pt x="1283" y="1105"/>
                    <a:pt x="1283" y="1105"/>
                  </a:cubicBezTo>
                  <a:cubicBezTo>
                    <a:pt x="1283" y="1107"/>
                    <a:pt x="1282" y="1108"/>
                    <a:pt x="1281" y="1109"/>
                  </a:cubicBezTo>
                  <a:close/>
                  <a:moveTo>
                    <a:pt x="1285" y="651"/>
                  </a:moveTo>
                  <a:cubicBezTo>
                    <a:pt x="1285" y="651"/>
                    <a:pt x="1284" y="651"/>
                    <a:pt x="1284" y="651"/>
                  </a:cubicBezTo>
                  <a:cubicBezTo>
                    <a:pt x="1283" y="651"/>
                    <a:pt x="1283" y="650"/>
                    <a:pt x="1283" y="650"/>
                  </a:cubicBezTo>
                  <a:cubicBezTo>
                    <a:pt x="1283" y="648"/>
                    <a:pt x="1284" y="647"/>
                    <a:pt x="1285" y="646"/>
                  </a:cubicBezTo>
                  <a:cubicBezTo>
                    <a:pt x="1285" y="645"/>
                    <a:pt x="1287" y="645"/>
                    <a:pt x="1288" y="646"/>
                  </a:cubicBezTo>
                  <a:cubicBezTo>
                    <a:pt x="1289" y="646"/>
                    <a:pt x="1289" y="647"/>
                    <a:pt x="1289" y="648"/>
                  </a:cubicBezTo>
                  <a:cubicBezTo>
                    <a:pt x="1287" y="649"/>
                    <a:pt x="1286" y="650"/>
                    <a:pt x="1285" y="651"/>
                  </a:cubicBezTo>
                  <a:close/>
                  <a:moveTo>
                    <a:pt x="1288" y="661"/>
                  </a:moveTo>
                  <a:cubicBezTo>
                    <a:pt x="1288" y="661"/>
                    <a:pt x="1288" y="661"/>
                    <a:pt x="1287" y="661"/>
                  </a:cubicBezTo>
                  <a:cubicBezTo>
                    <a:pt x="1287" y="661"/>
                    <a:pt x="1287" y="660"/>
                    <a:pt x="1287" y="660"/>
                  </a:cubicBezTo>
                  <a:cubicBezTo>
                    <a:pt x="1286" y="659"/>
                    <a:pt x="1288" y="657"/>
                    <a:pt x="1289" y="657"/>
                  </a:cubicBezTo>
                  <a:cubicBezTo>
                    <a:pt x="1289" y="657"/>
                    <a:pt x="1290" y="657"/>
                    <a:pt x="1290" y="657"/>
                  </a:cubicBezTo>
                  <a:cubicBezTo>
                    <a:pt x="1290" y="659"/>
                    <a:pt x="1290" y="660"/>
                    <a:pt x="1288" y="661"/>
                  </a:cubicBezTo>
                  <a:close/>
                  <a:moveTo>
                    <a:pt x="1295" y="433"/>
                  </a:moveTo>
                  <a:cubicBezTo>
                    <a:pt x="1295" y="433"/>
                    <a:pt x="1294" y="434"/>
                    <a:pt x="1294" y="433"/>
                  </a:cubicBezTo>
                  <a:cubicBezTo>
                    <a:pt x="1293" y="433"/>
                    <a:pt x="1292" y="432"/>
                    <a:pt x="1292" y="431"/>
                  </a:cubicBezTo>
                  <a:cubicBezTo>
                    <a:pt x="1292" y="431"/>
                    <a:pt x="1292" y="430"/>
                    <a:pt x="1292" y="430"/>
                  </a:cubicBezTo>
                  <a:cubicBezTo>
                    <a:pt x="1293" y="429"/>
                    <a:pt x="1294" y="429"/>
                    <a:pt x="1294" y="430"/>
                  </a:cubicBezTo>
                  <a:cubicBezTo>
                    <a:pt x="1295" y="430"/>
                    <a:pt x="1296" y="431"/>
                    <a:pt x="1296" y="432"/>
                  </a:cubicBezTo>
                  <a:cubicBezTo>
                    <a:pt x="1296" y="432"/>
                    <a:pt x="1296" y="433"/>
                    <a:pt x="1295" y="433"/>
                  </a:cubicBezTo>
                  <a:close/>
                  <a:moveTo>
                    <a:pt x="1350" y="930"/>
                  </a:moveTo>
                  <a:cubicBezTo>
                    <a:pt x="1352" y="931"/>
                    <a:pt x="1353" y="932"/>
                    <a:pt x="1354" y="934"/>
                  </a:cubicBezTo>
                  <a:cubicBezTo>
                    <a:pt x="1354" y="934"/>
                    <a:pt x="1354" y="934"/>
                    <a:pt x="1354" y="934"/>
                  </a:cubicBezTo>
                  <a:cubicBezTo>
                    <a:pt x="1354" y="935"/>
                    <a:pt x="1354" y="935"/>
                    <a:pt x="1354" y="935"/>
                  </a:cubicBezTo>
                  <a:cubicBezTo>
                    <a:pt x="1351" y="936"/>
                    <a:pt x="1348" y="934"/>
                    <a:pt x="1348" y="931"/>
                  </a:cubicBezTo>
                  <a:cubicBezTo>
                    <a:pt x="1348" y="930"/>
                    <a:pt x="1350" y="929"/>
                    <a:pt x="1350" y="930"/>
                  </a:cubicBezTo>
                  <a:close/>
                  <a:moveTo>
                    <a:pt x="1350" y="1068"/>
                  </a:moveTo>
                  <a:cubicBezTo>
                    <a:pt x="1350" y="1068"/>
                    <a:pt x="1349" y="1068"/>
                    <a:pt x="1349" y="1068"/>
                  </a:cubicBezTo>
                  <a:cubicBezTo>
                    <a:pt x="1348" y="1066"/>
                    <a:pt x="1348" y="1065"/>
                    <a:pt x="1348" y="1063"/>
                  </a:cubicBezTo>
                  <a:cubicBezTo>
                    <a:pt x="1349" y="1062"/>
                    <a:pt x="1349" y="1062"/>
                    <a:pt x="1350" y="1062"/>
                  </a:cubicBezTo>
                  <a:cubicBezTo>
                    <a:pt x="1351" y="1062"/>
                    <a:pt x="1352" y="1063"/>
                    <a:pt x="1352" y="1064"/>
                  </a:cubicBezTo>
                  <a:cubicBezTo>
                    <a:pt x="1352" y="1065"/>
                    <a:pt x="1352" y="1067"/>
                    <a:pt x="1350" y="1068"/>
                  </a:cubicBezTo>
                  <a:close/>
                  <a:moveTo>
                    <a:pt x="1347" y="460"/>
                  </a:moveTo>
                  <a:cubicBezTo>
                    <a:pt x="1348" y="459"/>
                    <a:pt x="1348" y="459"/>
                    <a:pt x="1349" y="459"/>
                  </a:cubicBezTo>
                  <a:cubicBezTo>
                    <a:pt x="1349" y="459"/>
                    <a:pt x="1350" y="460"/>
                    <a:pt x="1349" y="461"/>
                  </a:cubicBezTo>
                  <a:cubicBezTo>
                    <a:pt x="1349" y="461"/>
                    <a:pt x="1349" y="461"/>
                    <a:pt x="1349" y="461"/>
                  </a:cubicBezTo>
                  <a:cubicBezTo>
                    <a:pt x="1349" y="462"/>
                    <a:pt x="1348" y="462"/>
                    <a:pt x="1348" y="462"/>
                  </a:cubicBezTo>
                  <a:cubicBezTo>
                    <a:pt x="1347" y="462"/>
                    <a:pt x="1347" y="461"/>
                    <a:pt x="1347" y="461"/>
                  </a:cubicBezTo>
                  <a:cubicBezTo>
                    <a:pt x="1347" y="460"/>
                    <a:pt x="1347" y="460"/>
                    <a:pt x="1347" y="460"/>
                  </a:cubicBezTo>
                  <a:close/>
                  <a:moveTo>
                    <a:pt x="1337" y="332"/>
                  </a:moveTo>
                  <a:cubicBezTo>
                    <a:pt x="1338" y="331"/>
                    <a:pt x="1339" y="330"/>
                    <a:pt x="1340" y="330"/>
                  </a:cubicBezTo>
                  <a:cubicBezTo>
                    <a:pt x="1341" y="329"/>
                    <a:pt x="1342" y="330"/>
                    <a:pt x="1342" y="331"/>
                  </a:cubicBezTo>
                  <a:cubicBezTo>
                    <a:pt x="1342" y="332"/>
                    <a:pt x="1340" y="335"/>
                    <a:pt x="1339" y="336"/>
                  </a:cubicBezTo>
                  <a:cubicBezTo>
                    <a:pt x="1338" y="336"/>
                    <a:pt x="1338" y="336"/>
                    <a:pt x="1338" y="335"/>
                  </a:cubicBezTo>
                  <a:cubicBezTo>
                    <a:pt x="1337" y="335"/>
                    <a:pt x="1336" y="334"/>
                    <a:pt x="1337" y="332"/>
                  </a:cubicBezTo>
                  <a:close/>
                  <a:moveTo>
                    <a:pt x="1334" y="288"/>
                  </a:moveTo>
                  <a:cubicBezTo>
                    <a:pt x="1335" y="287"/>
                    <a:pt x="1336" y="286"/>
                    <a:pt x="1335" y="285"/>
                  </a:cubicBezTo>
                  <a:cubicBezTo>
                    <a:pt x="1335" y="284"/>
                    <a:pt x="1336" y="284"/>
                    <a:pt x="1336" y="284"/>
                  </a:cubicBezTo>
                  <a:cubicBezTo>
                    <a:pt x="1337" y="284"/>
                    <a:pt x="1337" y="284"/>
                    <a:pt x="1337" y="284"/>
                  </a:cubicBezTo>
                  <a:cubicBezTo>
                    <a:pt x="1338" y="284"/>
                    <a:pt x="1338" y="284"/>
                    <a:pt x="1338" y="285"/>
                  </a:cubicBezTo>
                  <a:cubicBezTo>
                    <a:pt x="1340" y="287"/>
                    <a:pt x="1340" y="287"/>
                    <a:pt x="1338" y="289"/>
                  </a:cubicBezTo>
                  <a:cubicBezTo>
                    <a:pt x="1337" y="290"/>
                    <a:pt x="1336" y="291"/>
                    <a:pt x="1335" y="292"/>
                  </a:cubicBezTo>
                  <a:cubicBezTo>
                    <a:pt x="1335" y="292"/>
                    <a:pt x="1335" y="292"/>
                    <a:pt x="1334" y="292"/>
                  </a:cubicBezTo>
                  <a:cubicBezTo>
                    <a:pt x="1334" y="292"/>
                    <a:pt x="1333" y="291"/>
                    <a:pt x="1333" y="290"/>
                  </a:cubicBezTo>
                  <a:cubicBezTo>
                    <a:pt x="1333" y="290"/>
                    <a:pt x="1334" y="289"/>
                    <a:pt x="1334" y="288"/>
                  </a:cubicBezTo>
                  <a:close/>
                  <a:moveTo>
                    <a:pt x="1331" y="275"/>
                  </a:moveTo>
                  <a:cubicBezTo>
                    <a:pt x="1331" y="275"/>
                    <a:pt x="1332" y="275"/>
                    <a:pt x="1332" y="276"/>
                  </a:cubicBezTo>
                  <a:cubicBezTo>
                    <a:pt x="1332" y="276"/>
                    <a:pt x="1332" y="277"/>
                    <a:pt x="1332" y="277"/>
                  </a:cubicBezTo>
                  <a:cubicBezTo>
                    <a:pt x="1331" y="278"/>
                    <a:pt x="1330" y="279"/>
                    <a:pt x="1329" y="280"/>
                  </a:cubicBezTo>
                  <a:cubicBezTo>
                    <a:pt x="1329" y="281"/>
                    <a:pt x="1328" y="281"/>
                    <a:pt x="1328" y="280"/>
                  </a:cubicBezTo>
                  <a:cubicBezTo>
                    <a:pt x="1328" y="280"/>
                    <a:pt x="1328" y="280"/>
                    <a:pt x="1328" y="280"/>
                  </a:cubicBezTo>
                  <a:cubicBezTo>
                    <a:pt x="1327" y="277"/>
                    <a:pt x="1329" y="276"/>
                    <a:pt x="1331" y="275"/>
                  </a:cubicBezTo>
                  <a:close/>
                  <a:moveTo>
                    <a:pt x="1325" y="264"/>
                  </a:moveTo>
                  <a:cubicBezTo>
                    <a:pt x="1326" y="264"/>
                    <a:pt x="1326" y="264"/>
                    <a:pt x="1326" y="264"/>
                  </a:cubicBezTo>
                  <a:cubicBezTo>
                    <a:pt x="1327" y="265"/>
                    <a:pt x="1327" y="266"/>
                    <a:pt x="1327" y="266"/>
                  </a:cubicBezTo>
                  <a:cubicBezTo>
                    <a:pt x="1327" y="267"/>
                    <a:pt x="1326" y="267"/>
                    <a:pt x="1326" y="267"/>
                  </a:cubicBezTo>
                  <a:cubicBezTo>
                    <a:pt x="1326" y="267"/>
                    <a:pt x="1325" y="267"/>
                    <a:pt x="1325" y="267"/>
                  </a:cubicBezTo>
                  <a:cubicBezTo>
                    <a:pt x="1325" y="266"/>
                    <a:pt x="1325" y="265"/>
                    <a:pt x="1325" y="265"/>
                  </a:cubicBezTo>
                  <a:cubicBezTo>
                    <a:pt x="1325" y="264"/>
                    <a:pt x="1325" y="264"/>
                    <a:pt x="1325" y="264"/>
                  </a:cubicBezTo>
                  <a:close/>
                  <a:moveTo>
                    <a:pt x="1324" y="295"/>
                  </a:moveTo>
                  <a:cubicBezTo>
                    <a:pt x="1325" y="294"/>
                    <a:pt x="1326" y="295"/>
                    <a:pt x="1326" y="295"/>
                  </a:cubicBezTo>
                  <a:cubicBezTo>
                    <a:pt x="1327" y="296"/>
                    <a:pt x="1328" y="297"/>
                    <a:pt x="1328" y="298"/>
                  </a:cubicBezTo>
                  <a:cubicBezTo>
                    <a:pt x="1328" y="300"/>
                    <a:pt x="1330" y="301"/>
                    <a:pt x="1331" y="303"/>
                  </a:cubicBezTo>
                  <a:cubicBezTo>
                    <a:pt x="1333" y="305"/>
                    <a:pt x="1333" y="305"/>
                    <a:pt x="1331" y="308"/>
                  </a:cubicBezTo>
                  <a:cubicBezTo>
                    <a:pt x="1331" y="309"/>
                    <a:pt x="1330" y="309"/>
                    <a:pt x="1330" y="310"/>
                  </a:cubicBezTo>
                  <a:cubicBezTo>
                    <a:pt x="1330" y="311"/>
                    <a:pt x="1330" y="312"/>
                    <a:pt x="1329" y="313"/>
                  </a:cubicBezTo>
                  <a:cubicBezTo>
                    <a:pt x="1329" y="313"/>
                    <a:pt x="1328" y="313"/>
                    <a:pt x="1328" y="313"/>
                  </a:cubicBezTo>
                  <a:cubicBezTo>
                    <a:pt x="1327" y="312"/>
                    <a:pt x="1325" y="311"/>
                    <a:pt x="1324" y="309"/>
                  </a:cubicBezTo>
                  <a:cubicBezTo>
                    <a:pt x="1324" y="309"/>
                    <a:pt x="1324" y="308"/>
                    <a:pt x="1324" y="308"/>
                  </a:cubicBezTo>
                  <a:cubicBezTo>
                    <a:pt x="1324" y="307"/>
                    <a:pt x="1324" y="307"/>
                    <a:pt x="1325" y="306"/>
                  </a:cubicBezTo>
                  <a:cubicBezTo>
                    <a:pt x="1325" y="304"/>
                    <a:pt x="1326" y="301"/>
                    <a:pt x="1324" y="298"/>
                  </a:cubicBezTo>
                  <a:cubicBezTo>
                    <a:pt x="1323" y="298"/>
                    <a:pt x="1323" y="298"/>
                    <a:pt x="1323" y="297"/>
                  </a:cubicBezTo>
                  <a:cubicBezTo>
                    <a:pt x="1323" y="296"/>
                    <a:pt x="1323" y="295"/>
                    <a:pt x="1324" y="295"/>
                  </a:cubicBezTo>
                  <a:close/>
                  <a:moveTo>
                    <a:pt x="1325" y="331"/>
                  </a:moveTo>
                  <a:cubicBezTo>
                    <a:pt x="1325" y="331"/>
                    <a:pt x="1325" y="331"/>
                    <a:pt x="1325" y="331"/>
                  </a:cubicBezTo>
                  <a:cubicBezTo>
                    <a:pt x="1324" y="333"/>
                    <a:pt x="1323" y="333"/>
                    <a:pt x="1322" y="334"/>
                  </a:cubicBezTo>
                  <a:cubicBezTo>
                    <a:pt x="1321" y="334"/>
                    <a:pt x="1320" y="333"/>
                    <a:pt x="1320" y="332"/>
                  </a:cubicBezTo>
                  <a:cubicBezTo>
                    <a:pt x="1319" y="331"/>
                    <a:pt x="1319" y="331"/>
                    <a:pt x="1320" y="330"/>
                  </a:cubicBezTo>
                  <a:cubicBezTo>
                    <a:pt x="1320" y="330"/>
                    <a:pt x="1320" y="330"/>
                    <a:pt x="1320" y="330"/>
                  </a:cubicBezTo>
                  <a:cubicBezTo>
                    <a:pt x="1322" y="330"/>
                    <a:pt x="1323" y="330"/>
                    <a:pt x="1325" y="330"/>
                  </a:cubicBezTo>
                  <a:cubicBezTo>
                    <a:pt x="1325" y="330"/>
                    <a:pt x="1325" y="331"/>
                    <a:pt x="1325" y="331"/>
                  </a:cubicBezTo>
                  <a:close/>
                  <a:moveTo>
                    <a:pt x="1320" y="305"/>
                  </a:moveTo>
                  <a:cubicBezTo>
                    <a:pt x="1320" y="305"/>
                    <a:pt x="1320" y="304"/>
                    <a:pt x="1321" y="304"/>
                  </a:cubicBezTo>
                  <a:cubicBezTo>
                    <a:pt x="1321" y="304"/>
                    <a:pt x="1322" y="305"/>
                    <a:pt x="1322" y="306"/>
                  </a:cubicBezTo>
                  <a:cubicBezTo>
                    <a:pt x="1322" y="306"/>
                    <a:pt x="1321" y="307"/>
                    <a:pt x="1321" y="307"/>
                  </a:cubicBezTo>
                  <a:cubicBezTo>
                    <a:pt x="1320" y="307"/>
                    <a:pt x="1320" y="306"/>
                    <a:pt x="1320" y="305"/>
                  </a:cubicBezTo>
                  <a:close/>
                  <a:moveTo>
                    <a:pt x="1319" y="297"/>
                  </a:moveTo>
                  <a:cubicBezTo>
                    <a:pt x="1319" y="297"/>
                    <a:pt x="1319" y="297"/>
                    <a:pt x="1319" y="297"/>
                  </a:cubicBezTo>
                  <a:cubicBezTo>
                    <a:pt x="1320" y="299"/>
                    <a:pt x="1320" y="300"/>
                    <a:pt x="1318" y="303"/>
                  </a:cubicBezTo>
                  <a:cubicBezTo>
                    <a:pt x="1318" y="302"/>
                    <a:pt x="1317" y="301"/>
                    <a:pt x="1317" y="300"/>
                  </a:cubicBezTo>
                  <a:cubicBezTo>
                    <a:pt x="1316" y="299"/>
                    <a:pt x="1317" y="298"/>
                    <a:pt x="1318" y="297"/>
                  </a:cubicBezTo>
                  <a:cubicBezTo>
                    <a:pt x="1318" y="297"/>
                    <a:pt x="1318" y="297"/>
                    <a:pt x="1319" y="297"/>
                  </a:cubicBezTo>
                  <a:close/>
                  <a:moveTo>
                    <a:pt x="1317" y="279"/>
                  </a:moveTo>
                  <a:cubicBezTo>
                    <a:pt x="1317" y="279"/>
                    <a:pt x="1318" y="280"/>
                    <a:pt x="1318" y="281"/>
                  </a:cubicBezTo>
                  <a:cubicBezTo>
                    <a:pt x="1318" y="281"/>
                    <a:pt x="1318" y="282"/>
                    <a:pt x="1317" y="282"/>
                  </a:cubicBezTo>
                  <a:cubicBezTo>
                    <a:pt x="1316" y="282"/>
                    <a:pt x="1315" y="281"/>
                    <a:pt x="1315" y="280"/>
                  </a:cubicBezTo>
                  <a:cubicBezTo>
                    <a:pt x="1315" y="279"/>
                    <a:pt x="1316" y="279"/>
                    <a:pt x="1317" y="279"/>
                  </a:cubicBezTo>
                  <a:close/>
                  <a:moveTo>
                    <a:pt x="1312" y="330"/>
                  </a:moveTo>
                  <a:cubicBezTo>
                    <a:pt x="1312" y="330"/>
                    <a:pt x="1313" y="330"/>
                    <a:pt x="1313" y="330"/>
                  </a:cubicBezTo>
                  <a:cubicBezTo>
                    <a:pt x="1315" y="332"/>
                    <a:pt x="1315" y="334"/>
                    <a:pt x="1313" y="335"/>
                  </a:cubicBezTo>
                  <a:cubicBezTo>
                    <a:pt x="1312" y="336"/>
                    <a:pt x="1312" y="336"/>
                    <a:pt x="1312" y="336"/>
                  </a:cubicBezTo>
                  <a:cubicBezTo>
                    <a:pt x="1311" y="335"/>
                    <a:pt x="1311" y="335"/>
                    <a:pt x="1311" y="334"/>
                  </a:cubicBezTo>
                  <a:cubicBezTo>
                    <a:pt x="1311" y="334"/>
                    <a:pt x="1311" y="334"/>
                    <a:pt x="1311" y="334"/>
                  </a:cubicBezTo>
                  <a:cubicBezTo>
                    <a:pt x="1311" y="333"/>
                    <a:pt x="1311" y="331"/>
                    <a:pt x="1312" y="330"/>
                  </a:cubicBezTo>
                  <a:close/>
                  <a:moveTo>
                    <a:pt x="1309" y="285"/>
                  </a:moveTo>
                  <a:cubicBezTo>
                    <a:pt x="1308" y="286"/>
                    <a:pt x="1308" y="285"/>
                    <a:pt x="1307" y="285"/>
                  </a:cubicBezTo>
                  <a:cubicBezTo>
                    <a:pt x="1307" y="284"/>
                    <a:pt x="1307" y="284"/>
                    <a:pt x="1307" y="283"/>
                  </a:cubicBezTo>
                  <a:cubicBezTo>
                    <a:pt x="1308" y="282"/>
                    <a:pt x="1309" y="281"/>
                    <a:pt x="1310" y="280"/>
                  </a:cubicBezTo>
                  <a:cubicBezTo>
                    <a:pt x="1310" y="280"/>
                    <a:pt x="1311" y="279"/>
                    <a:pt x="1311" y="279"/>
                  </a:cubicBezTo>
                  <a:cubicBezTo>
                    <a:pt x="1312" y="279"/>
                    <a:pt x="1313" y="281"/>
                    <a:pt x="1313" y="282"/>
                  </a:cubicBezTo>
                  <a:cubicBezTo>
                    <a:pt x="1312" y="284"/>
                    <a:pt x="1311" y="285"/>
                    <a:pt x="1309" y="285"/>
                  </a:cubicBezTo>
                  <a:close/>
                  <a:moveTo>
                    <a:pt x="1314" y="290"/>
                  </a:moveTo>
                  <a:cubicBezTo>
                    <a:pt x="1314" y="290"/>
                    <a:pt x="1314" y="291"/>
                    <a:pt x="1313" y="291"/>
                  </a:cubicBezTo>
                  <a:cubicBezTo>
                    <a:pt x="1313" y="291"/>
                    <a:pt x="1313" y="291"/>
                    <a:pt x="1313" y="290"/>
                  </a:cubicBezTo>
                  <a:cubicBezTo>
                    <a:pt x="1312" y="290"/>
                    <a:pt x="1312" y="289"/>
                    <a:pt x="1313" y="288"/>
                  </a:cubicBezTo>
                  <a:cubicBezTo>
                    <a:pt x="1313" y="288"/>
                    <a:pt x="1313" y="288"/>
                    <a:pt x="1313" y="288"/>
                  </a:cubicBezTo>
                  <a:cubicBezTo>
                    <a:pt x="1314" y="288"/>
                    <a:pt x="1314" y="289"/>
                    <a:pt x="1314" y="290"/>
                  </a:cubicBezTo>
                  <a:close/>
                  <a:moveTo>
                    <a:pt x="1305" y="266"/>
                  </a:moveTo>
                  <a:cubicBezTo>
                    <a:pt x="1304" y="264"/>
                    <a:pt x="1304" y="263"/>
                    <a:pt x="1305" y="262"/>
                  </a:cubicBezTo>
                  <a:cubicBezTo>
                    <a:pt x="1305" y="262"/>
                    <a:pt x="1306" y="262"/>
                    <a:pt x="1306" y="262"/>
                  </a:cubicBezTo>
                  <a:cubicBezTo>
                    <a:pt x="1307" y="261"/>
                    <a:pt x="1307" y="262"/>
                    <a:pt x="1308" y="262"/>
                  </a:cubicBezTo>
                  <a:cubicBezTo>
                    <a:pt x="1309" y="263"/>
                    <a:pt x="1309" y="263"/>
                    <a:pt x="1310" y="262"/>
                  </a:cubicBezTo>
                  <a:cubicBezTo>
                    <a:pt x="1310" y="261"/>
                    <a:pt x="1311" y="260"/>
                    <a:pt x="1311" y="260"/>
                  </a:cubicBezTo>
                  <a:cubicBezTo>
                    <a:pt x="1312" y="259"/>
                    <a:pt x="1313" y="260"/>
                    <a:pt x="1313" y="260"/>
                  </a:cubicBezTo>
                  <a:cubicBezTo>
                    <a:pt x="1314" y="260"/>
                    <a:pt x="1314" y="261"/>
                    <a:pt x="1314" y="262"/>
                  </a:cubicBezTo>
                  <a:cubicBezTo>
                    <a:pt x="1313" y="263"/>
                    <a:pt x="1312" y="264"/>
                    <a:pt x="1311" y="265"/>
                  </a:cubicBezTo>
                  <a:cubicBezTo>
                    <a:pt x="1310" y="265"/>
                    <a:pt x="1309" y="266"/>
                    <a:pt x="1308" y="266"/>
                  </a:cubicBezTo>
                  <a:cubicBezTo>
                    <a:pt x="1307" y="267"/>
                    <a:pt x="1306" y="267"/>
                    <a:pt x="1305" y="266"/>
                  </a:cubicBezTo>
                  <a:close/>
                  <a:moveTo>
                    <a:pt x="1310" y="673"/>
                  </a:moveTo>
                  <a:cubicBezTo>
                    <a:pt x="1309" y="674"/>
                    <a:pt x="1309" y="675"/>
                    <a:pt x="1308" y="675"/>
                  </a:cubicBezTo>
                  <a:cubicBezTo>
                    <a:pt x="1306" y="675"/>
                    <a:pt x="1305" y="673"/>
                    <a:pt x="1306" y="671"/>
                  </a:cubicBezTo>
                  <a:cubicBezTo>
                    <a:pt x="1306" y="670"/>
                    <a:pt x="1307" y="670"/>
                    <a:pt x="1308" y="671"/>
                  </a:cubicBezTo>
                  <a:cubicBezTo>
                    <a:pt x="1309" y="671"/>
                    <a:pt x="1309" y="671"/>
                    <a:pt x="1310" y="672"/>
                  </a:cubicBezTo>
                  <a:cubicBezTo>
                    <a:pt x="1310" y="672"/>
                    <a:pt x="1310" y="673"/>
                    <a:pt x="1310" y="673"/>
                  </a:cubicBezTo>
                  <a:close/>
                  <a:moveTo>
                    <a:pt x="1318" y="694"/>
                  </a:moveTo>
                  <a:cubicBezTo>
                    <a:pt x="1318" y="694"/>
                    <a:pt x="1317" y="694"/>
                    <a:pt x="1317" y="694"/>
                  </a:cubicBezTo>
                  <a:cubicBezTo>
                    <a:pt x="1316" y="692"/>
                    <a:pt x="1314" y="691"/>
                    <a:pt x="1316" y="688"/>
                  </a:cubicBezTo>
                  <a:cubicBezTo>
                    <a:pt x="1316" y="688"/>
                    <a:pt x="1317" y="687"/>
                    <a:pt x="1316" y="686"/>
                  </a:cubicBezTo>
                  <a:cubicBezTo>
                    <a:pt x="1316" y="686"/>
                    <a:pt x="1316" y="685"/>
                    <a:pt x="1316" y="685"/>
                  </a:cubicBezTo>
                  <a:cubicBezTo>
                    <a:pt x="1316" y="683"/>
                    <a:pt x="1316" y="683"/>
                    <a:pt x="1317" y="682"/>
                  </a:cubicBezTo>
                  <a:cubicBezTo>
                    <a:pt x="1318" y="682"/>
                    <a:pt x="1319" y="683"/>
                    <a:pt x="1320" y="684"/>
                  </a:cubicBezTo>
                  <a:cubicBezTo>
                    <a:pt x="1320" y="685"/>
                    <a:pt x="1320" y="685"/>
                    <a:pt x="1320" y="686"/>
                  </a:cubicBezTo>
                  <a:cubicBezTo>
                    <a:pt x="1319" y="688"/>
                    <a:pt x="1319" y="689"/>
                    <a:pt x="1320" y="691"/>
                  </a:cubicBezTo>
                  <a:cubicBezTo>
                    <a:pt x="1320" y="692"/>
                    <a:pt x="1319" y="693"/>
                    <a:pt x="1318" y="694"/>
                  </a:cubicBezTo>
                  <a:close/>
                  <a:moveTo>
                    <a:pt x="1321" y="666"/>
                  </a:moveTo>
                  <a:cubicBezTo>
                    <a:pt x="1321" y="666"/>
                    <a:pt x="1320" y="665"/>
                    <a:pt x="1320" y="665"/>
                  </a:cubicBezTo>
                  <a:cubicBezTo>
                    <a:pt x="1320" y="664"/>
                    <a:pt x="1321" y="664"/>
                    <a:pt x="1321" y="664"/>
                  </a:cubicBezTo>
                  <a:cubicBezTo>
                    <a:pt x="1322" y="664"/>
                    <a:pt x="1322" y="665"/>
                    <a:pt x="1322" y="665"/>
                  </a:cubicBezTo>
                  <a:cubicBezTo>
                    <a:pt x="1322" y="666"/>
                    <a:pt x="1322" y="666"/>
                    <a:pt x="1321" y="666"/>
                  </a:cubicBezTo>
                  <a:close/>
                  <a:moveTo>
                    <a:pt x="1323" y="353"/>
                  </a:moveTo>
                  <a:cubicBezTo>
                    <a:pt x="1322" y="353"/>
                    <a:pt x="1322" y="352"/>
                    <a:pt x="1321" y="352"/>
                  </a:cubicBezTo>
                  <a:cubicBezTo>
                    <a:pt x="1320" y="350"/>
                    <a:pt x="1320" y="349"/>
                    <a:pt x="1322" y="347"/>
                  </a:cubicBezTo>
                  <a:cubicBezTo>
                    <a:pt x="1322" y="347"/>
                    <a:pt x="1322" y="347"/>
                    <a:pt x="1323" y="347"/>
                  </a:cubicBezTo>
                  <a:cubicBezTo>
                    <a:pt x="1322" y="347"/>
                    <a:pt x="1321" y="347"/>
                    <a:pt x="1320" y="348"/>
                  </a:cubicBezTo>
                  <a:cubicBezTo>
                    <a:pt x="1318" y="349"/>
                    <a:pt x="1318" y="349"/>
                    <a:pt x="1317" y="347"/>
                  </a:cubicBezTo>
                  <a:cubicBezTo>
                    <a:pt x="1316" y="346"/>
                    <a:pt x="1316" y="346"/>
                    <a:pt x="1316" y="345"/>
                  </a:cubicBezTo>
                  <a:cubicBezTo>
                    <a:pt x="1316" y="345"/>
                    <a:pt x="1315" y="345"/>
                    <a:pt x="1315" y="345"/>
                  </a:cubicBezTo>
                  <a:cubicBezTo>
                    <a:pt x="1315" y="345"/>
                    <a:pt x="1315" y="345"/>
                    <a:pt x="1315" y="345"/>
                  </a:cubicBezTo>
                  <a:cubicBezTo>
                    <a:pt x="1315" y="346"/>
                    <a:pt x="1316" y="347"/>
                    <a:pt x="1314" y="348"/>
                  </a:cubicBezTo>
                  <a:cubicBezTo>
                    <a:pt x="1313" y="349"/>
                    <a:pt x="1312" y="349"/>
                    <a:pt x="1311" y="348"/>
                  </a:cubicBezTo>
                  <a:cubicBezTo>
                    <a:pt x="1310" y="348"/>
                    <a:pt x="1310" y="347"/>
                    <a:pt x="1310" y="347"/>
                  </a:cubicBezTo>
                  <a:cubicBezTo>
                    <a:pt x="1311" y="346"/>
                    <a:pt x="1311" y="345"/>
                    <a:pt x="1312" y="345"/>
                  </a:cubicBezTo>
                  <a:cubicBezTo>
                    <a:pt x="1312" y="344"/>
                    <a:pt x="1313" y="344"/>
                    <a:pt x="1313" y="343"/>
                  </a:cubicBezTo>
                  <a:cubicBezTo>
                    <a:pt x="1313" y="340"/>
                    <a:pt x="1315" y="339"/>
                    <a:pt x="1316" y="337"/>
                  </a:cubicBezTo>
                  <a:cubicBezTo>
                    <a:pt x="1316" y="336"/>
                    <a:pt x="1317" y="337"/>
                    <a:pt x="1318" y="338"/>
                  </a:cubicBezTo>
                  <a:cubicBezTo>
                    <a:pt x="1319" y="339"/>
                    <a:pt x="1319" y="340"/>
                    <a:pt x="1320" y="341"/>
                  </a:cubicBezTo>
                  <a:cubicBezTo>
                    <a:pt x="1320" y="341"/>
                    <a:pt x="1321" y="341"/>
                    <a:pt x="1321" y="340"/>
                  </a:cubicBezTo>
                  <a:cubicBezTo>
                    <a:pt x="1323" y="338"/>
                    <a:pt x="1323" y="338"/>
                    <a:pt x="1325" y="340"/>
                  </a:cubicBezTo>
                  <a:cubicBezTo>
                    <a:pt x="1325" y="341"/>
                    <a:pt x="1326" y="341"/>
                    <a:pt x="1327" y="340"/>
                  </a:cubicBezTo>
                  <a:cubicBezTo>
                    <a:pt x="1327" y="340"/>
                    <a:pt x="1328" y="340"/>
                    <a:pt x="1328" y="340"/>
                  </a:cubicBezTo>
                  <a:cubicBezTo>
                    <a:pt x="1330" y="343"/>
                    <a:pt x="1331" y="343"/>
                    <a:pt x="1334" y="343"/>
                  </a:cubicBezTo>
                  <a:cubicBezTo>
                    <a:pt x="1334" y="342"/>
                    <a:pt x="1335" y="342"/>
                    <a:pt x="1336" y="343"/>
                  </a:cubicBezTo>
                  <a:cubicBezTo>
                    <a:pt x="1336" y="344"/>
                    <a:pt x="1335" y="345"/>
                    <a:pt x="1335" y="345"/>
                  </a:cubicBezTo>
                  <a:cubicBezTo>
                    <a:pt x="1334" y="346"/>
                    <a:pt x="1333" y="347"/>
                    <a:pt x="1332" y="348"/>
                  </a:cubicBezTo>
                  <a:cubicBezTo>
                    <a:pt x="1332" y="349"/>
                    <a:pt x="1331" y="350"/>
                    <a:pt x="1332" y="351"/>
                  </a:cubicBezTo>
                  <a:cubicBezTo>
                    <a:pt x="1333" y="350"/>
                    <a:pt x="1333" y="349"/>
                    <a:pt x="1334" y="348"/>
                  </a:cubicBezTo>
                  <a:cubicBezTo>
                    <a:pt x="1336" y="346"/>
                    <a:pt x="1338" y="344"/>
                    <a:pt x="1340" y="343"/>
                  </a:cubicBezTo>
                  <a:cubicBezTo>
                    <a:pt x="1341" y="343"/>
                    <a:pt x="1342" y="343"/>
                    <a:pt x="1342" y="344"/>
                  </a:cubicBezTo>
                  <a:cubicBezTo>
                    <a:pt x="1342" y="346"/>
                    <a:pt x="1342" y="347"/>
                    <a:pt x="1341" y="348"/>
                  </a:cubicBezTo>
                  <a:cubicBezTo>
                    <a:pt x="1339" y="349"/>
                    <a:pt x="1338" y="350"/>
                    <a:pt x="1338" y="352"/>
                  </a:cubicBezTo>
                  <a:cubicBezTo>
                    <a:pt x="1338" y="353"/>
                    <a:pt x="1338" y="354"/>
                    <a:pt x="1337" y="355"/>
                  </a:cubicBezTo>
                  <a:cubicBezTo>
                    <a:pt x="1336" y="355"/>
                    <a:pt x="1336" y="356"/>
                    <a:pt x="1335" y="357"/>
                  </a:cubicBezTo>
                  <a:cubicBezTo>
                    <a:pt x="1334" y="358"/>
                    <a:pt x="1333" y="358"/>
                    <a:pt x="1332" y="357"/>
                  </a:cubicBezTo>
                  <a:cubicBezTo>
                    <a:pt x="1332" y="356"/>
                    <a:pt x="1331" y="356"/>
                    <a:pt x="1331" y="356"/>
                  </a:cubicBezTo>
                  <a:cubicBezTo>
                    <a:pt x="1331" y="355"/>
                    <a:pt x="1331" y="354"/>
                    <a:pt x="1330" y="355"/>
                  </a:cubicBezTo>
                  <a:cubicBezTo>
                    <a:pt x="1328" y="356"/>
                    <a:pt x="1328" y="356"/>
                    <a:pt x="1327" y="355"/>
                  </a:cubicBezTo>
                  <a:cubicBezTo>
                    <a:pt x="1326" y="354"/>
                    <a:pt x="1324" y="354"/>
                    <a:pt x="1323" y="353"/>
                  </a:cubicBezTo>
                  <a:close/>
                  <a:moveTo>
                    <a:pt x="1330" y="421"/>
                  </a:moveTo>
                  <a:cubicBezTo>
                    <a:pt x="1329" y="421"/>
                    <a:pt x="1329" y="421"/>
                    <a:pt x="1329" y="421"/>
                  </a:cubicBezTo>
                  <a:cubicBezTo>
                    <a:pt x="1329" y="419"/>
                    <a:pt x="1329" y="418"/>
                    <a:pt x="1330" y="418"/>
                  </a:cubicBezTo>
                  <a:cubicBezTo>
                    <a:pt x="1331" y="417"/>
                    <a:pt x="1332" y="418"/>
                    <a:pt x="1333" y="419"/>
                  </a:cubicBezTo>
                  <a:cubicBezTo>
                    <a:pt x="1334" y="420"/>
                    <a:pt x="1334" y="422"/>
                    <a:pt x="1335" y="424"/>
                  </a:cubicBezTo>
                  <a:cubicBezTo>
                    <a:pt x="1334" y="424"/>
                    <a:pt x="1334" y="425"/>
                    <a:pt x="1334" y="425"/>
                  </a:cubicBezTo>
                  <a:cubicBezTo>
                    <a:pt x="1334" y="426"/>
                    <a:pt x="1334" y="426"/>
                    <a:pt x="1333" y="427"/>
                  </a:cubicBezTo>
                  <a:cubicBezTo>
                    <a:pt x="1332" y="427"/>
                    <a:pt x="1332" y="426"/>
                    <a:pt x="1331" y="425"/>
                  </a:cubicBezTo>
                  <a:cubicBezTo>
                    <a:pt x="1331" y="424"/>
                    <a:pt x="1330" y="423"/>
                    <a:pt x="1330" y="421"/>
                  </a:cubicBezTo>
                  <a:close/>
                  <a:moveTo>
                    <a:pt x="1330" y="439"/>
                  </a:moveTo>
                  <a:cubicBezTo>
                    <a:pt x="1330" y="439"/>
                    <a:pt x="1330" y="440"/>
                    <a:pt x="1330" y="440"/>
                  </a:cubicBezTo>
                  <a:cubicBezTo>
                    <a:pt x="1329" y="441"/>
                    <a:pt x="1329" y="442"/>
                    <a:pt x="1328" y="442"/>
                  </a:cubicBezTo>
                  <a:cubicBezTo>
                    <a:pt x="1327" y="442"/>
                    <a:pt x="1327" y="441"/>
                    <a:pt x="1327" y="440"/>
                  </a:cubicBezTo>
                  <a:cubicBezTo>
                    <a:pt x="1327" y="440"/>
                    <a:pt x="1327" y="439"/>
                    <a:pt x="1327" y="439"/>
                  </a:cubicBezTo>
                  <a:cubicBezTo>
                    <a:pt x="1327" y="438"/>
                    <a:pt x="1328" y="436"/>
                    <a:pt x="1329" y="437"/>
                  </a:cubicBezTo>
                  <a:cubicBezTo>
                    <a:pt x="1330" y="437"/>
                    <a:pt x="1330" y="438"/>
                    <a:pt x="1330" y="439"/>
                  </a:cubicBezTo>
                  <a:close/>
                  <a:moveTo>
                    <a:pt x="1334" y="439"/>
                  </a:moveTo>
                  <a:cubicBezTo>
                    <a:pt x="1334" y="439"/>
                    <a:pt x="1335" y="439"/>
                    <a:pt x="1335" y="439"/>
                  </a:cubicBezTo>
                  <a:cubicBezTo>
                    <a:pt x="1335" y="439"/>
                    <a:pt x="1335" y="439"/>
                    <a:pt x="1336" y="440"/>
                  </a:cubicBezTo>
                  <a:cubicBezTo>
                    <a:pt x="1335" y="442"/>
                    <a:pt x="1334" y="444"/>
                    <a:pt x="1332" y="445"/>
                  </a:cubicBezTo>
                  <a:cubicBezTo>
                    <a:pt x="1332" y="446"/>
                    <a:pt x="1332" y="445"/>
                    <a:pt x="1331" y="445"/>
                  </a:cubicBezTo>
                  <a:cubicBezTo>
                    <a:pt x="1331" y="445"/>
                    <a:pt x="1331" y="445"/>
                    <a:pt x="1331" y="445"/>
                  </a:cubicBezTo>
                  <a:cubicBezTo>
                    <a:pt x="1332" y="443"/>
                    <a:pt x="1332" y="440"/>
                    <a:pt x="1334" y="439"/>
                  </a:cubicBezTo>
                  <a:close/>
                  <a:moveTo>
                    <a:pt x="1330" y="944"/>
                  </a:moveTo>
                  <a:cubicBezTo>
                    <a:pt x="1330" y="945"/>
                    <a:pt x="1328" y="946"/>
                    <a:pt x="1327" y="944"/>
                  </a:cubicBezTo>
                  <a:cubicBezTo>
                    <a:pt x="1326" y="944"/>
                    <a:pt x="1326" y="943"/>
                    <a:pt x="1326" y="942"/>
                  </a:cubicBezTo>
                  <a:cubicBezTo>
                    <a:pt x="1325" y="941"/>
                    <a:pt x="1326" y="940"/>
                    <a:pt x="1328" y="940"/>
                  </a:cubicBezTo>
                  <a:cubicBezTo>
                    <a:pt x="1330" y="940"/>
                    <a:pt x="1331" y="942"/>
                    <a:pt x="1330" y="944"/>
                  </a:cubicBezTo>
                  <a:close/>
                  <a:moveTo>
                    <a:pt x="1331" y="678"/>
                  </a:moveTo>
                  <a:cubicBezTo>
                    <a:pt x="1330" y="678"/>
                    <a:pt x="1331" y="679"/>
                    <a:pt x="1330" y="680"/>
                  </a:cubicBezTo>
                  <a:cubicBezTo>
                    <a:pt x="1330" y="680"/>
                    <a:pt x="1329" y="680"/>
                    <a:pt x="1329" y="680"/>
                  </a:cubicBezTo>
                  <a:cubicBezTo>
                    <a:pt x="1328" y="679"/>
                    <a:pt x="1327" y="678"/>
                    <a:pt x="1327" y="677"/>
                  </a:cubicBezTo>
                  <a:cubicBezTo>
                    <a:pt x="1327" y="675"/>
                    <a:pt x="1326" y="675"/>
                    <a:pt x="1325" y="674"/>
                  </a:cubicBezTo>
                  <a:cubicBezTo>
                    <a:pt x="1325" y="674"/>
                    <a:pt x="1324" y="673"/>
                    <a:pt x="1324" y="672"/>
                  </a:cubicBezTo>
                  <a:cubicBezTo>
                    <a:pt x="1325" y="672"/>
                    <a:pt x="1326" y="671"/>
                    <a:pt x="1327" y="671"/>
                  </a:cubicBezTo>
                  <a:cubicBezTo>
                    <a:pt x="1327" y="671"/>
                    <a:pt x="1328" y="671"/>
                    <a:pt x="1328" y="671"/>
                  </a:cubicBezTo>
                  <a:cubicBezTo>
                    <a:pt x="1329" y="672"/>
                    <a:pt x="1330" y="672"/>
                    <a:pt x="1330" y="671"/>
                  </a:cubicBezTo>
                  <a:cubicBezTo>
                    <a:pt x="1331" y="670"/>
                    <a:pt x="1332" y="670"/>
                    <a:pt x="1333" y="672"/>
                  </a:cubicBezTo>
                  <a:cubicBezTo>
                    <a:pt x="1334" y="673"/>
                    <a:pt x="1335" y="673"/>
                    <a:pt x="1337" y="672"/>
                  </a:cubicBezTo>
                  <a:cubicBezTo>
                    <a:pt x="1338" y="672"/>
                    <a:pt x="1338" y="671"/>
                    <a:pt x="1338" y="671"/>
                  </a:cubicBezTo>
                  <a:cubicBezTo>
                    <a:pt x="1339" y="671"/>
                    <a:pt x="1339" y="671"/>
                    <a:pt x="1339" y="672"/>
                  </a:cubicBezTo>
                  <a:cubicBezTo>
                    <a:pt x="1340" y="672"/>
                    <a:pt x="1340" y="672"/>
                    <a:pt x="1339" y="672"/>
                  </a:cubicBezTo>
                  <a:cubicBezTo>
                    <a:pt x="1338" y="674"/>
                    <a:pt x="1337" y="675"/>
                    <a:pt x="1335" y="677"/>
                  </a:cubicBezTo>
                  <a:cubicBezTo>
                    <a:pt x="1335" y="678"/>
                    <a:pt x="1333" y="677"/>
                    <a:pt x="1332" y="677"/>
                  </a:cubicBezTo>
                  <a:cubicBezTo>
                    <a:pt x="1331" y="676"/>
                    <a:pt x="1331" y="676"/>
                    <a:pt x="1331" y="678"/>
                  </a:cubicBezTo>
                  <a:close/>
                  <a:moveTo>
                    <a:pt x="1335" y="938"/>
                  </a:moveTo>
                  <a:cubicBezTo>
                    <a:pt x="1334" y="938"/>
                    <a:pt x="1333" y="938"/>
                    <a:pt x="1333" y="938"/>
                  </a:cubicBezTo>
                  <a:cubicBezTo>
                    <a:pt x="1331" y="936"/>
                    <a:pt x="1331" y="934"/>
                    <a:pt x="1331" y="933"/>
                  </a:cubicBezTo>
                  <a:cubicBezTo>
                    <a:pt x="1331" y="932"/>
                    <a:pt x="1331" y="932"/>
                    <a:pt x="1331" y="931"/>
                  </a:cubicBezTo>
                  <a:cubicBezTo>
                    <a:pt x="1331" y="931"/>
                    <a:pt x="1332" y="930"/>
                    <a:pt x="1333" y="930"/>
                  </a:cubicBezTo>
                  <a:cubicBezTo>
                    <a:pt x="1335" y="931"/>
                    <a:pt x="1336" y="933"/>
                    <a:pt x="1336" y="935"/>
                  </a:cubicBezTo>
                  <a:cubicBezTo>
                    <a:pt x="1337" y="936"/>
                    <a:pt x="1336" y="937"/>
                    <a:pt x="1335" y="938"/>
                  </a:cubicBezTo>
                  <a:close/>
                  <a:moveTo>
                    <a:pt x="1341" y="936"/>
                  </a:moveTo>
                  <a:cubicBezTo>
                    <a:pt x="1341" y="937"/>
                    <a:pt x="1340" y="938"/>
                    <a:pt x="1340" y="938"/>
                  </a:cubicBezTo>
                  <a:cubicBezTo>
                    <a:pt x="1339" y="938"/>
                    <a:pt x="1338" y="938"/>
                    <a:pt x="1338" y="937"/>
                  </a:cubicBezTo>
                  <a:cubicBezTo>
                    <a:pt x="1338" y="936"/>
                    <a:pt x="1338" y="936"/>
                    <a:pt x="1338" y="936"/>
                  </a:cubicBezTo>
                  <a:cubicBezTo>
                    <a:pt x="1338" y="934"/>
                    <a:pt x="1338" y="933"/>
                    <a:pt x="1337" y="932"/>
                  </a:cubicBezTo>
                  <a:cubicBezTo>
                    <a:pt x="1336" y="931"/>
                    <a:pt x="1335" y="930"/>
                    <a:pt x="1335" y="929"/>
                  </a:cubicBezTo>
                  <a:cubicBezTo>
                    <a:pt x="1335" y="927"/>
                    <a:pt x="1336" y="926"/>
                    <a:pt x="1337" y="927"/>
                  </a:cubicBezTo>
                  <a:cubicBezTo>
                    <a:pt x="1341" y="927"/>
                    <a:pt x="1343" y="933"/>
                    <a:pt x="1341" y="936"/>
                  </a:cubicBezTo>
                  <a:close/>
                  <a:moveTo>
                    <a:pt x="1341" y="478"/>
                  </a:moveTo>
                  <a:cubicBezTo>
                    <a:pt x="1341" y="478"/>
                    <a:pt x="1340" y="477"/>
                    <a:pt x="1340" y="477"/>
                  </a:cubicBezTo>
                  <a:cubicBezTo>
                    <a:pt x="1341" y="475"/>
                    <a:pt x="1341" y="474"/>
                    <a:pt x="1342" y="473"/>
                  </a:cubicBezTo>
                  <a:cubicBezTo>
                    <a:pt x="1342" y="472"/>
                    <a:pt x="1343" y="472"/>
                    <a:pt x="1343" y="472"/>
                  </a:cubicBezTo>
                  <a:cubicBezTo>
                    <a:pt x="1344" y="472"/>
                    <a:pt x="1345" y="472"/>
                    <a:pt x="1345" y="473"/>
                  </a:cubicBezTo>
                  <a:cubicBezTo>
                    <a:pt x="1346" y="473"/>
                    <a:pt x="1346" y="474"/>
                    <a:pt x="1346" y="474"/>
                  </a:cubicBezTo>
                  <a:cubicBezTo>
                    <a:pt x="1346" y="476"/>
                    <a:pt x="1343" y="478"/>
                    <a:pt x="1341" y="478"/>
                  </a:cubicBezTo>
                  <a:close/>
                  <a:moveTo>
                    <a:pt x="1358" y="1079"/>
                  </a:moveTo>
                  <a:cubicBezTo>
                    <a:pt x="1357" y="1082"/>
                    <a:pt x="1353" y="1084"/>
                    <a:pt x="1350" y="1084"/>
                  </a:cubicBezTo>
                  <a:cubicBezTo>
                    <a:pt x="1350" y="1083"/>
                    <a:pt x="1349" y="1083"/>
                    <a:pt x="1349" y="1082"/>
                  </a:cubicBezTo>
                  <a:cubicBezTo>
                    <a:pt x="1349" y="1081"/>
                    <a:pt x="1349" y="1081"/>
                    <a:pt x="1349" y="1080"/>
                  </a:cubicBezTo>
                  <a:cubicBezTo>
                    <a:pt x="1350" y="1079"/>
                    <a:pt x="1349" y="1078"/>
                    <a:pt x="1349" y="1078"/>
                  </a:cubicBezTo>
                  <a:cubicBezTo>
                    <a:pt x="1347" y="1077"/>
                    <a:pt x="1346" y="1076"/>
                    <a:pt x="1345" y="1074"/>
                  </a:cubicBezTo>
                  <a:cubicBezTo>
                    <a:pt x="1344" y="1073"/>
                    <a:pt x="1344" y="1072"/>
                    <a:pt x="1345" y="1070"/>
                  </a:cubicBezTo>
                  <a:cubicBezTo>
                    <a:pt x="1345" y="1069"/>
                    <a:pt x="1347" y="1069"/>
                    <a:pt x="1348" y="1070"/>
                  </a:cubicBezTo>
                  <a:cubicBezTo>
                    <a:pt x="1348" y="1071"/>
                    <a:pt x="1348" y="1071"/>
                    <a:pt x="1348" y="1071"/>
                  </a:cubicBezTo>
                  <a:cubicBezTo>
                    <a:pt x="1349" y="1073"/>
                    <a:pt x="1350" y="1073"/>
                    <a:pt x="1351" y="1072"/>
                  </a:cubicBezTo>
                  <a:cubicBezTo>
                    <a:pt x="1352" y="1071"/>
                    <a:pt x="1353" y="1070"/>
                    <a:pt x="1354" y="1070"/>
                  </a:cubicBezTo>
                  <a:cubicBezTo>
                    <a:pt x="1355" y="1070"/>
                    <a:pt x="1355" y="1069"/>
                    <a:pt x="1356" y="1070"/>
                  </a:cubicBezTo>
                  <a:cubicBezTo>
                    <a:pt x="1356" y="1070"/>
                    <a:pt x="1356" y="1071"/>
                    <a:pt x="1356" y="1071"/>
                  </a:cubicBezTo>
                  <a:cubicBezTo>
                    <a:pt x="1355" y="1072"/>
                    <a:pt x="1354" y="1072"/>
                    <a:pt x="1354" y="1073"/>
                  </a:cubicBezTo>
                  <a:cubicBezTo>
                    <a:pt x="1355" y="1074"/>
                    <a:pt x="1355" y="1074"/>
                    <a:pt x="1356" y="1075"/>
                  </a:cubicBezTo>
                  <a:cubicBezTo>
                    <a:pt x="1358" y="1076"/>
                    <a:pt x="1358" y="1077"/>
                    <a:pt x="1358" y="1079"/>
                  </a:cubicBezTo>
                  <a:close/>
                  <a:moveTo>
                    <a:pt x="1372" y="488"/>
                  </a:moveTo>
                  <a:cubicBezTo>
                    <a:pt x="1370" y="489"/>
                    <a:pt x="1369" y="491"/>
                    <a:pt x="1370" y="493"/>
                  </a:cubicBezTo>
                  <a:cubicBezTo>
                    <a:pt x="1370" y="494"/>
                    <a:pt x="1369" y="495"/>
                    <a:pt x="1368" y="495"/>
                  </a:cubicBezTo>
                  <a:cubicBezTo>
                    <a:pt x="1368" y="495"/>
                    <a:pt x="1367" y="496"/>
                    <a:pt x="1367" y="495"/>
                  </a:cubicBezTo>
                  <a:cubicBezTo>
                    <a:pt x="1366" y="493"/>
                    <a:pt x="1365" y="492"/>
                    <a:pt x="1365" y="491"/>
                  </a:cubicBezTo>
                  <a:cubicBezTo>
                    <a:pt x="1365" y="489"/>
                    <a:pt x="1366" y="488"/>
                    <a:pt x="1366" y="487"/>
                  </a:cubicBezTo>
                  <a:cubicBezTo>
                    <a:pt x="1366" y="486"/>
                    <a:pt x="1365" y="485"/>
                    <a:pt x="1367" y="484"/>
                  </a:cubicBezTo>
                  <a:cubicBezTo>
                    <a:pt x="1368" y="484"/>
                    <a:pt x="1368" y="485"/>
                    <a:pt x="1369" y="486"/>
                  </a:cubicBezTo>
                  <a:cubicBezTo>
                    <a:pt x="1369" y="486"/>
                    <a:pt x="1370" y="486"/>
                    <a:pt x="1371" y="486"/>
                  </a:cubicBezTo>
                  <a:cubicBezTo>
                    <a:pt x="1372" y="486"/>
                    <a:pt x="1373" y="487"/>
                    <a:pt x="1372" y="488"/>
                  </a:cubicBezTo>
                  <a:close/>
                  <a:moveTo>
                    <a:pt x="1383" y="477"/>
                  </a:moveTo>
                  <a:cubicBezTo>
                    <a:pt x="1384" y="477"/>
                    <a:pt x="1384" y="476"/>
                    <a:pt x="1384" y="476"/>
                  </a:cubicBezTo>
                  <a:cubicBezTo>
                    <a:pt x="1385" y="476"/>
                    <a:pt x="1385" y="476"/>
                    <a:pt x="1386" y="476"/>
                  </a:cubicBezTo>
                  <a:cubicBezTo>
                    <a:pt x="1386" y="476"/>
                    <a:pt x="1386" y="477"/>
                    <a:pt x="1386" y="477"/>
                  </a:cubicBezTo>
                  <a:cubicBezTo>
                    <a:pt x="1386" y="478"/>
                    <a:pt x="1386" y="479"/>
                    <a:pt x="1385" y="479"/>
                  </a:cubicBezTo>
                  <a:cubicBezTo>
                    <a:pt x="1384" y="479"/>
                    <a:pt x="1384" y="479"/>
                    <a:pt x="1383" y="479"/>
                  </a:cubicBezTo>
                  <a:cubicBezTo>
                    <a:pt x="1383" y="478"/>
                    <a:pt x="1383" y="478"/>
                    <a:pt x="1383" y="477"/>
                  </a:cubicBezTo>
                  <a:close/>
                  <a:moveTo>
                    <a:pt x="1378" y="487"/>
                  </a:moveTo>
                  <a:cubicBezTo>
                    <a:pt x="1378" y="487"/>
                    <a:pt x="1379" y="487"/>
                    <a:pt x="1379" y="487"/>
                  </a:cubicBezTo>
                  <a:cubicBezTo>
                    <a:pt x="1379" y="489"/>
                    <a:pt x="1378" y="490"/>
                    <a:pt x="1377" y="490"/>
                  </a:cubicBezTo>
                  <a:cubicBezTo>
                    <a:pt x="1377" y="490"/>
                    <a:pt x="1377" y="489"/>
                    <a:pt x="1377" y="489"/>
                  </a:cubicBezTo>
                  <a:cubicBezTo>
                    <a:pt x="1376" y="488"/>
                    <a:pt x="1377" y="487"/>
                    <a:pt x="1378" y="487"/>
                  </a:cubicBezTo>
                  <a:close/>
                  <a:moveTo>
                    <a:pt x="1377" y="502"/>
                  </a:moveTo>
                  <a:cubicBezTo>
                    <a:pt x="1377" y="501"/>
                    <a:pt x="1378" y="500"/>
                    <a:pt x="1379" y="500"/>
                  </a:cubicBezTo>
                  <a:cubicBezTo>
                    <a:pt x="1380" y="499"/>
                    <a:pt x="1381" y="499"/>
                    <a:pt x="1382" y="501"/>
                  </a:cubicBezTo>
                  <a:cubicBezTo>
                    <a:pt x="1383" y="502"/>
                    <a:pt x="1383" y="502"/>
                    <a:pt x="1384" y="503"/>
                  </a:cubicBezTo>
                  <a:cubicBezTo>
                    <a:pt x="1385" y="503"/>
                    <a:pt x="1385" y="504"/>
                    <a:pt x="1384" y="505"/>
                  </a:cubicBezTo>
                  <a:cubicBezTo>
                    <a:pt x="1384" y="506"/>
                    <a:pt x="1382" y="506"/>
                    <a:pt x="1382" y="505"/>
                  </a:cubicBezTo>
                  <a:cubicBezTo>
                    <a:pt x="1381" y="505"/>
                    <a:pt x="1381" y="504"/>
                    <a:pt x="1380" y="504"/>
                  </a:cubicBezTo>
                  <a:cubicBezTo>
                    <a:pt x="1379" y="504"/>
                    <a:pt x="1379" y="504"/>
                    <a:pt x="1378" y="504"/>
                  </a:cubicBezTo>
                  <a:cubicBezTo>
                    <a:pt x="1377" y="504"/>
                    <a:pt x="1377" y="504"/>
                    <a:pt x="1376" y="503"/>
                  </a:cubicBezTo>
                  <a:cubicBezTo>
                    <a:pt x="1376" y="503"/>
                    <a:pt x="1376" y="502"/>
                    <a:pt x="1377" y="502"/>
                  </a:cubicBezTo>
                  <a:close/>
                  <a:moveTo>
                    <a:pt x="1377" y="764"/>
                  </a:moveTo>
                  <a:cubicBezTo>
                    <a:pt x="1376" y="764"/>
                    <a:pt x="1376" y="763"/>
                    <a:pt x="1376" y="762"/>
                  </a:cubicBezTo>
                  <a:cubicBezTo>
                    <a:pt x="1376" y="762"/>
                    <a:pt x="1376" y="762"/>
                    <a:pt x="1376" y="760"/>
                  </a:cubicBezTo>
                  <a:cubicBezTo>
                    <a:pt x="1376" y="761"/>
                    <a:pt x="1376" y="761"/>
                    <a:pt x="1376" y="760"/>
                  </a:cubicBezTo>
                  <a:cubicBezTo>
                    <a:pt x="1376" y="759"/>
                    <a:pt x="1376" y="758"/>
                    <a:pt x="1377" y="757"/>
                  </a:cubicBezTo>
                  <a:cubicBezTo>
                    <a:pt x="1378" y="757"/>
                    <a:pt x="1379" y="759"/>
                    <a:pt x="1379" y="761"/>
                  </a:cubicBezTo>
                  <a:cubicBezTo>
                    <a:pt x="1379" y="761"/>
                    <a:pt x="1378" y="762"/>
                    <a:pt x="1378" y="763"/>
                  </a:cubicBezTo>
                  <a:cubicBezTo>
                    <a:pt x="1378" y="763"/>
                    <a:pt x="1377" y="764"/>
                    <a:pt x="1377" y="764"/>
                  </a:cubicBezTo>
                  <a:close/>
                  <a:moveTo>
                    <a:pt x="1386" y="770"/>
                  </a:moveTo>
                  <a:cubicBezTo>
                    <a:pt x="1385" y="771"/>
                    <a:pt x="1383" y="771"/>
                    <a:pt x="1381" y="771"/>
                  </a:cubicBezTo>
                  <a:cubicBezTo>
                    <a:pt x="1381" y="771"/>
                    <a:pt x="1381" y="771"/>
                    <a:pt x="1380" y="771"/>
                  </a:cubicBezTo>
                  <a:cubicBezTo>
                    <a:pt x="1379" y="771"/>
                    <a:pt x="1378" y="770"/>
                    <a:pt x="1379" y="769"/>
                  </a:cubicBezTo>
                  <a:cubicBezTo>
                    <a:pt x="1379" y="767"/>
                    <a:pt x="1381" y="765"/>
                    <a:pt x="1383" y="765"/>
                  </a:cubicBezTo>
                  <a:cubicBezTo>
                    <a:pt x="1384" y="764"/>
                    <a:pt x="1387" y="765"/>
                    <a:pt x="1387" y="767"/>
                  </a:cubicBezTo>
                  <a:cubicBezTo>
                    <a:pt x="1387" y="768"/>
                    <a:pt x="1387" y="769"/>
                    <a:pt x="1386" y="770"/>
                  </a:cubicBezTo>
                  <a:close/>
                  <a:moveTo>
                    <a:pt x="1395" y="514"/>
                  </a:moveTo>
                  <a:cubicBezTo>
                    <a:pt x="1394" y="514"/>
                    <a:pt x="1394" y="514"/>
                    <a:pt x="1394" y="514"/>
                  </a:cubicBezTo>
                  <a:cubicBezTo>
                    <a:pt x="1394" y="514"/>
                    <a:pt x="1393" y="514"/>
                    <a:pt x="1393" y="514"/>
                  </a:cubicBezTo>
                  <a:cubicBezTo>
                    <a:pt x="1392" y="512"/>
                    <a:pt x="1391" y="511"/>
                    <a:pt x="1390" y="510"/>
                  </a:cubicBezTo>
                  <a:cubicBezTo>
                    <a:pt x="1388" y="510"/>
                    <a:pt x="1389" y="509"/>
                    <a:pt x="1390" y="508"/>
                  </a:cubicBezTo>
                  <a:cubicBezTo>
                    <a:pt x="1391" y="506"/>
                    <a:pt x="1391" y="506"/>
                    <a:pt x="1390" y="505"/>
                  </a:cubicBezTo>
                  <a:cubicBezTo>
                    <a:pt x="1390" y="504"/>
                    <a:pt x="1390" y="504"/>
                    <a:pt x="1389" y="503"/>
                  </a:cubicBezTo>
                  <a:cubicBezTo>
                    <a:pt x="1389" y="503"/>
                    <a:pt x="1389" y="502"/>
                    <a:pt x="1389" y="501"/>
                  </a:cubicBezTo>
                  <a:cubicBezTo>
                    <a:pt x="1390" y="501"/>
                    <a:pt x="1391" y="500"/>
                    <a:pt x="1392" y="501"/>
                  </a:cubicBezTo>
                  <a:cubicBezTo>
                    <a:pt x="1393" y="501"/>
                    <a:pt x="1395" y="502"/>
                    <a:pt x="1395" y="504"/>
                  </a:cubicBezTo>
                  <a:cubicBezTo>
                    <a:pt x="1394" y="506"/>
                    <a:pt x="1395" y="507"/>
                    <a:pt x="1396" y="508"/>
                  </a:cubicBezTo>
                  <a:cubicBezTo>
                    <a:pt x="1396" y="508"/>
                    <a:pt x="1396" y="508"/>
                    <a:pt x="1396" y="509"/>
                  </a:cubicBezTo>
                  <a:cubicBezTo>
                    <a:pt x="1395" y="510"/>
                    <a:pt x="1395" y="512"/>
                    <a:pt x="1395" y="514"/>
                  </a:cubicBezTo>
                  <a:close/>
                  <a:moveTo>
                    <a:pt x="1429" y="757"/>
                  </a:moveTo>
                  <a:cubicBezTo>
                    <a:pt x="1431" y="755"/>
                    <a:pt x="1433" y="753"/>
                    <a:pt x="1434" y="751"/>
                  </a:cubicBezTo>
                  <a:cubicBezTo>
                    <a:pt x="1435" y="751"/>
                    <a:pt x="1435" y="751"/>
                    <a:pt x="1436" y="751"/>
                  </a:cubicBezTo>
                  <a:cubicBezTo>
                    <a:pt x="1436" y="751"/>
                    <a:pt x="1436" y="751"/>
                    <a:pt x="1436" y="751"/>
                  </a:cubicBezTo>
                  <a:cubicBezTo>
                    <a:pt x="1436" y="752"/>
                    <a:pt x="1436" y="752"/>
                    <a:pt x="1436" y="752"/>
                  </a:cubicBezTo>
                  <a:cubicBezTo>
                    <a:pt x="1436" y="755"/>
                    <a:pt x="1435" y="758"/>
                    <a:pt x="1434" y="761"/>
                  </a:cubicBezTo>
                  <a:cubicBezTo>
                    <a:pt x="1433" y="762"/>
                    <a:pt x="1432" y="762"/>
                    <a:pt x="1431" y="762"/>
                  </a:cubicBezTo>
                  <a:cubicBezTo>
                    <a:pt x="1431" y="762"/>
                    <a:pt x="1430" y="762"/>
                    <a:pt x="1430" y="761"/>
                  </a:cubicBezTo>
                  <a:cubicBezTo>
                    <a:pt x="1428" y="760"/>
                    <a:pt x="1427" y="759"/>
                    <a:pt x="1429" y="757"/>
                  </a:cubicBezTo>
                  <a:close/>
                  <a:moveTo>
                    <a:pt x="1407" y="526"/>
                  </a:moveTo>
                  <a:cubicBezTo>
                    <a:pt x="1408" y="526"/>
                    <a:pt x="1408" y="526"/>
                    <a:pt x="1409" y="525"/>
                  </a:cubicBezTo>
                  <a:cubicBezTo>
                    <a:pt x="1410" y="524"/>
                    <a:pt x="1411" y="523"/>
                    <a:pt x="1410" y="521"/>
                  </a:cubicBezTo>
                  <a:cubicBezTo>
                    <a:pt x="1410" y="521"/>
                    <a:pt x="1410" y="520"/>
                    <a:pt x="1410" y="520"/>
                  </a:cubicBezTo>
                  <a:cubicBezTo>
                    <a:pt x="1411" y="520"/>
                    <a:pt x="1411" y="520"/>
                    <a:pt x="1411" y="520"/>
                  </a:cubicBezTo>
                  <a:cubicBezTo>
                    <a:pt x="1411" y="519"/>
                    <a:pt x="1412" y="519"/>
                    <a:pt x="1412" y="520"/>
                  </a:cubicBezTo>
                  <a:cubicBezTo>
                    <a:pt x="1413" y="522"/>
                    <a:pt x="1413" y="523"/>
                    <a:pt x="1413" y="525"/>
                  </a:cubicBezTo>
                  <a:cubicBezTo>
                    <a:pt x="1413" y="527"/>
                    <a:pt x="1412" y="528"/>
                    <a:pt x="1411" y="528"/>
                  </a:cubicBezTo>
                  <a:cubicBezTo>
                    <a:pt x="1410" y="528"/>
                    <a:pt x="1409" y="528"/>
                    <a:pt x="1408" y="529"/>
                  </a:cubicBezTo>
                  <a:cubicBezTo>
                    <a:pt x="1408" y="528"/>
                    <a:pt x="1407" y="528"/>
                    <a:pt x="1407" y="528"/>
                  </a:cubicBezTo>
                  <a:cubicBezTo>
                    <a:pt x="1407" y="527"/>
                    <a:pt x="1407" y="527"/>
                    <a:pt x="1407" y="526"/>
                  </a:cubicBezTo>
                  <a:close/>
                  <a:moveTo>
                    <a:pt x="1408" y="611"/>
                  </a:moveTo>
                  <a:cubicBezTo>
                    <a:pt x="1409" y="612"/>
                    <a:pt x="1409" y="612"/>
                    <a:pt x="1410" y="612"/>
                  </a:cubicBezTo>
                  <a:cubicBezTo>
                    <a:pt x="1410" y="613"/>
                    <a:pt x="1409" y="614"/>
                    <a:pt x="1409" y="614"/>
                  </a:cubicBezTo>
                  <a:cubicBezTo>
                    <a:pt x="1408" y="615"/>
                    <a:pt x="1407" y="615"/>
                    <a:pt x="1407" y="615"/>
                  </a:cubicBezTo>
                  <a:cubicBezTo>
                    <a:pt x="1406" y="615"/>
                    <a:pt x="1405" y="614"/>
                    <a:pt x="1406" y="614"/>
                  </a:cubicBezTo>
                  <a:cubicBezTo>
                    <a:pt x="1406" y="612"/>
                    <a:pt x="1407" y="611"/>
                    <a:pt x="1408" y="611"/>
                  </a:cubicBezTo>
                  <a:close/>
                  <a:moveTo>
                    <a:pt x="1405" y="1060"/>
                  </a:moveTo>
                  <a:cubicBezTo>
                    <a:pt x="1404" y="1063"/>
                    <a:pt x="1402" y="1065"/>
                    <a:pt x="1400" y="1066"/>
                  </a:cubicBezTo>
                  <a:cubicBezTo>
                    <a:pt x="1400" y="1066"/>
                    <a:pt x="1399" y="1066"/>
                    <a:pt x="1399" y="1066"/>
                  </a:cubicBezTo>
                  <a:cubicBezTo>
                    <a:pt x="1398" y="1066"/>
                    <a:pt x="1398" y="1065"/>
                    <a:pt x="1398" y="1065"/>
                  </a:cubicBezTo>
                  <a:cubicBezTo>
                    <a:pt x="1398" y="1063"/>
                    <a:pt x="1399" y="1061"/>
                    <a:pt x="1400" y="1059"/>
                  </a:cubicBezTo>
                  <a:cubicBezTo>
                    <a:pt x="1401" y="1059"/>
                    <a:pt x="1401" y="1058"/>
                    <a:pt x="1402" y="1058"/>
                  </a:cubicBezTo>
                  <a:cubicBezTo>
                    <a:pt x="1402" y="1057"/>
                    <a:pt x="1403" y="1057"/>
                    <a:pt x="1404" y="1057"/>
                  </a:cubicBezTo>
                  <a:cubicBezTo>
                    <a:pt x="1404" y="1057"/>
                    <a:pt x="1405" y="1058"/>
                    <a:pt x="1405" y="1059"/>
                  </a:cubicBezTo>
                  <a:cubicBezTo>
                    <a:pt x="1405" y="1059"/>
                    <a:pt x="1405" y="1059"/>
                    <a:pt x="1405" y="1060"/>
                  </a:cubicBezTo>
                  <a:close/>
                  <a:moveTo>
                    <a:pt x="1408" y="746"/>
                  </a:moveTo>
                  <a:cubicBezTo>
                    <a:pt x="1407" y="746"/>
                    <a:pt x="1405" y="747"/>
                    <a:pt x="1404" y="747"/>
                  </a:cubicBezTo>
                  <a:cubicBezTo>
                    <a:pt x="1403" y="748"/>
                    <a:pt x="1403" y="747"/>
                    <a:pt x="1402" y="747"/>
                  </a:cubicBezTo>
                  <a:cubicBezTo>
                    <a:pt x="1402" y="746"/>
                    <a:pt x="1402" y="746"/>
                    <a:pt x="1402" y="745"/>
                  </a:cubicBezTo>
                  <a:cubicBezTo>
                    <a:pt x="1403" y="745"/>
                    <a:pt x="1403" y="744"/>
                    <a:pt x="1403" y="744"/>
                  </a:cubicBezTo>
                  <a:cubicBezTo>
                    <a:pt x="1406" y="743"/>
                    <a:pt x="1407" y="741"/>
                    <a:pt x="1407" y="738"/>
                  </a:cubicBezTo>
                  <a:cubicBezTo>
                    <a:pt x="1407" y="738"/>
                    <a:pt x="1407" y="738"/>
                    <a:pt x="1408" y="737"/>
                  </a:cubicBezTo>
                  <a:cubicBezTo>
                    <a:pt x="1408" y="736"/>
                    <a:pt x="1409" y="736"/>
                    <a:pt x="1409" y="736"/>
                  </a:cubicBezTo>
                  <a:cubicBezTo>
                    <a:pt x="1410" y="737"/>
                    <a:pt x="1410" y="737"/>
                    <a:pt x="1409" y="738"/>
                  </a:cubicBezTo>
                  <a:cubicBezTo>
                    <a:pt x="1409" y="738"/>
                    <a:pt x="1409" y="739"/>
                    <a:pt x="1409" y="739"/>
                  </a:cubicBezTo>
                  <a:cubicBezTo>
                    <a:pt x="1408" y="740"/>
                    <a:pt x="1409" y="741"/>
                    <a:pt x="1409" y="741"/>
                  </a:cubicBezTo>
                  <a:cubicBezTo>
                    <a:pt x="1409" y="741"/>
                    <a:pt x="1410" y="741"/>
                    <a:pt x="1410" y="741"/>
                  </a:cubicBezTo>
                  <a:cubicBezTo>
                    <a:pt x="1412" y="742"/>
                    <a:pt x="1413" y="744"/>
                    <a:pt x="1413" y="746"/>
                  </a:cubicBezTo>
                  <a:cubicBezTo>
                    <a:pt x="1413" y="747"/>
                    <a:pt x="1414" y="748"/>
                    <a:pt x="1415" y="748"/>
                  </a:cubicBezTo>
                  <a:cubicBezTo>
                    <a:pt x="1417" y="748"/>
                    <a:pt x="1417" y="749"/>
                    <a:pt x="1417" y="750"/>
                  </a:cubicBezTo>
                  <a:cubicBezTo>
                    <a:pt x="1418" y="751"/>
                    <a:pt x="1419" y="751"/>
                    <a:pt x="1419" y="751"/>
                  </a:cubicBezTo>
                  <a:cubicBezTo>
                    <a:pt x="1421" y="751"/>
                    <a:pt x="1422" y="750"/>
                    <a:pt x="1423" y="750"/>
                  </a:cubicBezTo>
                  <a:cubicBezTo>
                    <a:pt x="1425" y="749"/>
                    <a:pt x="1426" y="750"/>
                    <a:pt x="1426" y="752"/>
                  </a:cubicBezTo>
                  <a:cubicBezTo>
                    <a:pt x="1426" y="754"/>
                    <a:pt x="1427" y="756"/>
                    <a:pt x="1427" y="757"/>
                  </a:cubicBezTo>
                  <a:cubicBezTo>
                    <a:pt x="1427" y="758"/>
                    <a:pt x="1426" y="759"/>
                    <a:pt x="1426" y="759"/>
                  </a:cubicBezTo>
                  <a:cubicBezTo>
                    <a:pt x="1425" y="759"/>
                    <a:pt x="1424" y="759"/>
                    <a:pt x="1424" y="759"/>
                  </a:cubicBezTo>
                  <a:cubicBezTo>
                    <a:pt x="1423" y="758"/>
                    <a:pt x="1423" y="757"/>
                    <a:pt x="1422" y="756"/>
                  </a:cubicBezTo>
                  <a:cubicBezTo>
                    <a:pt x="1422" y="755"/>
                    <a:pt x="1421" y="755"/>
                    <a:pt x="1420" y="755"/>
                  </a:cubicBezTo>
                  <a:cubicBezTo>
                    <a:pt x="1420" y="755"/>
                    <a:pt x="1419" y="756"/>
                    <a:pt x="1419" y="756"/>
                  </a:cubicBezTo>
                  <a:cubicBezTo>
                    <a:pt x="1417" y="756"/>
                    <a:pt x="1416" y="756"/>
                    <a:pt x="1416" y="754"/>
                  </a:cubicBezTo>
                  <a:cubicBezTo>
                    <a:pt x="1415" y="751"/>
                    <a:pt x="1411" y="750"/>
                    <a:pt x="1410" y="746"/>
                  </a:cubicBezTo>
                  <a:cubicBezTo>
                    <a:pt x="1410" y="746"/>
                    <a:pt x="1409" y="746"/>
                    <a:pt x="1408" y="746"/>
                  </a:cubicBezTo>
                  <a:close/>
                  <a:moveTo>
                    <a:pt x="1455" y="786"/>
                  </a:moveTo>
                  <a:cubicBezTo>
                    <a:pt x="1453" y="786"/>
                    <a:pt x="1453" y="787"/>
                    <a:pt x="1453" y="788"/>
                  </a:cubicBezTo>
                  <a:cubicBezTo>
                    <a:pt x="1453" y="789"/>
                    <a:pt x="1454" y="789"/>
                    <a:pt x="1454" y="790"/>
                  </a:cubicBezTo>
                  <a:cubicBezTo>
                    <a:pt x="1454" y="791"/>
                    <a:pt x="1453" y="792"/>
                    <a:pt x="1452" y="792"/>
                  </a:cubicBezTo>
                  <a:cubicBezTo>
                    <a:pt x="1451" y="791"/>
                    <a:pt x="1450" y="790"/>
                    <a:pt x="1449" y="790"/>
                  </a:cubicBezTo>
                  <a:cubicBezTo>
                    <a:pt x="1449" y="789"/>
                    <a:pt x="1449" y="788"/>
                    <a:pt x="1449" y="787"/>
                  </a:cubicBezTo>
                  <a:cubicBezTo>
                    <a:pt x="1447" y="788"/>
                    <a:pt x="1445" y="790"/>
                    <a:pt x="1444" y="790"/>
                  </a:cubicBezTo>
                  <a:cubicBezTo>
                    <a:pt x="1442" y="791"/>
                    <a:pt x="1443" y="793"/>
                    <a:pt x="1442" y="794"/>
                  </a:cubicBezTo>
                  <a:cubicBezTo>
                    <a:pt x="1441" y="795"/>
                    <a:pt x="1439" y="794"/>
                    <a:pt x="1438" y="795"/>
                  </a:cubicBezTo>
                  <a:cubicBezTo>
                    <a:pt x="1438" y="795"/>
                    <a:pt x="1437" y="795"/>
                    <a:pt x="1437" y="796"/>
                  </a:cubicBezTo>
                  <a:cubicBezTo>
                    <a:pt x="1437" y="797"/>
                    <a:pt x="1436" y="798"/>
                    <a:pt x="1435" y="798"/>
                  </a:cubicBezTo>
                  <a:cubicBezTo>
                    <a:pt x="1434" y="798"/>
                    <a:pt x="1433" y="801"/>
                    <a:pt x="1432" y="801"/>
                  </a:cubicBezTo>
                  <a:cubicBezTo>
                    <a:pt x="1429" y="798"/>
                    <a:pt x="1429" y="798"/>
                    <a:pt x="1428" y="794"/>
                  </a:cubicBezTo>
                  <a:cubicBezTo>
                    <a:pt x="1427" y="795"/>
                    <a:pt x="1425" y="796"/>
                    <a:pt x="1425" y="797"/>
                  </a:cubicBezTo>
                  <a:cubicBezTo>
                    <a:pt x="1424" y="798"/>
                    <a:pt x="1424" y="799"/>
                    <a:pt x="1423" y="798"/>
                  </a:cubicBezTo>
                  <a:cubicBezTo>
                    <a:pt x="1423" y="798"/>
                    <a:pt x="1423" y="797"/>
                    <a:pt x="1423" y="796"/>
                  </a:cubicBezTo>
                  <a:cubicBezTo>
                    <a:pt x="1423" y="796"/>
                    <a:pt x="1423" y="795"/>
                    <a:pt x="1424" y="795"/>
                  </a:cubicBezTo>
                  <a:cubicBezTo>
                    <a:pt x="1424" y="793"/>
                    <a:pt x="1425" y="792"/>
                    <a:pt x="1424" y="791"/>
                  </a:cubicBezTo>
                  <a:cubicBezTo>
                    <a:pt x="1423" y="790"/>
                    <a:pt x="1423" y="790"/>
                    <a:pt x="1423" y="789"/>
                  </a:cubicBezTo>
                  <a:cubicBezTo>
                    <a:pt x="1422" y="787"/>
                    <a:pt x="1423" y="786"/>
                    <a:pt x="1425" y="785"/>
                  </a:cubicBezTo>
                  <a:cubicBezTo>
                    <a:pt x="1425" y="785"/>
                    <a:pt x="1426" y="785"/>
                    <a:pt x="1426" y="785"/>
                  </a:cubicBezTo>
                  <a:cubicBezTo>
                    <a:pt x="1427" y="784"/>
                    <a:pt x="1427" y="783"/>
                    <a:pt x="1426" y="782"/>
                  </a:cubicBezTo>
                  <a:cubicBezTo>
                    <a:pt x="1425" y="781"/>
                    <a:pt x="1424" y="780"/>
                    <a:pt x="1423" y="778"/>
                  </a:cubicBezTo>
                  <a:cubicBezTo>
                    <a:pt x="1422" y="775"/>
                    <a:pt x="1420" y="773"/>
                    <a:pt x="1418" y="771"/>
                  </a:cubicBezTo>
                  <a:cubicBezTo>
                    <a:pt x="1416" y="771"/>
                    <a:pt x="1415" y="770"/>
                    <a:pt x="1415" y="769"/>
                  </a:cubicBezTo>
                  <a:cubicBezTo>
                    <a:pt x="1414" y="769"/>
                    <a:pt x="1413" y="768"/>
                    <a:pt x="1413" y="767"/>
                  </a:cubicBezTo>
                  <a:cubicBezTo>
                    <a:pt x="1413" y="766"/>
                    <a:pt x="1414" y="766"/>
                    <a:pt x="1414" y="765"/>
                  </a:cubicBezTo>
                  <a:cubicBezTo>
                    <a:pt x="1415" y="765"/>
                    <a:pt x="1416" y="765"/>
                    <a:pt x="1416" y="766"/>
                  </a:cubicBezTo>
                  <a:cubicBezTo>
                    <a:pt x="1417" y="767"/>
                    <a:pt x="1418" y="768"/>
                    <a:pt x="1420" y="770"/>
                  </a:cubicBezTo>
                  <a:cubicBezTo>
                    <a:pt x="1420" y="770"/>
                    <a:pt x="1421" y="771"/>
                    <a:pt x="1422" y="771"/>
                  </a:cubicBezTo>
                  <a:cubicBezTo>
                    <a:pt x="1422" y="771"/>
                    <a:pt x="1422" y="771"/>
                    <a:pt x="1422" y="771"/>
                  </a:cubicBezTo>
                  <a:cubicBezTo>
                    <a:pt x="1422" y="769"/>
                    <a:pt x="1425" y="769"/>
                    <a:pt x="1425" y="767"/>
                  </a:cubicBezTo>
                  <a:cubicBezTo>
                    <a:pt x="1425" y="766"/>
                    <a:pt x="1426" y="766"/>
                    <a:pt x="1427" y="767"/>
                  </a:cubicBezTo>
                  <a:cubicBezTo>
                    <a:pt x="1428" y="767"/>
                    <a:pt x="1428" y="768"/>
                    <a:pt x="1428" y="768"/>
                  </a:cubicBezTo>
                  <a:cubicBezTo>
                    <a:pt x="1430" y="770"/>
                    <a:pt x="1430" y="770"/>
                    <a:pt x="1432" y="769"/>
                  </a:cubicBezTo>
                  <a:cubicBezTo>
                    <a:pt x="1432" y="769"/>
                    <a:pt x="1433" y="768"/>
                    <a:pt x="1433" y="768"/>
                  </a:cubicBezTo>
                  <a:cubicBezTo>
                    <a:pt x="1433" y="767"/>
                    <a:pt x="1432" y="766"/>
                    <a:pt x="1433" y="766"/>
                  </a:cubicBezTo>
                  <a:cubicBezTo>
                    <a:pt x="1434" y="766"/>
                    <a:pt x="1434" y="766"/>
                    <a:pt x="1435" y="767"/>
                  </a:cubicBezTo>
                  <a:cubicBezTo>
                    <a:pt x="1436" y="768"/>
                    <a:pt x="1438" y="768"/>
                    <a:pt x="1440" y="767"/>
                  </a:cubicBezTo>
                  <a:cubicBezTo>
                    <a:pt x="1442" y="766"/>
                    <a:pt x="1443" y="765"/>
                    <a:pt x="1443" y="762"/>
                  </a:cubicBezTo>
                  <a:cubicBezTo>
                    <a:pt x="1443" y="761"/>
                    <a:pt x="1444" y="760"/>
                    <a:pt x="1445" y="759"/>
                  </a:cubicBezTo>
                  <a:cubicBezTo>
                    <a:pt x="1445" y="757"/>
                    <a:pt x="1446" y="757"/>
                    <a:pt x="1447" y="757"/>
                  </a:cubicBezTo>
                  <a:cubicBezTo>
                    <a:pt x="1448" y="758"/>
                    <a:pt x="1449" y="760"/>
                    <a:pt x="1448" y="761"/>
                  </a:cubicBezTo>
                  <a:cubicBezTo>
                    <a:pt x="1448" y="761"/>
                    <a:pt x="1447" y="762"/>
                    <a:pt x="1447" y="762"/>
                  </a:cubicBezTo>
                  <a:cubicBezTo>
                    <a:pt x="1447" y="763"/>
                    <a:pt x="1447" y="763"/>
                    <a:pt x="1447" y="764"/>
                  </a:cubicBezTo>
                  <a:cubicBezTo>
                    <a:pt x="1449" y="765"/>
                    <a:pt x="1449" y="767"/>
                    <a:pt x="1449" y="769"/>
                  </a:cubicBezTo>
                  <a:cubicBezTo>
                    <a:pt x="1450" y="770"/>
                    <a:pt x="1450" y="770"/>
                    <a:pt x="1452" y="769"/>
                  </a:cubicBezTo>
                  <a:cubicBezTo>
                    <a:pt x="1452" y="769"/>
                    <a:pt x="1454" y="769"/>
                    <a:pt x="1454" y="768"/>
                  </a:cubicBezTo>
                  <a:cubicBezTo>
                    <a:pt x="1454" y="767"/>
                    <a:pt x="1454" y="766"/>
                    <a:pt x="1455" y="766"/>
                  </a:cubicBezTo>
                  <a:cubicBezTo>
                    <a:pt x="1456" y="766"/>
                    <a:pt x="1456" y="767"/>
                    <a:pt x="1456" y="768"/>
                  </a:cubicBezTo>
                  <a:cubicBezTo>
                    <a:pt x="1457" y="769"/>
                    <a:pt x="1457" y="771"/>
                    <a:pt x="1457" y="772"/>
                  </a:cubicBezTo>
                  <a:cubicBezTo>
                    <a:pt x="1456" y="773"/>
                    <a:pt x="1457" y="774"/>
                    <a:pt x="1457" y="775"/>
                  </a:cubicBezTo>
                  <a:cubicBezTo>
                    <a:pt x="1458" y="776"/>
                    <a:pt x="1458" y="778"/>
                    <a:pt x="1458" y="779"/>
                  </a:cubicBezTo>
                  <a:cubicBezTo>
                    <a:pt x="1457" y="779"/>
                    <a:pt x="1457" y="780"/>
                    <a:pt x="1456" y="780"/>
                  </a:cubicBezTo>
                  <a:cubicBezTo>
                    <a:pt x="1455" y="780"/>
                    <a:pt x="1455" y="781"/>
                    <a:pt x="1455" y="782"/>
                  </a:cubicBezTo>
                  <a:cubicBezTo>
                    <a:pt x="1455" y="783"/>
                    <a:pt x="1456" y="784"/>
                    <a:pt x="1456" y="785"/>
                  </a:cubicBezTo>
                  <a:cubicBezTo>
                    <a:pt x="1456" y="785"/>
                    <a:pt x="1455" y="786"/>
                    <a:pt x="1455" y="786"/>
                  </a:cubicBezTo>
                  <a:close/>
                  <a:moveTo>
                    <a:pt x="1459" y="989"/>
                  </a:moveTo>
                  <a:cubicBezTo>
                    <a:pt x="1459" y="990"/>
                    <a:pt x="1459" y="991"/>
                    <a:pt x="1458" y="990"/>
                  </a:cubicBezTo>
                  <a:cubicBezTo>
                    <a:pt x="1457" y="990"/>
                    <a:pt x="1456" y="990"/>
                    <a:pt x="1456" y="989"/>
                  </a:cubicBezTo>
                  <a:cubicBezTo>
                    <a:pt x="1455" y="987"/>
                    <a:pt x="1456" y="985"/>
                    <a:pt x="1457" y="984"/>
                  </a:cubicBezTo>
                  <a:cubicBezTo>
                    <a:pt x="1458" y="984"/>
                    <a:pt x="1459" y="984"/>
                    <a:pt x="1459" y="985"/>
                  </a:cubicBezTo>
                  <a:cubicBezTo>
                    <a:pt x="1459" y="986"/>
                    <a:pt x="1459" y="987"/>
                    <a:pt x="1459" y="987"/>
                  </a:cubicBezTo>
                  <a:cubicBezTo>
                    <a:pt x="1459" y="988"/>
                    <a:pt x="1459" y="988"/>
                    <a:pt x="1459" y="989"/>
                  </a:cubicBezTo>
                  <a:close/>
                  <a:moveTo>
                    <a:pt x="1459" y="983"/>
                  </a:moveTo>
                  <a:cubicBezTo>
                    <a:pt x="1459" y="983"/>
                    <a:pt x="1458" y="983"/>
                    <a:pt x="1458" y="983"/>
                  </a:cubicBezTo>
                  <a:cubicBezTo>
                    <a:pt x="1456" y="981"/>
                    <a:pt x="1456" y="980"/>
                    <a:pt x="1456" y="978"/>
                  </a:cubicBezTo>
                  <a:cubicBezTo>
                    <a:pt x="1456" y="978"/>
                    <a:pt x="1456" y="978"/>
                    <a:pt x="1456" y="978"/>
                  </a:cubicBezTo>
                  <a:cubicBezTo>
                    <a:pt x="1456" y="978"/>
                    <a:pt x="1457" y="977"/>
                    <a:pt x="1457" y="978"/>
                  </a:cubicBezTo>
                  <a:cubicBezTo>
                    <a:pt x="1459" y="978"/>
                    <a:pt x="1460" y="980"/>
                    <a:pt x="1460" y="982"/>
                  </a:cubicBezTo>
                  <a:cubicBezTo>
                    <a:pt x="1459" y="982"/>
                    <a:pt x="1459" y="982"/>
                    <a:pt x="1459" y="983"/>
                  </a:cubicBezTo>
                  <a:close/>
                  <a:moveTo>
                    <a:pt x="1523" y="816"/>
                  </a:moveTo>
                  <a:cubicBezTo>
                    <a:pt x="1522" y="817"/>
                    <a:pt x="1520" y="818"/>
                    <a:pt x="1519" y="817"/>
                  </a:cubicBezTo>
                  <a:cubicBezTo>
                    <a:pt x="1517" y="816"/>
                    <a:pt x="1515" y="815"/>
                    <a:pt x="1514" y="814"/>
                  </a:cubicBezTo>
                  <a:cubicBezTo>
                    <a:pt x="1513" y="813"/>
                    <a:pt x="1512" y="812"/>
                    <a:pt x="1513" y="811"/>
                  </a:cubicBezTo>
                  <a:cubicBezTo>
                    <a:pt x="1513" y="810"/>
                    <a:pt x="1514" y="810"/>
                    <a:pt x="1514" y="810"/>
                  </a:cubicBezTo>
                  <a:cubicBezTo>
                    <a:pt x="1515" y="810"/>
                    <a:pt x="1515" y="810"/>
                    <a:pt x="1516" y="811"/>
                  </a:cubicBezTo>
                  <a:cubicBezTo>
                    <a:pt x="1517" y="813"/>
                    <a:pt x="1517" y="813"/>
                    <a:pt x="1519" y="812"/>
                  </a:cubicBezTo>
                  <a:cubicBezTo>
                    <a:pt x="1520" y="812"/>
                    <a:pt x="1520" y="812"/>
                    <a:pt x="1521" y="812"/>
                  </a:cubicBezTo>
                  <a:cubicBezTo>
                    <a:pt x="1522" y="813"/>
                    <a:pt x="1523" y="815"/>
                    <a:pt x="1523" y="816"/>
                  </a:cubicBezTo>
                  <a:close/>
                  <a:moveTo>
                    <a:pt x="1553" y="825"/>
                  </a:moveTo>
                  <a:cubicBezTo>
                    <a:pt x="1551" y="827"/>
                    <a:pt x="1552" y="829"/>
                    <a:pt x="1551" y="831"/>
                  </a:cubicBezTo>
                  <a:cubicBezTo>
                    <a:pt x="1552" y="833"/>
                    <a:pt x="1551" y="834"/>
                    <a:pt x="1549" y="835"/>
                  </a:cubicBezTo>
                  <a:cubicBezTo>
                    <a:pt x="1547" y="836"/>
                    <a:pt x="1546" y="838"/>
                    <a:pt x="1544" y="839"/>
                  </a:cubicBezTo>
                  <a:cubicBezTo>
                    <a:pt x="1544" y="839"/>
                    <a:pt x="1543" y="840"/>
                    <a:pt x="1543" y="839"/>
                  </a:cubicBezTo>
                  <a:cubicBezTo>
                    <a:pt x="1543" y="839"/>
                    <a:pt x="1543" y="838"/>
                    <a:pt x="1543" y="838"/>
                  </a:cubicBezTo>
                  <a:cubicBezTo>
                    <a:pt x="1544" y="836"/>
                    <a:pt x="1545" y="835"/>
                    <a:pt x="1547" y="833"/>
                  </a:cubicBezTo>
                  <a:cubicBezTo>
                    <a:pt x="1548" y="832"/>
                    <a:pt x="1549" y="830"/>
                    <a:pt x="1549" y="828"/>
                  </a:cubicBezTo>
                  <a:cubicBezTo>
                    <a:pt x="1549" y="826"/>
                    <a:pt x="1549" y="824"/>
                    <a:pt x="1550" y="823"/>
                  </a:cubicBezTo>
                  <a:cubicBezTo>
                    <a:pt x="1550" y="822"/>
                    <a:pt x="1551" y="821"/>
                    <a:pt x="1551" y="821"/>
                  </a:cubicBezTo>
                  <a:cubicBezTo>
                    <a:pt x="1552" y="820"/>
                    <a:pt x="1553" y="821"/>
                    <a:pt x="1553" y="821"/>
                  </a:cubicBezTo>
                  <a:cubicBezTo>
                    <a:pt x="1553" y="822"/>
                    <a:pt x="1553" y="822"/>
                    <a:pt x="1553" y="822"/>
                  </a:cubicBezTo>
                  <a:cubicBezTo>
                    <a:pt x="1553" y="823"/>
                    <a:pt x="1553" y="824"/>
                    <a:pt x="1553" y="825"/>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grpSp>
      <p:grpSp>
        <p:nvGrpSpPr>
          <p:cNvPr id="5" name="Groupe 4">
            <a:extLst>
              <a:ext uri="{FF2B5EF4-FFF2-40B4-BE49-F238E27FC236}">
                <a16:creationId xmlns:a16="http://schemas.microsoft.com/office/drawing/2014/main" id="{F6214C14-5370-4D85-B7F8-F600EDB8DAD6}"/>
              </a:ext>
            </a:extLst>
          </p:cNvPr>
          <p:cNvGrpSpPr/>
          <p:nvPr/>
        </p:nvGrpSpPr>
        <p:grpSpPr>
          <a:xfrm>
            <a:off x="5712708" y="4193667"/>
            <a:ext cx="2980101" cy="1381703"/>
            <a:chOff x="5712708" y="4193667"/>
            <a:chExt cx="2980101" cy="1381703"/>
          </a:xfrm>
        </p:grpSpPr>
        <p:sp>
          <p:nvSpPr>
            <p:cNvPr id="17" name="Rectangle 16">
              <a:extLst>
                <a:ext uri="{FF2B5EF4-FFF2-40B4-BE49-F238E27FC236}">
                  <a16:creationId xmlns:a16="http://schemas.microsoft.com/office/drawing/2014/main" id="{65C8BC31-1840-4EB5-BDA7-2F5AEA21C66A}"/>
                </a:ext>
              </a:extLst>
            </p:cNvPr>
            <p:cNvSpPr/>
            <p:nvPr/>
          </p:nvSpPr>
          <p:spPr>
            <a:xfrm>
              <a:off x="7345295" y="5009313"/>
              <a:ext cx="105794" cy="56605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18" name="Rectangle: Rounded Corners 14">
              <a:extLst>
                <a:ext uri="{FF2B5EF4-FFF2-40B4-BE49-F238E27FC236}">
                  <a16:creationId xmlns:a16="http://schemas.microsoft.com/office/drawing/2014/main" id="{DEB8B93B-2F55-47AA-9930-6B498CC75454}"/>
                </a:ext>
              </a:extLst>
            </p:cNvPr>
            <p:cNvSpPr/>
            <p:nvPr/>
          </p:nvSpPr>
          <p:spPr>
            <a:xfrm>
              <a:off x="6103575" y="4236922"/>
              <a:ext cx="2589234" cy="989610"/>
            </a:xfrm>
            <a:prstGeom prst="roundRect">
              <a:avLst/>
            </a:prstGeom>
            <a:solidFill>
              <a:schemeClr val="bg1"/>
            </a:solid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marR="0" lvl="0" algn="ctr" defTabSz="914400" rtl="0" eaLnBrk="1" fontAlgn="auto" latinLnBrk="0" hangingPunct="1">
                <a:lnSpc>
                  <a:spcPct val="100000"/>
                </a:lnSpc>
                <a:spcBef>
                  <a:spcPts val="1200"/>
                </a:spcBef>
                <a:spcAft>
                  <a:spcPts val="0"/>
                </a:spcAft>
                <a:buClr>
                  <a:srgbClr val="00B050"/>
                </a:buClr>
                <a:buSzTx/>
                <a:tabLst/>
                <a:defRPr/>
              </a:pPr>
              <a:r>
                <a:rPr lang="fr-FR" sz="1400" b="1" cap="small" dirty="0">
                  <a:solidFill>
                    <a:schemeClr val="tx1"/>
                  </a:solidFill>
                </a:rPr>
                <a:t>Favoriser la </a:t>
              </a:r>
              <a:r>
                <a:rPr lang="fr-FR" sz="1400" b="1" cap="small" dirty="0">
                  <a:solidFill>
                    <a:schemeClr val="accent6"/>
                  </a:solidFill>
                </a:rPr>
                <a:t>mobilité verte</a:t>
              </a:r>
            </a:p>
          </p:txBody>
        </p:sp>
        <p:sp>
          <p:nvSpPr>
            <p:cNvPr id="83" name="Freeform 34">
              <a:extLst>
                <a:ext uri="{FF2B5EF4-FFF2-40B4-BE49-F238E27FC236}">
                  <a16:creationId xmlns:a16="http://schemas.microsoft.com/office/drawing/2014/main" id="{1CCD4DFF-19B6-479F-AB9C-F0F4AC5E3EF8}"/>
                </a:ext>
              </a:extLst>
            </p:cNvPr>
            <p:cNvSpPr>
              <a:spLocks noEditPoints="1"/>
            </p:cNvSpPr>
            <p:nvPr/>
          </p:nvSpPr>
          <p:spPr bwMode="auto">
            <a:xfrm>
              <a:off x="5712708" y="4193667"/>
              <a:ext cx="600084" cy="988495"/>
            </a:xfrm>
            <a:custGeom>
              <a:avLst/>
              <a:gdLst>
                <a:gd name="T0" fmla="*/ 1424 w 1586"/>
                <a:gd name="T1" fmla="*/ 677 h 2480"/>
                <a:gd name="T2" fmla="*/ 1448 w 1586"/>
                <a:gd name="T3" fmla="*/ 549 h 2480"/>
                <a:gd name="T4" fmla="*/ 1381 w 1586"/>
                <a:gd name="T5" fmla="*/ 397 h 2480"/>
                <a:gd name="T6" fmla="*/ 1344 w 1586"/>
                <a:gd name="T7" fmla="*/ 264 h 2480"/>
                <a:gd name="T8" fmla="*/ 1277 w 1586"/>
                <a:gd name="T9" fmla="*/ 158 h 2480"/>
                <a:gd name="T10" fmla="*/ 1071 w 1586"/>
                <a:gd name="T11" fmla="*/ 231 h 2480"/>
                <a:gd name="T12" fmla="*/ 1021 w 1586"/>
                <a:gd name="T13" fmla="*/ 110 h 2480"/>
                <a:gd name="T14" fmla="*/ 906 w 1586"/>
                <a:gd name="T15" fmla="*/ 18 h 2480"/>
                <a:gd name="T16" fmla="*/ 736 w 1586"/>
                <a:gd name="T17" fmla="*/ 24 h 2480"/>
                <a:gd name="T18" fmla="*/ 498 w 1586"/>
                <a:gd name="T19" fmla="*/ 82 h 2480"/>
                <a:gd name="T20" fmla="*/ 449 w 1586"/>
                <a:gd name="T21" fmla="*/ 196 h 2480"/>
                <a:gd name="T22" fmla="*/ 377 w 1586"/>
                <a:gd name="T23" fmla="*/ 296 h 2480"/>
                <a:gd name="T24" fmla="*/ 295 w 1586"/>
                <a:gd name="T25" fmla="*/ 331 h 2480"/>
                <a:gd name="T26" fmla="*/ 285 w 1586"/>
                <a:gd name="T27" fmla="*/ 509 h 2480"/>
                <a:gd name="T28" fmla="*/ 269 w 1586"/>
                <a:gd name="T29" fmla="*/ 579 h 2480"/>
                <a:gd name="T30" fmla="*/ 233 w 1586"/>
                <a:gd name="T31" fmla="*/ 629 h 2480"/>
                <a:gd name="T32" fmla="*/ 60 w 1586"/>
                <a:gd name="T33" fmla="*/ 638 h 2480"/>
                <a:gd name="T34" fmla="*/ 88 w 1586"/>
                <a:gd name="T35" fmla="*/ 829 h 2480"/>
                <a:gd name="T36" fmla="*/ 105 w 1586"/>
                <a:gd name="T37" fmla="*/ 1012 h 2480"/>
                <a:gd name="T38" fmla="*/ 218 w 1586"/>
                <a:gd name="T39" fmla="*/ 932 h 2480"/>
                <a:gd name="T40" fmla="*/ 198 w 1586"/>
                <a:gd name="T41" fmla="*/ 1084 h 2480"/>
                <a:gd name="T42" fmla="*/ 330 w 1586"/>
                <a:gd name="T43" fmla="*/ 1084 h 2480"/>
                <a:gd name="T44" fmla="*/ 502 w 1586"/>
                <a:gd name="T45" fmla="*/ 1120 h 2480"/>
                <a:gd name="T46" fmla="*/ 605 w 1586"/>
                <a:gd name="T47" fmla="*/ 1154 h 2480"/>
                <a:gd name="T48" fmla="*/ 258 w 1586"/>
                <a:gd name="T49" fmla="*/ 2281 h 2480"/>
                <a:gd name="T50" fmla="*/ 729 w 1586"/>
                <a:gd name="T51" fmla="*/ 2344 h 2480"/>
                <a:gd name="T52" fmla="*/ 1325 w 1586"/>
                <a:gd name="T53" fmla="*/ 2222 h 2480"/>
                <a:gd name="T54" fmla="*/ 1056 w 1586"/>
                <a:gd name="T55" fmla="*/ 1100 h 2480"/>
                <a:gd name="T56" fmla="*/ 1250 w 1586"/>
                <a:gd name="T57" fmla="*/ 1113 h 2480"/>
                <a:gd name="T58" fmla="*/ 1356 w 1586"/>
                <a:gd name="T59" fmla="*/ 1093 h 2480"/>
                <a:gd name="T60" fmla="*/ 1520 w 1586"/>
                <a:gd name="T61" fmla="*/ 970 h 2480"/>
                <a:gd name="T62" fmla="*/ 1553 w 1586"/>
                <a:gd name="T63" fmla="*/ 855 h 2480"/>
                <a:gd name="T64" fmla="*/ 1348 w 1586"/>
                <a:gd name="T65" fmla="*/ 277 h 2480"/>
                <a:gd name="T66" fmla="*/ 286 w 1586"/>
                <a:gd name="T67" fmla="*/ 584 h 2480"/>
                <a:gd name="T68" fmla="*/ 148 w 1586"/>
                <a:gd name="T69" fmla="*/ 926 h 2480"/>
                <a:gd name="T70" fmla="*/ 196 w 1586"/>
                <a:gd name="T71" fmla="*/ 931 h 2480"/>
                <a:gd name="T72" fmla="*/ 282 w 1586"/>
                <a:gd name="T73" fmla="*/ 677 h 2480"/>
                <a:gd name="T74" fmla="*/ 473 w 1586"/>
                <a:gd name="T75" fmla="*/ 211 h 2480"/>
                <a:gd name="T76" fmla="*/ 420 w 1586"/>
                <a:gd name="T77" fmla="*/ 508 h 2480"/>
                <a:gd name="T78" fmla="*/ 361 w 1586"/>
                <a:gd name="T79" fmla="*/ 266 h 2480"/>
                <a:gd name="T80" fmla="*/ 322 w 1586"/>
                <a:gd name="T81" fmla="*/ 463 h 2480"/>
                <a:gd name="T82" fmla="*/ 330 w 1586"/>
                <a:gd name="T83" fmla="*/ 601 h 2480"/>
                <a:gd name="T84" fmla="*/ 347 w 1586"/>
                <a:gd name="T85" fmla="*/ 1047 h 2480"/>
                <a:gd name="T86" fmla="*/ 384 w 1586"/>
                <a:gd name="T87" fmla="*/ 1097 h 2480"/>
                <a:gd name="T88" fmla="*/ 481 w 1586"/>
                <a:gd name="T89" fmla="*/ 1092 h 2480"/>
                <a:gd name="T90" fmla="*/ 544 w 1586"/>
                <a:gd name="T91" fmla="*/ 118 h 2480"/>
                <a:gd name="T92" fmla="*/ 593 w 1586"/>
                <a:gd name="T93" fmla="*/ 111 h 2480"/>
                <a:gd name="T94" fmla="*/ 675 w 1586"/>
                <a:gd name="T95" fmla="*/ 571 h 2480"/>
                <a:gd name="T96" fmla="*/ 960 w 1586"/>
                <a:gd name="T97" fmla="*/ 137 h 2480"/>
                <a:gd name="T98" fmla="*/ 932 w 1586"/>
                <a:gd name="T99" fmla="*/ 40 h 2480"/>
                <a:gd name="T100" fmla="*/ 805 w 1586"/>
                <a:gd name="T101" fmla="*/ 549 h 2480"/>
                <a:gd name="T102" fmla="*/ 669 w 1586"/>
                <a:gd name="T103" fmla="*/ 97 h 2480"/>
                <a:gd name="T104" fmla="*/ 841 w 1586"/>
                <a:gd name="T105" fmla="*/ 1247 h 2480"/>
                <a:gd name="T106" fmla="*/ 1047 w 1586"/>
                <a:gd name="T107" fmla="*/ 990 h 2480"/>
                <a:gd name="T108" fmla="*/ 1050 w 1586"/>
                <a:gd name="T109" fmla="*/ 1020 h 2480"/>
                <a:gd name="T110" fmla="*/ 1159 w 1586"/>
                <a:gd name="T111" fmla="*/ 207 h 2480"/>
                <a:gd name="T112" fmla="*/ 1109 w 1586"/>
                <a:gd name="T113" fmla="*/ 1049 h 2480"/>
                <a:gd name="T114" fmla="*/ 1174 w 1586"/>
                <a:gd name="T115" fmla="*/ 1076 h 2480"/>
                <a:gd name="T116" fmla="*/ 1229 w 1586"/>
                <a:gd name="T117" fmla="*/ 235 h 2480"/>
                <a:gd name="T118" fmla="*/ 1257 w 1586"/>
                <a:gd name="T119" fmla="*/ 410 h 2480"/>
                <a:gd name="T120" fmla="*/ 1336 w 1586"/>
                <a:gd name="T121" fmla="*/ 284 h 2480"/>
                <a:gd name="T122" fmla="*/ 1330 w 1586"/>
                <a:gd name="T123" fmla="*/ 421 h 2480"/>
                <a:gd name="T124" fmla="*/ 1407 w 1586"/>
                <a:gd name="T125" fmla="*/ 615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86" h="2480">
                  <a:moveTo>
                    <a:pt x="1580" y="811"/>
                  </a:moveTo>
                  <a:cubicBezTo>
                    <a:pt x="1580" y="811"/>
                    <a:pt x="1579" y="811"/>
                    <a:pt x="1578" y="810"/>
                  </a:cubicBezTo>
                  <a:cubicBezTo>
                    <a:pt x="1577" y="810"/>
                    <a:pt x="1577" y="809"/>
                    <a:pt x="1578" y="808"/>
                  </a:cubicBezTo>
                  <a:cubicBezTo>
                    <a:pt x="1580" y="807"/>
                    <a:pt x="1580" y="806"/>
                    <a:pt x="1579" y="804"/>
                  </a:cubicBezTo>
                  <a:cubicBezTo>
                    <a:pt x="1578" y="801"/>
                    <a:pt x="1577" y="800"/>
                    <a:pt x="1574" y="799"/>
                  </a:cubicBezTo>
                  <a:cubicBezTo>
                    <a:pt x="1573" y="799"/>
                    <a:pt x="1572" y="799"/>
                    <a:pt x="1572" y="798"/>
                  </a:cubicBezTo>
                  <a:cubicBezTo>
                    <a:pt x="1572" y="798"/>
                    <a:pt x="1571" y="798"/>
                    <a:pt x="1572" y="797"/>
                  </a:cubicBezTo>
                  <a:cubicBezTo>
                    <a:pt x="1572" y="796"/>
                    <a:pt x="1573" y="795"/>
                    <a:pt x="1573" y="794"/>
                  </a:cubicBezTo>
                  <a:cubicBezTo>
                    <a:pt x="1573" y="792"/>
                    <a:pt x="1573" y="792"/>
                    <a:pt x="1574" y="793"/>
                  </a:cubicBezTo>
                  <a:cubicBezTo>
                    <a:pt x="1575" y="793"/>
                    <a:pt x="1575" y="793"/>
                    <a:pt x="1575" y="793"/>
                  </a:cubicBezTo>
                  <a:cubicBezTo>
                    <a:pt x="1575" y="793"/>
                    <a:pt x="1575" y="792"/>
                    <a:pt x="1575" y="792"/>
                  </a:cubicBezTo>
                  <a:cubicBezTo>
                    <a:pt x="1575" y="791"/>
                    <a:pt x="1574" y="790"/>
                    <a:pt x="1573" y="789"/>
                  </a:cubicBezTo>
                  <a:cubicBezTo>
                    <a:pt x="1573" y="789"/>
                    <a:pt x="1573" y="788"/>
                    <a:pt x="1573" y="788"/>
                  </a:cubicBezTo>
                  <a:cubicBezTo>
                    <a:pt x="1573" y="787"/>
                    <a:pt x="1574" y="787"/>
                    <a:pt x="1575" y="787"/>
                  </a:cubicBezTo>
                  <a:cubicBezTo>
                    <a:pt x="1575" y="787"/>
                    <a:pt x="1575" y="787"/>
                    <a:pt x="1576" y="787"/>
                  </a:cubicBezTo>
                  <a:cubicBezTo>
                    <a:pt x="1575" y="785"/>
                    <a:pt x="1575" y="782"/>
                    <a:pt x="1572" y="782"/>
                  </a:cubicBezTo>
                  <a:cubicBezTo>
                    <a:pt x="1571" y="781"/>
                    <a:pt x="1571" y="781"/>
                    <a:pt x="1570" y="780"/>
                  </a:cubicBezTo>
                  <a:cubicBezTo>
                    <a:pt x="1569" y="779"/>
                    <a:pt x="1568" y="778"/>
                    <a:pt x="1567" y="777"/>
                  </a:cubicBezTo>
                  <a:cubicBezTo>
                    <a:pt x="1565" y="776"/>
                    <a:pt x="1564" y="775"/>
                    <a:pt x="1564" y="773"/>
                  </a:cubicBezTo>
                  <a:cubicBezTo>
                    <a:pt x="1564" y="773"/>
                    <a:pt x="1564" y="772"/>
                    <a:pt x="1564" y="772"/>
                  </a:cubicBezTo>
                  <a:cubicBezTo>
                    <a:pt x="1564" y="771"/>
                    <a:pt x="1563" y="771"/>
                    <a:pt x="1561" y="771"/>
                  </a:cubicBezTo>
                  <a:cubicBezTo>
                    <a:pt x="1561" y="771"/>
                    <a:pt x="1560" y="771"/>
                    <a:pt x="1560" y="771"/>
                  </a:cubicBezTo>
                  <a:cubicBezTo>
                    <a:pt x="1559" y="771"/>
                    <a:pt x="1559" y="770"/>
                    <a:pt x="1560" y="769"/>
                  </a:cubicBezTo>
                  <a:cubicBezTo>
                    <a:pt x="1560" y="769"/>
                    <a:pt x="1560" y="769"/>
                    <a:pt x="1560" y="769"/>
                  </a:cubicBezTo>
                  <a:cubicBezTo>
                    <a:pt x="1561" y="767"/>
                    <a:pt x="1561" y="766"/>
                    <a:pt x="1560" y="765"/>
                  </a:cubicBezTo>
                  <a:cubicBezTo>
                    <a:pt x="1560" y="764"/>
                    <a:pt x="1560" y="764"/>
                    <a:pt x="1560" y="763"/>
                  </a:cubicBezTo>
                  <a:cubicBezTo>
                    <a:pt x="1560" y="762"/>
                    <a:pt x="1560" y="761"/>
                    <a:pt x="1559" y="760"/>
                  </a:cubicBezTo>
                  <a:cubicBezTo>
                    <a:pt x="1558" y="759"/>
                    <a:pt x="1557" y="758"/>
                    <a:pt x="1558" y="758"/>
                  </a:cubicBezTo>
                  <a:cubicBezTo>
                    <a:pt x="1560" y="756"/>
                    <a:pt x="1559" y="755"/>
                    <a:pt x="1558" y="754"/>
                  </a:cubicBezTo>
                  <a:cubicBezTo>
                    <a:pt x="1558" y="752"/>
                    <a:pt x="1556" y="752"/>
                    <a:pt x="1555" y="754"/>
                  </a:cubicBezTo>
                  <a:cubicBezTo>
                    <a:pt x="1554" y="755"/>
                    <a:pt x="1553" y="755"/>
                    <a:pt x="1553" y="756"/>
                  </a:cubicBezTo>
                  <a:cubicBezTo>
                    <a:pt x="1553" y="757"/>
                    <a:pt x="1554" y="758"/>
                    <a:pt x="1554" y="759"/>
                  </a:cubicBezTo>
                  <a:cubicBezTo>
                    <a:pt x="1554" y="759"/>
                    <a:pt x="1555" y="759"/>
                    <a:pt x="1555" y="760"/>
                  </a:cubicBezTo>
                  <a:cubicBezTo>
                    <a:pt x="1555" y="760"/>
                    <a:pt x="1555" y="761"/>
                    <a:pt x="1554" y="761"/>
                  </a:cubicBezTo>
                  <a:cubicBezTo>
                    <a:pt x="1552" y="762"/>
                    <a:pt x="1552" y="762"/>
                    <a:pt x="1553" y="764"/>
                  </a:cubicBezTo>
                  <a:cubicBezTo>
                    <a:pt x="1553" y="764"/>
                    <a:pt x="1554" y="764"/>
                    <a:pt x="1554" y="764"/>
                  </a:cubicBezTo>
                  <a:cubicBezTo>
                    <a:pt x="1555" y="765"/>
                    <a:pt x="1555" y="766"/>
                    <a:pt x="1554" y="767"/>
                  </a:cubicBezTo>
                  <a:cubicBezTo>
                    <a:pt x="1553" y="769"/>
                    <a:pt x="1553" y="769"/>
                    <a:pt x="1551" y="769"/>
                  </a:cubicBezTo>
                  <a:cubicBezTo>
                    <a:pt x="1551" y="769"/>
                    <a:pt x="1550" y="768"/>
                    <a:pt x="1549" y="768"/>
                  </a:cubicBezTo>
                  <a:cubicBezTo>
                    <a:pt x="1549" y="768"/>
                    <a:pt x="1548" y="769"/>
                    <a:pt x="1548" y="770"/>
                  </a:cubicBezTo>
                  <a:cubicBezTo>
                    <a:pt x="1549" y="771"/>
                    <a:pt x="1549" y="772"/>
                    <a:pt x="1549" y="773"/>
                  </a:cubicBezTo>
                  <a:cubicBezTo>
                    <a:pt x="1549" y="774"/>
                    <a:pt x="1549" y="776"/>
                    <a:pt x="1547" y="776"/>
                  </a:cubicBezTo>
                  <a:cubicBezTo>
                    <a:pt x="1547" y="776"/>
                    <a:pt x="1546" y="776"/>
                    <a:pt x="1546" y="777"/>
                  </a:cubicBezTo>
                  <a:cubicBezTo>
                    <a:pt x="1546" y="777"/>
                    <a:pt x="1545" y="778"/>
                    <a:pt x="1545" y="777"/>
                  </a:cubicBezTo>
                  <a:cubicBezTo>
                    <a:pt x="1544" y="777"/>
                    <a:pt x="1543" y="776"/>
                    <a:pt x="1542" y="776"/>
                  </a:cubicBezTo>
                  <a:cubicBezTo>
                    <a:pt x="1541" y="776"/>
                    <a:pt x="1540" y="776"/>
                    <a:pt x="1540" y="778"/>
                  </a:cubicBezTo>
                  <a:cubicBezTo>
                    <a:pt x="1540" y="778"/>
                    <a:pt x="1540" y="779"/>
                    <a:pt x="1540" y="779"/>
                  </a:cubicBezTo>
                  <a:cubicBezTo>
                    <a:pt x="1540" y="780"/>
                    <a:pt x="1539" y="780"/>
                    <a:pt x="1538" y="779"/>
                  </a:cubicBezTo>
                  <a:cubicBezTo>
                    <a:pt x="1538" y="779"/>
                    <a:pt x="1537" y="779"/>
                    <a:pt x="1537" y="778"/>
                  </a:cubicBezTo>
                  <a:cubicBezTo>
                    <a:pt x="1537" y="778"/>
                    <a:pt x="1537" y="777"/>
                    <a:pt x="1536" y="778"/>
                  </a:cubicBezTo>
                  <a:cubicBezTo>
                    <a:pt x="1536" y="780"/>
                    <a:pt x="1534" y="779"/>
                    <a:pt x="1533" y="779"/>
                  </a:cubicBezTo>
                  <a:cubicBezTo>
                    <a:pt x="1532" y="780"/>
                    <a:pt x="1532" y="780"/>
                    <a:pt x="1531" y="781"/>
                  </a:cubicBezTo>
                  <a:cubicBezTo>
                    <a:pt x="1531" y="781"/>
                    <a:pt x="1531" y="782"/>
                    <a:pt x="1530" y="783"/>
                  </a:cubicBezTo>
                  <a:cubicBezTo>
                    <a:pt x="1529" y="782"/>
                    <a:pt x="1529" y="780"/>
                    <a:pt x="1529" y="779"/>
                  </a:cubicBezTo>
                  <a:cubicBezTo>
                    <a:pt x="1529" y="778"/>
                    <a:pt x="1529" y="777"/>
                    <a:pt x="1527" y="776"/>
                  </a:cubicBezTo>
                  <a:cubicBezTo>
                    <a:pt x="1526" y="776"/>
                    <a:pt x="1526" y="775"/>
                    <a:pt x="1526" y="774"/>
                  </a:cubicBezTo>
                  <a:cubicBezTo>
                    <a:pt x="1522" y="777"/>
                    <a:pt x="1522" y="777"/>
                    <a:pt x="1522" y="780"/>
                  </a:cubicBezTo>
                  <a:cubicBezTo>
                    <a:pt x="1521" y="781"/>
                    <a:pt x="1521" y="783"/>
                    <a:pt x="1520" y="784"/>
                  </a:cubicBezTo>
                  <a:cubicBezTo>
                    <a:pt x="1520" y="784"/>
                    <a:pt x="1520" y="785"/>
                    <a:pt x="1520" y="785"/>
                  </a:cubicBezTo>
                  <a:cubicBezTo>
                    <a:pt x="1520" y="788"/>
                    <a:pt x="1519" y="791"/>
                    <a:pt x="1516" y="793"/>
                  </a:cubicBezTo>
                  <a:cubicBezTo>
                    <a:pt x="1515" y="793"/>
                    <a:pt x="1516" y="795"/>
                    <a:pt x="1517" y="795"/>
                  </a:cubicBezTo>
                  <a:cubicBezTo>
                    <a:pt x="1518" y="795"/>
                    <a:pt x="1519" y="795"/>
                    <a:pt x="1519" y="795"/>
                  </a:cubicBezTo>
                  <a:cubicBezTo>
                    <a:pt x="1520" y="796"/>
                    <a:pt x="1521" y="796"/>
                    <a:pt x="1521" y="798"/>
                  </a:cubicBezTo>
                  <a:cubicBezTo>
                    <a:pt x="1521" y="798"/>
                    <a:pt x="1520" y="799"/>
                    <a:pt x="1520" y="799"/>
                  </a:cubicBezTo>
                  <a:cubicBezTo>
                    <a:pt x="1518" y="798"/>
                    <a:pt x="1516" y="798"/>
                    <a:pt x="1514" y="797"/>
                  </a:cubicBezTo>
                  <a:cubicBezTo>
                    <a:pt x="1512" y="795"/>
                    <a:pt x="1509" y="795"/>
                    <a:pt x="1507" y="797"/>
                  </a:cubicBezTo>
                  <a:cubicBezTo>
                    <a:pt x="1506" y="797"/>
                    <a:pt x="1506" y="797"/>
                    <a:pt x="1505" y="797"/>
                  </a:cubicBezTo>
                  <a:cubicBezTo>
                    <a:pt x="1504" y="797"/>
                    <a:pt x="1503" y="798"/>
                    <a:pt x="1503" y="799"/>
                  </a:cubicBezTo>
                  <a:cubicBezTo>
                    <a:pt x="1503" y="800"/>
                    <a:pt x="1503" y="801"/>
                    <a:pt x="1503" y="802"/>
                  </a:cubicBezTo>
                  <a:cubicBezTo>
                    <a:pt x="1503" y="803"/>
                    <a:pt x="1502" y="804"/>
                    <a:pt x="1500" y="805"/>
                  </a:cubicBezTo>
                  <a:cubicBezTo>
                    <a:pt x="1499" y="805"/>
                    <a:pt x="1498" y="805"/>
                    <a:pt x="1498" y="806"/>
                  </a:cubicBezTo>
                  <a:cubicBezTo>
                    <a:pt x="1497" y="807"/>
                    <a:pt x="1497" y="808"/>
                    <a:pt x="1497" y="809"/>
                  </a:cubicBezTo>
                  <a:cubicBezTo>
                    <a:pt x="1497" y="810"/>
                    <a:pt x="1497" y="810"/>
                    <a:pt x="1498" y="810"/>
                  </a:cubicBezTo>
                  <a:cubicBezTo>
                    <a:pt x="1498" y="812"/>
                    <a:pt x="1497" y="813"/>
                    <a:pt x="1495" y="812"/>
                  </a:cubicBezTo>
                  <a:cubicBezTo>
                    <a:pt x="1494" y="811"/>
                    <a:pt x="1493" y="811"/>
                    <a:pt x="1492" y="811"/>
                  </a:cubicBezTo>
                  <a:cubicBezTo>
                    <a:pt x="1490" y="811"/>
                    <a:pt x="1490" y="809"/>
                    <a:pt x="1491" y="808"/>
                  </a:cubicBezTo>
                  <a:cubicBezTo>
                    <a:pt x="1491" y="806"/>
                    <a:pt x="1491" y="805"/>
                    <a:pt x="1489" y="805"/>
                  </a:cubicBezTo>
                  <a:cubicBezTo>
                    <a:pt x="1488" y="805"/>
                    <a:pt x="1489" y="803"/>
                    <a:pt x="1489" y="803"/>
                  </a:cubicBezTo>
                  <a:cubicBezTo>
                    <a:pt x="1489" y="801"/>
                    <a:pt x="1489" y="800"/>
                    <a:pt x="1488" y="800"/>
                  </a:cubicBezTo>
                  <a:cubicBezTo>
                    <a:pt x="1487" y="800"/>
                    <a:pt x="1487" y="799"/>
                    <a:pt x="1487" y="799"/>
                  </a:cubicBezTo>
                  <a:cubicBezTo>
                    <a:pt x="1487" y="798"/>
                    <a:pt x="1488" y="797"/>
                    <a:pt x="1488" y="796"/>
                  </a:cubicBezTo>
                  <a:cubicBezTo>
                    <a:pt x="1487" y="796"/>
                    <a:pt x="1487" y="796"/>
                    <a:pt x="1486" y="796"/>
                  </a:cubicBezTo>
                  <a:cubicBezTo>
                    <a:pt x="1485" y="795"/>
                    <a:pt x="1485" y="794"/>
                    <a:pt x="1486" y="794"/>
                  </a:cubicBezTo>
                  <a:cubicBezTo>
                    <a:pt x="1486" y="792"/>
                    <a:pt x="1486" y="791"/>
                    <a:pt x="1487" y="790"/>
                  </a:cubicBezTo>
                  <a:cubicBezTo>
                    <a:pt x="1487" y="789"/>
                    <a:pt x="1487" y="788"/>
                    <a:pt x="1486" y="788"/>
                  </a:cubicBezTo>
                  <a:cubicBezTo>
                    <a:pt x="1485" y="788"/>
                    <a:pt x="1484" y="787"/>
                    <a:pt x="1484" y="787"/>
                  </a:cubicBezTo>
                  <a:cubicBezTo>
                    <a:pt x="1483" y="786"/>
                    <a:pt x="1482" y="785"/>
                    <a:pt x="1481" y="786"/>
                  </a:cubicBezTo>
                  <a:cubicBezTo>
                    <a:pt x="1479" y="787"/>
                    <a:pt x="1478" y="789"/>
                    <a:pt x="1479" y="791"/>
                  </a:cubicBezTo>
                  <a:cubicBezTo>
                    <a:pt x="1480" y="792"/>
                    <a:pt x="1480" y="794"/>
                    <a:pt x="1479" y="795"/>
                  </a:cubicBezTo>
                  <a:cubicBezTo>
                    <a:pt x="1478" y="796"/>
                    <a:pt x="1477" y="797"/>
                    <a:pt x="1477" y="797"/>
                  </a:cubicBezTo>
                  <a:cubicBezTo>
                    <a:pt x="1476" y="798"/>
                    <a:pt x="1476" y="798"/>
                    <a:pt x="1475" y="799"/>
                  </a:cubicBezTo>
                  <a:cubicBezTo>
                    <a:pt x="1474" y="799"/>
                    <a:pt x="1473" y="798"/>
                    <a:pt x="1473" y="797"/>
                  </a:cubicBezTo>
                  <a:cubicBezTo>
                    <a:pt x="1473" y="796"/>
                    <a:pt x="1473" y="795"/>
                    <a:pt x="1473" y="794"/>
                  </a:cubicBezTo>
                  <a:cubicBezTo>
                    <a:pt x="1472" y="793"/>
                    <a:pt x="1471" y="792"/>
                    <a:pt x="1470" y="793"/>
                  </a:cubicBezTo>
                  <a:cubicBezTo>
                    <a:pt x="1469" y="794"/>
                    <a:pt x="1469" y="795"/>
                    <a:pt x="1469" y="795"/>
                  </a:cubicBezTo>
                  <a:cubicBezTo>
                    <a:pt x="1468" y="795"/>
                    <a:pt x="1467" y="796"/>
                    <a:pt x="1467" y="795"/>
                  </a:cubicBezTo>
                  <a:cubicBezTo>
                    <a:pt x="1466" y="795"/>
                    <a:pt x="1466" y="795"/>
                    <a:pt x="1466" y="794"/>
                  </a:cubicBezTo>
                  <a:cubicBezTo>
                    <a:pt x="1466" y="792"/>
                    <a:pt x="1465" y="790"/>
                    <a:pt x="1467" y="788"/>
                  </a:cubicBezTo>
                  <a:cubicBezTo>
                    <a:pt x="1467" y="788"/>
                    <a:pt x="1467" y="787"/>
                    <a:pt x="1467" y="786"/>
                  </a:cubicBezTo>
                  <a:cubicBezTo>
                    <a:pt x="1466" y="785"/>
                    <a:pt x="1465" y="783"/>
                    <a:pt x="1466" y="781"/>
                  </a:cubicBezTo>
                  <a:cubicBezTo>
                    <a:pt x="1466" y="780"/>
                    <a:pt x="1466" y="779"/>
                    <a:pt x="1465" y="778"/>
                  </a:cubicBezTo>
                  <a:cubicBezTo>
                    <a:pt x="1463" y="777"/>
                    <a:pt x="1463" y="775"/>
                    <a:pt x="1465" y="773"/>
                  </a:cubicBezTo>
                  <a:cubicBezTo>
                    <a:pt x="1466" y="773"/>
                    <a:pt x="1465" y="772"/>
                    <a:pt x="1465" y="771"/>
                  </a:cubicBezTo>
                  <a:cubicBezTo>
                    <a:pt x="1464" y="771"/>
                    <a:pt x="1464" y="771"/>
                    <a:pt x="1463" y="771"/>
                  </a:cubicBezTo>
                  <a:cubicBezTo>
                    <a:pt x="1462" y="771"/>
                    <a:pt x="1462" y="771"/>
                    <a:pt x="1462" y="771"/>
                  </a:cubicBezTo>
                  <a:cubicBezTo>
                    <a:pt x="1461" y="772"/>
                    <a:pt x="1460" y="771"/>
                    <a:pt x="1461" y="770"/>
                  </a:cubicBezTo>
                  <a:cubicBezTo>
                    <a:pt x="1461" y="770"/>
                    <a:pt x="1461" y="769"/>
                    <a:pt x="1461" y="769"/>
                  </a:cubicBezTo>
                  <a:cubicBezTo>
                    <a:pt x="1463" y="768"/>
                    <a:pt x="1463" y="766"/>
                    <a:pt x="1463" y="765"/>
                  </a:cubicBezTo>
                  <a:cubicBezTo>
                    <a:pt x="1464" y="764"/>
                    <a:pt x="1464" y="764"/>
                    <a:pt x="1465" y="764"/>
                  </a:cubicBezTo>
                  <a:cubicBezTo>
                    <a:pt x="1466" y="764"/>
                    <a:pt x="1467" y="764"/>
                    <a:pt x="1467" y="763"/>
                  </a:cubicBezTo>
                  <a:cubicBezTo>
                    <a:pt x="1468" y="759"/>
                    <a:pt x="1467" y="756"/>
                    <a:pt x="1464" y="754"/>
                  </a:cubicBezTo>
                  <a:cubicBezTo>
                    <a:pt x="1462" y="753"/>
                    <a:pt x="1461" y="751"/>
                    <a:pt x="1460" y="749"/>
                  </a:cubicBezTo>
                  <a:cubicBezTo>
                    <a:pt x="1460" y="748"/>
                    <a:pt x="1458" y="747"/>
                    <a:pt x="1457" y="745"/>
                  </a:cubicBezTo>
                  <a:cubicBezTo>
                    <a:pt x="1457" y="745"/>
                    <a:pt x="1456" y="744"/>
                    <a:pt x="1457" y="743"/>
                  </a:cubicBezTo>
                  <a:cubicBezTo>
                    <a:pt x="1457" y="742"/>
                    <a:pt x="1457" y="741"/>
                    <a:pt x="1455" y="741"/>
                  </a:cubicBezTo>
                  <a:cubicBezTo>
                    <a:pt x="1453" y="741"/>
                    <a:pt x="1451" y="739"/>
                    <a:pt x="1449" y="739"/>
                  </a:cubicBezTo>
                  <a:cubicBezTo>
                    <a:pt x="1448" y="739"/>
                    <a:pt x="1448" y="738"/>
                    <a:pt x="1449" y="738"/>
                  </a:cubicBezTo>
                  <a:cubicBezTo>
                    <a:pt x="1450" y="737"/>
                    <a:pt x="1450" y="736"/>
                    <a:pt x="1451" y="735"/>
                  </a:cubicBezTo>
                  <a:cubicBezTo>
                    <a:pt x="1452" y="734"/>
                    <a:pt x="1453" y="734"/>
                    <a:pt x="1454" y="733"/>
                  </a:cubicBezTo>
                  <a:cubicBezTo>
                    <a:pt x="1453" y="733"/>
                    <a:pt x="1452" y="732"/>
                    <a:pt x="1451" y="732"/>
                  </a:cubicBezTo>
                  <a:cubicBezTo>
                    <a:pt x="1449" y="731"/>
                    <a:pt x="1449" y="731"/>
                    <a:pt x="1449" y="729"/>
                  </a:cubicBezTo>
                  <a:cubicBezTo>
                    <a:pt x="1449" y="728"/>
                    <a:pt x="1448" y="727"/>
                    <a:pt x="1447" y="727"/>
                  </a:cubicBezTo>
                  <a:cubicBezTo>
                    <a:pt x="1446" y="727"/>
                    <a:pt x="1446" y="726"/>
                    <a:pt x="1446" y="725"/>
                  </a:cubicBezTo>
                  <a:cubicBezTo>
                    <a:pt x="1447" y="724"/>
                    <a:pt x="1447" y="722"/>
                    <a:pt x="1447" y="721"/>
                  </a:cubicBezTo>
                  <a:cubicBezTo>
                    <a:pt x="1447" y="720"/>
                    <a:pt x="1446" y="718"/>
                    <a:pt x="1448" y="717"/>
                  </a:cubicBezTo>
                  <a:cubicBezTo>
                    <a:pt x="1449" y="716"/>
                    <a:pt x="1447" y="714"/>
                    <a:pt x="1448" y="713"/>
                  </a:cubicBezTo>
                  <a:cubicBezTo>
                    <a:pt x="1448" y="713"/>
                    <a:pt x="1448" y="712"/>
                    <a:pt x="1448" y="711"/>
                  </a:cubicBezTo>
                  <a:cubicBezTo>
                    <a:pt x="1447" y="711"/>
                    <a:pt x="1447" y="710"/>
                    <a:pt x="1446" y="709"/>
                  </a:cubicBezTo>
                  <a:cubicBezTo>
                    <a:pt x="1446" y="709"/>
                    <a:pt x="1446" y="709"/>
                    <a:pt x="1445" y="709"/>
                  </a:cubicBezTo>
                  <a:cubicBezTo>
                    <a:pt x="1445" y="709"/>
                    <a:pt x="1445" y="710"/>
                    <a:pt x="1445" y="710"/>
                  </a:cubicBezTo>
                  <a:cubicBezTo>
                    <a:pt x="1443" y="710"/>
                    <a:pt x="1443" y="712"/>
                    <a:pt x="1441" y="711"/>
                  </a:cubicBezTo>
                  <a:cubicBezTo>
                    <a:pt x="1440" y="710"/>
                    <a:pt x="1440" y="709"/>
                    <a:pt x="1440" y="708"/>
                  </a:cubicBezTo>
                  <a:cubicBezTo>
                    <a:pt x="1440" y="707"/>
                    <a:pt x="1440" y="707"/>
                    <a:pt x="1440" y="706"/>
                  </a:cubicBezTo>
                  <a:cubicBezTo>
                    <a:pt x="1438" y="706"/>
                    <a:pt x="1437" y="703"/>
                    <a:pt x="1434" y="703"/>
                  </a:cubicBezTo>
                  <a:cubicBezTo>
                    <a:pt x="1433" y="702"/>
                    <a:pt x="1432" y="700"/>
                    <a:pt x="1430" y="700"/>
                  </a:cubicBezTo>
                  <a:cubicBezTo>
                    <a:pt x="1429" y="699"/>
                    <a:pt x="1429" y="699"/>
                    <a:pt x="1429" y="698"/>
                  </a:cubicBezTo>
                  <a:cubicBezTo>
                    <a:pt x="1428" y="697"/>
                    <a:pt x="1428" y="696"/>
                    <a:pt x="1427" y="696"/>
                  </a:cubicBezTo>
                  <a:cubicBezTo>
                    <a:pt x="1425" y="696"/>
                    <a:pt x="1425" y="694"/>
                    <a:pt x="1424" y="693"/>
                  </a:cubicBezTo>
                  <a:cubicBezTo>
                    <a:pt x="1423" y="692"/>
                    <a:pt x="1422" y="692"/>
                    <a:pt x="1421" y="691"/>
                  </a:cubicBezTo>
                  <a:cubicBezTo>
                    <a:pt x="1421" y="690"/>
                    <a:pt x="1421" y="689"/>
                    <a:pt x="1421" y="688"/>
                  </a:cubicBezTo>
                  <a:cubicBezTo>
                    <a:pt x="1422" y="686"/>
                    <a:pt x="1421" y="685"/>
                    <a:pt x="1419" y="684"/>
                  </a:cubicBezTo>
                  <a:cubicBezTo>
                    <a:pt x="1419" y="684"/>
                    <a:pt x="1419" y="684"/>
                    <a:pt x="1419" y="683"/>
                  </a:cubicBezTo>
                  <a:cubicBezTo>
                    <a:pt x="1419" y="682"/>
                    <a:pt x="1420" y="682"/>
                    <a:pt x="1420" y="682"/>
                  </a:cubicBezTo>
                  <a:cubicBezTo>
                    <a:pt x="1421" y="681"/>
                    <a:pt x="1421" y="680"/>
                    <a:pt x="1420" y="680"/>
                  </a:cubicBezTo>
                  <a:cubicBezTo>
                    <a:pt x="1419" y="680"/>
                    <a:pt x="1418" y="680"/>
                    <a:pt x="1417" y="680"/>
                  </a:cubicBezTo>
                  <a:cubicBezTo>
                    <a:pt x="1417" y="680"/>
                    <a:pt x="1416" y="679"/>
                    <a:pt x="1417" y="678"/>
                  </a:cubicBezTo>
                  <a:cubicBezTo>
                    <a:pt x="1417" y="678"/>
                    <a:pt x="1417" y="677"/>
                    <a:pt x="1418" y="677"/>
                  </a:cubicBezTo>
                  <a:cubicBezTo>
                    <a:pt x="1418" y="677"/>
                    <a:pt x="1419" y="678"/>
                    <a:pt x="1420" y="678"/>
                  </a:cubicBezTo>
                  <a:cubicBezTo>
                    <a:pt x="1420" y="678"/>
                    <a:pt x="1420" y="679"/>
                    <a:pt x="1421" y="678"/>
                  </a:cubicBezTo>
                  <a:cubicBezTo>
                    <a:pt x="1421" y="677"/>
                    <a:pt x="1420" y="677"/>
                    <a:pt x="1420" y="677"/>
                  </a:cubicBezTo>
                  <a:cubicBezTo>
                    <a:pt x="1419" y="676"/>
                    <a:pt x="1419" y="675"/>
                    <a:pt x="1419" y="675"/>
                  </a:cubicBezTo>
                  <a:cubicBezTo>
                    <a:pt x="1420" y="674"/>
                    <a:pt x="1419" y="674"/>
                    <a:pt x="1418" y="673"/>
                  </a:cubicBezTo>
                  <a:cubicBezTo>
                    <a:pt x="1417" y="673"/>
                    <a:pt x="1417" y="672"/>
                    <a:pt x="1417" y="671"/>
                  </a:cubicBezTo>
                  <a:cubicBezTo>
                    <a:pt x="1418" y="669"/>
                    <a:pt x="1419" y="666"/>
                    <a:pt x="1420" y="664"/>
                  </a:cubicBezTo>
                  <a:cubicBezTo>
                    <a:pt x="1420" y="663"/>
                    <a:pt x="1421" y="663"/>
                    <a:pt x="1421" y="664"/>
                  </a:cubicBezTo>
                  <a:cubicBezTo>
                    <a:pt x="1423" y="665"/>
                    <a:pt x="1424" y="667"/>
                    <a:pt x="1424" y="669"/>
                  </a:cubicBezTo>
                  <a:cubicBezTo>
                    <a:pt x="1424" y="670"/>
                    <a:pt x="1423" y="671"/>
                    <a:pt x="1423" y="672"/>
                  </a:cubicBezTo>
                  <a:cubicBezTo>
                    <a:pt x="1422" y="674"/>
                    <a:pt x="1422" y="675"/>
                    <a:pt x="1424" y="677"/>
                  </a:cubicBezTo>
                  <a:cubicBezTo>
                    <a:pt x="1425" y="677"/>
                    <a:pt x="1426" y="678"/>
                    <a:pt x="1426" y="679"/>
                  </a:cubicBezTo>
                  <a:cubicBezTo>
                    <a:pt x="1427" y="680"/>
                    <a:pt x="1428" y="681"/>
                    <a:pt x="1429" y="681"/>
                  </a:cubicBezTo>
                  <a:cubicBezTo>
                    <a:pt x="1429" y="681"/>
                    <a:pt x="1430" y="681"/>
                    <a:pt x="1430" y="680"/>
                  </a:cubicBezTo>
                  <a:cubicBezTo>
                    <a:pt x="1431" y="680"/>
                    <a:pt x="1431" y="679"/>
                    <a:pt x="1431" y="678"/>
                  </a:cubicBezTo>
                  <a:cubicBezTo>
                    <a:pt x="1432" y="677"/>
                    <a:pt x="1433" y="676"/>
                    <a:pt x="1435" y="676"/>
                  </a:cubicBezTo>
                  <a:cubicBezTo>
                    <a:pt x="1435" y="676"/>
                    <a:pt x="1436" y="677"/>
                    <a:pt x="1437" y="677"/>
                  </a:cubicBezTo>
                  <a:cubicBezTo>
                    <a:pt x="1438" y="678"/>
                    <a:pt x="1438" y="679"/>
                    <a:pt x="1437" y="680"/>
                  </a:cubicBezTo>
                  <a:cubicBezTo>
                    <a:pt x="1437" y="681"/>
                    <a:pt x="1435" y="682"/>
                    <a:pt x="1435" y="683"/>
                  </a:cubicBezTo>
                  <a:cubicBezTo>
                    <a:pt x="1435" y="684"/>
                    <a:pt x="1434" y="685"/>
                    <a:pt x="1435" y="686"/>
                  </a:cubicBezTo>
                  <a:cubicBezTo>
                    <a:pt x="1436" y="686"/>
                    <a:pt x="1436" y="684"/>
                    <a:pt x="1437" y="684"/>
                  </a:cubicBezTo>
                  <a:cubicBezTo>
                    <a:pt x="1438" y="683"/>
                    <a:pt x="1439" y="684"/>
                    <a:pt x="1439" y="685"/>
                  </a:cubicBezTo>
                  <a:cubicBezTo>
                    <a:pt x="1439" y="686"/>
                    <a:pt x="1440" y="687"/>
                    <a:pt x="1439" y="688"/>
                  </a:cubicBezTo>
                  <a:cubicBezTo>
                    <a:pt x="1439" y="690"/>
                    <a:pt x="1440" y="691"/>
                    <a:pt x="1442" y="692"/>
                  </a:cubicBezTo>
                  <a:cubicBezTo>
                    <a:pt x="1442" y="692"/>
                    <a:pt x="1443" y="693"/>
                    <a:pt x="1443" y="693"/>
                  </a:cubicBezTo>
                  <a:cubicBezTo>
                    <a:pt x="1444" y="692"/>
                    <a:pt x="1444" y="692"/>
                    <a:pt x="1444" y="691"/>
                  </a:cubicBezTo>
                  <a:cubicBezTo>
                    <a:pt x="1444" y="690"/>
                    <a:pt x="1445" y="689"/>
                    <a:pt x="1446" y="690"/>
                  </a:cubicBezTo>
                  <a:cubicBezTo>
                    <a:pt x="1448" y="690"/>
                    <a:pt x="1449" y="691"/>
                    <a:pt x="1450" y="692"/>
                  </a:cubicBezTo>
                  <a:cubicBezTo>
                    <a:pt x="1450" y="693"/>
                    <a:pt x="1451" y="693"/>
                    <a:pt x="1451" y="693"/>
                  </a:cubicBezTo>
                  <a:cubicBezTo>
                    <a:pt x="1451" y="693"/>
                    <a:pt x="1452" y="693"/>
                    <a:pt x="1452" y="692"/>
                  </a:cubicBezTo>
                  <a:cubicBezTo>
                    <a:pt x="1452" y="691"/>
                    <a:pt x="1452" y="690"/>
                    <a:pt x="1452" y="688"/>
                  </a:cubicBezTo>
                  <a:cubicBezTo>
                    <a:pt x="1452" y="686"/>
                    <a:pt x="1452" y="685"/>
                    <a:pt x="1450" y="684"/>
                  </a:cubicBezTo>
                  <a:cubicBezTo>
                    <a:pt x="1449" y="684"/>
                    <a:pt x="1449" y="684"/>
                    <a:pt x="1449" y="684"/>
                  </a:cubicBezTo>
                  <a:cubicBezTo>
                    <a:pt x="1448" y="684"/>
                    <a:pt x="1447" y="682"/>
                    <a:pt x="1448" y="681"/>
                  </a:cubicBezTo>
                  <a:cubicBezTo>
                    <a:pt x="1448" y="681"/>
                    <a:pt x="1448" y="680"/>
                    <a:pt x="1449" y="680"/>
                  </a:cubicBezTo>
                  <a:cubicBezTo>
                    <a:pt x="1450" y="679"/>
                    <a:pt x="1450" y="679"/>
                    <a:pt x="1450" y="677"/>
                  </a:cubicBezTo>
                  <a:cubicBezTo>
                    <a:pt x="1451" y="675"/>
                    <a:pt x="1452" y="675"/>
                    <a:pt x="1454" y="676"/>
                  </a:cubicBezTo>
                  <a:cubicBezTo>
                    <a:pt x="1454" y="677"/>
                    <a:pt x="1454" y="677"/>
                    <a:pt x="1454" y="677"/>
                  </a:cubicBezTo>
                  <a:cubicBezTo>
                    <a:pt x="1455" y="676"/>
                    <a:pt x="1455" y="675"/>
                    <a:pt x="1454" y="674"/>
                  </a:cubicBezTo>
                  <a:cubicBezTo>
                    <a:pt x="1453" y="673"/>
                    <a:pt x="1453" y="672"/>
                    <a:pt x="1453" y="671"/>
                  </a:cubicBezTo>
                  <a:cubicBezTo>
                    <a:pt x="1453" y="670"/>
                    <a:pt x="1452" y="669"/>
                    <a:pt x="1451" y="669"/>
                  </a:cubicBezTo>
                  <a:cubicBezTo>
                    <a:pt x="1450" y="669"/>
                    <a:pt x="1450" y="669"/>
                    <a:pt x="1449" y="668"/>
                  </a:cubicBezTo>
                  <a:cubicBezTo>
                    <a:pt x="1449" y="667"/>
                    <a:pt x="1448" y="666"/>
                    <a:pt x="1446" y="666"/>
                  </a:cubicBezTo>
                  <a:cubicBezTo>
                    <a:pt x="1446" y="666"/>
                    <a:pt x="1445" y="665"/>
                    <a:pt x="1445" y="664"/>
                  </a:cubicBezTo>
                  <a:cubicBezTo>
                    <a:pt x="1445" y="663"/>
                    <a:pt x="1446" y="661"/>
                    <a:pt x="1447" y="660"/>
                  </a:cubicBezTo>
                  <a:cubicBezTo>
                    <a:pt x="1447" y="659"/>
                    <a:pt x="1447" y="659"/>
                    <a:pt x="1446" y="658"/>
                  </a:cubicBezTo>
                  <a:cubicBezTo>
                    <a:pt x="1446" y="657"/>
                    <a:pt x="1445" y="657"/>
                    <a:pt x="1444" y="656"/>
                  </a:cubicBezTo>
                  <a:cubicBezTo>
                    <a:pt x="1443" y="656"/>
                    <a:pt x="1443" y="655"/>
                    <a:pt x="1444" y="654"/>
                  </a:cubicBezTo>
                  <a:cubicBezTo>
                    <a:pt x="1444" y="653"/>
                    <a:pt x="1445" y="653"/>
                    <a:pt x="1445" y="653"/>
                  </a:cubicBezTo>
                  <a:cubicBezTo>
                    <a:pt x="1447" y="653"/>
                    <a:pt x="1448" y="654"/>
                    <a:pt x="1449" y="655"/>
                  </a:cubicBezTo>
                  <a:cubicBezTo>
                    <a:pt x="1449" y="657"/>
                    <a:pt x="1451" y="657"/>
                    <a:pt x="1452" y="657"/>
                  </a:cubicBezTo>
                  <a:cubicBezTo>
                    <a:pt x="1452" y="657"/>
                    <a:pt x="1453" y="657"/>
                    <a:pt x="1453" y="657"/>
                  </a:cubicBezTo>
                  <a:cubicBezTo>
                    <a:pt x="1455" y="658"/>
                    <a:pt x="1456" y="659"/>
                    <a:pt x="1455" y="661"/>
                  </a:cubicBezTo>
                  <a:cubicBezTo>
                    <a:pt x="1454" y="662"/>
                    <a:pt x="1453" y="663"/>
                    <a:pt x="1453" y="665"/>
                  </a:cubicBezTo>
                  <a:cubicBezTo>
                    <a:pt x="1453" y="665"/>
                    <a:pt x="1453" y="666"/>
                    <a:pt x="1453" y="666"/>
                  </a:cubicBezTo>
                  <a:cubicBezTo>
                    <a:pt x="1454" y="666"/>
                    <a:pt x="1454" y="666"/>
                    <a:pt x="1454" y="666"/>
                  </a:cubicBezTo>
                  <a:cubicBezTo>
                    <a:pt x="1457" y="665"/>
                    <a:pt x="1457" y="665"/>
                    <a:pt x="1457" y="668"/>
                  </a:cubicBezTo>
                  <a:cubicBezTo>
                    <a:pt x="1457" y="669"/>
                    <a:pt x="1457" y="670"/>
                    <a:pt x="1457" y="670"/>
                  </a:cubicBezTo>
                  <a:cubicBezTo>
                    <a:pt x="1458" y="672"/>
                    <a:pt x="1459" y="673"/>
                    <a:pt x="1459" y="674"/>
                  </a:cubicBezTo>
                  <a:cubicBezTo>
                    <a:pt x="1460" y="673"/>
                    <a:pt x="1460" y="672"/>
                    <a:pt x="1462" y="672"/>
                  </a:cubicBezTo>
                  <a:cubicBezTo>
                    <a:pt x="1464" y="671"/>
                    <a:pt x="1464" y="669"/>
                    <a:pt x="1464" y="667"/>
                  </a:cubicBezTo>
                  <a:cubicBezTo>
                    <a:pt x="1464" y="667"/>
                    <a:pt x="1464" y="667"/>
                    <a:pt x="1464" y="667"/>
                  </a:cubicBezTo>
                  <a:cubicBezTo>
                    <a:pt x="1464" y="665"/>
                    <a:pt x="1466" y="665"/>
                    <a:pt x="1467" y="665"/>
                  </a:cubicBezTo>
                  <a:cubicBezTo>
                    <a:pt x="1467" y="666"/>
                    <a:pt x="1468" y="666"/>
                    <a:pt x="1468" y="666"/>
                  </a:cubicBezTo>
                  <a:cubicBezTo>
                    <a:pt x="1468" y="669"/>
                    <a:pt x="1470" y="671"/>
                    <a:pt x="1471" y="673"/>
                  </a:cubicBezTo>
                  <a:cubicBezTo>
                    <a:pt x="1473" y="672"/>
                    <a:pt x="1474" y="670"/>
                    <a:pt x="1473" y="667"/>
                  </a:cubicBezTo>
                  <a:cubicBezTo>
                    <a:pt x="1472" y="667"/>
                    <a:pt x="1473" y="667"/>
                    <a:pt x="1473" y="666"/>
                  </a:cubicBezTo>
                  <a:cubicBezTo>
                    <a:pt x="1473" y="666"/>
                    <a:pt x="1474" y="666"/>
                    <a:pt x="1474" y="666"/>
                  </a:cubicBezTo>
                  <a:cubicBezTo>
                    <a:pt x="1475" y="667"/>
                    <a:pt x="1477" y="667"/>
                    <a:pt x="1478" y="668"/>
                  </a:cubicBezTo>
                  <a:cubicBezTo>
                    <a:pt x="1478" y="668"/>
                    <a:pt x="1478" y="668"/>
                    <a:pt x="1478" y="668"/>
                  </a:cubicBezTo>
                  <a:cubicBezTo>
                    <a:pt x="1478" y="667"/>
                    <a:pt x="1477" y="666"/>
                    <a:pt x="1478" y="664"/>
                  </a:cubicBezTo>
                  <a:cubicBezTo>
                    <a:pt x="1478" y="664"/>
                    <a:pt x="1478" y="663"/>
                    <a:pt x="1478" y="663"/>
                  </a:cubicBezTo>
                  <a:cubicBezTo>
                    <a:pt x="1475" y="661"/>
                    <a:pt x="1477" y="659"/>
                    <a:pt x="1477" y="658"/>
                  </a:cubicBezTo>
                  <a:cubicBezTo>
                    <a:pt x="1478" y="657"/>
                    <a:pt x="1478" y="657"/>
                    <a:pt x="1477" y="656"/>
                  </a:cubicBezTo>
                  <a:cubicBezTo>
                    <a:pt x="1477" y="656"/>
                    <a:pt x="1476" y="656"/>
                    <a:pt x="1476" y="656"/>
                  </a:cubicBezTo>
                  <a:cubicBezTo>
                    <a:pt x="1471" y="658"/>
                    <a:pt x="1471" y="658"/>
                    <a:pt x="1470" y="653"/>
                  </a:cubicBezTo>
                  <a:cubicBezTo>
                    <a:pt x="1470" y="652"/>
                    <a:pt x="1470" y="652"/>
                    <a:pt x="1470" y="651"/>
                  </a:cubicBezTo>
                  <a:cubicBezTo>
                    <a:pt x="1469" y="651"/>
                    <a:pt x="1469" y="650"/>
                    <a:pt x="1470" y="649"/>
                  </a:cubicBezTo>
                  <a:cubicBezTo>
                    <a:pt x="1471" y="649"/>
                    <a:pt x="1472" y="649"/>
                    <a:pt x="1472" y="649"/>
                  </a:cubicBezTo>
                  <a:cubicBezTo>
                    <a:pt x="1474" y="649"/>
                    <a:pt x="1474" y="652"/>
                    <a:pt x="1476" y="651"/>
                  </a:cubicBezTo>
                  <a:cubicBezTo>
                    <a:pt x="1477" y="650"/>
                    <a:pt x="1475" y="649"/>
                    <a:pt x="1474" y="648"/>
                  </a:cubicBezTo>
                  <a:cubicBezTo>
                    <a:pt x="1474" y="647"/>
                    <a:pt x="1474" y="645"/>
                    <a:pt x="1475" y="645"/>
                  </a:cubicBezTo>
                  <a:cubicBezTo>
                    <a:pt x="1478" y="644"/>
                    <a:pt x="1480" y="641"/>
                    <a:pt x="1481" y="638"/>
                  </a:cubicBezTo>
                  <a:cubicBezTo>
                    <a:pt x="1481" y="638"/>
                    <a:pt x="1482" y="638"/>
                    <a:pt x="1482" y="637"/>
                  </a:cubicBezTo>
                  <a:cubicBezTo>
                    <a:pt x="1482" y="637"/>
                    <a:pt x="1483" y="637"/>
                    <a:pt x="1483" y="638"/>
                  </a:cubicBezTo>
                  <a:cubicBezTo>
                    <a:pt x="1484" y="639"/>
                    <a:pt x="1485" y="640"/>
                    <a:pt x="1484" y="642"/>
                  </a:cubicBezTo>
                  <a:cubicBezTo>
                    <a:pt x="1486" y="642"/>
                    <a:pt x="1487" y="642"/>
                    <a:pt x="1488" y="642"/>
                  </a:cubicBezTo>
                  <a:cubicBezTo>
                    <a:pt x="1490" y="641"/>
                    <a:pt x="1491" y="642"/>
                    <a:pt x="1492" y="643"/>
                  </a:cubicBezTo>
                  <a:cubicBezTo>
                    <a:pt x="1492" y="642"/>
                    <a:pt x="1492" y="641"/>
                    <a:pt x="1492" y="640"/>
                  </a:cubicBezTo>
                  <a:cubicBezTo>
                    <a:pt x="1493" y="638"/>
                    <a:pt x="1494" y="638"/>
                    <a:pt x="1496" y="639"/>
                  </a:cubicBezTo>
                  <a:cubicBezTo>
                    <a:pt x="1496" y="639"/>
                    <a:pt x="1496" y="639"/>
                    <a:pt x="1496" y="639"/>
                  </a:cubicBezTo>
                  <a:cubicBezTo>
                    <a:pt x="1496" y="639"/>
                    <a:pt x="1497" y="640"/>
                    <a:pt x="1497" y="639"/>
                  </a:cubicBezTo>
                  <a:cubicBezTo>
                    <a:pt x="1497" y="639"/>
                    <a:pt x="1497" y="638"/>
                    <a:pt x="1497" y="638"/>
                  </a:cubicBezTo>
                  <a:cubicBezTo>
                    <a:pt x="1497" y="638"/>
                    <a:pt x="1497" y="637"/>
                    <a:pt x="1496" y="637"/>
                  </a:cubicBezTo>
                  <a:cubicBezTo>
                    <a:pt x="1496" y="634"/>
                    <a:pt x="1496" y="634"/>
                    <a:pt x="1499" y="633"/>
                  </a:cubicBezTo>
                  <a:cubicBezTo>
                    <a:pt x="1498" y="633"/>
                    <a:pt x="1498" y="632"/>
                    <a:pt x="1498" y="632"/>
                  </a:cubicBezTo>
                  <a:cubicBezTo>
                    <a:pt x="1496" y="631"/>
                    <a:pt x="1494" y="630"/>
                    <a:pt x="1493" y="628"/>
                  </a:cubicBezTo>
                  <a:cubicBezTo>
                    <a:pt x="1493" y="627"/>
                    <a:pt x="1492" y="627"/>
                    <a:pt x="1491" y="627"/>
                  </a:cubicBezTo>
                  <a:cubicBezTo>
                    <a:pt x="1488" y="627"/>
                    <a:pt x="1487" y="627"/>
                    <a:pt x="1487" y="623"/>
                  </a:cubicBezTo>
                  <a:cubicBezTo>
                    <a:pt x="1486" y="619"/>
                    <a:pt x="1486" y="619"/>
                    <a:pt x="1482" y="621"/>
                  </a:cubicBezTo>
                  <a:cubicBezTo>
                    <a:pt x="1480" y="622"/>
                    <a:pt x="1480" y="622"/>
                    <a:pt x="1479" y="620"/>
                  </a:cubicBezTo>
                  <a:cubicBezTo>
                    <a:pt x="1478" y="618"/>
                    <a:pt x="1476" y="618"/>
                    <a:pt x="1474" y="618"/>
                  </a:cubicBezTo>
                  <a:cubicBezTo>
                    <a:pt x="1473" y="617"/>
                    <a:pt x="1473" y="616"/>
                    <a:pt x="1474" y="616"/>
                  </a:cubicBezTo>
                  <a:cubicBezTo>
                    <a:pt x="1474" y="615"/>
                    <a:pt x="1475" y="615"/>
                    <a:pt x="1475" y="615"/>
                  </a:cubicBezTo>
                  <a:cubicBezTo>
                    <a:pt x="1476" y="614"/>
                    <a:pt x="1476" y="613"/>
                    <a:pt x="1477" y="613"/>
                  </a:cubicBezTo>
                  <a:cubicBezTo>
                    <a:pt x="1478" y="613"/>
                    <a:pt x="1479" y="614"/>
                    <a:pt x="1479" y="614"/>
                  </a:cubicBezTo>
                  <a:cubicBezTo>
                    <a:pt x="1480" y="615"/>
                    <a:pt x="1480" y="614"/>
                    <a:pt x="1481" y="614"/>
                  </a:cubicBezTo>
                  <a:cubicBezTo>
                    <a:pt x="1481" y="613"/>
                    <a:pt x="1481" y="613"/>
                    <a:pt x="1481" y="612"/>
                  </a:cubicBezTo>
                  <a:cubicBezTo>
                    <a:pt x="1480" y="611"/>
                    <a:pt x="1479" y="611"/>
                    <a:pt x="1478" y="610"/>
                  </a:cubicBezTo>
                  <a:cubicBezTo>
                    <a:pt x="1477" y="610"/>
                    <a:pt x="1477" y="609"/>
                    <a:pt x="1477" y="609"/>
                  </a:cubicBezTo>
                  <a:cubicBezTo>
                    <a:pt x="1478" y="607"/>
                    <a:pt x="1479" y="606"/>
                    <a:pt x="1480" y="606"/>
                  </a:cubicBezTo>
                  <a:cubicBezTo>
                    <a:pt x="1482" y="605"/>
                    <a:pt x="1481" y="605"/>
                    <a:pt x="1480" y="604"/>
                  </a:cubicBezTo>
                  <a:cubicBezTo>
                    <a:pt x="1479" y="604"/>
                    <a:pt x="1480" y="603"/>
                    <a:pt x="1480" y="602"/>
                  </a:cubicBezTo>
                  <a:cubicBezTo>
                    <a:pt x="1481" y="601"/>
                    <a:pt x="1481" y="600"/>
                    <a:pt x="1480" y="599"/>
                  </a:cubicBezTo>
                  <a:cubicBezTo>
                    <a:pt x="1479" y="600"/>
                    <a:pt x="1479" y="600"/>
                    <a:pt x="1479" y="601"/>
                  </a:cubicBezTo>
                  <a:cubicBezTo>
                    <a:pt x="1477" y="601"/>
                    <a:pt x="1477" y="602"/>
                    <a:pt x="1477" y="603"/>
                  </a:cubicBezTo>
                  <a:cubicBezTo>
                    <a:pt x="1478" y="605"/>
                    <a:pt x="1477" y="606"/>
                    <a:pt x="1476" y="607"/>
                  </a:cubicBezTo>
                  <a:cubicBezTo>
                    <a:pt x="1475" y="609"/>
                    <a:pt x="1474" y="609"/>
                    <a:pt x="1472" y="609"/>
                  </a:cubicBezTo>
                  <a:cubicBezTo>
                    <a:pt x="1472" y="609"/>
                    <a:pt x="1471" y="609"/>
                    <a:pt x="1470" y="609"/>
                  </a:cubicBezTo>
                  <a:cubicBezTo>
                    <a:pt x="1469" y="609"/>
                    <a:pt x="1468" y="610"/>
                    <a:pt x="1468" y="611"/>
                  </a:cubicBezTo>
                  <a:cubicBezTo>
                    <a:pt x="1468" y="611"/>
                    <a:pt x="1468" y="612"/>
                    <a:pt x="1467" y="612"/>
                  </a:cubicBezTo>
                  <a:cubicBezTo>
                    <a:pt x="1467" y="614"/>
                    <a:pt x="1466" y="614"/>
                    <a:pt x="1465" y="613"/>
                  </a:cubicBezTo>
                  <a:cubicBezTo>
                    <a:pt x="1463" y="611"/>
                    <a:pt x="1462" y="610"/>
                    <a:pt x="1461" y="608"/>
                  </a:cubicBezTo>
                  <a:cubicBezTo>
                    <a:pt x="1460" y="607"/>
                    <a:pt x="1459" y="606"/>
                    <a:pt x="1458" y="607"/>
                  </a:cubicBezTo>
                  <a:cubicBezTo>
                    <a:pt x="1457" y="608"/>
                    <a:pt x="1455" y="607"/>
                    <a:pt x="1454" y="606"/>
                  </a:cubicBezTo>
                  <a:cubicBezTo>
                    <a:pt x="1452" y="605"/>
                    <a:pt x="1450" y="604"/>
                    <a:pt x="1448" y="605"/>
                  </a:cubicBezTo>
                  <a:cubicBezTo>
                    <a:pt x="1448" y="606"/>
                    <a:pt x="1447" y="605"/>
                    <a:pt x="1447" y="605"/>
                  </a:cubicBezTo>
                  <a:cubicBezTo>
                    <a:pt x="1446" y="603"/>
                    <a:pt x="1445" y="602"/>
                    <a:pt x="1444" y="601"/>
                  </a:cubicBezTo>
                  <a:cubicBezTo>
                    <a:pt x="1443" y="601"/>
                    <a:pt x="1443" y="601"/>
                    <a:pt x="1443" y="601"/>
                  </a:cubicBezTo>
                  <a:cubicBezTo>
                    <a:pt x="1442" y="600"/>
                    <a:pt x="1442" y="599"/>
                    <a:pt x="1443" y="598"/>
                  </a:cubicBezTo>
                  <a:cubicBezTo>
                    <a:pt x="1443" y="598"/>
                    <a:pt x="1444" y="597"/>
                    <a:pt x="1445" y="597"/>
                  </a:cubicBezTo>
                  <a:cubicBezTo>
                    <a:pt x="1446" y="597"/>
                    <a:pt x="1446" y="596"/>
                    <a:pt x="1446" y="595"/>
                  </a:cubicBezTo>
                  <a:cubicBezTo>
                    <a:pt x="1446" y="594"/>
                    <a:pt x="1447" y="593"/>
                    <a:pt x="1448" y="592"/>
                  </a:cubicBezTo>
                  <a:cubicBezTo>
                    <a:pt x="1449" y="591"/>
                    <a:pt x="1449" y="591"/>
                    <a:pt x="1448" y="590"/>
                  </a:cubicBezTo>
                  <a:cubicBezTo>
                    <a:pt x="1448" y="589"/>
                    <a:pt x="1447" y="589"/>
                    <a:pt x="1446" y="588"/>
                  </a:cubicBezTo>
                  <a:cubicBezTo>
                    <a:pt x="1446" y="587"/>
                    <a:pt x="1446" y="587"/>
                    <a:pt x="1446" y="586"/>
                  </a:cubicBezTo>
                  <a:cubicBezTo>
                    <a:pt x="1447" y="585"/>
                    <a:pt x="1448" y="585"/>
                    <a:pt x="1449" y="586"/>
                  </a:cubicBezTo>
                  <a:cubicBezTo>
                    <a:pt x="1450" y="587"/>
                    <a:pt x="1450" y="588"/>
                    <a:pt x="1451" y="588"/>
                  </a:cubicBezTo>
                  <a:cubicBezTo>
                    <a:pt x="1452" y="589"/>
                    <a:pt x="1453" y="589"/>
                    <a:pt x="1454" y="588"/>
                  </a:cubicBezTo>
                  <a:cubicBezTo>
                    <a:pt x="1455" y="587"/>
                    <a:pt x="1455" y="586"/>
                    <a:pt x="1456" y="585"/>
                  </a:cubicBezTo>
                  <a:cubicBezTo>
                    <a:pt x="1455" y="584"/>
                    <a:pt x="1454" y="583"/>
                    <a:pt x="1453" y="582"/>
                  </a:cubicBezTo>
                  <a:cubicBezTo>
                    <a:pt x="1453" y="582"/>
                    <a:pt x="1453" y="581"/>
                    <a:pt x="1453" y="581"/>
                  </a:cubicBezTo>
                  <a:cubicBezTo>
                    <a:pt x="1454" y="581"/>
                    <a:pt x="1454" y="580"/>
                    <a:pt x="1454" y="580"/>
                  </a:cubicBezTo>
                  <a:cubicBezTo>
                    <a:pt x="1455" y="580"/>
                    <a:pt x="1455" y="580"/>
                    <a:pt x="1455" y="580"/>
                  </a:cubicBezTo>
                  <a:cubicBezTo>
                    <a:pt x="1456" y="580"/>
                    <a:pt x="1457" y="582"/>
                    <a:pt x="1458" y="581"/>
                  </a:cubicBezTo>
                  <a:cubicBezTo>
                    <a:pt x="1458" y="580"/>
                    <a:pt x="1458" y="579"/>
                    <a:pt x="1458" y="578"/>
                  </a:cubicBezTo>
                  <a:cubicBezTo>
                    <a:pt x="1458" y="577"/>
                    <a:pt x="1458" y="577"/>
                    <a:pt x="1458" y="576"/>
                  </a:cubicBezTo>
                  <a:cubicBezTo>
                    <a:pt x="1458" y="575"/>
                    <a:pt x="1458" y="574"/>
                    <a:pt x="1459" y="574"/>
                  </a:cubicBezTo>
                  <a:cubicBezTo>
                    <a:pt x="1461" y="574"/>
                    <a:pt x="1461" y="572"/>
                    <a:pt x="1463" y="571"/>
                  </a:cubicBezTo>
                  <a:cubicBezTo>
                    <a:pt x="1463" y="571"/>
                    <a:pt x="1463" y="570"/>
                    <a:pt x="1463" y="570"/>
                  </a:cubicBezTo>
                  <a:cubicBezTo>
                    <a:pt x="1462" y="569"/>
                    <a:pt x="1462" y="569"/>
                    <a:pt x="1462" y="568"/>
                  </a:cubicBezTo>
                  <a:cubicBezTo>
                    <a:pt x="1462" y="567"/>
                    <a:pt x="1462" y="566"/>
                    <a:pt x="1461" y="567"/>
                  </a:cubicBezTo>
                  <a:cubicBezTo>
                    <a:pt x="1460" y="567"/>
                    <a:pt x="1459" y="567"/>
                    <a:pt x="1458" y="565"/>
                  </a:cubicBezTo>
                  <a:cubicBezTo>
                    <a:pt x="1457" y="564"/>
                    <a:pt x="1456" y="564"/>
                    <a:pt x="1454" y="563"/>
                  </a:cubicBezTo>
                  <a:cubicBezTo>
                    <a:pt x="1453" y="563"/>
                    <a:pt x="1452" y="562"/>
                    <a:pt x="1452" y="561"/>
                  </a:cubicBezTo>
                  <a:cubicBezTo>
                    <a:pt x="1452" y="560"/>
                    <a:pt x="1452" y="559"/>
                    <a:pt x="1451" y="559"/>
                  </a:cubicBezTo>
                  <a:cubicBezTo>
                    <a:pt x="1451" y="559"/>
                    <a:pt x="1450" y="559"/>
                    <a:pt x="1450" y="558"/>
                  </a:cubicBezTo>
                  <a:cubicBezTo>
                    <a:pt x="1450" y="556"/>
                    <a:pt x="1451" y="557"/>
                    <a:pt x="1452" y="557"/>
                  </a:cubicBezTo>
                  <a:cubicBezTo>
                    <a:pt x="1454" y="557"/>
                    <a:pt x="1454" y="557"/>
                    <a:pt x="1455" y="559"/>
                  </a:cubicBezTo>
                  <a:cubicBezTo>
                    <a:pt x="1455" y="560"/>
                    <a:pt x="1455" y="560"/>
                    <a:pt x="1456" y="561"/>
                  </a:cubicBezTo>
                  <a:cubicBezTo>
                    <a:pt x="1456" y="561"/>
                    <a:pt x="1456" y="561"/>
                    <a:pt x="1456" y="561"/>
                  </a:cubicBezTo>
                  <a:cubicBezTo>
                    <a:pt x="1456" y="561"/>
                    <a:pt x="1457" y="561"/>
                    <a:pt x="1457" y="560"/>
                  </a:cubicBezTo>
                  <a:cubicBezTo>
                    <a:pt x="1457" y="559"/>
                    <a:pt x="1456" y="557"/>
                    <a:pt x="1455" y="556"/>
                  </a:cubicBezTo>
                  <a:cubicBezTo>
                    <a:pt x="1455" y="555"/>
                    <a:pt x="1454" y="555"/>
                    <a:pt x="1453" y="555"/>
                  </a:cubicBezTo>
                  <a:cubicBezTo>
                    <a:pt x="1452" y="554"/>
                    <a:pt x="1451" y="554"/>
                    <a:pt x="1451" y="554"/>
                  </a:cubicBezTo>
                  <a:cubicBezTo>
                    <a:pt x="1449" y="552"/>
                    <a:pt x="1448" y="552"/>
                    <a:pt x="1446" y="552"/>
                  </a:cubicBezTo>
                  <a:cubicBezTo>
                    <a:pt x="1446" y="553"/>
                    <a:pt x="1445" y="552"/>
                    <a:pt x="1445" y="552"/>
                  </a:cubicBezTo>
                  <a:cubicBezTo>
                    <a:pt x="1445" y="552"/>
                    <a:pt x="1445" y="551"/>
                    <a:pt x="1445" y="551"/>
                  </a:cubicBezTo>
                  <a:cubicBezTo>
                    <a:pt x="1446" y="550"/>
                    <a:pt x="1447" y="549"/>
                    <a:pt x="1448" y="549"/>
                  </a:cubicBezTo>
                  <a:cubicBezTo>
                    <a:pt x="1447" y="549"/>
                    <a:pt x="1446" y="549"/>
                    <a:pt x="1445" y="548"/>
                  </a:cubicBezTo>
                  <a:cubicBezTo>
                    <a:pt x="1444" y="547"/>
                    <a:pt x="1444" y="546"/>
                    <a:pt x="1444" y="545"/>
                  </a:cubicBezTo>
                  <a:cubicBezTo>
                    <a:pt x="1445" y="543"/>
                    <a:pt x="1444" y="541"/>
                    <a:pt x="1442" y="540"/>
                  </a:cubicBezTo>
                  <a:cubicBezTo>
                    <a:pt x="1441" y="539"/>
                    <a:pt x="1441" y="538"/>
                    <a:pt x="1443" y="538"/>
                  </a:cubicBezTo>
                  <a:cubicBezTo>
                    <a:pt x="1443" y="538"/>
                    <a:pt x="1444" y="538"/>
                    <a:pt x="1444" y="537"/>
                  </a:cubicBezTo>
                  <a:cubicBezTo>
                    <a:pt x="1445" y="537"/>
                    <a:pt x="1445" y="537"/>
                    <a:pt x="1445" y="537"/>
                  </a:cubicBezTo>
                  <a:cubicBezTo>
                    <a:pt x="1444" y="535"/>
                    <a:pt x="1445" y="534"/>
                    <a:pt x="1444" y="532"/>
                  </a:cubicBezTo>
                  <a:cubicBezTo>
                    <a:pt x="1443" y="532"/>
                    <a:pt x="1442" y="533"/>
                    <a:pt x="1441" y="533"/>
                  </a:cubicBezTo>
                  <a:cubicBezTo>
                    <a:pt x="1441" y="532"/>
                    <a:pt x="1440" y="533"/>
                    <a:pt x="1440" y="533"/>
                  </a:cubicBezTo>
                  <a:cubicBezTo>
                    <a:pt x="1438" y="535"/>
                    <a:pt x="1436" y="537"/>
                    <a:pt x="1436" y="540"/>
                  </a:cubicBezTo>
                  <a:cubicBezTo>
                    <a:pt x="1436" y="541"/>
                    <a:pt x="1436" y="542"/>
                    <a:pt x="1435" y="543"/>
                  </a:cubicBezTo>
                  <a:cubicBezTo>
                    <a:pt x="1435" y="544"/>
                    <a:pt x="1435" y="544"/>
                    <a:pt x="1434" y="544"/>
                  </a:cubicBezTo>
                  <a:cubicBezTo>
                    <a:pt x="1434" y="544"/>
                    <a:pt x="1434" y="543"/>
                    <a:pt x="1434" y="543"/>
                  </a:cubicBezTo>
                  <a:cubicBezTo>
                    <a:pt x="1434" y="542"/>
                    <a:pt x="1434" y="541"/>
                    <a:pt x="1434" y="540"/>
                  </a:cubicBezTo>
                  <a:cubicBezTo>
                    <a:pt x="1434" y="536"/>
                    <a:pt x="1434" y="536"/>
                    <a:pt x="1435" y="533"/>
                  </a:cubicBezTo>
                  <a:cubicBezTo>
                    <a:pt x="1433" y="533"/>
                    <a:pt x="1431" y="532"/>
                    <a:pt x="1430" y="529"/>
                  </a:cubicBezTo>
                  <a:cubicBezTo>
                    <a:pt x="1430" y="529"/>
                    <a:pt x="1429" y="528"/>
                    <a:pt x="1428" y="528"/>
                  </a:cubicBezTo>
                  <a:cubicBezTo>
                    <a:pt x="1426" y="527"/>
                    <a:pt x="1425" y="526"/>
                    <a:pt x="1423" y="524"/>
                  </a:cubicBezTo>
                  <a:cubicBezTo>
                    <a:pt x="1423" y="523"/>
                    <a:pt x="1422" y="523"/>
                    <a:pt x="1421" y="523"/>
                  </a:cubicBezTo>
                  <a:cubicBezTo>
                    <a:pt x="1421" y="523"/>
                    <a:pt x="1420" y="524"/>
                    <a:pt x="1420" y="524"/>
                  </a:cubicBezTo>
                  <a:cubicBezTo>
                    <a:pt x="1417" y="524"/>
                    <a:pt x="1416" y="523"/>
                    <a:pt x="1416" y="520"/>
                  </a:cubicBezTo>
                  <a:cubicBezTo>
                    <a:pt x="1415" y="519"/>
                    <a:pt x="1417" y="518"/>
                    <a:pt x="1418" y="518"/>
                  </a:cubicBezTo>
                  <a:cubicBezTo>
                    <a:pt x="1419" y="519"/>
                    <a:pt x="1421" y="519"/>
                    <a:pt x="1422" y="520"/>
                  </a:cubicBezTo>
                  <a:cubicBezTo>
                    <a:pt x="1424" y="520"/>
                    <a:pt x="1425" y="520"/>
                    <a:pt x="1425" y="519"/>
                  </a:cubicBezTo>
                  <a:cubicBezTo>
                    <a:pt x="1426" y="518"/>
                    <a:pt x="1425" y="517"/>
                    <a:pt x="1425" y="517"/>
                  </a:cubicBezTo>
                  <a:cubicBezTo>
                    <a:pt x="1425" y="517"/>
                    <a:pt x="1424" y="517"/>
                    <a:pt x="1424" y="517"/>
                  </a:cubicBezTo>
                  <a:cubicBezTo>
                    <a:pt x="1421" y="517"/>
                    <a:pt x="1418" y="516"/>
                    <a:pt x="1417" y="513"/>
                  </a:cubicBezTo>
                  <a:cubicBezTo>
                    <a:pt x="1416" y="512"/>
                    <a:pt x="1415" y="512"/>
                    <a:pt x="1414" y="513"/>
                  </a:cubicBezTo>
                  <a:cubicBezTo>
                    <a:pt x="1413" y="514"/>
                    <a:pt x="1412" y="515"/>
                    <a:pt x="1411" y="514"/>
                  </a:cubicBezTo>
                  <a:cubicBezTo>
                    <a:pt x="1409" y="513"/>
                    <a:pt x="1407" y="513"/>
                    <a:pt x="1405" y="514"/>
                  </a:cubicBezTo>
                  <a:cubicBezTo>
                    <a:pt x="1402" y="515"/>
                    <a:pt x="1402" y="515"/>
                    <a:pt x="1401" y="512"/>
                  </a:cubicBezTo>
                  <a:cubicBezTo>
                    <a:pt x="1400" y="512"/>
                    <a:pt x="1400" y="511"/>
                    <a:pt x="1400" y="511"/>
                  </a:cubicBezTo>
                  <a:cubicBezTo>
                    <a:pt x="1399" y="509"/>
                    <a:pt x="1398" y="506"/>
                    <a:pt x="1399" y="504"/>
                  </a:cubicBezTo>
                  <a:cubicBezTo>
                    <a:pt x="1400" y="503"/>
                    <a:pt x="1400" y="502"/>
                    <a:pt x="1398" y="502"/>
                  </a:cubicBezTo>
                  <a:cubicBezTo>
                    <a:pt x="1398" y="502"/>
                    <a:pt x="1398" y="502"/>
                    <a:pt x="1397" y="502"/>
                  </a:cubicBezTo>
                  <a:cubicBezTo>
                    <a:pt x="1396" y="501"/>
                    <a:pt x="1396" y="501"/>
                    <a:pt x="1396" y="499"/>
                  </a:cubicBezTo>
                  <a:cubicBezTo>
                    <a:pt x="1395" y="499"/>
                    <a:pt x="1394" y="499"/>
                    <a:pt x="1393" y="499"/>
                  </a:cubicBezTo>
                  <a:cubicBezTo>
                    <a:pt x="1392" y="499"/>
                    <a:pt x="1391" y="498"/>
                    <a:pt x="1390" y="497"/>
                  </a:cubicBezTo>
                  <a:cubicBezTo>
                    <a:pt x="1389" y="496"/>
                    <a:pt x="1389" y="495"/>
                    <a:pt x="1391" y="494"/>
                  </a:cubicBezTo>
                  <a:cubicBezTo>
                    <a:pt x="1391" y="494"/>
                    <a:pt x="1392" y="494"/>
                    <a:pt x="1392" y="493"/>
                  </a:cubicBezTo>
                  <a:cubicBezTo>
                    <a:pt x="1392" y="491"/>
                    <a:pt x="1392" y="491"/>
                    <a:pt x="1393" y="490"/>
                  </a:cubicBezTo>
                  <a:cubicBezTo>
                    <a:pt x="1393" y="490"/>
                    <a:pt x="1392" y="490"/>
                    <a:pt x="1392" y="490"/>
                  </a:cubicBezTo>
                  <a:cubicBezTo>
                    <a:pt x="1390" y="490"/>
                    <a:pt x="1390" y="491"/>
                    <a:pt x="1389" y="489"/>
                  </a:cubicBezTo>
                  <a:cubicBezTo>
                    <a:pt x="1388" y="487"/>
                    <a:pt x="1387" y="487"/>
                    <a:pt x="1385" y="486"/>
                  </a:cubicBezTo>
                  <a:cubicBezTo>
                    <a:pt x="1384" y="486"/>
                    <a:pt x="1384" y="485"/>
                    <a:pt x="1384" y="484"/>
                  </a:cubicBezTo>
                  <a:cubicBezTo>
                    <a:pt x="1385" y="482"/>
                    <a:pt x="1386" y="481"/>
                    <a:pt x="1387" y="482"/>
                  </a:cubicBezTo>
                  <a:cubicBezTo>
                    <a:pt x="1388" y="482"/>
                    <a:pt x="1388" y="483"/>
                    <a:pt x="1389" y="483"/>
                  </a:cubicBezTo>
                  <a:cubicBezTo>
                    <a:pt x="1390" y="483"/>
                    <a:pt x="1391" y="483"/>
                    <a:pt x="1391" y="482"/>
                  </a:cubicBezTo>
                  <a:cubicBezTo>
                    <a:pt x="1391" y="481"/>
                    <a:pt x="1391" y="481"/>
                    <a:pt x="1391" y="480"/>
                  </a:cubicBezTo>
                  <a:cubicBezTo>
                    <a:pt x="1391" y="478"/>
                    <a:pt x="1392" y="478"/>
                    <a:pt x="1394" y="478"/>
                  </a:cubicBezTo>
                  <a:cubicBezTo>
                    <a:pt x="1395" y="478"/>
                    <a:pt x="1396" y="478"/>
                    <a:pt x="1395" y="480"/>
                  </a:cubicBezTo>
                  <a:cubicBezTo>
                    <a:pt x="1395" y="481"/>
                    <a:pt x="1395" y="482"/>
                    <a:pt x="1395" y="484"/>
                  </a:cubicBezTo>
                  <a:cubicBezTo>
                    <a:pt x="1394" y="486"/>
                    <a:pt x="1394" y="486"/>
                    <a:pt x="1396" y="487"/>
                  </a:cubicBezTo>
                  <a:cubicBezTo>
                    <a:pt x="1397" y="487"/>
                    <a:pt x="1397" y="488"/>
                    <a:pt x="1398" y="488"/>
                  </a:cubicBezTo>
                  <a:cubicBezTo>
                    <a:pt x="1398" y="488"/>
                    <a:pt x="1398" y="488"/>
                    <a:pt x="1398" y="488"/>
                  </a:cubicBezTo>
                  <a:cubicBezTo>
                    <a:pt x="1399" y="487"/>
                    <a:pt x="1399" y="486"/>
                    <a:pt x="1398" y="485"/>
                  </a:cubicBezTo>
                  <a:cubicBezTo>
                    <a:pt x="1398" y="483"/>
                    <a:pt x="1399" y="483"/>
                    <a:pt x="1400" y="482"/>
                  </a:cubicBezTo>
                  <a:cubicBezTo>
                    <a:pt x="1402" y="482"/>
                    <a:pt x="1402" y="482"/>
                    <a:pt x="1403" y="484"/>
                  </a:cubicBezTo>
                  <a:cubicBezTo>
                    <a:pt x="1403" y="485"/>
                    <a:pt x="1403" y="485"/>
                    <a:pt x="1403" y="486"/>
                  </a:cubicBezTo>
                  <a:cubicBezTo>
                    <a:pt x="1403" y="486"/>
                    <a:pt x="1403" y="486"/>
                    <a:pt x="1404" y="486"/>
                  </a:cubicBezTo>
                  <a:cubicBezTo>
                    <a:pt x="1405" y="485"/>
                    <a:pt x="1406" y="486"/>
                    <a:pt x="1406" y="487"/>
                  </a:cubicBezTo>
                  <a:cubicBezTo>
                    <a:pt x="1406" y="487"/>
                    <a:pt x="1407" y="488"/>
                    <a:pt x="1407" y="488"/>
                  </a:cubicBezTo>
                  <a:cubicBezTo>
                    <a:pt x="1407" y="488"/>
                    <a:pt x="1408" y="487"/>
                    <a:pt x="1408" y="487"/>
                  </a:cubicBezTo>
                  <a:cubicBezTo>
                    <a:pt x="1407" y="485"/>
                    <a:pt x="1407" y="484"/>
                    <a:pt x="1408" y="482"/>
                  </a:cubicBezTo>
                  <a:cubicBezTo>
                    <a:pt x="1408" y="482"/>
                    <a:pt x="1408" y="481"/>
                    <a:pt x="1407" y="481"/>
                  </a:cubicBezTo>
                  <a:cubicBezTo>
                    <a:pt x="1405" y="479"/>
                    <a:pt x="1405" y="478"/>
                    <a:pt x="1406" y="476"/>
                  </a:cubicBezTo>
                  <a:cubicBezTo>
                    <a:pt x="1407" y="475"/>
                    <a:pt x="1406" y="474"/>
                    <a:pt x="1405" y="473"/>
                  </a:cubicBezTo>
                  <a:cubicBezTo>
                    <a:pt x="1405" y="473"/>
                    <a:pt x="1404" y="472"/>
                    <a:pt x="1404" y="471"/>
                  </a:cubicBezTo>
                  <a:cubicBezTo>
                    <a:pt x="1404" y="470"/>
                    <a:pt x="1404" y="470"/>
                    <a:pt x="1404" y="470"/>
                  </a:cubicBezTo>
                  <a:cubicBezTo>
                    <a:pt x="1404" y="470"/>
                    <a:pt x="1405" y="470"/>
                    <a:pt x="1405" y="470"/>
                  </a:cubicBezTo>
                  <a:cubicBezTo>
                    <a:pt x="1406" y="471"/>
                    <a:pt x="1407" y="472"/>
                    <a:pt x="1408" y="473"/>
                  </a:cubicBezTo>
                  <a:cubicBezTo>
                    <a:pt x="1409" y="474"/>
                    <a:pt x="1409" y="473"/>
                    <a:pt x="1410" y="473"/>
                  </a:cubicBezTo>
                  <a:cubicBezTo>
                    <a:pt x="1410" y="472"/>
                    <a:pt x="1410" y="472"/>
                    <a:pt x="1410" y="471"/>
                  </a:cubicBezTo>
                  <a:cubicBezTo>
                    <a:pt x="1409" y="471"/>
                    <a:pt x="1409" y="470"/>
                    <a:pt x="1409" y="469"/>
                  </a:cubicBezTo>
                  <a:cubicBezTo>
                    <a:pt x="1409" y="469"/>
                    <a:pt x="1410" y="468"/>
                    <a:pt x="1411" y="468"/>
                  </a:cubicBezTo>
                  <a:cubicBezTo>
                    <a:pt x="1412" y="467"/>
                    <a:pt x="1412" y="466"/>
                    <a:pt x="1410" y="465"/>
                  </a:cubicBezTo>
                  <a:cubicBezTo>
                    <a:pt x="1409" y="465"/>
                    <a:pt x="1409" y="465"/>
                    <a:pt x="1409" y="464"/>
                  </a:cubicBezTo>
                  <a:cubicBezTo>
                    <a:pt x="1410" y="463"/>
                    <a:pt x="1411" y="462"/>
                    <a:pt x="1411" y="461"/>
                  </a:cubicBezTo>
                  <a:cubicBezTo>
                    <a:pt x="1411" y="461"/>
                    <a:pt x="1412" y="460"/>
                    <a:pt x="1411" y="460"/>
                  </a:cubicBezTo>
                  <a:cubicBezTo>
                    <a:pt x="1409" y="459"/>
                    <a:pt x="1410" y="458"/>
                    <a:pt x="1410" y="456"/>
                  </a:cubicBezTo>
                  <a:cubicBezTo>
                    <a:pt x="1410" y="455"/>
                    <a:pt x="1409" y="454"/>
                    <a:pt x="1408" y="453"/>
                  </a:cubicBezTo>
                  <a:cubicBezTo>
                    <a:pt x="1407" y="453"/>
                    <a:pt x="1406" y="453"/>
                    <a:pt x="1406" y="452"/>
                  </a:cubicBezTo>
                  <a:cubicBezTo>
                    <a:pt x="1406" y="451"/>
                    <a:pt x="1406" y="450"/>
                    <a:pt x="1405" y="451"/>
                  </a:cubicBezTo>
                  <a:cubicBezTo>
                    <a:pt x="1404" y="451"/>
                    <a:pt x="1403" y="450"/>
                    <a:pt x="1402" y="449"/>
                  </a:cubicBezTo>
                  <a:cubicBezTo>
                    <a:pt x="1402" y="448"/>
                    <a:pt x="1402" y="448"/>
                    <a:pt x="1401" y="447"/>
                  </a:cubicBezTo>
                  <a:cubicBezTo>
                    <a:pt x="1401" y="447"/>
                    <a:pt x="1400" y="447"/>
                    <a:pt x="1400" y="448"/>
                  </a:cubicBezTo>
                  <a:cubicBezTo>
                    <a:pt x="1400" y="448"/>
                    <a:pt x="1400" y="449"/>
                    <a:pt x="1400" y="449"/>
                  </a:cubicBezTo>
                  <a:cubicBezTo>
                    <a:pt x="1400" y="450"/>
                    <a:pt x="1399" y="450"/>
                    <a:pt x="1399" y="450"/>
                  </a:cubicBezTo>
                  <a:cubicBezTo>
                    <a:pt x="1398" y="450"/>
                    <a:pt x="1397" y="450"/>
                    <a:pt x="1397" y="449"/>
                  </a:cubicBezTo>
                  <a:cubicBezTo>
                    <a:pt x="1397" y="448"/>
                    <a:pt x="1397" y="446"/>
                    <a:pt x="1397" y="445"/>
                  </a:cubicBezTo>
                  <a:cubicBezTo>
                    <a:pt x="1397" y="444"/>
                    <a:pt x="1396" y="444"/>
                    <a:pt x="1395" y="444"/>
                  </a:cubicBezTo>
                  <a:cubicBezTo>
                    <a:pt x="1395" y="444"/>
                    <a:pt x="1394" y="444"/>
                    <a:pt x="1394" y="444"/>
                  </a:cubicBezTo>
                  <a:cubicBezTo>
                    <a:pt x="1392" y="444"/>
                    <a:pt x="1390" y="444"/>
                    <a:pt x="1389" y="442"/>
                  </a:cubicBezTo>
                  <a:cubicBezTo>
                    <a:pt x="1388" y="440"/>
                    <a:pt x="1387" y="440"/>
                    <a:pt x="1385" y="441"/>
                  </a:cubicBezTo>
                  <a:cubicBezTo>
                    <a:pt x="1383" y="442"/>
                    <a:pt x="1382" y="443"/>
                    <a:pt x="1381" y="445"/>
                  </a:cubicBezTo>
                  <a:cubicBezTo>
                    <a:pt x="1380" y="447"/>
                    <a:pt x="1378" y="449"/>
                    <a:pt x="1376" y="449"/>
                  </a:cubicBezTo>
                  <a:cubicBezTo>
                    <a:pt x="1374" y="449"/>
                    <a:pt x="1373" y="450"/>
                    <a:pt x="1372" y="452"/>
                  </a:cubicBezTo>
                  <a:cubicBezTo>
                    <a:pt x="1371" y="453"/>
                    <a:pt x="1371" y="454"/>
                    <a:pt x="1370" y="455"/>
                  </a:cubicBezTo>
                  <a:cubicBezTo>
                    <a:pt x="1369" y="457"/>
                    <a:pt x="1368" y="457"/>
                    <a:pt x="1366" y="456"/>
                  </a:cubicBezTo>
                  <a:cubicBezTo>
                    <a:pt x="1364" y="455"/>
                    <a:pt x="1362" y="454"/>
                    <a:pt x="1361" y="453"/>
                  </a:cubicBezTo>
                  <a:cubicBezTo>
                    <a:pt x="1359" y="452"/>
                    <a:pt x="1357" y="452"/>
                    <a:pt x="1357" y="454"/>
                  </a:cubicBezTo>
                  <a:cubicBezTo>
                    <a:pt x="1356" y="456"/>
                    <a:pt x="1356" y="457"/>
                    <a:pt x="1355" y="458"/>
                  </a:cubicBezTo>
                  <a:cubicBezTo>
                    <a:pt x="1355" y="459"/>
                    <a:pt x="1353" y="459"/>
                    <a:pt x="1353" y="458"/>
                  </a:cubicBezTo>
                  <a:cubicBezTo>
                    <a:pt x="1351" y="456"/>
                    <a:pt x="1348" y="455"/>
                    <a:pt x="1346" y="453"/>
                  </a:cubicBezTo>
                  <a:cubicBezTo>
                    <a:pt x="1346" y="453"/>
                    <a:pt x="1345" y="453"/>
                    <a:pt x="1345" y="453"/>
                  </a:cubicBezTo>
                  <a:cubicBezTo>
                    <a:pt x="1344" y="454"/>
                    <a:pt x="1344" y="454"/>
                    <a:pt x="1343" y="454"/>
                  </a:cubicBezTo>
                  <a:cubicBezTo>
                    <a:pt x="1342" y="454"/>
                    <a:pt x="1341" y="454"/>
                    <a:pt x="1341" y="453"/>
                  </a:cubicBezTo>
                  <a:cubicBezTo>
                    <a:pt x="1341" y="452"/>
                    <a:pt x="1340" y="452"/>
                    <a:pt x="1340" y="451"/>
                  </a:cubicBezTo>
                  <a:cubicBezTo>
                    <a:pt x="1340" y="449"/>
                    <a:pt x="1340" y="448"/>
                    <a:pt x="1342" y="447"/>
                  </a:cubicBezTo>
                  <a:cubicBezTo>
                    <a:pt x="1344" y="447"/>
                    <a:pt x="1345" y="447"/>
                    <a:pt x="1345" y="445"/>
                  </a:cubicBezTo>
                  <a:cubicBezTo>
                    <a:pt x="1345" y="444"/>
                    <a:pt x="1346" y="444"/>
                    <a:pt x="1347" y="445"/>
                  </a:cubicBezTo>
                  <a:cubicBezTo>
                    <a:pt x="1347" y="445"/>
                    <a:pt x="1348" y="446"/>
                    <a:pt x="1348" y="446"/>
                  </a:cubicBezTo>
                  <a:cubicBezTo>
                    <a:pt x="1349" y="446"/>
                    <a:pt x="1349" y="446"/>
                    <a:pt x="1349" y="445"/>
                  </a:cubicBezTo>
                  <a:cubicBezTo>
                    <a:pt x="1350" y="445"/>
                    <a:pt x="1350" y="445"/>
                    <a:pt x="1350" y="445"/>
                  </a:cubicBezTo>
                  <a:cubicBezTo>
                    <a:pt x="1350" y="443"/>
                    <a:pt x="1350" y="441"/>
                    <a:pt x="1351" y="439"/>
                  </a:cubicBezTo>
                  <a:cubicBezTo>
                    <a:pt x="1352" y="439"/>
                    <a:pt x="1352" y="438"/>
                    <a:pt x="1351" y="438"/>
                  </a:cubicBezTo>
                  <a:cubicBezTo>
                    <a:pt x="1351" y="437"/>
                    <a:pt x="1351" y="437"/>
                    <a:pt x="1351" y="437"/>
                  </a:cubicBezTo>
                  <a:cubicBezTo>
                    <a:pt x="1347" y="435"/>
                    <a:pt x="1345" y="431"/>
                    <a:pt x="1341" y="429"/>
                  </a:cubicBezTo>
                  <a:cubicBezTo>
                    <a:pt x="1340" y="429"/>
                    <a:pt x="1339" y="427"/>
                    <a:pt x="1339" y="425"/>
                  </a:cubicBezTo>
                  <a:cubicBezTo>
                    <a:pt x="1339" y="422"/>
                    <a:pt x="1339" y="419"/>
                    <a:pt x="1338" y="416"/>
                  </a:cubicBezTo>
                  <a:cubicBezTo>
                    <a:pt x="1338" y="416"/>
                    <a:pt x="1338" y="415"/>
                    <a:pt x="1338" y="415"/>
                  </a:cubicBezTo>
                  <a:cubicBezTo>
                    <a:pt x="1338" y="414"/>
                    <a:pt x="1339" y="412"/>
                    <a:pt x="1340" y="412"/>
                  </a:cubicBezTo>
                  <a:cubicBezTo>
                    <a:pt x="1341" y="412"/>
                    <a:pt x="1342" y="413"/>
                    <a:pt x="1342" y="414"/>
                  </a:cubicBezTo>
                  <a:cubicBezTo>
                    <a:pt x="1342" y="416"/>
                    <a:pt x="1342" y="417"/>
                    <a:pt x="1342" y="418"/>
                  </a:cubicBezTo>
                  <a:cubicBezTo>
                    <a:pt x="1342" y="420"/>
                    <a:pt x="1342" y="422"/>
                    <a:pt x="1344" y="422"/>
                  </a:cubicBezTo>
                  <a:cubicBezTo>
                    <a:pt x="1345" y="423"/>
                    <a:pt x="1345" y="424"/>
                    <a:pt x="1346" y="424"/>
                  </a:cubicBezTo>
                  <a:cubicBezTo>
                    <a:pt x="1347" y="423"/>
                    <a:pt x="1347" y="422"/>
                    <a:pt x="1347" y="421"/>
                  </a:cubicBezTo>
                  <a:cubicBezTo>
                    <a:pt x="1346" y="420"/>
                    <a:pt x="1346" y="420"/>
                    <a:pt x="1346" y="419"/>
                  </a:cubicBezTo>
                  <a:cubicBezTo>
                    <a:pt x="1346" y="418"/>
                    <a:pt x="1346" y="418"/>
                    <a:pt x="1347" y="417"/>
                  </a:cubicBezTo>
                  <a:cubicBezTo>
                    <a:pt x="1348" y="417"/>
                    <a:pt x="1350" y="416"/>
                    <a:pt x="1351" y="415"/>
                  </a:cubicBezTo>
                  <a:cubicBezTo>
                    <a:pt x="1353" y="415"/>
                    <a:pt x="1354" y="415"/>
                    <a:pt x="1355" y="416"/>
                  </a:cubicBezTo>
                  <a:cubicBezTo>
                    <a:pt x="1355" y="417"/>
                    <a:pt x="1356" y="417"/>
                    <a:pt x="1356" y="417"/>
                  </a:cubicBezTo>
                  <a:cubicBezTo>
                    <a:pt x="1356" y="416"/>
                    <a:pt x="1357" y="416"/>
                    <a:pt x="1357" y="415"/>
                  </a:cubicBezTo>
                  <a:cubicBezTo>
                    <a:pt x="1357" y="415"/>
                    <a:pt x="1356" y="415"/>
                    <a:pt x="1356" y="414"/>
                  </a:cubicBezTo>
                  <a:cubicBezTo>
                    <a:pt x="1356" y="412"/>
                    <a:pt x="1356" y="412"/>
                    <a:pt x="1358" y="410"/>
                  </a:cubicBezTo>
                  <a:cubicBezTo>
                    <a:pt x="1359" y="410"/>
                    <a:pt x="1360" y="409"/>
                    <a:pt x="1359" y="409"/>
                  </a:cubicBezTo>
                  <a:cubicBezTo>
                    <a:pt x="1357" y="407"/>
                    <a:pt x="1356" y="405"/>
                    <a:pt x="1355" y="403"/>
                  </a:cubicBezTo>
                  <a:cubicBezTo>
                    <a:pt x="1355" y="402"/>
                    <a:pt x="1355" y="402"/>
                    <a:pt x="1356" y="402"/>
                  </a:cubicBezTo>
                  <a:cubicBezTo>
                    <a:pt x="1357" y="401"/>
                    <a:pt x="1357" y="401"/>
                    <a:pt x="1357" y="400"/>
                  </a:cubicBezTo>
                  <a:cubicBezTo>
                    <a:pt x="1357" y="399"/>
                    <a:pt x="1357" y="399"/>
                    <a:pt x="1357" y="398"/>
                  </a:cubicBezTo>
                  <a:cubicBezTo>
                    <a:pt x="1357" y="397"/>
                    <a:pt x="1357" y="396"/>
                    <a:pt x="1358" y="396"/>
                  </a:cubicBezTo>
                  <a:cubicBezTo>
                    <a:pt x="1359" y="395"/>
                    <a:pt x="1359" y="397"/>
                    <a:pt x="1360" y="397"/>
                  </a:cubicBezTo>
                  <a:cubicBezTo>
                    <a:pt x="1361" y="398"/>
                    <a:pt x="1362" y="399"/>
                    <a:pt x="1362" y="401"/>
                  </a:cubicBezTo>
                  <a:cubicBezTo>
                    <a:pt x="1362" y="402"/>
                    <a:pt x="1363" y="403"/>
                    <a:pt x="1364" y="404"/>
                  </a:cubicBezTo>
                  <a:cubicBezTo>
                    <a:pt x="1364" y="404"/>
                    <a:pt x="1364" y="404"/>
                    <a:pt x="1365" y="404"/>
                  </a:cubicBezTo>
                  <a:cubicBezTo>
                    <a:pt x="1365" y="403"/>
                    <a:pt x="1365" y="403"/>
                    <a:pt x="1365" y="403"/>
                  </a:cubicBezTo>
                  <a:cubicBezTo>
                    <a:pt x="1366" y="402"/>
                    <a:pt x="1365" y="401"/>
                    <a:pt x="1365" y="401"/>
                  </a:cubicBezTo>
                  <a:cubicBezTo>
                    <a:pt x="1364" y="399"/>
                    <a:pt x="1364" y="398"/>
                    <a:pt x="1365" y="398"/>
                  </a:cubicBezTo>
                  <a:cubicBezTo>
                    <a:pt x="1366" y="397"/>
                    <a:pt x="1368" y="397"/>
                    <a:pt x="1369" y="398"/>
                  </a:cubicBezTo>
                  <a:cubicBezTo>
                    <a:pt x="1369" y="398"/>
                    <a:pt x="1370" y="399"/>
                    <a:pt x="1370" y="400"/>
                  </a:cubicBezTo>
                  <a:cubicBezTo>
                    <a:pt x="1371" y="400"/>
                    <a:pt x="1371" y="401"/>
                    <a:pt x="1372" y="401"/>
                  </a:cubicBezTo>
                  <a:cubicBezTo>
                    <a:pt x="1372" y="400"/>
                    <a:pt x="1371" y="399"/>
                    <a:pt x="1371" y="398"/>
                  </a:cubicBezTo>
                  <a:cubicBezTo>
                    <a:pt x="1371" y="398"/>
                    <a:pt x="1371" y="398"/>
                    <a:pt x="1372" y="398"/>
                  </a:cubicBezTo>
                  <a:cubicBezTo>
                    <a:pt x="1372" y="397"/>
                    <a:pt x="1372" y="397"/>
                    <a:pt x="1372" y="398"/>
                  </a:cubicBezTo>
                  <a:cubicBezTo>
                    <a:pt x="1374" y="399"/>
                    <a:pt x="1375" y="400"/>
                    <a:pt x="1377" y="401"/>
                  </a:cubicBezTo>
                  <a:cubicBezTo>
                    <a:pt x="1378" y="401"/>
                    <a:pt x="1379" y="401"/>
                    <a:pt x="1379" y="399"/>
                  </a:cubicBezTo>
                  <a:cubicBezTo>
                    <a:pt x="1379" y="399"/>
                    <a:pt x="1379" y="398"/>
                    <a:pt x="1379" y="398"/>
                  </a:cubicBezTo>
                  <a:cubicBezTo>
                    <a:pt x="1379" y="397"/>
                    <a:pt x="1380" y="397"/>
                    <a:pt x="1381" y="397"/>
                  </a:cubicBezTo>
                  <a:cubicBezTo>
                    <a:pt x="1381" y="398"/>
                    <a:pt x="1381" y="398"/>
                    <a:pt x="1382" y="398"/>
                  </a:cubicBezTo>
                  <a:cubicBezTo>
                    <a:pt x="1382" y="399"/>
                    <a:pt x="1383" y="398"/>
                    <a:pt x="1383" y="398"/>
                  </a:cubicBezTo>
                  <a:cubicBezTo>
                    <a:pt x="1384" y="397"/>
                    <a:pt x="1384" y="396"/>
                    <a:pt x="1384" y="395"/>
                  </a:cubicBezTo>
                  <a:cubicBezTo>
                    <a:pt x="1384" y="394"/>
                    <a:pt x="1383" y="393"/>
                    <a:pt x="1382" y="393"/>
                  </a:cubicBezTo>
                  <a:cubicBezTo>
                    <a:pt x="1381" y="392"/>
                    <a:pt x="1380" y="391"/>
                    <a:pt x="1379" y="390"/>
                  </a:cubicBezTo>
                  <a:cubicBezTo>
                    <a:pt x="1377" y="388"/>
                    <a:pt x="1375" y="387"/>
                    <a:pt x="1373" y="387"/>
                  </a:cubicBezTo>
                  <a:cubicBezTo>
                    <a:pt x="1372" y="387"/>
                    <a:pt x="1371" y="386"/>
                    <a:pt x="1371" y="385"/>
                  </a:cubicBezTo>
                  <a:cubicBezTo>
                    <a:pt x="1371" y="384"/>
                    <a:pt x="1371" y="384"/>
                    <a:pt x="1372" y="383"/>
                  </a:cubicBezTo>
                  <a:cubicBezTo>
                    <a:pt x="1373" y="383"/>
                    <a:pt x="1373" y="383"/>
                    <a:pt x="1374" y="383"/>
                  </a:cubicBezTo>
                  <a:cubicBezTo>
                    <a:pt x="1375" y="384"/>
                    <a:pt x="1375" y="384"/>
                    <a:pt x="1376" y="385"/>
                  </a:cubicBezTo>
                  <a:cubicBezTo>
                    <a:pt x="1376" y="384"/>
                    <a:pt x="1376" y="384"/>
                    <a:pt x="1376" y="384"/>
                  </a:cubicBezTo>
                  <a:cubicBezTo>
                    <a:pt x="1376" y="382"/>
                    <a:pt x="1376" y="379"/>
                    <a:pt x="1379" y="378"/>
                  </a:cubicBezTo>
                  <a:cubicBezTo>
                    <a:pt x="1379" y="378"/>
                    <a:pt x="1379" y="377"/>
                    <a:pt x="1379" y="377"/>
                  </a:cubicBezTo>
                  <a:cubicBezTo>
                    <a:pt x="1378" y="376"/>
                    <a:pt x="1378" y="376"/>
                    <a:pt x="1377" y="376"/>
                  </a:cubicBezTo>
                  <a:cubicBezTo>
                    <a:pt x="1375" y="375"/>
                    <a:pt x="1373" y="374"/>
                    <a:pt x="1372" y="371"/>
                  </a:cubicBezTo>
                  <a:cubicBezTo>
                    <a:pt x="1371" y="370"/>
                    <a:pt x="1370" y="370"/>
                    <a:pt x="1370" y="370"/>
                  </a:cubicBezTo>
                  <a:cubicBezTo>
                    <a:pt x="1367" y="369"/>
                    <a:pt x="1365" y="367"/>
                    <a:pt x="1364" y="365"/>
                  </a:cubicBezTo>
                  <a:cubicBezTo>
                    <a:pt x="1363" y="364"/>
                    <a:pt x="1363" y="363"/>
                    <a:pt x="1364" y="362"/>
                  </a:cubicBezTo>
                  <a:cubicBezTo>
                    <a:pt x="1364" y="361"/>
                    <a:pt x="1365" y="361"/>
                    <a:pt x="1366" y="361"/>
                  </a:cubicBezTo>
                  <a:cubicBezTo>
                    <a:pt x="1367" y="361"/>
                    <a:pt x="1368" y="361"/>
                    <a:pt x="1369" y="362"/>
                  </a:cubicBezTo>
                  <a:cubicBezTo>
                    <a:pt x="1370" y="362"/>
                    <a:pt x="1371" y="362"/>
                    <a:pt x="1372" y="360"/>
                  </a:cubicBezTo>
                  <a:cubicBezTo>
                    <a:pt x="1373" y="358"/>
                    <a:pt x="1373" y="358"/>
                    <a:pt x="1375" y="359"/>
                  </a:cubicBezTo>
                  <a:cubicBezTo>
                    <a:pt x="1376" y="360"/>
                    <a:pt x="1377" y="360"/>
                    <a:pt x="1377" y="363"/>
                  </a:cubicBezTo>
                  <a:cubicBezTo>
                    <a:pt x="1378" y="361"/>
                    <a:pt x="1378" y="361"/>
                    <a:pt x="1379" y="360"/>
                  </a:cubicBezTo>
                  <a:cubicBezTo>
                    <a:pt x="1379" y="360"/>
                    <a:pt x="1381" y="360"/>
                    <a:pt x="1381" y="360"/>
                  </a:cubicBezTo>
                  <a:cubicBezTo>
                    <a:pt x="1382" y="361"/>
                    <a:pt x="1382" y="361"/>
                    <a:pt x="1382" y="362"/>
                  </a:cubicBezTo>
                  <a:cubicBezTo>
                    <a:pt x="1382" y="364"/>
                    <a:pt x="1382" y="365"/>
                    <a:pt x="1383" y="366"/>
                  </a:cubicBezTo>
                  <a:cubicBezTo>
                    <a:pt x="1383" y="366"/>
                    <a:pt x="1383" y="365"/>
                    <a:pt x="1384" y="365"/>
                  </a:cubicBezTo>
                  <a:cubicBezTo>
                    <a:pt x="1384" y="364"/>
                    <a:pt x="1385" y="364"/>
                    <a:pt x="1385" y="364"/>
                  </a:cubicBezTo>
                  <a:cubicBezTo>
                    <a:pt x="1386" y="364"/>
                    <a:pt x="1387" y="365"/>
                    <a:pt x="1387" y="365"/>
                  </a:cubicBezTo>
                  <a:cubicBezTo>
                    <a:pt x="1387" y="367"/>
                    <a:pt x="1388" y="369"/>
                    <a:pt x="1387" y="371"/>
                  </a:cubicBezTo>
                  <a:cubicBezTo>
                    <a:pt x="1387" y="372"/>
                    <a:pt x="1387" y="373"/>
                    <a:pt x="1387" y="374"/>
                  </a:cubicBezTo>
                  <a:cubicBezTo>
                    <a:pt x="1387" y="374"/>
                    <a:pt x="1387" y="374"/>
                    <a:pt x="1387" y="374"/>
                  </a:cubicBezTo>
                  <a:cubicBezTo>
                    <a:pt x="1388" y="374"/>
                    <a:pt x="1388" y="374"/>
                    <a:pt x="1388" y="374"/>
                  </a:cubicBezTo>
                  <a:cubicBezTo>
                    <a:pt x="1389" y="373"/>
                    <a:pt x="1390" y="373"/>
                    <a:pt x="1390" y="372"/>
                  </a:cubicBezTo>
                  <a:cubicBezTo>
                    <a:pt x="1391" y="371"/>
                    <a:pt x="1391" y="370"/>
                    <a:pt x="1391" y="370"/>
                  </a:cubicBezTo>
                  <a:cubicBezTo>
                    <a:pt x="1388" y="368"/>
                    <a:pt x="1390" y="365"/>
                    <a:pt x="1390" y="363"/>
                  </a:cubicBezTo>
                  <a:cubicBezTo>
                    <a:pt x="1390" y="363"/>
                    <a:pt x="1390" y="363"/>
                    <a:pt x="1390" y="363"/>
                  </a:cubicBezTo>
                  <a:cubicBezTo>
                    <a:pt x="1390" y="362"/>
                    <a:pt x="1391" y="362"/>
                    <a:pt x="1391" y="362"/>
                  </a:cubicBezTo>
                  <a:cubicBezTo>
                    <a:pt x="1393" y="363"/>
                    <a:pt x="1396" y="364"/>
                    <a:pt x="1397" y="366"/>
                  </a:cubicBezTo>
                  <a:cubicBezTo>
                    <a:pt x="1398" y="367"/>
                    <a:pt x="1398" y="367"/>
                    <a:pt x="1398" y="367"/>
                  </a:cubicBezTo>
                  <a:cubicBezTo>
                    <a:pt x="1399" y="366"/>
                    <a:pt x="1399" y="366"/>
                    <a:pt x="1399" y="365"/>
                  </a:cubicBezTo>
                  <a:cubicBezTo>
                    <a:pt x="1399" y="364"/>
                    <a:pt x="1398" y="363"/>
                    <a:pt x="1398" y="363"/>
                  </a:cubicBezTo>
                  <a:cubicBezTo>
                    <a:pt x="1398" y="360"/>
                    <a:pt x="1399" y="359"/>
                    <a:pt x="1401" y="359"/>
                  </a:cubicBezTo>
                  <a:cubicBezTo>
                    <a:pt x="1402" y="359"/>
                    <a:pt x="1403" y="359"/>
                    <a:pt x="1403" y="359"/>
                  </a:cubicBezTo>
                  <a:cubicBezTo>
                    <a:pt x="1404" y="358"/>
                    <a:pt x="1402" y="358"/>
                    <a:pt x="1402" y="358"/>
                  </a:cubicBezTo>
                  <a:cubicBezTo>
                    <a:pt x="1400" y="357"/>
                    <a:pt x="1399" y="356"/>
                    <a:pt x="1400" y="354"/>
                  </a:cubicBezTo>
                  <a:cubicBezTo>
                    <a:pt x="1401" y="353"/>
                    <a:pt x="1402" y="351"/>
                    <a:pt x="1402" y="349"/>
                  </a:cubicBezTo>
                  <a:cubicBezTo>
                    <a:pt x="1402" y="347"/>
                    <a:pt x="1402" y="345"/>
                    <a:pt x="1400" y="344"/>
                  </a:cubicBezTo>
                  <a:cubicBezTo>
                    <a:pt x="1399" y="344"/>
                    <a:pt x="1399" y="343"/>
                    <a:pt x="1398" y="343"/>
                  </a:cubicBezTo>
                  <a:cubicBezTo>
                    <a:pt x="1397" y="342"/>
                    <a:pt x="1397" y="341"/>
                    <a:pt x="1398" y="340"/>
                  </a:cubicBezTo>
                  <a:cubicBezTo>
                    <a:pt x="1398" y="340"/>
                    <a:pt x="1400" y="340"/>
                    <a:pt x="1400" y="340"/>
                  </a:cubicBezTo>
                  <a:cubicBezTo>
                    <a:pt x="1401" y="341"/>
                    <a:pt x="1401" y="341"/>
                    <a:pt x="1402" y="341"/>
                  </a:cubicBezTo>
                  <a:cubicBezTo>
                    <a:pt x="1403" y="342"/>
                    <a:pt x="1403" y="343"/>
                    <a:pt x="1404" y="344"/>
                  </a:cubicBezTo>
                  <a:cubicBezTo>
                    <a:pt x="1406" y="345"/>
                    <a:pt x="1407" y="346"/>
                    <a:pt x="1407" y="348"/>
                  </a:cubicBezTo>
                  <a:cubicBezTo>
                    <a:pt x="1407" y="348"/>
                    <a:pt x="1407" y="349"/>
                    <a:pt x="1407" y="350"/>
                  </a:cubicBezTo>
                  <a:cubicBezTo>
                    <a:pt x="1408" y="350"/>
                    <a:pt x="1409" y="351"/>
                    <a:pt x="1409" y="350"/>
                  </a:cubicBezTo>
                  <a:cubicBezTo>
                    <a:pt x="1410" y="350"/>
                    <a:pt x="1409" y="349"/>
                    <a:pt x="1409" y="349"/>
                  </a:cubicBezTo>
                  <a:cubicBezTo>
                    <a:pt x="1409" y="348"/>
                    <a:pt x="1408" y="347"/>
                    <a:pt x="1408" y="345"/>
                  </a:cubicBezTo>
                  <a:cubicBezTo>
                    <a:pt x="1408" y="344"/>
                    <a:pt x="1408" y="343"/>
                    <a:pt x="1409" y="343"/>
                  </a:cubicBezTo>
                  <a:cubicBezTo>
                    <a:pt x="1410" y="343"/>
                    <a:pt x="1411" y="342"/>
                    <a:pt x="1411" y="341"/>
                  </a:cubicBezTo>
                  <a:cubicBezTo>
                    <a:pt x="1411" y="340"/>
                    <a:pt x="1411" y="339"/>
                    <a:pt x="1411" y="338"/>
                  </a:cubicBezTo>
                  <a:cubicBezTo>
                    <a:pt x="1411" y="337"/>
                    <a:pt x="1412" y="337"/>
                    <a:pt x="1413" y="337"/>
                  </a:cubicBezTo>
                  <a:cubicBezTo>
                    <a:pt x="1413" y="337"/>
                    <a:pt x="1414" y="338"/>
                    <a:pt x="1414" y="338"/>
                  </a:cubicBezTo>
                  <a:cubicBezTo>
                    <a:pt x="1415" y="338"/>
                    <a:pt x="1415" y="339"/>
                    <a:pt x="1416" y="338"/>
                  </a:cubicBezTo>
                  <a:cubicBezTo>
                    <a:pt x="1418" y="337"/>
                    <a:pt x="1417" y="336"/>
                    <a:pt x="1416" y="336"/>
                  </a:cubicBezTo>
                  <a:cubicBezTo>
                    <a:pt x="1416" y="335"/>
                    <a:pt x="1418" y="334"/>
                    <a:pt x="1416" y="334"/>
                  </a:cubicBezTo>
                  <a:cubicBezTo>
                    <a:pt x="1415" y="334"/>
                    <a:pt x="1414" y="334"/>
                    <a:pt x="1413" y="333"/>
                  </a:cubicBezTo>
                  <a:cubicBezTo>
                    <a:pt x="1411" y="332"/>
                    <a:pt x="1409" y="330"/>
                    <a:pt x="1407" y="329"/>
                  </a:cubicBezTo>
                  <a:cubicBezTo>
                    <a:pt x="1405" y="327"/>
                    <a:pt x="1405" y="327"/>
                    <a:pt x="1403" y="328"/>
                  </a:cubicBezTo>
                  <a:cubicBezTo>
                    <a:pt x="1403" y="328"/>
                    <a:pt x="1402" y="329"/>
                    <a:pt x="1402" y="328"/>
                  </a:cubicBezTo>
                  <a:cubicBezTo>
                    <a:pt x="1401" y="328"/>
                    <a:pt x="1400" y="331"/>
                    <a:pt x="1399" y="330"/>
                  </a:cubicBezTo>
                  <a:cubicBezTo>
                    <a:pt x="1398" y="329"/>
                    <a:pt x="1398" y="328"/>
                    <a:pt x="1398" y="326"/>
                  </a:cubicBezTo>
                  <a:cubicBezTo>
                    <a:pt x="1397" y="325"/>
                    <a:pt x="1395" y="324"/>
                    <a:pt x="1393" y="325"/>
                  </a:cubicBezTo>
                  <a:cubicBezTo>
                    <a:pt x="1393" y="325"/>
                    <a:pt x="1393" y="325"/>
                    <a:pt x="1393" y="325"/>
                  </a:cubicBezTo>
                  <a:cubicBezTo>
                    <a:pt x="1391" y="324"/>
                    <a:pt x="1388" y="324"/>
                    <a:pt x="1387" y="325"/>
                  </a:cubicBezTo>
                  <a:cubicBezTo>
                    <a:pt x="1386" y="326"/>
                    <a:pt x="1385" y="326"/>
                    <a:pt x="1385" y="326"/>
                  </a:cubicBezTo>
                  <a:cubicBezTo>
                    <a:pt x="1383" y="327"/>
                    <a:pt x="1381" y="327"/>
                    <a:pt x="1380" y="327"/>
                  </a:cubicBezTo>
                  <a:cubicBezTo>
                    <a:pt x="1378" y="326"/>
                    <a:pt x="1377" y="326"/>
                    <a:pt x="1377" y="328"/>
                  </a:cubicBezTo>
                  <a:cubicBezTo>
                    <a:pt x="1377" y="329"/>
                    <a:pt x="1376" y="331"/>
                    <a:pt x="1375" y="332"/>
                  </a:cubicBezTo>
                  <a:cubicBezTo>
                    <a:pt x="1375" y="333"/>
                    <a:pt x="1375" y="334"/>
                    <a:pt x="1375" y="335"/>
                  </a:cubicBezTo>
                  <a:cubicBezTo>
                    <a:pt x="1375" y="336"/>
                    <a:pt x="1374" y="337"/>
                    <a:pt x="1373" y="337"/>
                  </a:cubicBezTo>
                  <a:cubicBezTo>
                    <a:pt x="1373" y="338"/>
                    <a:pt x="1371" y="338"/>
                    <a:pt x="1371" y="337"/>
                  </a:cubicBezTo>
                  <a:cubicBezTo>
                    <a:pt x="1369" y="336"/>
                    <a:pt x="1367" y="334"/>
                    <a:pt x="1367" y="332"/>
                  </a:cubicBezTo>
                  <a:cubicBezTo>
                    <a:pt x="1367" y="329"/>
                    <a:pt x="1365" y="327"/>
                    <a:pt x="1362" y="326"/>
                  </a:cubicBezTo>
                  <a:cubicBezTo>
                    <a:pt x="1361" y="326"/>
                    <a:pt x="1361" y="326"/>
                    <a:pt x="1360" y="326"/>
                  </a:cubicBezTo>
                  <a:cubicBezTo>
                    <a:pt x="1358" y="325"/>
                    <a:pt x="1357" y="324"/>
                    <a:pt x="1356" y="323"/>
                  </a:cubicBezTo>
                  <a:cubicBezTo>
                    <a:pt x="1355" y="321"/>
                    <a:pt x="1354" y="320"/>
                    <a:pt x="1352" y="319"/>
                  </a:cubicBezTo>
                  <a:cubicBezTo>
                    <a:pt x="1350" y="318"/>
                    <a:pt x="1349" y="318"/>
                    <a:pt x="1348" y="319"/>
                  </a:cubicBezTo>
                  <a:cubicBezTo>
                    <a:pt x="1347" y="319"/>
                    <a:pt x="1347" y="320"/>
                    <a:pt x="1346" y="320"/>
                  </a:cubicBezTo>
                  <a:cubicBezTo>
                    <a:pt x="1344" y="320"/>
                    <a:pt x="1343" y="319"/>
                    <a:pt x="1342" y="320"/>
                  </a:cubicBezTo>
                  <a:cubicBezTo>
                    <a:pt x="1340" y="320"/>
                    <a:pt x="1340" y="321"/>
                    <a:pt x="1338" y="321"/>
                  </a:cubicBezTo>
                  <a:cubicBezTo>
                    <a:pt x="1338" y="321"/>
                    <a:pt x="1337" y="321"/>
                    <a:pt x="1336" y="321"/>
                  </a:cubicBezTo>
                  <a:cubicBezTo>
                    <a:pt x="1334" y="320"/>
                    <a:pt x="1332" y="318"/>
                    <a:pt x="1331" y="316"/>
                  </a:cubicBezTo>
                  <a:cubicBezTo>
                    <a:pt x="1330" y="316"/>
                    <a:pt x="1330" y="315"/>
                    <a:pt x="1331" y="315"/>
                  </a:cubicBezTo>
                  <a:cubicBezTo>
                    <a:pt x="1331" y="314"/>
                    <a:pt x="1331" y="314"/>
                    <a:pt x="1332" y="314"/>
                  </a:cubicBezTo>
                  <a:cubicBezTo>
                    <a:pt x="1333" y="314"/>
                    <a:pt x="1335" y="315"/>
                    <a:pt x="1336" y="315"/>
                  </a:cubicBezTo>
                  <a:cubicBezTo>
                    <a:pt x="1337" y="316"/>
                    <a:pt x="1337" y="315"/>
                    <a:pt x="1338" y="315"/>
                  </a:cubicBezTo>
                  <a:cubicBezTo>
                    <a:pt x="1339" y="313"/>
                    <a:pt x="1340" y="312"/>
                    <a:pt x="1341" y="311"/>
                  </a:cubicBezTo>
                  <a:cubicBezTo>
                    <a:pt x="1343" y="311"/>
                    <a:pt x="1344" y="313"/>
                    <a:pt x="1345" y="313"/>
                  </a:cubicBezTo>
                  <a:cubicBezTo>
                    <a:pt x="1345" y="312"/>
                    <a:pt x="1345" y="312"/>
                    <a:pt x="1344" y="311"/>
                  </a:cubicBezTo>
                  <a:cubicBezTo>
                    <a:pt x="1344" y="311"/>
                    <a:pt x="1343" y="310"/>
                    <a:pt x="1344" y="309"/>
                  </a:cubicBezTo>
                  <a:cubicBezTo>
                    <a:pt x="1344" y="308"/>
                    <a:pt x="1345" y="307"/>
                    <a:pt x="1346" y="305"/>
                  </a:cubicBezTo>
                  <a:cubicBezTo>
                    <a:pt x="1347" y="304"/>
                    <a:pt x="1348" y="304"/>
                    <a:pt x="1349" y="306"/>
                  </a:cubicBezTo>
                  <a:cubicBezTo>
                    <a:pt x="1349" y="308"/>
                    <a:pt x="1351" y="309"/>
                    <a:pt x="1352" y="310"/>
                  </a:cubicBezTo>
                  <a:cubicBezTo>
                    <a:pt x="1353" y="311"/>
                    <a:pt x="1354" y="311"/>
                    <a:pt x="1354" y="310"/>
                  </a:cubicBezTo>
                  <a:cubicBezTo>
                    <a:pt x="1354" y="309"/>
                    <a:pt x="1354" y="309"/>
                    <a:pt x="1354" y="309"/>
                  </a:cubicBezTo>
                  <a:cubicBezTo>
                    <a:pt x="1354" y="308"/>
                    <a:pt x="1354" y="306"/>
                    <a:pt x="1356" y="306"/>
                  </a:cubicBezTo>
                  <a:cubicBezTo>
                    <a:pt x="1357" y="306"/>
                    <a:pt x="1359" y="308"/>
                    <a:pt x="1359" y="309"/>
                  </a:cubicBezTo>
                  <a:cubicBezTo>
                    <a:pt x="1359" y="310"/>
                    <a:pt x="1359" y="311"/>
                    <a:pt x="1359" y="312"/>
                  </a:cubicBezTo>
                  <a:cubicBezTo>
                    <a:pt x="1358" y="314"/>
                    <a:pt x="1358" y="316"/>
                    <a:pt x="1358" y="318"/>
                  </a:cubicBezTo>
                  <a:cubicBezTo>
                    <a:pt x="1359" y="317"/>
                    <a:pt x="1359" y="316"/>
                    <a:pt x="1360" y="315"/>
                  </a:cubicBezTo>
                  <a:cubicBezTo>
                    <a:pt x="1360" y="315"/>
                    <a:pt x="1360" y="314"/>
                    <a:pt x="1361" y="313"/>
                  </a:cubicBezTo>
                  <a:cubicBezTo>
                    <a:pt x="1361" y="312"/>
                    <a:pt x="1361" y="312"/>
                    <a:pt x="1362" y="312"/>
                  </a:cubicBezTo>
                  <a:cubicBezTo>
                    <a:pt x="1363" y="312"/>
                    <a:pt x="1363" y="312"/>
                    <a:pt x="1363" y="313"/>
                  </a:cubicBezTo>
                  <a:cubicBezTo>
                    <a:pt x="1363" y="316"/>
                    <a:pt x="1366" y="318"/>
                    <a:pt x="1366" y="320"/>
                  </a:cubicBezTo>
                  <a:cubicBezTo>
                    <a:pt x="1366" y="321"/>
                    <a:pt x="1367" y="321"/>
                    <a:pt x="1367" y="321"/>
                  </a:cubicBezTo>
                  <a:cubicBezTo>
                    <a:pt x="1368" y="320"/>
                    <a:pt x="1368" y="319"/>
                    <a:pt x="1368" y="319"/>
                  </a:cubicBezTo>
                  <a:cubicBezTo>
                    <a:pt x="1369" y="318"/>
                    <a:pt x="1368" y="316"/>
                    <a:pt x="1370" y="315"/>
                  </a:cubicBezTo>
                  <a:cubicBezTo>
                    <a:pt x="1372" y="315"/>
                    <a:pt x="1373" y="314"/>
                    <a:pt x="1374" y="315"/>
                  </a:cubicBezTo>
                  <a:cubicBezTo>
                    <a:pt x="1375" y="315"/>
                    <a:pt x="1375" y="315"/>
                    <a:pt x="1376" y="315"/>
                  </a:cubicBezTo>
                  <a:cubicBezTo>
                    <a:pt x="1376" y="314"/>
                    <a:pt x="1376" y="314"/>
                    <a:pt x="1376" y="313"/>
                  </a:cubicBezTo>
                  <a:cubicBezTo>
                    <a:pt x="1375" y="313"/>
                    <a:pt x="1375" y="312"/>
                    <a:pt x="1375" y="312"/>
                  </a:cubicBezTo>
                  <a:cubicBezTo>
                    <a:pt x="1374" y="312"/>
                    <a:pt x="1374" y="312"/>
                    <a:pt x="1374" y="312"/>
                  </a:cubicBezTo>
                  <a:cubicBezTo>
                    <a:pt x="1371" y="312"/>
                    <a:pt x="1369" y="310"/>
                    <a:pt x="1368" y="308"/>
                  </a:cubicBezTo>
                  <a:cubicBezTo>
                    <a:pt x="1367" y="306"/>
                    <a:pt x="1366" y="304"/>
                    <a:pt x="1363" y="303"/>
                  </a:cubicBezTo>
                  <a:cubicBezTo>
                    <a:pt x="1363" y="303"/>
                    <a:pt x="1363" y="303"/>
                    <a:pt x="1363" y="303"/>
                  </a:cubicBezTo>
                  <a:cubicBezTo>
                    <a:pt x="1363" y="303"/>
                    <a:pt x="1362" y="303"/>
                    <a:pt x="1362" y="303"/>
                  </a:cubicBezTo>
                  <a:cubicBezTo>
                    <a:pt x="1360" y="302"/>
                    <a:pt x="1359" y="300"/>
                    <a:pt x="1357" y="299"/>
                  </a:cubicBezTo>
                  <a:cubicBezTo>
                    <a:pt x="1357" y="299"/>
                    <a:pt x="1357" y="298"/>
                    <a:pt x="1357" y="298"/>
                  </a:cubicBezTo>
                  <a:cubicBezTo>
                    <a:pt x="1357" y="297"/>
                    <a:pt x="1358" y="297"/>
                    <a:pt x="1358" y="297"/>
                  </a:cubicBezTo>
                  <a:cubicBezTo>
                    <a:pt x="1360" y="298"/>
                    <a:pt x="1361" y="298"/>
                    <a:pt x="1362" y="297"/>
                  </a:cubicBezTo>
                  <a:cubicBezTo>
                    <a:pt x="1363" y="296"/>
                    <a:pt x="1364" y="297"/>
                    <a:pt x="1365" y="297"/>
                  </a:cubicBezTo>
                  <a:cubicBezTo>
                    <a:pt x="1366" y="298"/>
                    <a:pt x="1367" y="299"/>
                    <a:pt x="1368" y="300"/>
                  </a:cubicBezTo>
                  <a:cubicBezTo>
                    <a:pt x="1368" y="301"/>
                    <a:pt x="1369" y="302"/>
                    <a:pt x="1370" y="302"/>
                  </a:cubicBezTo>
                  <a:cubicBezTo>
                    <a:pt x="1370" y="303"/>
                    <a:pt x="1371" y="303"/>
                    <a:pt x="1371" y="303"/>
                  </a:cubicBezTo>
                  <a:cubicBezTo>
                    <a:pt x="1372" y="302"/>
                    <a:pt x="1372" y="302"/>
                    <a:pt x="1372" y="301"/>
                  </a:cubicBezTo>
                  <a:cubicBezTo>
                    <a:pt x="1372" y="301"/>
                    <a:pt x="1371" y="301"/>
                    <a:pt x="1371" y="301"/>
                  </a:cubicBezTo>
                  <a:cubicBezTo>
                    <a:pt x="1368" y="299"/>
                    <a:pt x="1366" y="296"/>
                    <a:pt x="1362" y="295"/>
                  </a:cubicBezTo>
                  <a:cubicBezTo>
                    <a:pt x="1361" y="295"/>
                    <a:pt x="1360" y="294"/>
                    <a:pt x="1359" y="294"/>
                  </a:cubicBezTo>
                  <a:cubicBezTo>
                    <a:pt x="1358" y="293"/>
                    <a:pt x="1358" y="293"/>
                    <a:pt x="1358" y="291"/>
                  </a:cubicBezTo>
                  <a:cubicBezTo>
                    <a:pt x="1358" y="291"/>
                    <a:pt x="1358" y="290"/>
                    <a:pt x="1359" y="290"/>
                  </a:cubicBezTo>
                  <a:cubicBezTo>
                    <a:pt x="1359" y="290"/>
                    <a:pt x="1360" y="290"/>
                    <a:pt x="1361" y="290"/>
                  </a:cubicBezTo>
                  <a:cubicBezTo>
                    <a:pt x="1363" y="290"/>
                    <a:pt x="1364" y="290"/>
                    <a:pt x="1365" y="287"/>
                  </a:cubicBezTo>
                  <a:cubicBezTo>
                    <a:pt x="1365" y="286"/>
                    <a:pt x="1366" y="286"/>
                    <a:pt x="1368" y="286"/>
                  </a:cubicBezTo>
                  <a:cubicBezTo>
                    <a:pt x="1368" y="285"/>
                    <a:pt x="1369" y="285"/>
                    <a:pt x="1369" y="286"/>
                  </a:cubicBezTo>
                  <a:cubicBezTo>
                    <a:pt x="1369" y="286"/>
                    <a:pt x="1369" y="287"/>
                    <a:pt x="1369" y="287"/>
                  </a:cubicBezTo>
                  <a:cubicBezTo>
                    <a:pt x="1369" y="287"/>
                    <a:pt x="1369" y="288"/>
                    <a:pt x="1369" y="288"/>
                  </a:cubicBezTo>
                  <a:cubicBezTo>
                    <a:pt x="1370" y="288"/>
                    <a:pt x="1370" y="288"/>
                    <a:pt x="1370" y="287"/>
                  </a:cubicBezTo>
                  <a:cubicBezTo>
                    <a:pt x="1370" y="284"/>
                    <a:pt x="1370" y="282"/>
                    <a:pt x="1366" y="281"/>
                  </a:cubicBezTo>
                  <a:cubicBezTo>
                    <a:pt x="1364" y="281"/>
                    <a:pt x="1362" y="280"/>
                    <a:pt x="1361" y="277"/>
                  </a:cubicBezTo>
                  <a:cubicBezTo>
                    <a:pt x="1360" y="276"/>
                    <a:pt x="1360" y="275"/>
                    <a:pt x="1359" y="274"/>
                  </a:cubicBezTo>
                  <a:cubicBezTo>
                    <a:pt x="1358" y="273"/>
                    <a:pt x="1357" y="272"/>
                    <a:pt x="1357" y="270"/>
                  </a:cubicBezTo>
                  <a:cubicBezTo>
                    <a:pt x="1356" y="268"/>
                    <a:pt x="1356" y="268"/>
                    <a:pt x="1354" y="268"/>
                  </a:cubicBezTo>
                  <a:cubicBezTo>
                    <a:pt x="1353" y="268"/>
                    <a:pt x="1352" y="268"/>
                    <a:pt x="1351" y="268"/>
                  </a:cubicBezTo>
                  <a:cubicBezTo>
                    <a:pt x="1350" y="268"/>
                    <a:pt x="1349" y="267"/>
                    <a:pt x="1349" y="265"/>
                  </a:cubicBezTo>
                  <a:cubicBezTo>
                    <a:pt x="1348" y="263"/>
                    <a:pt x="1347" y="263"/>
                    <a:pt x="1345" y="263"/>
                  </a:cubicBezTo>
                  <a:cubicBezTo>
                    <a:pt x="1345" y="264"/>
                    <a:pt x="1344" y="264"/>
                    <a:pt x="1344" y="264"/>
                  </a:cubicBezTo>
                  <a:cubicBezTo>
                    <a:pt x="1342" y="265"/>
                    <a:pt x="1341" y="265"/>
                    <a:pt x="1340" y="263"/>
                  </a:cubicBezTo>
                  <a:cubicBezTo>
                    <a:pt x="1339" y="261"/>
                    <a:pt x="1338" y="261"/>
                    <a:pt x="1337" y="261"/>
                  </a:cubicBezTo>
                  <a:cubicBezTo>
                    <a:pt x="1336" y="261"/>
                    <a:pt x="1335" y="261"/>
                    <a:pt x="1335" y="260"/>
                  </a:cubicBezTo>
                  <a:cubicBezTo>
                    <a:pt x="1333" y="259"/>
                    <a:pt x="1331" y="258"/>
                    <a:pt x="1329" y="258"/>
                  </a:cubicBezTo>
                  <a:cubicBezTo>
                    <a:pt x="1328" y="258"/>
                    <a:pt x="1327" y="257"/>
                    <a:pt x="1326" y="256"/>
                  </a:cubicBezTo>
                  <a:cubicBezTo>
                    <a:pt x="1325" y="253"/>
                    <a:pt x="1323" y="251"/>
                    <a:pt x="1320" y="250"/>
                  </a:cubicBezTo>
                  <a:cubicBezTo>
                    <a:pt x="1319" y="249"/>
                    <a:pt x="1318" y="248"/>
                    <a:pt x="1317" y="247"/>
                  </a:cubicBezTo>
                  <a:cubicBezTo>
                    <a:pt x="1316" y="248"/>
                    <a:pt x="1316" y="249"/>
                    <a:pt x="1315" y="250"/>
                  </a:cubicBezTo>
                  <a:cubicBezTo>
                    <a:pt x="1313" y="250"/>
                    <a:pt x="1313" y="249"/>
                    <a:pt x="1312" y="248"/>
                  </a:cubicBezTo>
                  <a:cubicBezTo>
                    <a:pt x="1311" y="248"/>
                    <a:pt x="1310" y="248"/>
                    <a:pt x="1309" y="249"/>
                  </a:cubicBezTo>
                  <a:cubicBezTo>
                    <a:pt x="1307" y="251"/>
                    <a:pt x="1304" y="252"/>
                    <a:pt x="1301" y="252"/>
                  </a:cubicBezTo>
                  <a:cubicBezTo>
                    <a:pt x="1299" y="253"/>
                    <a:pt x="1296" y="254"/>
                    <a:pt x="1295" y="257"/>
                  </a:cubicBezTo>
                  <a:cubicBezTo>
                    <a:pt x="1293" y="260"/>
                    <a:pt x="1290" y="261"/>
                    <a:pt x="1287" y="261"/>
                  </a:cubicBezTo>
                  <a:cubicBezTo>
                    <a:pt x="1287" y="262"/>
                    <a:pt x="1286" y="262"/>
                    <a:pt x="1285" y="262"/>
                  </a:cubicBezTo>
                  <a:cubicBezTo>
                    <a:pt x="1283" y="263"/>
                    <a:pt x="1281" y="263"/>
                    <a:pt x="1279" y="261"/>
                  </a:cubicBezTo>
                  <a:cubicBezTo>
                    <a:pt x="1279" y="260"/>
                    <a:pt x="1278" y="260"/>
                    <a:pt x="1278" y="260"/>
                  </a:cubicBezTo>
                  <a:cubicBezTo>
                    <a:pt x="1277" y="260"/>
                    <a:pt x="1276" y="260"/>
                    <a:pt x="1276" y="262"/>
                  </a:cubicBezTo>
                  <a:cubicBezTo>
                    <a:pt x="1276" y="262"/>
                    <a:pt x="1276" y="263"/>
                    <a:pt x="1276" y="264"/>
                  </a:cubicBezTo>
                  <a:cubicBezTo>
                    <a:pt x="1277" y="266"/>
                    <a:pt x="1276" y="267"/>
                    <a:pt x="1275" y="268"/>
                  </a:cubicBezTo>
                  <a:cubicBezTo>
                    <a:pt x="1273" y="270"/>
                    <a:pt x="1272" y="272"/>
                    <a:pt x="1271" y="274"/>
                  </a:cubicBezTo>
                  <a:cubicBezTo>
                    <a:pt x="1270" y="276"/>
                    <a:pt x="1269" y="278"/>
                    <a:pt x="1267" y="279"/>
                  </a:cubicBezTo>
                  <a:cubicBezTo>
                    <a:pt x="1266" y="280"/>
                    <a:pt x="1265" y="281"/>
                    <a:pt x="1265" y="283"/>
                  </a:cubicBezTo>
                  <a:cubicBezTo>
                    <a:pt x="1265" y="285"/>
                    <a:pt x="1265" y="287"/>
                    <a:pt x="1265" y="289"/>
                  </a:cubicBezTo>
                  <a:cubicBezTo>
                    <a:pt x="1264" y="291"/>
                    <a:pt x="1263" y="292"/>
                    <a:pt x="1260" y="290"/>
                  </a:cubicBezTo>
                  <a:cubicBezTo>
                    <a:pt x="1260" y="290"/>
                    <a:pt x="1260" y="290"/>
                    <a:pt x="1260" y="290"/>
                  </a:cubicBezTo>
                  <a:cubicBezTo>
                    <a:pt x="1258" y="288"/>
                    <a:pt x="1258" y="288"/>
                    <a:pt x="1257" y="290"/>
                  </a:cubicBezTo>
                  <a:cubicBezTo>
                    <a:pt x="1256" y="291"/>
                    <a:pt x="1256" y="291"/>
                    <a:pt x="1256" y="292"/>
                  </a:cubicBezTo>
                  <a:cubicBezTo>
                    <a:pt x="1255" y="293"/>
                    <a:pt x="1254" y="293"/>
                    <a:pt x="1253" y="293"/>
                  </a:cubicBezTo>
                  <a:cubicBezTo>
                    <a:pt x="1252" y="292"/>
                    <a:pt x="1252" y="291"/>
                    <a:pt x="1253" y="290"/>
                  </a:cubicBezTo>
                  <a:cubicBezTo>
                    <a:pt x="1253" y="288"/>
                    <a:pt x="1253" y="286"/>
                    <a:pt x="1254" y="284"/>
                  </a:cubicBezTo>
                  <a:cubicBezTo>
                    <a:pt x="1254" y="283"/>
                    <a:pt x="1254" y="283"/>
                    <a:pt x="1254" y="282"/>
                  </a:cubicBezTo>
                  <a:cubicBezTo>
                    <a:pt x="1253" y="282"/>
                    <a:pt x="1253" y="282"/>
                    <a:pt x="1252" y="282"/>
                  </a:cubicBezTo>
                  <a:cubicBezTo>
                    <a:pt x="1252" y="282"/>
                    <a:pt x="1252" y="282"/>
                    <a:pt x="1252" y="282"/>
                  </a:cubicBezTo>
                  <a:cubicBezTo>
                    <a:pt x="1252" y="282"/>
                    <a:pt x="1252" y="283"/>
                    <a:pt x="1252" y="283"/>
                  </a:cubicBezTo>
                  <a:cubicBezTo>
                    <a:pt x="1252" y="285"/>
                    <a:pt x="1251" y="286"/>
                    <a:pt x="1249" y="287"/>
                  </a:cubicBezTo>
                  <a:cubicBezTo>
                    <a:pt x="1249" y="287"/>
                    <a:pt x="1248" y="287"/>
                    <a:pt x="1248" y="287"/>
                  </a:cubicBezTo>
                  <a:cubicBezTo>
                    <a:pt x="1246" y="285"/>
                    <a:pt x="1244" y="285"/>
                    <a:pt x="1243" y="282"/>
                  </a:cubicBezTo>
                  <a:cubicBezTo>
                    <a:pt x="1242" y="281"/>
                    <a:pt x="1241" y="280"/>
                    <a:pt x="1239" y="280"/>
                  </a:cubicBezTo>
                  <a:cubicBezTo>
                    <a:pt x="1238" y="280"/>
                    <a:pt x="1238" y="280"/>
                    <a:pt x="1237" y="280"/>
                  </a:cubicBezTo>
                  <a:cubicBezTo>
                    <a:pt x="1237" y="280"/>
                    <a:pt x="1236" y="279"/>
                    <a:pt x="1236" y="278"/>
                  </a:cubicBezTo>
                  <a:cubicBezTo>
                    <a:pt x="1236" y="277"/>
                    <a:pt x="1236" y="277"/>
                    <a:pt x="1237" y="276"/>
                  </a:cubicBezTo>
                  <a:cubicBezTo>
                    <a:pt x="1238" y="276"/>
                    <a:pt x="1239" y="276"/>
                    <a:pt x="1240" y="276"/>
                  </a:cubicBezTo>
                  <a:cubicBezTo>
                    <a:pt x="1240" y="276"/>
                    <a:pt x="1241" y="276"/>
                    <a:pt x="1241" y="275"/>
                  </a:cubicBezTo>
                  <a:cubicBezTo>
                    <a:pt x="1242" y="274"/>
                    <a:pt x="1243" y="274"/>
                    <a:pt x="1244" y="275"/>
                  </a:cubicBezTo>
                  <a:cubicBezTo>
                    <a:pt x="1245" y="275"/>
                    <a:pt x="1247" y="276"/>
                    <a:pt x="1248" y="277"/>
                  </a:cubicBezTo>
                  <a:cubicBezTo>
                    <a:pt x="1251" y="275"/>
                    <a:pt x="1251" y="275"/>
                    <a:pt x="1254" y="275"/>
                  </a:cubicBezTo>
                  <a:cubicBezTo>
                    <a:pt x="1254" y="275"/>
                    <a:pt x="1254" y="275"/>
                    <a:pt x="1254" y="275"/>
                  </a:cubicBezTo>
                  <a:cubicBezTo>
                    <a:pt x="1252" y="272"/>
                    <a:pt x="1251" y="270"/>
                    <a:pt x="1253" y="267"/>
                  </a:cubicBezTo>
                  <a:cubicBezTo>
                    <a:pt x="1253" y="266"/>
                    <a:pt x="1253" y="265"/>
                    <a:pt x="1252" y="264"/>
                  </a:cubicBezTo>
                  <a:cubicBezTo>
                    <a:pt x="1252" y="264"/>
                    <a:pt x="1252" y="263"/>
                    <a:pt x="1252" y="263"/>
                  </a:cubicBezTo>
                  <a:cubicBezTo>
                    <a:pt x="1252" y="262"/>
                    <a:pt x="1252" y="261"/>
                    <a:pt x="1252" y="261"/>
                  </a:cubicBezTo>
                  <a:cubicBezTo>
                    <a:pt x="1253" y="261"/>
                    <a:pt x="1254" y="261"/>
                    <a:pt x="1254" y="261"/>
                  </a:cubicBezTo>
                  <a:cubicBezTo>
                    <a:pt x="1255" y="263"/>
                    <a:pt x="1256" y="264"/>
                    <a:pt x="1257" y="265"/>
                  </a:cubicBezTo>
                  <a:cubicBezTo>
                    <a:pt x="1258" y="266"/>
                    <a:pt x="1258" y="266"/>
                    <a:pt x="1259" y="267"/>
                  </a:cubicBezTo>
                  <a:cubicBezTo>
                    <a:pt x="1259" y="265"/>
                    <a:pt x="1259" y="264"/>
                    <a:pt x="1259" y="263"/>
                  </a:cubicBezTo>
                  <a:cubicBezTo>
                    <a:pt x="1259" y="262"/>
                    <a:pt x="1259" y="261"/>
                    <a:pt x="1260" y="260"/>
                  </a:cubicBezTo>
                  <a:cubicBezTo>
                    <a:pt x="1262" y="259"/>
                    <a:pt x="1263" y="258"/>
                    <a:pt x="1263" y="256"/>
                  </a:cubicBezTo>
                  <a:cubicBezTo>
                    <a:pt x="1263" y="254"/>
                    <a:pt x="1265" y="254"/>
                    <a:pt x="1266" y="255"/>
                  </a:cubicBezTo>
                  <a:cubicBezTo>
                    <a:pt x="1266" y="256"/>
                    <a:pt x="1267" y="256"/>
                    <a:pt x="1267" y="257"/>
                  </a:cubicBezTo>
                  <a:cubicBezTo>
                    <a:pt x="1269" y="258"/>
                    <a:pt x="1270" y="258"/>
                    <a:pt x="1271" y="256"/>
                  </a:cubicBezTo>
                  <a:cubicBezTo>
                    <a:pt x="1271" y="255"/>
                    <a:pt x="1270" y="250"/>
                    <a:pt x="1269" y="249"/>
                  </a:cubicBezTo>
                  <a:cubicBezTo>
                    <a:pt x="1268" y="249"/>
                    <a:pt x="1268" y="249"/>
                    <a:pt x="1267" y="249"/>
                  </a:cubicBezTo>
                  <a:cubicBezTo>
                    <a:pt x="1265" y="249"/>
                    <a:pt x="1263" y="248"/>
                    <a:pt x="1263" y="245"/>
                  </a:cubicBezTo>
                  <a:cubicBezTo>
                    <a:pt x="1263" y="244"/>
                    <a:pt x="1262" y="244"/>
                    <a:pt x="1261" y="244"/>
                  </a:cubicBezTo>
                  <a:cubicBezTo>
                    <a:pt x="1259" y="244"/>
                    <a:pt x="1257" y="243"/>
                    <a:pt x="1255" y="244"/>
                  </a:cubicBezTo>
                  <a:cubicBezTo>
                    <a:pt x="1255" y="244"/>
                    <a:pt x="1254" y="244"/>
                    <a:pt x="1254" y="243"/>
                  </a:cubicBezTo>
                  <a:cubicBezTo>
                    <a:pt x="1253" y="241"/>
                    <a:pt x="1253" y="240"/>
                    <a:pt x="1253" y="238"/>
                  </a:cubicBezTo>
                  <a:cubicBezTo>
                    <a:pt x="1252" y="238"/>
                    <a:pt x="1253" y="237"/>
                    <a:pt x="1253" y="237"/>
                  </a:cubicBezTo>
                  <a:cubicBezTo>
                    <a:pt x="1254" y="236"/>
                    <a:pt x="1255" y="237"/>
                    <a:pt x="1255" y="237"/>
                  </a:cubicBezTo>
                  <a:cubicBezTo>
                    <a:pt x="1256" y="238"/>
                    <a:pt x="1256" y="239"/>
                    <a:pt x="1257" y="239"/>
                  </a:cubicBezTo>
                  <a:cubicBezTo>
                    <a:pt x="1258" y="241"/>
                    <a:pt x="1260" y="241"/>
                    <a:pt x="1261" y="239"/>
                  </a:cubicBezTo>
                  <a:cubicBezTo>
                    <a:pt x="1262" y="237"/>
                    <a:pt x="1262" y="235"/>
                    <a:pt x="1262" y="233"/>
                  </a:cubicBezTo>
                  <a:cubicBezTo>
                    <a:pt x="1261" y="232"/>
                    <a:pt x="1261" y="231"/>
                    <a:pt x="1260" y="231"/>
                  </a:cubicBezTo>
                  <a:cubicBezTo>
                    <a:pt x="1258" y="231"/>
                    <a:pt x="1257" y="231"/>
                    <a:pt x="1256" y="230"/>
                  </a:cubicBezTo>
                  <a:cubicBezTo>
                    <a:pt x="1255" y="230"/>
                    <a:pt x="1254" y="230"/>
                    <a:pt x="1253" y="229"/>
                  </a:cubicBezTo>
                  <a:cubicBezTo>
                    <a:pt x="1251" y="228"/>
                    <a:pt x="1250" y="227"/>
                    <a:pt x="1248" y="227"/>
                  </a:cubicBezTo>
                  <a:cubicBezTo>
                    <a:pt x="1247" y="227"/>
                    <a:pt x="1246" y="226"/>
                    <a:pt x="1247" y="225"/>
                  </a:cubicBezTo>
                  <a:cubicBezTo>
                    <a:pt x="1248" y="223"/>
                    <a:pt x="1250" y="223"/>
                    <a:pt x="1251" y="224"/>
                  </a:cubicBezTo>
                  <a:cubicBezTo>
                    <a:pt x="1252" y="225"/>
                    <a:pt x="1252" y="225"/>
                    <a:pt x="1253" y="226"/>
                  </a:cubicBezTo>
                  <a:cubicBezTo>
                    <a:pt x="1254" y="227"/>
                    <a:pt x="1256" y="226"/>
                    <a:pt x="1256" y="224"/>
                  </a:cubicBezTo>
                  <a:cubicBezTo>
                    <a:pt x="1257" y="220"/>
                    <a:pt x="1257" y="220"/>
                    <a:pt x="1261" y="222"/>
                  </a:cubicBezTo>
                  <a:cubicBezTo>
                    <a:pt x="1262" y="223"/>
                    <a:pt x="1263" y="223"/>
                    <a:pt x="1264" y="222"/>
                  </a:cubicBezTo>
                  <a:cubicBezTo>
                    <a:pt x="1265" y="221"/>
                    <a:pt x="1265" y="221"/>
                    <a:pt x="1266" y="221"/>
                  </a:cubicBezTo>
                  <a:cubicBezTo>
                    <a:pt x="1268" y="221"/>
                    <a:pt x="1269" y="220"/>
                    <a:pt x="1270" y="220"/>
                  </a:cubicBezTo>
                  <a:cubicBezTo>
                    <a:pt x="1272" y="219"/>
                    <a:pt x="1273" y="219"/>
                    <a:pt x="1274" y="221"/>
                  </a:cubicBezTo>
                  <a:cubicBezTo>
                    <a:pt x="1274" y="222"/>
                    <a:pt x="1274" y="223"/>
                    <a:pt x="1275" y="222"/>
                  </a:cubicBezTo>
                  <a:cubicBezTo>
                    <a:pt x="1275" y="222"/>
                    <a:pt x="1276" y="222"/>
                    <a:pt x="1276" y="221"/>
                  </a:cubicBezTo>
                  <a:cubicBezTo>
                    <a:pt x="1277" y="220"/>
                    <a:pt x="1277" y="219"/>
                    <a:pt x="1276" y="218"/>
                  </a:cubicBezTo>
                  <a:cubicBezTo>
                    <a:pt x="1275" y="217"/>
                    <a:pt x="1275" y="216"/>
                    <a:pt x="1275" y="216"/>
                  </a:cubicBezTo>
                  <a:cubicBezTo>
                    <a:pt x="1275" y="215"/>
                    <a:pt x="1275" y="214"/>
                    <a:pt x="1276" y="213"/>
                  </a:cubicBezTo>
                  <a:cubicBezTo>
                    <a:pt x="1276" y="213"/>
                    <a:pt x="1277" y="213"/>
                    <a:pt x="1277" y="213"/>
                  </a:cubicBezTo>
                  <a:cubicBezTo>
                    <a:pt x="1277" y="214"/>
                    <a:pt x="1278" y="214"/>
                    <a:pt x="1278" y="214"/>
                  </a:cubicBezTo>
                  <a:cubicBezTo>
                    <a:pt x="1278" y="215"/>
                    <a:pt x="1278" y="217"/>
                    <a:pt x="1279" y="217"/>
                  </a:cubicBezTo>
                  <a:cubicBezTo>
                    <a:pt x="1281" y="218"/>
                    <a:pt x="1282" y="217"/>
                    <a:pt x="1284" y="217"/>
                  </a:cubicBezTo>
                  <a:cubicBezTo>
                    <a:pt x="1284" y="217"/>
                    <a:pt x="1284" y="218"/>
                    <a:pt x="1284" y="219"/>
                  </a:cubicBezTo>
                  <a:cubicBezTo>
                    <a:pt x="1285" y="220"/>
                    <a:pt x="1285" y="221"/>
                    <a:pt x="1287" y="220"/>
                  </a:cubicBezTo>
                  <a:cubicBezTo>
                    <a:pt x="1289" y="220"/>
                    <a:pt x="1289" y="220"/>
                    <a:pt x="1289" y="221"/>
                  </a:cubicBezTo>
                  <a:cubicBezTo>
                    <a:pt x="1289" y="221"/>
                    <a:pt x="1289" y="221"/>
                    <a:pt x="1289" y="222"/>
                  </a:cubicBezTo>
                  <a:cubicBezTo>
                    <a:pt x="1290" y="223"/>
                    <a:pt x="1289" y="225"/>
                    <a:pt x="1291" y="225"/>
                  </a:cubicBezTo>
                  <a:cubicBezTo>
                    <a:pt x="1293" y="225"/>
                    <a:pt x="1294" y="223"/>
                    <a:pt x="1295" y="222"/>
                  </a:cubicBezTo>
                  <a:cubicBezTo>
                    <a:pt x="1295" y="221"/>
                    <a:pt x="1295" y="220"/>
                    <a:pt x="1295" y="220"/>
                  </a:cubicBezTo>
                  <a:cubicBezTo>
                    <a:pt x="1292" y="217"/>
                    <a:pt x="1294" y="214"/>
                    <a:pt x="1293" y="211"/>
                  </a:cubicBezTo>
                  <a:cubicBezTo>
                    <a:pt x="1293" y="210"/>
                    <a:pt x="1294" y="210"/>
                    <a:pt x="1295" y="210"/>
                  </a:cubicBezTo>
                  <a:cubicBezTo>
                    <a:pt x="1295" y="210"/>
                    <a:pt x="1295" y="210"/>
                    <a:pt x="1295" y="210"/>
                  </a:cubicBezTo>
                  <a:cubicBezTo>
                    <a:pt x="1296" y="212"/>
                    <a:pt x="1297" y="214"/>
                    <a:pt x="1297" y="216"/>
                  </a:cubicBezTo>
                  <a:cubicBezTo>
                    <a:pt x="1298" y="218"/>
                    <a:pt x="1299" y="219"/>
                    <a:pt x="1300" y="219"/>
                  </a:cubicBezTo>
                  <a:cubicBezTo>
                    <a:pt x="1302" y="219"/>
                    <a:pt x="1302" y="220"/>
                    <a:pt x="1302" y="221"/>
                  </a:cubicBezTo>
                  <a:cubicBezTo>
                    <a:pt x="1302" y="222"/>
                    <a:pt x="1302" y="223"/>
                    <a:pt x="1303" y="223"/>
                  </a:cubicBezTo>
                  <a:cubicBezTo>
                    <a:pt x="1304" y="223"/>
                    <a:pt x="1305" y="222"/>
                    <a:pt x="1305" y="222"/>
                  </a:cubicBezTo>
                  <a:cubicBezTo>
                    <a:pt x="1305" y="222"/>
                    <a:pt x="1306" y="221"/>
                    <a:pt x="1306" y="221"/>
                  </a:cubicBezTo>
                  <a:cubicBezTo>
                    <a:pt x="1306" y="220"/>
                    <a:pt x="1306" y="220"/>
                    <a:pt x="1306" y="219"/>
                  </a:cubicBezTo>
                  <a:cubicBezTo>
                    <a:pt x="1304" y="217"/>
                    <a:pt x="1302" y="214"/>
                    <a:pt x="1300" y="212"/>
                  </a:cubicBezTo>
                  <a:cubicBezTo>
                    <a:pt x="1298" y="212"/>
                    <a:pt x="1297" y="210"/>
                    <a:pt x="1297" y="209"/>
                  </a:cubicBezTo>
                  <a:cubicBezTo>
                    <a:pt x="1297" y="207"/>
                    <a:pt x="1299" y="205"/>
                    <a:pt x="1301" y="206"/>
                  </a:cubicBezTo>
                  <a:cubicBezTo>
                    <a:pt x="1302" y="207"/>
                    <a:pt x="1303" y="208"/>
                    <a:pt x="1304" y="208"/>
                  </a:cubicBezTo>
                  <a:cubicBezTo>
                    <a:pt x="1305" y="209"/>
                    <a:pt x="1306" y="209"/>
                    <a:pt x="1306" y="209"/>
                  </a:cubicBezTo>
                  <a:cubicBezTo>
                    <a:pt x="1306" y="208"/>
                    <a:pt x="1305" y="208"/>
                    <a:pt x="1305" y="208"/>
                  </a:cubicBezTo>
                  <a:cubicBezTo>
                    <a:pt x="1303" y="206"/>
                    <a:pt x="1302" y="204"/>
                    <a:pt x="1300" y="202"/>
                  </a:cubicBezTo>
                  <a:cubicBezTo>
                    <a:pt x="1300" y="202"/>
                    <a:pt x="1300" y="201"/>
                    <a:pt x="1300" y="201"/>
                  </a:cubicBezTo>
                  <a:cubicBezTo>
                    <a:pt x="1300" y="200"/>
                    <a:pt x="1301" y="199"/>
                    <a:pt x="1300" y="198"/>
                  </a:cubicBezTo>
                  <a:cubicBezTo>
                    <a:pt x="1299" y="198"/>
                    <a:pt x="1299" y="199"/>
                    <a:pt x="1298" y="199"/>
                  </a:cubicBezTo>
                  <a:cubicBezTo>
                    <a:pt x="1297" y="200"/>
                    <a:pt x="1296" y="200"/>
                    <a:pt x="1296" y="199"/>
                  </a:cubicBezTo>
                  <a:cubicBezTo>
                    <a:pt x="1296" y="197"/>
                    <a:pt x="1294" y="197"/>
                    <a:pt x="1294" y="196"/>
                  </a:cubicBezTo>
                  <a:cubicBezTo>
                    <a:pt x="1293" y="196"/>
                    <a:pt x="1292" y="195"/>
                    <a:pt x="1293" y="194"/>
                  </a:cubicBezTo>
                  <a:cubicBezTo>
                    <a:pt x="1295" y="193"/>
                    <a:pt x="1297" y="192"/>
                    <a:pt x="1298" y="191"/>
                  </a:cubicBezTo>
                  <a:cubicBezTo>
                    <a:pt x="1298" y="190"/>
                    <a:pt x="1299" y="190"/>
                    <a:pt x="1299" y="191"/>
                  </a:cubicBezTo>
                  <a:cubicBezTo>
                    <a:pt x="1300" y="191"/>
                    <a:pt x="1300" y="191"/>
                    <a:pt x="1300" y="192"/>
                  </a:cubicBezTo>
                  <a:cubicBezTo>
                    <a:pt x="1300" y="193"/>
                    <a:pt x="1300" y="194"/>
                    <a:pt x="1300" y="194"/>
                  </a:cubicBezTo>
                  <a:cubicBezTo>
                    <a:pt x="1300" y="195"/>
                    <a:pt x="1300" y="195"/>
                    <a:pt x="1301" y="194"/>
                  </a:cubicBezTo>
                  <a:cubicBezTo>
                    <a:pt x="1303" y="192"/>
                    <a:pt x="1303" y="192"/>
                    <a:pt x="1305" y="195"/>
                  </a:cubicBezTo>
                  <a:cubicBezTo>
                    <a:pt x="1307" y="196"/>
                    <a:pt x="1308" y="197"/>
                    <a:pt x="1308" y="200"/>
                  </a:cubicBezTo>
                  <a:cubicBezTo>
                    <a:pt x="1308" y="201"/>
                    <a:pt x="1308" y="201"/>
                    <a:pt x="1310" y="200"/>
                  </a:cubicBezTo>
                  <a:cubicBezTo>
                    <a:pt x="1311" y="200"/>
                    <a:pt x="1312" y="201"/>
                    <a:pt x="1313" y="201"/>
                  </a:cubicBezTo>
                  <a:cubicBezTo>
                    <a:pt x="1313" y="201"/>
                    <a:pt x="1313" y="200"/>
                    <a:pt x="1313" y="200"/>
                  </a:cubicBezTo>
                  <a:cubicBezTo>
                    <a:pt x="1313" y="200"/>
                    <a:pt x="1313" y="200"/>
                    <a:pt x="1313" y="199"/>
                  </a:cubicBezTo>
                  <a:cubicBezTo>
                    <a:pt x="1313" y="199"/>
                    <a:pt x="1313" y="199"/>
                    <a:pt x="1312" y="199"/>
                  </a:cubicBezTo>
                  <a:cubicBezTo>
                    <a:pt x="1312" y="198"/>
                    <a:pt x="1311" y="198"/>
                    <a:pt x="1312" y="197"/>
                  </a:cubicBezTo>
                  <a:cubicBezTo>
                    <a:pt x="1312" y="197"/>
                    <a:pt x="1313" y="197"/>
                    <a:pt x="1313" y="197"/>
                  </a:cubicBezTo>
                  <a:cubicBezTo>
                    <a:pt x="1314" y="197"/>
                    <a:pt x="1315" y="197"/>
                    <a:pt x="1316" y="198"/>
                  </a:cubicBezTo>
                  <a:cubicBezTo>
                    <a:pt x="1317" y="198"/>
                    <a:pt x="1317" y="198"/>
                    <a:pt x="1317" y="198"/>
                  </a:cubicBezTo>
                  <a:cubicBezTo>
                    <a:pt x="1317" y="197"/>
                    <a:pt x="1317" y="197"/>
                    <a:pt x="1317" y="197"/>
                  </a:cubicBezTo>
                  <a:cubicBezTo>
                    <a:pt x="1317" y="196"/>
                    <a:pt x="1316" y="195"/>
                    <a:pt x="1315" y="195"/>
                  </a:cubicBezTo>
                  <a:cubicBezTo>
                    <a:pt x="1314" y="194"/>
                    <a:pt x="1314" y="194"/>
                    <a:pt x="1315" y="192"/>
                  </a:cubicBezTo>
                  <a:cubicBezTo>
                    <a:pt x="1314" y="191"/>
                    <a:pt x="1312" y="190"/>
                    <a:pt x="1311" y="189"/>
                  </a:cubicBezTo>
                  <a:cubicBezTo>
                    <a:pt x="1310" y="188"/>
                    <a:pt x="1308" y="188"/>
                    <a:pt x="1307" y="187"/>
                  </a:cubicBezTo>
                  <a:cubicBezTo>
                    <a:pt x="1305" y="187"/>
                    <a:pt x="1304" y="186"/>
                    <a:pt x="1304" y="184"/>
                  </a:cubicBezTo>
                  <a:cubicBezTo>
                    <a:pt x="1304" y="182"/>
                    <a:pt x="1303" y="179"/>
                    <a:pt x="1303" y="177"/>
                  </a:cubicBezTo>
                  <a:cubicBezTo>
                    <a:pt x="1303" y="176"/>
                    <a:pt x="1303" y="175"/>
                    <a:pt x="1302" y="175"/>
                  </a:cubicBezTo>
                  <a:cubicBezTo>
                    <a:pt x="1299" y="174"/>
                    <a:pt x="1296" y="173"/>
                    <a:pt x="1294" y="170"/>
                  </a:cubicBezTo>
                  <a:cubicBezTo>
                    <a:pt x="1294" y="169"/>
                    <a:pt x="1293" y="169"/>
                    <a:pt x="1292" y="170"/>
                  </a:cubicBezTo>
                  <a:cubicBezTo>
                    <a:pt x="1292" y="170"/>
                    <a:pt x="1292" y="170"/>
                    <a:pt x="1292" y="171"/>
                  </a:cubicBezTo>
                  <a:cubicBezTo>
                    <a:pt x="1290" y="172"/>
                    <a:pt x="1289" y="172"/>
                    <a:pt x="1287" y="171"/>
                  </a:cubicBezTo>
                  <a:cubicBezTo>
                    <a:pt x="1286" y="170"/>
                    <a:pt x="1286" y="169"/>
                    <a:pt x="1286" y="168"/>
                  </a:cubicBezTo>
                  <a:cubicBezTo>
                    <a:pt x="1287" y="168"/>
                    <a:pt x="1287" y="167"/>
                    <a:pt x="1287" y="167"/>
                  </a:cubicBezTo>
                  <a:cubicBezTo>
                    <a:pt x="1288" y="165"/>
                    <a:pt x="1288" y="164"/>
                    <a:pt x="1286" y="163"/>
                  </a:cubicBezTo>
                  <a:cubicBezTo>
                    <a:pt x="1285" y="163"/>
                    <a:pt x="1283" y="163"/>
                    <a:pt x="1282" y="163"/>
                  </a:cubicBezTo>
                  <a:cubicBezTo>
                    <a:pt x="1281" y="162"/>
                    <a:pt x="1280" y="162"/>
                    <a:pt x="1280" y="161"/>
                  </a:cubicBezTo>
                  <a:cubicBezTo>
                    <a:pt x="1280" y="159"/>
                    <a:pt x="1279" y="159"/>
                    <a:pt x="1277" y="158"/>
                  </a:cubicBezTo>
                  <a:cubicBezTo>
                    <a:pt x="1274" y="158"/>
                    <a:pt x="1274" y="157"/>
                    <a:pt x="1275" y="155"/>
                  </a:cubicBezTo>
                  <a:cubicBezTo>
                    <a:pt x="1276" y="153"/>
                    <a:pt x="1275" y="152"/>
                    <a:pt x="1274" y="151"/>
                  </a:cubicBezTo>
                  <a:cubicBezTo>
                    <a:pt x="1273" y="151"/>
                    <a:pt x="1273" y="150"/>
                    <a:pt x="1273" y="149"/>
                  </a:cubicBezTo>
                  <a:cubicBezTo>
                    <a:pt x="1273" y="147"/>
                    <a:pt x="1272" y="148"/>
                    <a:pt x="1271" y="148"/>
                  </a:cubicBezTo>
                  <a:cubicBezTo>
                    <a:pt x="1271" y="149"/>
                    <a:pt x="1270" y="148"/>
                    <a:pt x="1270" y="148"/>
                  </a:cubicBezTo>
                  <a:cubicBezTo>
                    <a:pt x="1270" y="147"/>
                    <a:pt x="1270" y="146"/>
                    <a:pt x="1271" y="145"/>
                  </a:cubicBezTo>
                  <a:cubicBezTo>
                    <a:pt x="1271" y="145"/>
                    <a:pt x="1270" y="144"/>
                    <a:pt x="1270" y="144"/>
                  </a:cubicBezTo>
                  <a:cubicBezTo>
                    <a:pt x="1270" y="144"/>
                    <a:pt x="1270" y="144"/>
                    <a:pt x="1270" y="144"/>
                  </a:cubicBezTo>
                  <a:cubicBezTo>
                    <a:pt x="1269" y="144"/>
                    <a:pt x="1268" y="144"/>
                    <a:pt x="1269" y="145"/>
                  </a:cubicBezTo>
                  <a:cubicBezTo>
                    <a:pt x="1269" y="146"/>
                    <a:pt x="1270" y="147"/>
                    <a:pt x="1269" y="148"/>
                  </a:cubicBezTo>
                  <a:cubicBezTo>
                    <a:pt x="1268" y="149"/>
                    <a:pt x="1268" y="149"/>
                    <a:pt x="1267" y="149"/>
                  </a:cubicBezTo>
                  <a:cubicBezTo>
                    <a:pt x="1266" y="149"/>
                    <a:pt x="1266" y="149"/>
                    <a:pt x="1266" y="149"/>
                  </a:cubicBezTo>
                  <a:cubicBezTo>
                    <a:pt x="1266" y="150"/>
                    <a:pt x="1265" y="151"/>
                    <a:pt x="1265" y="152"/>
                  </a:cubicBezTo>
                  <a:cubicBezTo>
                    <a:pt x="1265" y="153"/>
                    <a:pt x="1266" y="153"/>
                    <a:pt x="1266" y="154"/>
                  </a:cubicBezTo>
                  <a:cubicBezTo>
                    <a:pt x="1268" y="155"/>
                    <a:pt x="1267" y="155"/>
                    <a:pt x="1266" y="156"/>
                  </a:cubicBezTo>
                  <a:cubicBezTo>
                    <a:pt x="1264" y="157"/>
                    <a:pt x="1262" y="157"/>
                    <a:pt x="1260" y="155"/>
                  </a:cubicBezTo>
                  <a:cubicBezTo>
                    <a:pt x="1258" y="154"/>
                    <a:pt x="1258" y="155"/>
                    <a:pt x="1257" y="156"/>
                  </a:cubicBezTo>
                  <a:cubicBezTo>
                    <a:pt x="1256" y="156"/>
                    <a:pt x="1256" y="157"/>
                    <a:pt x="1256" y="157"/>
                  </a:cubicBezTo>
                  <a:cubicBezTo>
                    <a:pt x="1255" y="158"/>
                    <a:pt x="1254" y="158"/>
                    <a:pt x="1253" y="158"/>
                  </a:cubicBezTo>
                  <a:cubicBezTo>
                    <a:pt x="1252" y="158"/>
                    <a:pt x="1252" y="157"/>
                    <a:pt x="1252" y="156"/>
                  </a:cubicBezTo>
                  <a:cubicBezTo>
                    <a:pt x="1252" y="155"/>
                    <a:pt x="1251" y="154"/>
                    <a:pt x="1250" y="154"/>
                  </a:cubicBezTo>
                  <a:cubicBezTo>
                    <a:pt x="1248" y="153"/>
                    <a:pt x="1248" y="152"/>
                    <a:pt x="1249" y="151"/>
                  </a:cubicBezTo>
                  <a:cubicBezTo>
                    <a:pt x="1251" y="149"/>
                    <a:pt x="1252" y="147"/>
                    <a:pt x="1253" y="145"/>
                  </a:cubicBezTo>
                  <a:cubicBezTo>
                    <a:pt x="1254" y="145"/>
                    <a:pt x="1254" y="144"/>
                    <a:pt x="1254" y="144"/>
                  </a:cubicBezTo>
                  <a:cubicBezTo>
                    <a:pt x="1254" y="143"/>
                    <a:pt x="1253" y="141"/>
                    <a:pt x="1252" y="142"/>
                  </a:cubicBezTo>
                  <a:cubicBezTo>
                    <a:pt x="1249" y="143"/>
                    <a:pt x="1247" y="142"/>
                    <a:pt x="1246" y="139"/>
                  </a:cubicBezTo>
                  <a:cubicBezTo>
                    <a:pt x="1245" y="139"/>
                    <a:pt x="1245" y="139"/>
                    <a:pt x="1244" y="139"/>
                  </a:cubicBezTo>
                  <a:cubicBezTo>
                    <a:pt x="1244" y="139"/>
                    <a:pt x="1243" y="139"/>
                    <a:pt x="1243" y="138"/>
                  </a:cubicBezTo>
                  <a:cubicBezTo>
                    <a:pt x="1242" y="137"/>
                    <a:pt x="1241" y="137"/>
                    <a:pt x="1240" y="136"/>
                  </a:cubicBezTo>
                  <a:cubicBezTo>
                    <a:pt x="1238" y="135"/>
                    <a:pt x="1237" y="134"/>
                    <a:pt x="1235" y="135"/>
                  </a:cubicBezTo>
                  <a:cubicBezTo>
                    <a:pt x="1233" y="136"/>
                    <a:pt x="1231" y="136"/>
                    <a:pt x="1230" y="134"/>
                  </a:cubicBezTo>
                  <a:cubicBezTo>
                    <a:pt x="1229" y="133"/>
                    <a:pt x="1228" y="133"/>
                    <a:pt x="1227" y="134"/>
                  </a:cubicBezTo>
                  <a:cubicBezTo>
                    <a:pt x="1226" y="135"/>
                    <a:pt x="1225" y="137"/>
                    <a:pt x="1225" y="138"/>
                  </a:cubicBezTo>
                  <a:cubicBezTo>
                    <a:pt x="1224" y="140"/>
                    <a:pt x="1224" y="141"/>
                    <a:pt x="1221" y="140"/>
                  </a:cubicBezTo>
                  <a:cubicBezTo>
                    <a:pt x="1217" y="139"/>
                    <a:pt x="1215" y="140"/>
                    <a:pt x="1212" y="143"/>
                  </a:cubicBezTo>
                  <a:cubicBezTo>
                    <a:pt x="1210" y="146"/>
                    <a:pt x="1207" y="148"/>
                    <a:pt x="1205" y="151"/>
                  </a:cubicBezTo>
                  <a:cubicBezTo>
                    <a:pt x="1204" y="152"/>
                    <a:pt x="1204" y="154"/>
                    <a:pt x="1205" y="155"/>
                  </a:cubicBezTo>
                  <a:cubicBezTo>
                    <a:pt x="1205" y="156"/>
                    <a:pt x="1205" y="157"/>
                    <a:pt x="1205" y="158"/>
                  </a:cubicBezTo>
                  <a:cubicBezTo>
                    <a:pt x="1205" y="158"/>
                    <a:pt x="1204" y="159"/>
                    <a:pt x="1205" y="160"/>
                  </a:cubicBezTo>
                  <a:cubicBezTo>
                    <a:pt x="1206" y="161"/>
                    <a:pt x="1207" y="160"/>
                    <a:pt x="1208" y="160"/>
                  </a:cubicBezTo>
                  <a:cubicBezTo>
                    <a:pt x="1209" y="160"/>
                    <a:pt x="1210" y="159"/>
                    <a:pt x="1210" y="158"/>
                  </a:cubicBezTo>
                  <a:cubicBezTo>
                    <a:pt x="1211" y="157"/>
                    <a:pt x="1211" y="157"/>
                    <a:pt x="1212" y="156"/>
                  </a:cubicBezTo>
                  <a:cubicBezTo>
                    <a:pt x="1213" y="156"/>
                    <a:pt x="1214" y="156"/>
                    <a:pt x="1215" y="157"/>
                  </a:cubicBezTo>
                  <a:cubicBezTo>
                    <a:pt x="1216" y="158"/>
                    <a:pt x="1216" y="158"/>
                    <a:pt x="1217" y="157"/>
                  </a:cubicBezTo>
                  <a:cubicBezTo>
                    <a:pt x="1218" y="156"/>
                    <a:pt x="1219" y="156"/>
                    <a:pt x="1219" y="157"/>
                  </a:cubicBezTo>
                  <a:cubicBezTo>
                    <a:pt x="1220" y="157"/>
                    <a:pt x="1222" y="158"/>
                    <a:pt x="1221" y="159"/>
                  </a:cubicBezTo>
                  <a:cubicBezTo>
                    <a:pt x="1221" y="162"/>
                    <a:pt x="1220" y="164"/>
                    <a:pt x="1217" y="164"/>
                  </a:cubicBezTo>
                  <a:cubicBezTo>
                    <a:pt x="1216" y="164"/>
                    <a:pt x="1215" y="165"/>
                    <a:pt x="1214" y="166"/>
                  </a:cubicBezTo>
                  <a:cubicBezTo>
                    <a:pt x="1214" y="166"/>
                    <a:pt x="1214" y="167"/>
                    <a:pt x="1213" y="167"/>
                  </a:cubicBezTo>
                  <a:cubicBezTo>
                    <a:pt x="1212" y="168"/>
                    <a:pt x="1211" y="168"/>
                    <a:pt x="1210" y="167"/>
                  </a:cubicBezTo>
                  <a:cubicBezTo>
                    <a:pt x="1209" y="166"/>
                    <a:pt x="1209" y="165"/>
                    <a:pt x="1208" y="164"/>
                  </a:cubicBezTo>
                  <a:cubicBezTo>
                    <a:pt x="1208" y="163"/>
                    <a:pt x="1207" y="163"/>
                    <a:pt x="1206" y="164"/>
                  </a:cubicBezTo>
                  <a:cubicBezTo>
                    <a:pt x="1205" y="164"/>
                    <a:pt x="1205" y="164"/>
                    <a:pt x="1204" y="164"/>
                  </a:cubicBezTo>
                  <a:cubicBezTo>
                    <a:pt x="1204" y="164"/>
                    <a:pt x="1203" y="164"/>
                    <a:pt x="1203" y="164"/>
                  </a:cubicBezTo>
                  <a:cubicBezTo>
                    <a:pt x="1201" y="162"/>
                    <a:pt x="1201" y="162"/>
                    <a:pt x="1199" y="164"/>
                  </a:cubicBezTo>
                  <a:cubicBezTo>
                    <a:pt x="1199" y="164"/>
                    <a:pt x="1198" y="165"/>
                    <a:pt x="1197" y="165"/>
                  </a:cubicBezTo>
                  <a:cubicBezTo>
                    <a:pt x="1196" y="165"/>
                    <a:pt x="1196" y="166"/>
                    <a:pt x="1195" y="167"/>
                  </a:cubicBezTo>
                  <a:cubicBezTo>
                    <a:pt x="1194" y="171"/>
                    <a:pt x="1193" y="171"/>
                    <a:pt x="1190" y="168"/>
                  </a:cubicBezTo>
                  <a:cubicBezTo>
                    <a:pt x="1189" y="167"/>
                    <a:pt x="1188" y="167"/>
                    <a:pt x="1186" y="168"/>
                  </a:cubicBezTo>
                  <a:cubicBezTo>
                    <a:pt x="1186" y="168"/>
                    <a:pt x="1186" y="168"/>
                    <a:pt x="1186" y="168"/>
                  </a:cubicBezTo>
                  <a:cubicBezTo>
                    <a:pt x="1183" y="167"/>
                    <a:pt x="1182" y="168"/>
                    <a:pt x="1180" y="168"/>
                  </a:cubicBezTo>
                  <a:cubicBezTo>
                    <a:pt x="1179" y="169"/>
                    <a:pt x="1179" y="168"/>
                    <a:pt x="1178" y="168"/>
                  </a:cubicBezTo>
                  <a:cubicBezTo>
                    <a:pt x="1178" y="168"/>
                    <a:pt x="1177" y="168"/>
                    <a:pt x="1177" y="167"/>
                  </a:cubicBezTo>
                  <a:cubicBezTo>
                    <a:pt x="1177" y="166"/>
                    <a:pt x="1178" y="166"/>
                    <a:pt x="1178" y="166"/>
                  </a:cubicBezTo>
                  <a:cubicBezTo>
                    <a:pt x="1179" y="165"/>
                    <a:pt x="1178" y="163"/>
                    <a:pt x="1178" y="162"/>
                  </a:cubicBezTo>
                  <a:cubicBezTo>
                    <a:pt x="1177" y="161"/>
                    <a:pt x="1176" y="160"/>
                    <a:pt x="1176" y="159"/>
                  </a:cubicBezTo>
                  <a:cubicBezTo>
                    <a:pt x="1175" y="159"/>
                    <a:pt x="1175" y="159"/>
                    <a:pt x="1174" y="160"/>
                  </a:cubicBezTo>
                  <a:cubicBezTo>
                    <a:pt x="1174" y="160"/>
                    <a:pt x="1174" y="161"/>
                    <a:pt x="1174" y="162"/>
                  </a:cubicBezTo>
                  <a:cubicBezTo>
                    <a:pt x="1174" y="162"/>
                    <a:pt x="1174" y="163"/>
                    <a:pt x="1174" y="164"/>
                  </a:cubicBezTo>
                  <a:cubicBezTo>
                    <a:pt x="1175" y="166"/>
                    <a:pt x="1173" y="167"/>
                    <a:pt x="1171" y="167"/>
                  </a:cubicBezTo>
                  <a:cubicBezTo>
                    <a:pt x="1170" y="167"/>
                    <a:pt x="1168" y="167"/>
                    <a:pt x="1167" y="168"/>
                  </a:cubicBezTo>
                  <a:cubicBezTo>
                    <a:pt x="1165" y="169"/>
                    <a:pt x="1163" y="169"/>
                    <a:pt x="1161" y="169"/>
                  </a:cubicBezTo>
                  <a:cubicBezTo>
                    <a:pt x="1159" y="169"/>
                    <a:pt x="1159" y="169"/>
                    <a:pt x="1159" y="166"/>
                  </a:cubicBezTo>
                  <a:cubicBezTo>
                    <a:pt x="1159" y="166"/>
                    <a:pt x="1159" y="166"/>
                    <a:pt x="1159" y="165"/>
                  </a:cubicBezTo>
                  <a:cubicBezTo>
                    <a:pt x="1157" y="165"/>
                    <a:pt x="1154" y="165"/>
                    <a:pt x="1153" y="167"/>
                  </a:cubicBezTo>
                  <a:cubicBezTo>
                    <a:pt x="1152" y="168"/>
                    <a:pt x="1150" y="169"/>
                    <a:pt x="1149" y="169"/>
                  </a:cubicBezTo>
                  <a:cubicBezTo>
                    <a:pt x="1148" y="169"/>
                    <a:pt x="1146" y="169"/>
                    <a:pt x="1145" y="169"/>
                  </a:cubicBezTo>
                  <a:cubicBezTo>
                    <a:pt x="1142" y="169"/>
                    <a:pt x="1140" y="170"/>
                    <a:pt x="1140" y="172"/>
                  </a:cubicBezTo>
                  <a:cubicBezTo>
                    <a:pt x="1139" y="174"/>
                    <a:pt x="1138" y="176"/>
                    <a:pt x="1135" y="176"/>
                  </a:cubicBezTo>
                  <a:cubicBezTo>
                    <a:pt x="1135" y="176"/>
                    <a:pt x="1134" y="177"/>
                    <a:pt x="1135" y="178"/>
                  </a:cubicBezTo>
                  <a:cubicBezTo>
                    <a:pt x="1135" y="179"/>
                    <a:pt x="1135" y="179"/>
                    <a:pt x="1136" y="180"/>
                  </a:cubicBezTo>
                  <a:cubicBezTo>
                    <a:pt x="1137" y="180"/>
                    <a:pt x="1137" y="179"/>
                    <a:pt x="1138" y="178"/>
                  </a:cubicBezTo>
                  <a:cubicBezTo>
                    <a:pt x="1138" y="177"/>
                    <a:pt x="1139" y="177"/>
                    <a:pt x="1140" y="177"/>
                  </a:cubicBezTo>
                  <a:cubicBezTo>
                    <a:pt x="1141" y="177"/>
                    <a:pt x="1141" y="178"/>
                    <a:pt x="1141" y="178"/>
                  </a:cubicBezTo>
                  <a:cubicBezTo>
                    <a:pt x="1139" y="182"/>
                    <a:pt x="1140" y="185"/>
                    <a:pt x="1143" y="188"/>
                  </a:cubicBezTo>
                  <a:cubicBezTo>
                    <a:pt x="1143" y="187"/>
                    <a:pt x="1143" y="186"/>
                    <a:pt x="1144" y="185"/>
                  </a:cubicBezTo>
                  <a:cubicBezTo>
                    <a:pt x="1145" y="184"/>
                    <a:pt x="1146" y="183"/>
                    <a:pt x="1147" y="182"/>
                  </a:cubicBezTo>
                  <a:cubicBezTo>
                    <a:pt x="1148" y="181"/>
                    <a:pt x="1149" y="180"/>
                    <a:pt x="1150" y="181"/>
                  </a:cubicBezTo>
                  <a:cubicBezTo>
                    <a:pt x="1151" y="181"/>
                    <a:pt x="1151" y="181"/>
                    <a:pt x="1151" y="182"/>
                  </a:cubicBezTo>
                  <a:cubicBezTo>
                    <a:pt x="1151" y="182"/>
                    <a:pt x="1151" y="182"/>
                    <a:pt x="1151" y="183"/>
                  </a:cubicBezTo>
                  <a:cubicBezTo>
                    <a:pt x="1149" y="183"/>
                    <a:pt x="1148" y="185"/>
                    <a:pt x="1149" y="186"/>
                  </a:cubicBezTo>
                  <a:cubicBezTo>
                    <a:pt x="1149" y="187"/>
                    <a:pt x="1148" y="188"/>
                    <a:pt x="1148" y="188"/>
                  </a:cubicBezTo>
                  <a:cubicBezTo>
                    <a:pt x="1146" y="188"/>
                    <a:pt x="1146" y="189"/>
                    <a:pt x="1146" y="190"/>
                  </a:cubicBezTo>
                  <a:cubicBezTo>
                    <a:pt x="1146" y="191"/>
                    <a:pt x="1146" y="192"/>
                    <a:pt x="1145" y="193"/>
                  </a:cubicBezTo>
                  <a:cubicBezTo>
                    <a:pt x="1145" y="193"/>
                    <a:pt x="1145" y="194"/>
                    <a:pt x="1145" y="194"/>
                  </a:cubicBezTo>
                  <a:cubicBezTo>
                    <a:pt x="1147" y="196"/>
                    <a:pt x="1147" y="198"/>
                    <a:pt x="1147" y="199"/>
                  </a:cubicBezTo>
                  <a:cubicBezTo>
                    <a:pt x="1147" y="201"/>
                    <a:pt x="1148" y="201"/>
                    <a:pt x="1149" y="201"/>
                  </a:cubicBezTo>
                  <a:cubicBezTo>
                    <a:pt x="1150" y="202"/>
                    <a:pt x="1150" y="203"/>
                    <a:pt x="1149" y="204"/>
                  </a:cubicBezTo>
                  <a:cubicBezTo>
                    <a:pt x="1149" y="204"/>
                    <a:pt x="1149" y="205"/>
                    <a:pt x="1148" y="205"/>
                  </a:cubicBezTo>
                  <a:cubicBezTo>
                    <a:pt x="1146" y="208"/>
                    <a:pt x="1146" y="208"/>
                    <a:pt x="1144" y="205"/>
                  </a:cubicBezTo>
                  <a:cubicBezTo>
                    <a:pt x="1144" y="204"/>
                    <a:pt x="1144" y="204"/>
                    <a:pt x="1144" y="203"/>
                  </a:cubicBezTo>
                  <a:cubicBezTo>
                    <a:pt x="1142" y="201"/>
                    <a:pt x="1141" y="199"/>
                    <a:pt x="1143" y="197"/>
                  </a:cubicBezTo>
                  <a:cubicBezTo>
                    <a:pt x="1143" y="197"/>
                    <a:pt x="1143" y="196"/>
                    <a:pt x="1143" y="196"/>
                  </a:cubicBezTo>
                  <a:cubicBezTo>
                    <a:pt x="1143" y="195"/>
                    <a:pt x="1142" y="194"/>
                    <a:pt x="1141" y="194"/>
                  </a:cubicBezTo>
                  <a:cubicBezTo>
                    <a:pt x="1140" y="194"/>
                    <a:pt x="1140" y="195"/>
                    <a:pt x="1139" y="195"/>
                  </a:cubicBezTo>
                  <a:cubicBezTo>
                    <a:pt x="1138" y="195"/>
                    <a:pt x="1137" y="196"/>
                    <a:pt x="1137" y="197"/>
                  </a:cubicBezTo>
                  <a:cubicBezTo>
                    <a:pt x="1137" y="197"/>
                    <a:pt x="1136" y="197"/>
                    <a:pt x="1136" y="197"/>
                  </a:cubicBezTo>
                  <a:cubicBezTo>
                    <a:pt x="1136" y="197"/>
                    <a:pt x="1136" y="197"/>
                    <a:pt x="1135" y="196"/>
                  </a:cubicBezTo>
                  <a:cubicBezTo>
                    <a:pt x="1135" y="196"/>
                    <a:pt x="1136" y="194"/>
                    <a:pt x="1133" y="194"/>
                  </a:cubicBezTo>
                  <a:cubicBezTo>
                    <a:pt x="1133" y="194"/>
                    <a:pt x="1132" y="192"/>
                    <a:pt x="1131" y="192"/>
                  </a:cubicBezTo>
                  <a:cubicBezTo>
                    <a:pt x="1130" y="192"/>
                    <a:pt x="1130" y="192"/>
                    <a:pt x="1130" y="192"/>
                  </a:cubicBezTo>
                  <a:cubicBezTo>
                    <a:pt x="1129" y="191"/>
                    <a:pt x="1130" y="190"/>
                    <a:pt x="1128" y="190"/>
                  </a:cubicBezTo>
                  <a:cubicBezTo>
                    <a:pt x="1127" y="190"/>
                    <a:pt x="1125" y="190"/>
                    <a:pt x="1124" y="192"/>
                  </a:cubicBezTo>
                  <a:cubicBezTo>
                    <a:pt x="1124" y="193"/>
                    <a:pt x="1124" y="193"/>
                    <a:pt x="1124" y="193"/>
                  </a:cubicBezTo>
                  <a:cubicBezTo>
                    <a:pt x="1124" y="193"/>
                    <a:pt x="1123" y="193"/>
                    <a:pt x="1123" y="193"/>
                  </a:cubicBezTo>
                  <a:cubicBezTo>
                    <a:pt x="1123" y="193"/>
                    <a:pt x="1123" y="193"/>
                    <a:pt x="1123" y="193"/>
                  </a:cubicBezTo>
                  <a:cubicBezTo>
                    <a:pt x="1123" y="192"/>
                    <a:pt x="1123" y="192"/>
                    <a:pt x="1123" y="192"/>
                  </a:cubicBezTo>
                  <a:cubicBezTo>
                    <a:pt x="1123" y="191"/>
                    <a:pt x="1122" y="190"/>
                    <a:pt x="1122" y="189"/>
                  </a:cubicBezTo>
                  <a:cubicBezTo>
                    <a:pt x="1121" y="189"/>
                    <a:pt x="1120" y="189"/>
                    <a:pt x="1119" y="190"/>
                  </a:cubicBezTo>
                  <a:cubicBezTo>
                    <a:pt x="1118" y="191"/>
                    <a:pt x="1117" y="192"/>
                    <a:pt x="1116" y="193"/>
                  </a:cubicBezTo>
                  <a:cubicBezTo>
                    <a:pt x="1115" y="193"/>
                    <a:pt x="1115" y="194"/>
                    <a:pt x="1115" y="195"/>
                  </a:cubicBezTo>
                  <a:cubicBezTo>
                    <a:pt x="1115" y="195"/>
                    <a:pt x="1115" y="196"/>
                    <a:pt x="1115" y="197"/>
                  </a:cubicBezTo>
                  <a:cubicBezTo>
                    <a:pt x="1115" y="199"/>
                    <a:pt x="1115" y="200"/>
                    <a:pt x="1112" y="201"/>
                  </a:cubicBezTo>
                  <a:cubicBezTo>
                    <a:pt x="1110" y="201"/>
                    <a:pt x="1110" y="201"/>
                    <a:pt x="1110" y="203"/>
                  </a:cubicBezTo>
                  <a:cubicBezTo>
                    <a:pt x="1110" y="205"/>
                    <a:pt x="1111" y="206"/>
                    <a:pt x="1109" y="208"/>
                  </a:cubicBezTo>
                  <a:cubicBezTo>
                    <a:pt x="1109" y="208"/>
                    <a:pt x="1108" y="209"/>
                    <a:pt x="1107" y="208"/>
                  </a:cubicBezTo>
                  <a:cubicBezTo>
                    <a:pt x="1107" y="207"/>
                    <a:pt x="1106" y="207"/>
                    <a:pt x="1106" y="208"/>
                  </a:cubicBezTo>
                  <a:cubicBezTo>
                    <a:pt x="1106" y="209"/>
                    <a:pt x="1106" y="210"/>
                    <a:pt x="1106" y="211"/>
                  </a:cubicBezTo>
                  <a:cubicBezTo>
                    <a:pt x="1105" y="213"/>
                    <a:pt x="1104" y="214"/>
                    <a:pt x="1102" y="214"/>
                  </a:cubicBezTo>
                  <a:cubicBezTo>
                    <a:pt x="1101" y="214"/>
                    <a:pt x="1100" y="214"/>
                    <a:pt x="1099" y="213"/>
                  </a:cubicBezTo>
                  <a:cubicBezTo>
                    <a:pt x="1098" y="212"/>
                    <a:pt x="1097" y="211"/>
                    <a:pt x="1096" y="210"/>
                  </a:cubicBezTo>
                  <a:cubicBezTo>
                    <a:pt x="1095" y="210"/>
                    <a:pt x="1095" y="209"/>
                    <a:pt x="1096" y="208"/>
                  </a:cubicBezTo>
                  <a:cubicBezTo>
                    <a:pt x="1097" y="207"/>
                    <a:pt x="1098" y="207"/>
                    <a:pt x="1098" y="206"/>
                  </a:cubicBezTo>
                  <a:cubicBezTo>
                    <a:pt x="1098" y="205"/>
                    <a:pt x="1097" y="205"/>
                    <a:pt x="1097" y="205"/>
                  </a:cubicBezTo>
                  <a:cubicBezTo>
                    <a:pt x="1096" y="204"/>
                    <a:pt x="1095" y="204"/>
                    <a:pt x="1095" y="203"/>
                  </a:cubicBezTo>
                  <a:cubicBezTo>
                    <a:pt x="1095" y="202"/>
                    <a:pt x="1096" y="202"/>
                    <a:pt x="1096" y="202"/>
                  </a:cubicBezTo>
                  <a:cubicBezTo>
                    <a:pt x="1097" y="202"/>
                    <a:pt x="1097" y="202"/>
                    <a:pt x="1097" y="201"/>
                  </a:cubicBezTo>
                  <a:cubicBezTo>
                    <a:pt x="1097" y="201"/>
                    <a:pt x="1096" y="201"/>
                    <a:pt x="1096" y="201"/>
                  </a:cubicBezTo>
                  <a:cubicBezTo>
                    <a:pt x="1096" y="201"/>
                    <a:pt x="1095" y="201"/>
                    <a:pt x="1095" y="201"/>
                  </a:cubicBezTo>
                  <a:cubicBezTo>
                    <a:pt x="1094" y="202"/>
                    <a:pt x="1093" y="201"/>
                    <a:pt x="1093" y="200"/>
                  </a:cubicBezTo>
                  <a:cubicBezTo>
                    <a:pt x="1091" y="199"/>
                    <a:pt x="1091" y="199"/>
                    <a:pt x="1090" y="201"/>
                  </a:cubicBezTo>
                  <a:cubicBezTo>
                    <a:pt x="1089" y="201"/>
                    <a:pt x="1088" y="201"/>
                    <a:pt x="1088" y="201"/>
                  </a:cubicBezTo>
                  <a:cubicBezTo>
                    <a:pt x="1087" y="200"/>
                    <a:pt x="1086" y="200"/>
                    <a:pt x="1086" y="200"/>
                  </a:cubicBezTo>
                  <a:cubicBezTo>
                    <a:pt x="1085" y="199"/>
                    <a:pt x="1084" y="199"/>
                    <a:pt x="1083" y="200"/>
                  </a:cubicBezTo>
                  <a:cubicBezTo>
                    <a:pt x="1084" y="200"/>
                    <a:pt x="1084" y="200"/>
                    <a:pt x="1084" y="200"/>
                  </a:cubicBezTo>
                  <a:cubicBezTo>
                    <a:pt x="1085" y="201"/>
                    <a:pt x="1086" y="202"/>
                    <a:pt x="1087" y="203"/>
                  </a:cubicBezTo>
                  <a:cubicBezTo>
                    <a:pt x="1085" y="204"/>
                    <a:pt x="1084" y="203"/>
                    <a:pt x="1082" y="204"/>
                  </a:cubicBezTo>
                  <a:cubicBezTo>
                    <a:pt x="1082" y="204"/>
                    <a:pt x="1081" y="204"/>
                    <a:pt x="1081" y="205"/>
                  </a:cubicBezTo>
                  <a:cubicBezTo>
                    <a:pt x="1081" y="207"/>
                    <a:pt x="1078" y="209"/>
                    <a:pt x="1079" y="212"/>
                  </a:cubicBezTo>
                  <a:cubicBezTo>
                    <a:pt x="1080" y="215"/>
                    <a:pt x="1078" y="217"/>
                    <a:pt x="1075" y="217"/>
                  </a:cubicBezTo>
                  <a:cubicBezTo>
                    <a:pt x="1073" y="217"/>
                    <a:pt x="1071" y="217"/>
                    <a:pt x="1070" y="219"/>
                  </a:cubicBezTo>
                  <a:cubicBezTo>
                    <a:pt x="1069" y="221"/>
                    <a:pt x="1067" y="223"/>
                    <a:pt x="1064" y="224"/>
                  </a:cubicBezTo>
                  <a:cubicBezTo>
                    <a:pt x="1063" y="224"/>
                    <a:pt x="1062" y="225"/>
                    <a:pt x="1063" y="226"/>
                  </a:cubicBezTo>
                  <a:cubicBezTo>
                    <a:pt x="1063" y="228"/>
                    <a:pt x="1064" y="228"/>
                    <a:pt x="1065" y="228"/>
                  </a:cubicBezTo>
                  <a:cubicBezTo>
                    <a:pt x="1067" y="227"/>
                    <a:pt x="1067" y="228"/>
                    <a:pt x="1067" y="229"/>
                  </a:cubicBezTo>
                  <a:cubicBezTo>
                    <a:pt x="1067" y="230"/>
                    <a:pt x="1068" y="231"/>
                    <a:pt x="1068" y="231"/>
                  </a:cubicBezTo>
                  <a:cubicBezTo>
                    <a:pt x="1068" y="231"/>
                    <a:pt x="1069" y="232"/>
                    <a:pt x="1069" y="232"/>
                  </a:cubicBezTo>
                  <a:cubicBezTo>
                    <a:pt x="1070" y="233"/>
                    <a:pt x="1071" y="232"/>
                    <a:pt x="1071" y="231"/>
                  </a:cubicBezTo>
                  <a:cubicBezTo>
                    <a:pt x="1071" y="231"/>
                    <a:pt x="1071" y="230"/>
                    <a:pt x="1071" y="229"/>
                  </a:cubicBezTo>
                  <a:cubicBezTo>
                    <a:pt x="1071" y="229"/>
                    <a:pt x="1072" y="228"/>
                    <a:pt x="1073" y="229"/>
                  </a:cubicBezTo>
                  <a:cubicBezTo>
                    <a:pt x="1076" y="230"/>
                    <a:pt x="1079" y="231"/>
                    <a:pt x="1081" y="233"/>
                  </a:cubicBezTo>
                  <a:cubicBezTo>
                    <a:pt x="1082" y="233"/>
                    <a:pt x="1082" y="233"/>
                    <a:pt x="1082" y="234"/>
                  </a:cubicBezTo>
                  <a:cubicBezTo>
                    <a:pt x="1082" y="234"/>
                    <a:pt x="1081" y="235"/>
                    <a:pt x="1080" y="235"/>
                  </a:cubicBezTo>
                  <a:cubicBezTo>
                    <a:pt x="1080" y="235"/>
                    <a:pt x="1080" y="235"/>
                    <a:pt x="1079" y="235"/>
                  </a:cubicBezTo>
                  <a:cubicBezTo>
                    <a:pt x="1077" y="235"/>
                    <a:pt x="1077" y="235"/>
                    <a:pt x="1076" y="237"/>
                  </a:cubicBezTo>
                  <a:cubicBezTo>
                    <a:pt x="1076" y="239"/>
                    <a:pt x="1077" y="240"/>
                    <a:pt x="1077" y="241"/>
                  </a:cubicBezTo>
                  <a:cubicBezTo>
                    <a:pt x="1077" y="242"/>
                    <a:pt x="1077" y="242"/>
                    <a:pt x="1076" y="243"/>
                  </a:cubicBezTo>
                  <a:cubicBezTo>
                    <a:pt x="1076" y="243"/>
                    <a:pt x="1076" y="242"/>
                    <a:pt x="1075" y="242"/>
                  </a:cubicBezTo>
                  <a:cubicBezTo>
                    <a:pt x="1075" y="240"/>
                    <a:pt x="1073" y="239"/>
                    <a:pt x="1072" y="239"/>
                  </a:cubicBezTo>
                  <a:cubicBezTo>
                    <a:pt x="1072" y="238"/>
                    <a:pt x="1071" y="239"/>
                    <a:pt x="1071" y="239"/>
                  </a:cubicBezTo>
                  <a:cubicBezTo>
                    <a:pt x="1070" y="239"/>
                    <a:pt x="1070" y="239"/>
                    <a:pt x="1070" y="240"/>
                  </a:cubicBezTo>
                  <a:cubicBezTo>
                    <a:pt x="1070" y="240"/>
                    <a:pt x="1071" y="241"/>
                    <a:pt x="1071" y="242"/>
                  </a:cubicBezTo>
                  <a:cubicBezTo>
                    <a:pt x="1071" y="243"/>
                    <a:pt x="1070" y="244"/>
                    <a:pt x="1068" y="243"/>
                  </a:cubicBezTo>
                  <a:cubicBezTo>
                    <a:pt x="1068" y="243"/>
                    <a:pt x="1067" y="243"/>
                    <a:pt x="1067" y="243"/>
                  </a:cubicBezTo>
                  <a:cubicBezTo>
                    <a:pt x="1067" y="243"/>
                    <a:pt x="1067" y="243"/>
                    <a:pt x="1067" y="243"/>
                  </a:cubicBezTo>
                  <a:cubicBezTo>
                    <a:pt x="1067" y="246"/>
                    <a:pt x="1067" y="246"/>
                    <a:pt x="1065" y="247"/>
                  </a:cubicBezTo>
                  <a:cubicBezTo>
                    <a:pt x="1064" y="247"/>
                    <a:pt x="1063" y="247"/>
                    <a:pt x="1062" y="245"/>
                  </a:cubicBezTo>
                  <a:cubicBezTo>
                    <a:pt x="1061" y="244"/>
                    <a:pt x="1061" y="243"/>
                    <a:pt x="1060" y="242"/>
                  </a:cubicBezTo>
                  <a:cubicBezTo>
                    <a:pt x="1060" y="241"/>
                    <a:pt x="1059" y="240"/>
                    <a:pt x="1058" y="239"/>
                  </a:cubicBezTo>
                  <a:cubicBezTo>
                    <a:pt x="1058" y="240"/>
                    <a:pt x="1057" y="240"/>
                    <a:pt x="1057" y="240"/>
                  </a:cubicBezTo>
                  <a:cubicBezTo>
                    <a:pt x="1056" y="240"/>
                    <a:pt x="1055" y="241"/>
                    <a:pt x="1054" y="241"/>
                  </a:cubicBezTo>
                  <a:cubicBezTo>
                    <a:pt x="1052" y="241"/>
                    <a:pt x="1052" y="239"/>
                    <a:pt x="1051" y="238"/>
                  </a:cubicBezTo>
                  <a:cubicBezTo>
                    <a:pt x="1051" y="238"/>
                    <a:pt x="1051" y="238"/>
                    <a:pt x="1050" y="237"/>
                  </a:cubicBezTo>
                  <a:cubicBezTo>
                    <a:pt x="1049" y="237"/>
                    <a:pt x="1049" y="236"/>
                    <a:pt x="1050" y="235"/>
                  </a:cubicBezTo>
                  <a:cubicBezTo>
                    <a:pt x="1050" y="234"/>
                    <a:pt x="1050" y="234"/>
                    <a:pt x="1050" y="234"/>
                  </a:cubicBezTo>
                  <a:cubicBezTo>
                    <a:pt x="1050" y="233"/>
                    <a:pt x="1050" y="232"/>
                    <a:pt x="1049" y="232"/>
                  </a:cubicBezTo>
                  <a:cubicBezTo>
                    <a:pt x="1048" y="232"/>
                    <a:pt x="1047" y="232"/>
                    <a:pt x="1047" y="232"/>
                  </a:cubicBezTo>
                  <a:cubicBezTo>
                    <a:pt x="1044" y="232"/>
                    <a:pt x="1043" y="231"/>
                    <a:pt x="1042" y="229"/>
                  </a:cubicBezTo>
                  <a:cubicBezTo>
                    <a:pt x="1042" y="228"/>
                    <a:pt x="1042" y="227"/>
                    <a:pt x="1042" y="226"/>
                  </a:cubicBezTo>
                  <a:cubicBezTo>
                    <a:pt x="1042" y="224"/>
                    <a:pt x="1041" y="223"/>
                    <a:pt x="1040" y="221"/>
                  </a:cubicBezTo>
                  <a:cubicBezTo>
                    <a:pt x="1040" y="220"/>
                    <a:pt x="1040" y="220"/>
                    <a:pt x="1040" y="219"/>
                  </a:cubicBezTo>
                  <a:cubicBezTo>
                    <a:pt x="1040" y="218"/>
                    <a:pt x="1040" y="218"/>
                    <a:pt x="1041" y="218"/>
                  </a:cubicBezTo>
                  <a:cubicBezTo>
                    <a:pt x="1043" y="219"/>
                    <a:pt x="1045" y="219"/>
                    <a:pt x="1046" y="222"/>
                  </a:cubicBezTo>
                  <a:cubicBezTo>
                    <a:pt x="1046" y="222"/>
                    <a:pt x="1046" y="223"/>
                    <a:pt x="1047" y="223"/>
                  </a:cubicBezTo>
                  <a:cubicBezTo>
                    <a:pt x="1046" y="221"/>
                    <a:pt x="1046" y="219"/>
                    <a:pt x="1045" y="218"/>
                  </a:cubicBezTo>
                  <a:cubicBezTo>
                    <a:pt x="1044" y="217"/>
                    <a:pt x="1044" y="216"/>
                    <a:pt x="1045" y="216"/>
                  </a:cubicBezTo>
                  <a:cubicBezTo>
                    <a:pt x="1046" y="214"/>
                    <a:pt x="1048" y="213"/>
                    <a:pt x="1049" y="214"/>
                  </a:cubicBezTo>
                  <a:cubicBezTo>
                    <a:pt x="1050" y="214"/>
                    <a:pt x="1051" y="215"/>
                    <a:pt x="1052" y="214"/>
                  </a:cubicBezTo>
                  <a:cubicBezTo>
                    <a:pt x="1053" y="214"/>
                    <a:pt x="1054" y="214"/>
                    <a:pt x="1055" y="213"/>
                  </a:cubicBezTo>
                  <a:cubicBezTo>
                    <a:pt x="1055" y="213"/>
                    <a:pt x="1054" y="212"/>
                    <a:pt x="1054" y="211"/>
                  </a:cubicBezTo>
                  <a:cubicBezTo>
                    <a:pt x="1054" y="210"/>
                    <a:pt x="1055" y="210"/>
                    <a:pt x="1056" y="210"/>
                  </a:cubicBezTo>
                  <a:cubicBezTo>
                    <a:pt x="1056" y="210"/>
                    <a:pt x="1057" y="211"/>
                    <a:pt x="1058" y="211"/>
                  </a:cubicBezTo>
                  <a:cubicBezTo>
                    <a:pt x="1058" y="211"/>
                    <a:pt x="1059" y="212"/>
                    <a:pt x="1059" y="211"/>
                  </a:cubicBezTo>
                  <a:cubicBezTo>
                    <a:pt x="1060" y="210"/>
                    <a:pt x="1059" y="210"/>
                    <a:pt x="1059" y="209"/>
                  </a:cubicBezTo>
                  <a:cubicBezTo>
                    <a:pt x="1058" y="208"/>
                    <a:pt x="1057" y="207"/>
                    <a:pt x="1056" y="207"/>
                  </a:cubicBezTo>
                  <a:cubicBezTo>
                    <a:pt x="1055" y="207"/>
                    <a:pt x="1054" y="206"/>
                    <a:pt x="1053" y="206"/>
                  </a:cubicBezTo>
                  <a:cubicBezTo>
                    <a:pt x="1049" y="203"/>
                    <a:pt x="1049" y="201"/>
                    <a:pt x="1054" y="197"/>
                  </a:cubicBezTo>
                  <a:cubicBezTo>
                    <a:pt x="1054" y="197"/>
                    <a:pt x="1054" y="196"/>
                    <a:pt x="1054" y="196"/>
                  </a:cubicBezTo>
                  <a:cubicBezTo>
                    <a:pt x="1053" y="195"/>
                    <a:pt x="1053" y="195"/>
                    <a:pt x="1052" y="194"/>
                  </a:cubicBezTo>
                  <a:cubicBezTo>
                    <a:pt x="1051" y="193"/>
                    <a:pt x="1051" y="193"/>
                    <a:pt x="1052" y="192"/>
                  </a:cubicBezTo>
                  <a:cubicBezTo>
                    <a:pt x="1053" y="191"/>
                    <a:pt x="1053" y="189"/>
                    <a:pt x="1052" y="188"/>
                  </a:cubicBezTo>
                  <a:cubicBezTo>
                    <a:pt x="1052" y="187"/>
                    <a:pt x="1050" y="185"/>
                    <a:pt x="1051" y="183"/>
                  </a:cubicBezTo>
                  <a:cubicBezTo>
                    <a:pt x="1051" y="182"/>
                    <a:pt x="1049" y="182"/>
                    <a:pt x="1048" y="183"/>
                  </a:cubicBezTo>
                  <a:cubicBezTo>
                    <a:pt x="1047" y="184"/>
                    <a:pt x="1047" y="185"/>
                    <a:pt x="1047" y="186"/>
                  </a:cubicBezTo>
                  <a:cubicBezTo>
                    <a:pt x="1046" y="188"/>
                    <a:pt x="1044" y="189"/>
                    <a:pt x="1042" y="188"/>
                  </a:cubicBezTo>
                  <a:cubicBezTo>
                    <a:pt x="1042" y="188"/>
                    <a:pt x="1041" y="188"/>
                    <a:pt x="1041" y="187"/>
                  </a:cubicBezTo>
                  <a:cubicBezTo>
                    <a:pt x="1040" y="186"/>
                    <a:pt x="1040" y="186"/>
                    <a:pt x="1039" y="187"/>
                  </a:cubicBezTo>
                  <a:cubicBezTo>
                    <a:pt x="1038" y="188"/>
                    <a:pt x="1038" y="189"/>
                    <a:pt x="1037" y="191"/>
                  </a:cubicBezTo>
                  <a:cubicBezTo>
                    <a:pt x="1037" y="191"/>
                    <a:pt x="1036" y="191"/>
                    <a:pt x="1036" y="191"/>
                  </a:cubicBezTo>
                  <a:cubicBezTo>
                    <a:pt x="1036" y="191"/>
                    <a:pt x="1035" y="191"/>
                    <a:pt x="1035" y="190"/>
                  </a:cubicBezTo>
                  <a:cubicBezTo>
                    <a:pt x="1035" y="190"/>
                    <a:pt x="1035" y="189"/>
                    <a:pt x="1036" y="189"/>
                  </a:cubicBezTo>
                  <a:cubicBezTo>
                    <a:pt x="1036" y="188"/>
                    <a:pt x="1036" y="187"/>
                    <a:pt x="1036" y="186"/>
                  </a:cubicBezTo>
                  <a:cubicBezTo>
                    <a:pt x="1036" y="184"/>
                    <a:pt x="1037" y="181"/>
                    <a:pt x="1040" y="180"/>
                  </a:cubicBezTo>
                  <a:cubicBezTo>
                    <a:pt x="1040" y="180"/>
                    <a:pt x="1041" y="180"/>
                    <a:pt x="1041" y="179"/>
                  </a:cubicBezTo>
                  <a:cubicBezTo>
                    <a:pt x="1041" y="179"/>
                    <a:pt x="1041" y="178"/>
                    <a:pt x="1040" y="178"/>
                  </a:cubicBezTo>
                  <a:cubicBezTo>
                    <a:pt x="1039" y="178"/>
                    <a:pt x="1037" y="177"/>
                    <a:pt x="1036" y="179"/>
                  </a:cubicBezTo>
                  <a:cubicBezTo>
                    <a:pt x="1036" y="179"/>
                    <a:pt x="1035" y="179"/>
                    <a:pt x="1035" y="180"/>
                  </a:cubicBezTo>
                  <a:cubicBezTo>
                    <a:pt x="1033" y="182"/>
                    <a:pt x="1030" y="184"/>
                    <a:pt x="1027" y="184"/>
                  </a:cubicBezTo>
                  <a:cubicBezTo>
                    <a:pt x="1026" y="185"/>
                    <a:pt x="1026" y="185"/>
                    <a:pt x="1025" y="186"/>
                  </a:cubicBezTo>
                  <a:cubicBezTo>
                    <a:pt x="1024" y="189"/>
                    <a:pt x="1024" y="189"/>
                    <a:pt x="1021" y="190"/>
                  </a:cubicBezTo>
                  <a:cubicBezTo>
                    <a:pt x="1022" y="191"/>
                    <a:pt x="1023" y="190"/>
                    <a:pt x="1024" y="191"/>
                  </a:cubicBezTo>
                  <a:cubicBezTo>
                    <a:pt x="1024" y="191"/>
                    <a:pt x="1025" y="191"/>
                    <a:pt x="1025" y="192"/>
                  </a:cubicBezTo>
                  <a:cubicBezTo>
                    <a:pt x="1025" y="192"/>
                    <a:pt x="1024" y="192"/>
                    <a:pt x="1024" y="192"/>
                  </a:cubicBezTo>
                  <a:cubicBezTo>
                    <a:pt x="1023" y="193"/>
                    <a:pt x="1021" y="193"/>
                    <a:pt x="1020" y="193"/>
                  </a:cubicBezTo>
                  <a:cubicBezTo>
                    <a:pt x="1018" y="193"/>
                    <a:pt x="1017" y="194"/>
                    <a:pt x="1017" y="196"/>
                  </a:cubicBezTo>
                  <a:cubicBezTo>
                    <a:pt x="1017" y="197"/>
                    <a:pt x="1016" y="197"/>
                    <a:pt x="1016" y="198"/>
                  </a:cubicBezTo>
                  <a:cubicBezTo>
                    <a:pt x="1015" y="199"/>
                    <a:pt x="1015" y="200"/>
                    <a:pt x="1014" y="200"/>
                  </a:cubicBezTo>
                  <a:cubicBezTo>
                    <a:pt x="1012" y="200"/>
                    <a:pt x="1011" y="201"/>
                    <a:pt x="1010" y="202"/>
                  </a:cubicBezTo>
                  <a:cubicBezTo>
                    <a:pt x="1009" y="204"/>
                    <a:pt x="1007" y="204"/>
                    <a:pt x="1006" y="202"/>
                  </a:cubicBezTo>
                  <a:cubicBezTo>
                    <a:pt x="1005" y="201"/>
                    <a:pt x="1004" y="200"/>
                    <a:pt x="1004" y="198"/>
                  </a:cubicBezTo>
                  <a:cubicBezTo>
                    <a:pt x="1002" y="199"/>
                    <a:pt x="1000" y="199"/>
                    <a:pt x="998" y="197"/>
                  </a:cubicBezTo>
                  <a:cubicBezTo>
                    <a:pt x="998" y="197"/>
                    <a:pt x="996" y="197"/>
                    <a:pt x="996" y="197"/>
                  </a:cubicBezTo>
                  <a:cubicBezTo>
                    <a:pt x="994" y="198"/>
                    <a:pt x="993" y="197"/>
                    <a:pt x="992" y="196"/>
                  </a:cubicBezTo>
                  <a:cubicBezTo>
                    <a:pt x="991" y="195"/>
                    <a:pt x="991" y="195"/>
                    <a:pt x="990" y="194"/>
                  </a:cubicBezTo>
                  <a:cubicBezTo>
                    <a:pt x="989" y="192"/>
                    <a:pt x="990" y="191"/>
                    <a:pt x="991" y="190"/>
                  </a:cubicBezTo>
                  <a:cubicBezTo>
                    <a:pt x="991" y="189"/>
                    <a:pt x="991" y="189"/>
                    <a:pt x="991" y="189"/>
                  </a:cubicBezTo>
                  <a:cubicBezTo>
                    <a:pt x="993" y="189"/>
                    <a:pt x="996" y="190"/>
                    <a:pt x="996" y="191"/>
                  </a:cubicBezTo>
                  <a:cubicBezTo>
                    <a:pt x="997" y="192"/>
                    <a:pt x="997" y="192"/>
                    <a:pt x="997" y="193"/>
                  </a:cubicBezTo>
                  <a:cubicBezTo>
                    <a:pt x="998" y="193"/>
                    <a:pt x="998" y="193"/>
                    <a:pt x="999" y="192"/>
                  </a:cubicBezTo>
                  <a:cubicBezTo>
                    <a:pt x="999" y="192"/>
                    <a:pt x="999" y="192"/>
                    <a:pt x="1000" y="191"/>
                  </a:cubicBezTo>
                  <a:cubicBezTo>
                    <a:pt x="1002" y="188"/>
                    <a:pt x="1002" y="188"/>
                    <a:pt x="998" y="185"/>
                  </a:cubicBezTo>
                  <a:cubicBezTo>
                    <a:pt x="998" y="185"/>
                    <a:pt x="997" y="184"/>
                    <a:pt x="996" y="183"/>
                  </a:cubicBezTo>
                  <a:cubicBezTo>
                    <a:pt x="995" y="182"/>
                    <a:pt x="994" y="181"/>
                    <a:pt x="996" y="179"/>
                  </a:cubicBezTo>
                  <a:cubicBezTo>
                    <a:pt x="997" y="178"/>
                    <a:pt x="997" y="177"/>
                    <a:pt x="998" y="176"/>
                  </a:cubicBezTo>
                  <a:cubicBezTo>
                    <a:pt x="999" y="175"/>
                    <a:pt x="1000" y="175"/>
                    <a:pt x="1000" y="176"/>
                  </a:cubicBezTo>
                  <a:cubicBezTo>
                    <a:pt x="1001" y="177"/>
                    <a:pt x="1001" y="178"/>
                    <a:pt x="1002" y="178"/>
                  </a:cubicBezTo>
                  <a:cubicBezTo>
                    <a:pt x="1003" y="179"/>
                    <a:pt x="1003" y="177"/>
                    <a:pt x="1004" y="177"/>
                  </a:cubicBezTo>
                  <a:cubicBezTo>
                    <a:pt x="1005" y="176"/>
                    <a:pt x="1005" y="176"/>
                    <a:pt x="1004" y="175"/>
                  </a:cubicBezTo>
                  <a:cubicBezTo>
                    <a:pt x="1003" y="173"/>
                    <a:pt x="1003" y="173"/>
                    <a:pt x="1004" y="172"/>
                  </a:cubicBezTo>
                  <a:cubicBezTo>
                    <a:pt x="1005" y="171"/>
                    <a:pt x="1005" y="171"/>
                    <a:pt x="1005" y="170"/>
                  </a:cubicBezTo>
                  <a:cubicBezTo>
                    <a:pt x="1006" y="170"/>
                    <a:pt x="1007" y="170"/>
                    <a:pt x="1007" y="171"/>
                  </a:cubicBezTo>
                  <a:cubicBezTo>
                    <a:pt x="1007" y="173"/>
                    <a:pt x="1008" y="175"/>
                    <a:pt x="1008" y="176"/>
                  </a:cubicBezTo>
                  <a:cubicBezTo>
                    <a:pt x="1009" y="177"/>
                    <a:pt x="1009" y="178"/>
                    <a:pt x="1009" y="178"/>
                  </a:cubicBezTo>
                  <a:cubicBezTo>
                    <a:pt x="1010" y="179"/>
                    <a:pt x="1010" y="180"/>
                    <a:pt x="1011" y="180"/>
                  </a:cubicBezTo>
                  <a:cubicBezTo>
                    <a:pt x="1013" y="180"/>
                    <a:pt x="1013" y="178"/>
                    <a:pt x="1012" y="177"/>
                  </a:cubicBezTo>
                  <a:cubicBezTo>
                    <a:pt x="1012" y="176"/>
                    <a:pt x="1013" y="175"/>
                    <a:pt x="1014" y="174"/>
                  </a:cubicBezTo>
                  <a:cubicBezTo>
                    <a:pt x="1015" y="174"/>
                    <a:pt x="1015" y="174"/>
                    <a:pt x="1016" y="175"/>
                  </a:cubicBezTo>
                  <a:cubicBezTo>
                    <a:pt x="1017" y="175"/>
                    <a:pt x="1017" y="176"/>
                    <a:pt x="1017" y="176"/>
                  </a:cubicBezTo>
                  <a:cubicBezTo>
                    <a:pt x="1018" y="178"/>
                    <a:pt x="1018" y="178"/>
                    <a:pt x="1020" y="177"/>
                  </a:cubicBezTo>
                  <a:cubicBezTo>
                    <a:pt x="1020" y="177"/>
                    <a:pt x="1021" y="176"/>
                    <a:pt x="1021" y="176"/>
                  </a:cubicBezTo>
                  <a:cubicBezTo>
                    <a:pt x="1022" y="176"/>
                    <a:pt x="1022" y="176"/>
                    <a:pt x="1022" y="175"/>
                  </a:cubicBezTo>
                  <a:cubicBezTo>
                    <a:pt x="1022" y="174"/>
                    <a:pt x="1021" y="170"/>
                    <a:pt x="1019" y="170"/>
                  </a:cubicBezTo>
                  <a:cubicBezTo>
                    <a:pt x="1017" y="169"/>
                    <a:pt x="1016" y="168"/>
                    <a:pt x="1016" y="166"/>
                  </a:cubicBezTo>
                  <a:cubicBezTo>
                    <a:pt x="1017" y="165"/>
                    <a:pt x="1016" y="164"/>
                    <a:pt x="1015" y="164"/>
                  </a:cubicBezTo>
                  <a:cubicBezTo>
                    <a:pt x="1014" y="164"/>
                    <a:pt x="1014" y="163"/>
                    <a:pt x="1013" y="163"/>
                  </a:cubicBezTo>
                  <a:cubicBezTo>
                    <a:pt x="1013" y="163"/>
                    <a:pt x="1013" y="162"/>
                    <a:pt x="1013" y="161"/>
                  </a:cubicBezTo>
                  <a:cubicBezTo>
                    <a:pt x="1015" y="160"/>
                    <a:pt x="1017" y="160"/>
                    <a:pt x="1018" y="163"/>
                  </a:cubicBezTo>
                  <a:cubicBezTo>
                    <a:pt x="1018" y="163"/>
                    <a:pt x="1018" y="164"/>
                    <a:pt x="1019" y="165"/>
                  </a:cubicBezTo>
                  <a:cubicBezTo>
                    <a:pt x="1019" y="165"/>
                    <a:pt x="1020" y="164"/>
                    <a:pt x="1020" y="163"/>
                  </a:cubicBezTo>
                  <a:cubicBezTo>
                    <a:pt x="1020" y="162"/>
                    <a:pt x="1020" y="161"/>
                    <a:pt x="1019" y="160"/>
                  </a:cubicBezTo>
                  <a:cubicBezTo>
                    <a:pt x="1018" y="159"/>
                    <a:pt x="1017" y="159"/>
                    <a:pt x="1016" y="158"/>
                  </a:cubicBezTo>
                  <a:cubicBezTo>
                    <a:pt x="1014" y="158"/>
                    <a:pt x="1012" y="157"/>
                    <a:pt x="1010" y="156"/>
                  </a:cubicBezTo>
                  <a:cubicBezTo>
                    <a:pt x="1010" y="155"/>
                    <a:pt x="1009" y="154"/>
                    <a:pt x="1010" y="154"/>
                  </a:cubicBezTo>
                  <a:cubicBezTo>
                    <a:pt x="1010" y="153"/>
                    <a:pt x="1011" y="152"/>
                    <a:pt x="1012" y="153"/>
                  </a:cubicBezTo>
                  <a:cubicBezTo>
                    <a:pt x="1013" y="153"/>
                    <a:pt x="1014" y="153"/>
                    <a:pt x="1015" y="154"/>
                  </a:cubicBezTo>
                  <a:cubicBezTo>
                    <a:pt x="1016" y="152"/>
                    <a:pt x="1014" y="152"/>
                    <a:pt x="1014" y="152"/>
                  </a:cubicBezTo>
                  <a:cubicBezTo>
                    <a:pt x="1013" y="151"/>
                    <a:pt x="1013" y="150"/>
                    <a:pt x="1014" y="149"/>
                  </a:cubicBezTo>
                  <a:cubicBezTo>
                    <a:pt x="1016" y="149"/>
                    <a:pt x="1017" y="149"/>
                    <a:pt x="1018" y="150"/>
                  </a:cubicBezTo>
                  <a:cubicBezTo>
                    <a:pt x="1018" y="150"/>
                    <a:pt x="1018" y="150"/>
                    <a:pt x="1018" y="150"/>
                  </a:cubicBezTo>
                  <a:cubicBezTo>
                    <a:pt x="1018" y="150"/>
                    <a:pt x="1018" y="149"/>
                    <a:pt x="1018" y="149"/>
                  </a:cubicBezTo>
                  <a:cubicBezTo>
                    <a:pt x="1018" y="149"/>
                    <a:pt x="1018" y="149"/>
                    <a:pt x="1017" y="148"/>
                  </a:cubicBezTo>
                  <a:cubicBezTo>
                    <a:pt x="1015" y="148"/>
                    <a:pt x="1013" y="146"/>
                    <a:pt x="1010" y="145"/>
                  </a:cubicBezTo>
                  <a:cubicBezTo>
                    <a:pt x="1009" y="145"/>
                    <a:pt x="1009" y="144"/>
                    <a:pt x="1009" y="143"/>
                  </a:cubicBezTo>
                  <a:cubicBezTo>
                    <a:pt x="1009" y="139"/>
                    <a:pt x="1007" y="136"/>
                    <a:pt x="1003" y="134"/>
                  </a:cubicBezTo>
                  <a:cubicBezTo>
                    <a:pt x="1002" y="134"/>
                    <a:pt x="1002" y="134"/>
                    <a:pt x="1001" y="133"/>
                  </a:cubicBezTo>
                  <a:cubicBezTo>
                    <a:pt x="1000" y="131"/>
                    <a:pt x="1000" y="129"/>
                    <a:pt x="1001" y="127"/>
                  </a:cubicBezTo>
                  <a:cubicBezTo>
                    <a:pt x="1001" y="126"/>
                    <a:pt x="1001" y="126"/>
                    <a:pt x="1001" y="125"/>
                  </a:cubicBezTo>
                  <a:cubicBezTo>
                    <a:pt x="1001" y="125"/>
                    <a:pt x="1001" y="125"/>
                    <a:pt x="1002" y="125"/>
                  </a:cubicBezTo>
                  <a:cubicBezTo>
                    <a:pt x="1003" y="126"/>
                    <a:pt x="1003" y="127"/>
                    <a:pt x="1003" y="129"/>
                  </a:cubicBezTo>
                  <a:cubicBezTo>
                    <a:pt x="1004" y="130"/>
                    <a:pt x="1005" y="130"/>
                    <a:pt x="1006" y="129"/>
                  </a:cubicBezTo>
                  <a:cubicBezTo>
                    <a:pt x="1006" y="128"/>
                    <a:pt x="1007" y="128"/>
                    <a:pt x="1008" y="129"/>
                  </a:cubicBezTo>
                  <a:cubicBezTo>
                    <a:pt x="1009" y="130"/>
                    <a:pt x="1010" y="129"/>
                    <a:pt x="1011" y="129"/>
                  </a:cubicBezTo>
                  <a:cubicBezTo>
                    <a:pt x="1012" y="128"/>
                    <a:pt x="1012" y="128"/>
                    <a:pt x="1012" y="127"/>
                  </a:cubicBezTo>
                  <a:cubicBezTo>
                    <a:pt x="1012" y="126"/>
                    <a:pt x="1012" y="125"/>
                    <a:pt x="1013" y="124"/>
                  </a:cubicBezTo>
                  <a:cubicBezTo>
                    <a:pt x="1013" y="124"/>
                    <a:pt x="1013" y="123"/>
                    <a:pt x="1013" y="122"/>
                  </a:cubicBezTo>
                  <a:cubicBezTo>
                    <a:pt x="1012" y="121"/>
                    <a:pt x="1012" y="121"/>
                    <a:pt x="1012" y="120"/>
                  </a:cubicBezTo>
                  <a:cubicBezTo>
                    <a:pt x="1012" y="119"/>
                    <a:pt x="1012" y="118"/>
                    <a:pt x="1013" y="118"/>
                  </a:cubicBezTo>
                  <a:cubicBezTo>
                    <a:pt x="1015" y="118"/>
                    <a:pt x="1014" y="117"/>
                    <a:pt x="1013" y="116"/>
                  </a:cubicBezTo>
                  <a:cubicBezTo>
                    <a:pt x="1013" y="115"/>
                    <a:pt x="1013" y="115"/>
                    <a:pt x="1014" y="114"/>
                  </a:cubicBezTo>
                  <a:cubicBezTo>
                    <a:pt x="1014" y="114"/>
                    <a:pt x="1015" y="114"/>
                    <a:pt x="1015" y="114"/>
                  </a:cubicBezTo>
                  <a:cubicBezTo>
                    <a:pt x="1016" y="114"/>
                    <a:pt x="1017" y="115"/>
                    <a:pt x="1017" y="115"/>
                  </a:cubicBezTo>
                  <a:cubicBezTo>
                    <a:pt x="1019" y="116"/>
                    <a:pt x="1020" y="117"/>
                    <a:pt x="1021" y="115"/>
                  </a:cubicBezTo>
                  <a:cubicBezTo>
                    <a:pt x="1021" y="114"/>
                    <a:pt x="1023" y="114"/>
                    <a:pt x="1024" y="114"/>
                  </a:cubicBezTo>
                  <a:cubicBezTo>
                    <a:pt x="1024" y="114"/>
                    <a:pt x="1024" y="114"/>
                    <a:pt x="1024" y="113"/>
                  </a:cubicBezTo>
                  <a:cubicBezTo>
                    <a:pt x="1024" y="113"/>
                    <a:pt x="1024" y="113"/>
                    <a:pt x="1024" y="113"/>
                  </a:cubicBezTo>
                  <a:cubicBezTo>
                    <a:pt x="1023" y="112"/>
                    <a:pt x="1021" y="112"/>
                    <a:pt x="1021" y="110"/>
                  </a:cubicBezTo>
                  <a:cubicBezTo>
                    <a:pt x="1021" y="110"/>
                    <a:pt x="1020" y="110"/>
                    <a:pt x="1020" y="110"/>
                  </a:cubicBezTo>
                  <a:cubicBezTo>
                    <a:pt x="1019" y="110"/>
                    <a:pt x="1019" y="107"/>
                    <a:pt x="1017" y="108"/>
                  </a:cubicBezTo>
                  <a:cubicBezTo>
                    <a:pt x="1015" y="108"/>
                    <a:pt x="1015" y="106"/>
                    <a:pt x="1013" y="106"/>
                  </a:cubicBezTo>
                  <a:cubicBezTo>
                    <a:pt x="1013" y="107"/>
                    <a:pt x="1012" y="108"/>
                    <a:pt x="1011" y="110"/>
                  </a:cubicBezTo>
                  <a:cubicBezTo>
                    <a:pt x="1010" y="111"/>
                    <a:pt x="1009" y="111"/>
                    <a:pt x="1007" y="110"/>
                  </a:cubicBezTo>
                  <a:cubicBezTo>
                    <a:pt x="1006" y="108"/>
                    <a:pt x="1005" y="107"/>
                    <a:pt x="1004" y="107"/>
                  </a:cubicBezTo>
                  <a:cubicBezTo>
                    <a:pt x="1003" y="106"/>
                    <a:pt x="1003" y="105"/>
                    <a:pt x="1003" y="104"/>
                  </a:cubicBezTo>
                  <a:cubicBezTo>
                    <a:pt x="1004" y="103"/>
                    <a:pt x="1007" y="102"/>
                    <a:pt x="1008" y="100"/>
                  </a:cubicBezTo>
                  <a:cubicBezTo>
                    <a:pt x="1008" y="100"/>
                    <a:pt x="1009" y="100"/>
                    <a:pt x="1009" y="100"/>
                  </a:cubicBezTo>
                  <a:cubicBezTo>
                    <a:pt x="1010" y="101"/>
                    <a:pt x="1012" y="101"/>
                    <a:pt x="1013" y="101"/>
                  </a:cubicBezTo>
                  <a:cubicBezTo>
                    <a:pt x="1013" y="99"/>
                    <a:pt x="1011" y="98"/>
                    <a:pt x="1010" y="97"/>
                  </a:cubicBezTo>
                  <a:cubicBezTo>
                    <a:pt x="1009" y="96"/>
                    <a:pt x="1008" y="96"/>
                    <a:pt x="1007" y="97"/>
                  </a:cubicBezTo>
                  <a:cubicBezTo>
                    <a:pt x="1006" y="97"/>
                    <a:pt x="1004" y="98"/>
                    <a:pt x="1004" y="99"/>
                  </a:cubicBezTo>
                  <a:cubicBezTo>
                    <a:pt x="1003" y="100"/>
                    <a:pt x="1002" y="101"/>
                    <a:pt x="1000" y="101"/>
                  </a:cubicBezTo>
                  <a:cubicBezTo>
                    <a:pt x="1000" y="101"/>
                    <a:pt x="999" y="102"/>
                    <a:pt x="998" y="103"/>
                  </a:cubicBezTo>
                  <a:cubicBezTo>
                    <a:pt x="998" y="103"/>
                    <a:pt x="997" y="104"/>
                    <a:pt x="996" y="103"/>
                  </a:cubicBezTo>
                  <a:cubicBezTo>
                    <a:pt x="994" y="103"/>
                    <a:pt x="992" y="104"/>
                    <a:pt x="991" y="106"/>
                  </a:cubicBezTo>
                  <a:cubicBezTo>
                    <a:pt x="990" y="106"/>
                    <a:pt x="990" y="107"/>
                    <a:pt x="989" y="107"/>
                  </a:cubicBezTo>
                  <a:cubicBezTo>
                    <a:pt x="988" y="108"/>
                    <a:pt x="987" y="108"/>
                    <a:pt x="987" y="108"/>
                  </a:cubicBezTo>
                  <a:cubicBezTo>
                    <a:pt x="985" y="106"/>
                    <a:pt x="982" y="107"/>
                    <a:pt x="981" y="105"/>
                  </a:cubicBezTo>
                  <a:cubicBezTo>
                    <a:pt x="980" y="104"/>
                    <a:pt x="980" y="104"/>
                    <a:pt x="979" y="103"/>
                  </a:cubicBezTo>
                  <a:cubicBezTo>
                    <a:pt x="978" y="102"/>
                    <a:pt x="976" y="100"/>
                    <a:pt x="973" y="101"/>
                  </a:cubicBezTo>
                  <a:cubicBezTo>
                    <a:pt x="973" y="101"/>
                    <a:pt x="972" y="101"/>
                    <a:pt x="972" y="100"/>
                  </a:cubicBezTo>
                  <a:cubicBezTo>
                    <a:pt x="971" y="99"/>
                    <a:pt x="972" y="99"/>
                    <a:pt x="972" y="99"/>
                  </a:cubicBezTo>
                  <a:cubicBezTo>
                    <a:pt x="974" y="97"/>
                    <a:pt x="977" y="97"/>
                    <a:pt x="979" y="98"/>
                  </a:cubicBezTo>
                  <a:cubicBezTo>
                    <a:pt x="978" y="96"/>
                    <a:pt x="976" y="96"/>
                    <a:pt x="975" y="95"/>
                  </a:cubicBezTo>
                  <a:cubicBezTo>
                    <a:pt x="974" y="94"/>
                    <a:pt x="974" y="93"/>
                    <a:pt x="975" y="93"/>
                  </a:cubicBezTo>
                  <a:cubicBezTo>
                    <a:pt x="977" y="92"/>
                    <a:pt x="978" y="92"/>
                    <a:pt x="979" y="94"/>
                  </a:cubicBezTo>
                  <a:cubicBezTo>
                    <a:pt x="980" y="94"/>
                    <a:pt x="980" y="94"/>
                    <a:pt x="981" y="94"/>
                  </a:cubicBezTo>
                  <a:cubicBezTo>
                    <a:pt x="982" y="94"/>
                    <a:pt x="981" y="93"/>
                    <a:pt x="981" y="93"/>
                  </a:cubicBezTo>
                  <a:cubicBezTo>
                    <a:pt x="981" y="92"/>
                    <a:pt x="981" y="91"/>
                    <a:pt x="982" y="90"/>
                  </a:cubicBezTo>
                  <a:cubicBezTo>
                    <a:pt x="983" y="90"/>
                    <a:pt x="984" y="90"/>
                    <a:pt x="984" y="91"/>
                  </a:cubicBezTo>
                  <a:cubicBezTo>
                    <a:pt x="985" y="94"/>
                    <a:pt x="987" y="94"/>
                    <a:pt x="989" y="94"/>
                  </a:cubicBezTo>
                  <a:cubicBezTo>
                    <a:pt x="990" y="93"/>
                    <a:pt x="990" y="92"/>
                    <a:pt x="990" y="91"/>
                  </a:cubicBezTo>
                  <a:cubicBezTo>
                    <a:pt x="990" y="89"/>
                    <a:pt x="989" y="88"/>
                    <a:pt x="987" y="87"/>
                  </a:cubicBezTo>
                  <a:cubicBezTo>
                    <a:pt x="986" y="86"/>
                    <a:pt x="984" y="85"/>
                    <a:pt x="983" y="85"/>
                  </a:cubicBezTo>
                  <a:cubicBezTo>
                    <a:pt x="981" y="83"/>
                    <a:pt x="979" y="82"/>
                    <a:pt x="977" y="81"/>
                  </a:cubicBezTo>
                  <a:cubicBezTo>
                    <a:pt x="974" y="81"/>
                    <a:pt x="972" y="79"/>
                    <a:pt x="970" y="77"/>
                  </a:cubicBezTo>
                  <a:cubicBezTo>
                    <a:pt x="969" y="76"/>
                    <a:pt x="969" y="75"/>
                    <a:pt x="970" y="75"/>
                  </a:cubicBezTo>
                  <a:cubicBezTo>
                    <a:pt x="971" y="73"/>
                    <a:pt x="972" y="73"/>
                    <a:pt x="973" y="73"/>
                  </a:cubicBezTo>
                  <a:cubicBezTo>
                    <a:pt x="974" y="74"/>
                    <a:pt x="975" y="75"/>
                    <a:pt x="976" y="75"/>
                  </a:cubicBezTo>
                  <a:cubicBezTo>
                    <a:pt x="977" y="76"/>
                    <a:pt x="978" y="76"/>
                    <a:pt x="978" y="75"/>
                  </a:cubicBezTo>
                  <a:cubicBezTo>
                    <a:pt x="979" y="72"/>
                    <a:pt x="980" y="72"/>
                    <a:pt x="982" y="73"/>
                  </a:cubicBezTo>
                  <a:cubicBezTo>
                    <a:pt x="983" y="73"/>
                    <a:pt x="984" y="73"/>
                    <a:pt x="984" y="72"/>
                  </a:cubicBezTo>
                  <a:cubicBezTo>
                    <a:pt x="985" y="71"/>
                    <a:pt x="985" y="70"/>
                    <a:pt x="984" y="70"/>
                  </a:cubicBezTo>
                  <a:cubicBezTo>
                    <a:pt x="982" y="69"/>
                    <a:pt x="982" y="67"/>
                    <a:pt x="979" y="66"/>
                  </a:cubicBezTo>
                  <a:cubicBezTo>
                    <a:pt x="977" y="66"/>
                    <a:pt x="976" y="65"/>
                    <a:pt x="975" y="63"/>
                  </a:cubicBezTo>
                  <a:cubicBezTo>
                    <a:pt x="975" y="62"/>
                    <a:pt x="975" y="62"/>
                    <a:pt x="974" y="62"/>
                  </a:cubicBezTo>
                  <a:cubicBezTo>
                    <a:pt x="972" y="62"/>
                    <a:pt x="971" y="59"/>
                    <a:pt x="970" y="58"/>
                  </a:cubicBezTo>
                  <a:cubicBezTo>
                    <a:pt x="970" y="58"/>
                    <a:pt x="971" y="57"/>
                    <a:pt x="971" y="57"/>
                  </a:cubicBezTo>
                  <a:cubicBezTo>
                    <a:pt x="971" y="56"/>
                    <a:pt x="972" y="56"/>
                    <a:pt x="972" y="56"/>
                  </a:cubicBezTo>
                  <a:cubicBezTo>
                    <a:pt x="973" y="56"/>
                    <a:pt x="974" y="58"/>
                    <a:pt x="975" y="57"/>
                  </a:cubicBezTo>
                  <a:cubicBezTo>
                    <a:pt x="974" y="56"/>
                    <a:pt x="973" y="56"/>
                    <a:pt x="972" y="55"/>
                  </a:cubicBezTo>
                  <a:cubicBezTo>
                    <a:pt x="972" y="54"/>
                    <a:pt x="971" y="53"/>
                    <a:pt x="970" y="52"/>
                  </a:cubicBezTo>
                  <a:cubicBezTo>
                    <a:pt x="969" y="51"/>
                    <a:pt x="968" y="52"/>
                    <a:pt x="966" y="51"/>
                  </a:cubicBezTo>
                  <a:cubicBezTo>
                    <a:pt x="965" y="51"/>
                    <a:pt x="965" y="50"/>
                    <a:pt x="965" y="48"/>
                  </a:cubicBezTo>
                  <a:cubicBezTo>
                    <a:pt x="965" y="48"/>
                    <a:pt x="965" y="47"/>
                    <a:pt x="966" y="47"/>
                  </a:cubicBezTo>
                  <a:cubicBezTo>
                    <a:pt x="967" y="46"/>
                    <a:pt x="968" y="46"/>
                    <a:pt x="970" y="46"/>
                  </a:cubicBezTo>
                  <a:cubicBezTo>
                    <a:pt x="971" y="47"/>
                    <a:pt x="971" y="47"/>
                    <a:pt x="972" y="46"/>
                  </a:cubicBezTo>
                  <a:cubicBezTo>
                    <a:pt x="973" y="45"/>
                    <a:pt x="974" y="44"/>
                    <a:pt x="974" y="43"/>
                  </a:cubicBezTo>
                  <a:cubicBezTo>
                    <a:pt x="974" y="42"/>
                    <a:pt x="973" y="41"/>
                    <a:pt x="972" y="41"/>
                  </a:cubicBezTo>
                  <a:cubicBezTo>
                    <a:pt x="971" y="41"/>
                    <a:pt x="970" y="41"/>
                    <a:pt x="970" y="41"/>
                  </a:cubicBezTo>
                  <a:cubicBezTo>
                    <a:pt x="969" y="41"/>
                    <a:pt x="968" y="40"/>
                    <a:pt x="968" y="39"/>
                  </a:cubicBezTo>
                  <a:cubicBezTo>
                    <a:pt x="968" y="39"/>
                    <a:pt x="967" y="38"/>
                    <a:pt x="966" y="38"/>
                  </a:cubicBezTo>
                  <a:cubicBezTo>
                    <a:pt x="964" y="37"/>
                    <a:pt x="962" y="34"/>
                    <a:pt x="962" y="32"/>
                  </a:cubicBezTo>
                  <a:cubicBezTo>
                    <a:pt x="962" y="31"/>
                    <a:pt x="963" y="30"/>
                    <a:pt x="963" y="30"/>
                  </a:cubicBezTo>
                  <a:cubicBezTo>
                    <a:pt x="964" y="30"/>
                    <a:pt x="964" y="30"/>
                    <a:pt x="964" y="31"/>
                  </a:cubicBezTo>
                  <a:cubicBezTo>
                    <a:pt x="965" y="31"/>
                    <a:pt x="966" y="33"/>
                    <a:pt x="967" y="35"/>
                  </a:cubicBezTo>
                  <a:cubicBezTo>
                    <a:pt x="969" y="35"/>
                    <a:pt x="970" y="33"/>
                    <a:pt x="971" y="32"/>
                  </a:cubicBezTo>
                  <a:cubicBezTo>
                    <a:pt x="971" y="31"/>
                    <a:pt x="971" y="30"/>
                    <a:pt x="972" y="30"/>
                  </a:cubicBezTo>
                  <a:cubicBezTo>
                    <a:pt x="973" y="30"/>
                    <a:pt x="973" y="30"/>
                    <a:pt x="973" y="30"/>
                  </a:cubicBezTo>
                  <a:cubicBezTo>
                    <a:pt x="974" y="32"/>
                    <a:pt x="974" y="32"/>
                    <a:pt x="975" y="31"/>
                  </a:cubicBezTo>
                  <a:cubicBezTo>
                    <a:pt x="976" y="31"/>
                    <a:pt x="977" y="30"/>
                    <a:pt x="978" y="30"/>
                  </a:cubicBezTo>
                  <a:cubicBezTo>
                    <a:pt x="979" y="30"/>
                    <a:pt x="980" y="30"/>
                    <a:pt x="980" y="31"/>
                  </a:cubicBezTo>
                  <a:cubicBezTo>
                    <a:pt x="980" y="31"/>
                    <a:pt x="981" y="32"/>
                    <a:pt x="981" y="33"/>
                  </a:cubicBezTo>
                  <a:cubicBezTo>
                    <a:pt x="981" y="34"/>
                    <a:pt x="981" y="34"/>
                    <a:pt x="980" y="35"/>
                  </a:cubicBezTo>
                  <a:cubicBezTo>
                    <a:pt x="979" y="35"/>
                    <a:pt x="979" y="36"/>
                    <a:pt x="978" y="36"/>
                  </a:cubicBezTo>
                  <a:cubicBezTo>
                    <a:pt x="978" y="36"/>
                    <a:pt x="977" y="37"/>
                    <a:pt x="977" y="37"/>
                  </a:cubicBezTo>
                  <a:cubicBezTo>
                    <a:pt x="977" y="39"/>
                    <a:pt x="977" y="40"/>
                    <a:pt x="977" y="41"/>
                  </a:cubicBezTo>
                  <a:cubicBezTo>
                    <a:pt x="977" y="42"/>
                    <a:pt x="979" y="40"/>
                    <a:pt x="980" y="39"/>
                  </a:cubicBezTo>
                  <a:cubicBezTo>
                    <a:pt x="980" y="39"/>
                    <a:pt x="980" y="38"/>
                    <a:pt x="980" y="37"/>
                  </a:cubicBezTo>
                  <a:cubicBezTo>
                    <a:pt x="980" y="37"/>
                    <a:pt x="981" y="37"/>
                    <a:pt x="981" y="36"/>
                  </a:cubicBezTo>
                  <a:cubicBezTo>
                    <a:pt x="982" y="37"/>
                    <a:pt x="982" y="38"/>
                    <a:pt x="982" y="39"/>
                  </a:cubicBezTo>
                  <a:cubicBezTo>
                    <a:pt x="982" y="39"/>
                    <a:pt x="983" y="40"/>
                    <a:pt x="983" y="41"/>
                  </a:cubicBezTo>
                  <a:cubicBezTo>
                    <a:pt x="983" y="42"/>
                    <a:pt x="983" y="43"/>
                    <a:pt x="984" y="44"/>
                  </a:cubicBezTo>
                  <a:cubicBezTo>
                    <a:pt x="984" y="44"/>
                    <a:pt x="984" y="45"/>
                    <a:pt x="986" y="46"/>
                  </a:cubicBezTo>
                  <a:cubicBezTo>
                    <a:pt x="987" y="45"/>
                    <a:pt x="987" y="43"/>
                    <a:pt x="988" y="42"/>
                  </a:cubicBezTo>
                  <a:cubicBezTo>
                    <a:pt x="988" y="41"/>
                    <a:pt x="988" y="40"/>
                    <a:pt x="987" y="39"/>
                  </a:cubicBezTo>
                  <a:cubicBezTo>
                    <a:pt x="986" y="39"/>
                    <a:pt x="986" y="38"/>
                    <a:pt x="986" y="37"/>
                  </a:cubicBezTo>
                  <a:cubicBezTo>
                    <a:pt x="986" y="37"/>
                    <a:pt x="987" y="37"/>
                    <a:pt x="987" y="37"/>
                  </a:cubicBezTo>
                  <a:cubicBezTo>
                    <a:pt x="987" y="37"/>
                    <a:pt x="987" y="37"/>
                    <a:pt x="988" y="37"/>
                  </a:cubicBezTo>
                  <a:cubicBezTo>
                    <a:pt x="988" y="37"/>
                    <a:pt x="989" y="38"/>
                    <a:pt x="989" y="39"/>
                  </a:cubicBezTo>
                  <a:cubicBezTo>
                    <a:pt x="990" y="40"/>
                    <a:pt x="991" y="41"/>
                    <a:pt x="992" y="41"/>
                  </a:cubicBezTo>
                  <a:cubicBezTo>
                    <a:pt x="993" y="42"/>
                    <a:pt x="993" y="41"/>
                    <a:pt x="993" y="40"/>
                  </a:cubicBezTo>
                  <a:cubicBezTo>
                    <a:pt x="993" y="40"/>
                    <a:pt x="993" y="39"/>
                    <a:pt x="993" y="38"/>
                  </a:cubicBezTo>
                  <a:cubicBezTo>
                    <a:pt x="992" y="38"/>
                    <a:pt x="991" y="37"/>
                    <a:pt x="991" y="36"/>
                  </a:cubicBezTo>
                  <a:cubicBezTo>
                    <a:pt x="991" y="36"/>
                    <a:pt x="991" y="35"/>
                    <a:pt x="991" y="35"/>
                  </a:cubicBezTo>
                  <a:cubicBezTo>
                    <a:pt x="991" y="34"/>
                    <a:pt x="992" y="35"/>
                    <a:pt x="992" y="35"/>
                  </a:cubicBezTo>
                  <a:cubicBezTo>
                    <a:pt x="993" y="35"/>
                    <a:pt x="994" y="36"/>
                    <a:pt x="995" y="36"/>
                  </a:cubicBezTo>
                  <a:cubicBezTo>
                    <a:pt x="996" y="37"/>
                    <a:pt x="997" y="37"/>
                    <a:pt x="997" y="37"/>
                  </a:cubicBezTo>
                  <a:cubicBezTo>
                    <a:pt x="998" y="36"/>
                    <a:pt x="998" y="35"/>
                    <a:pt x="998" y="34"/>
                  </a:cubicBezTo>
                  <a:cubicBezTo>
                    <a:pt x="998" y="33"/>
                    <a:pt x="997" y="33"/>
                    <a:pt x="997" y="33"/>
                  </a:cubicBezTo>
                  <a:cubicBezTo>
                    <a:pt x="995" y="33"/>
                    <a:pt x="994" y="31"/>
                    <a:pt x="993" y="31"/>
                  </a:cubicBezTo>
                  <a:cubicBezTo>
                    <a:pt x="990" y="31"/>
                    <a:pt x="989" y="29"/>
                    <a:pt x="987" y="29"/>
                  </a:cubicBezTo>
                  <a:cubicBezTo>
                    <a:pt x="986" y="29"/>
                    <a:pt x="985" y="26"/>
                    <a:pt x="986" y="25"/>
                  </a:cubicBezTo>
                  <a:cubicBezTo>
                    <a:pt x="986" y="23"/>
                    <a:pt x="989" y="23"/>
                    <a:pt x="990" y="24"/>
                  </a:cubicBezTo>
                  <a:cubicBezTo>
                    <a:pt x="990" y="25"/>
                    <a:pt x="990" y="25"/>
                    <a:pt x="990" y="25"/>
                  </a:cubicBezTo>
                  <a:cubicBezTo>
                    <a:pt x="992" y="27"/>
                    <a:pt x="993" y="27"/>
                    <a:pt x="994" y="25"/>
                  </a:cubicBezTo>
                  <a:cubicBezTo>
                    <a:pt x="994" y="25"/>
                    <a:pt x="994" y="24"/>
                    <a:pt x="995" y="24"/>
                  </a:cubicBezTo>
                  <a:cubicBezTo>
                    <a:pt x="997" y="24"/>
                    <a:pt x="998" y="21"/>
                    <a:pt x="1000" y="20"/>
                  </a:cubicBezTo>
                  <a:cubicBezTo>
                    <a:pt x="1001" y="20"/>
                    <a:pt x="1000" y="18"/>
                    <a:pt x="999" y="18"/>
                  </a:cubicBezTo>
                  <a:cubicBezTo>
                    <a:pt x="997" y="17"/>
                    <a:pt x="996" y="16"/>
                    <a:pt x="994" y="14"/>
                  </a:cubicBezTo>
                  <a:cubicBezTo>
                    <a:pt x="993" y="13"/>
                    <a:pt x="992" y="13"/>
                    <a:pt x="990" y="12"/>
                  </a:cubicBezTo>
                  <a:cubicBezTo>
                    <a:pt x="989" y="11"/>
                    <a:pt x="989" y="10"/>
                    <a:pt x="991" y="9"/>
                  </a:cubicBezTo>
                  <a:cubicBezTo>
                    <a:pt x="991" y="9"/>
                    <a:pt x="992" y="9"/>
                    <a:pt x="991" y="8"/>
                  </a:cubicBezTo>
                  <a:cubicBezTo>
                    <a:pt x="991" y="7"/>
                    <a:pt x="989" y="6"/>
                    <a:pt x="989" y="7"/>
                  </a:cubicBezTo>
                  <a:cubicBezTo>
                    <a:pt x="988" y="7"/>
                    <a:pt x="988" y="7"/>
                    <a:pt x="988" y="8"/>
                  </a:cubicBezTo>
                  <a:cubicBezTo>
                    <a:pt x="987" y="9"/>
                    <a:pt x="986" y="9"/>
                    <a:pt x="985" y="9"/>
                  </a:cubicBezTo>
                  <a:cubicBezTo>
                    <a:pt x="984" y="9"/>
                    <a:pt x="983" y="9"/>
                    <a:pt x="983" y="10"/>
                  </a:cubicBezTo>
                  <a:cubicBezTo>
                    <a:pt x="981" y="11"/>
                    <a:pt x="980" y="11"/>
                    <a:pt x="979" y="10"/>
                  </a:cubicBezTo>
                  <a:cubicBezTo>
                    <a:pt x="978" y="9"/>
                    <a:pt x="977" y="11"/>
                    <a:pt x="976" y="10"/>
                  </a:cubicBezTo>
                  <a:cubicBezTo>
                    <a:pt x="975" y="9"/>
                    <a:pt x="974" y="8"/>
                    <a:pt x="973" y="8"/>
                  </a:cubicBezTo>
                  <a:cubicBezTo>
                    <a:pt x="972" y="7"/>
                    <a:pt x="971" y="7"/>
                    <a:pt x="970" y="8"/>
                  </a:cubicBezTo>
                  <a:cubicBezTo>
                    <a:pt x="968" y="9"/>
                    <a:pt x="966" y="9"/>
                    <a:pt x="964" y="10"/>
                  </a:cubicBezTo>
                  <a:cubicBezTo>
                    <a:pt x="964" y="10"/>
                    <a:pt x="964" y="10"/>
                    <a:pt x="963" y="11"/>
                  </a:cubicBezTo>
                  <a:cubicBezTo>
                    <a:pt x="963" y="11"/>
                    <a:pt x="964" y="11"/>
                    <a:pt x="964" y="11"/>
                  </a:cubicBezTo>
                  <a:cubicBezTo>
                    <a:pt x="967" y="12"/>
                    <a:pt x="968" y="13"/>
                    <a:pt x="966" y="15"/>
                  </a:cubicBezTo>
                  <a:cubicBezTo>
                    <a:pt x="964" y="16"/>
                    <a:pt x="964" y="19"/>
                    <a:pt x="962" y="19"/>
                  </a:cubicBezTo>
                  <a:cubicBezTo>
                    <a:pt x="962" y="19"/>
                    <a:pt x="962" y="19"/>
                    <a:pt x="962" y="19"/>
                  </a:cubicBezTo>
                  <a:cubicBezTo>
                    <a:pt x="961" y="21"/>
                    <a:pt x="960" y="22"/>
                    <a:pt x="959" y="23"/>
                  </a:cubicBezTo>
                  <a:cubicBezTo>
                    <a:pt x="958" y="24"/>
                    <a:pt x="957" y="24"/>
                    <a:pt x="956" y="25"/>
                  </a:cubicBezTo>
                  <a:cubicBezTo>
                    <a:pt x="956" y="26"/>
                    <a:pt x="957" y="26"/>
                    <a:pt x="957" y="26"/>
                  </a:cubicBezTo>
                  <a:cubicBezTo>
                    <a:pt x="958" y="26"/>
                    <a:pt x="958" y="27"/>
                    <a:pt x="959" y="27"/>
                  </a:cubicBezTo>
                  <a:cubicBezTo>
                    <a:pt x="960" y="28"/>
                    <a:pt x="961" y="30"/>
                    <a:pt x="960" y="31"/>
                  </a:cubicBezTo>
                  <a:cubicBezTo>
                    <a:pt x="960" y="32"/>
                    <a:pt x="959" y="32"/>
                    <a:pt x="957" y="33"/>
                  </a:cubicBezTo>
                  <a:cubicBezTo>
                    <a:pt x="957" y="33"/>
                    <a:pt x="956" y="33"/>
                    <a:pt x="956" y="32"/>
                  </a:cubicBezTo>
                  <a:cubicBezTo>
                    <a:pt x="955" y="30"/>
                    <a:pt x="953" y="30"/>
                    <a:pt x="951" y="29"/>
                  </a:cubicBezTo>
                  <a:cubicBezTo>
                    <a:pt x="950" y="29"/>
                    <a:pt x="950" y="29"/>
                    <a:pt x="949" y="28"/>
                  </a:cubicBezTo>
                  <a:cubicBezTo>
                    <a:pt x="949" y="29"/>
                    <a:pt x="949" y="30"/>
                    <a:pt x="949" y="31"/>
                  </a:cubicBezTo>
                  <a:cubicBezTo>
                    <a:pt x="949" y="32"/>
                    <a:pt x="949" y="33"/>
                    <a:pt x="948" y="33"/>
                  </a:cubicBezTo>
                  <a:cubicBezTo>
                    <a:pt x="947" y="33"/>
                    <a:pt x="946" y="34"/>
                    <a:pt x="946" y="35"/>
                  </a:cubicBezTo>
                  <a:cubicBezTo>
                    <a:pt x="945" y="37"/>
                    <a:pt x="944" y="37"/>
                    <a:pt x="943" y="36"/>
                  </a:cubicBezTo>
                  <a:cubicBezTo>
                    <a:pt x="941" y="35"/>
                    <a:pt x="941" y="32"/>
                    <a:pt x="939" y="32"/>
                  </a:cubicBezTo>
                  <a:cubicBezTo>
                    <a:pt x="937" y="31"/>
                    <a:pt x="935" y="32"/>
                    <a:pt x="934" y="31"/>
                  </a:cubicBezTo>
                  <a:cubicBezTo>
                    <a:pt x="934" y="30"/>
                    <a:pt x="933" y="30"/>
                    <a:pt x="933" y="30"/>
                  </a:cubicBezTo>
                  <a:cubicBezTo>
                    <a:pt x="932" y="33"/>
                    <a:pt x="929" y="32"/>
                    <a:pt x="928" y="34"/>
                  </a:cubicBezTo>
                  <a:cubicBezTo>
                    <a:pt x="926" y="35"/>
                    <a:pt x="925" y="35"/>
                    <a:pt x="924" y="32"/>
                  </a:cubicBezTo>
                  <a:cubicBezTo>
                    <a:pt x="924" y="31"/>
                    <a:pt x="924" y="30"/>
                    <a:pt x="924" y="30"/>
                  </a:cubicBezTo>
                  <a:cubicBezTo>
                    <a:pt x="924" y="33"/>
                    <a:pt x="924" y="33"/>
                    <a:pt x="921" y="33"/>
                  </a:cubicBezTo>
                  <a:cubicBezTo>
                    <a:pt x="920" y="34"/>
                    <a:pt x="918" y="34"/>
                    <a:pt x="916" y="34"/>
                  </a:cubicBezTo>
                  <a:cubicBezTo>
                    <a:pt x="915" y="34"/>
                    <a:pt x="914" y="34"/>
                    <a:pt x="914" y="32"/>
                  </a:cubicBezTo>
                  <a:cubicBezTo>
                    <a:pt x="913" y="29"/>
                    <a:pt x="911" y="28"/>
                    <a:pt x="909" y="26"/>
                  </a:cubicBezTo>
                  <a:cubicBezTo>
                    <a:pt x="909" y="26"/>
                    <a:pt x="908" y="26"/>
                    <a:pt x="908" y="26"/>
                  </a:cubicBezTo>
                  <a:cubicBezTo>
                    <a:pt x="906" y="24"/>
                    <a:pt x="905" y="23"/>
                    <a:pt x="903" y="24"/>
                  </a:cubicBezTo>
                  <a:cubicBezTo>
                    <a:pt x="902" y="24"/>
                    <a:pt x="901" y="23"/>
                    <a:pt x="901" y="23"/>
                  </a:cubicBezTo>
                  <a:cubicBezTo>
                    <a:pt x="901" y="20"/>
                    <a:pt x="901" y="18"/>
                    <a:pt x="901" y="16"/>
                  </a:cubicBezTo>
                  <a:cubicBezTo>
                    <a:pt x="901" y="15"/>
                    <a:pt x="902" y="15"/>
                    <a:pt x="903" y="15"/>
                  </a:cubicBezTo>
                  <a:cubicBezTo>
                    <a:pt x="904" y="16"/>
                    <a:pt x="905" y="17"/>
                    <a:pt x="906" y="18"/>
                  </a:cubicBezTo>
                  <a:cubicBezTo>
                    <a:pt x="907" y="18"/>
                    <a:pt x="907" y="20"/>
                    <a:pt x="908" y="19"/>
                  </a:cubicBezTo>
                  <a:cubicBezTo>
                    <a:pt x="908" y="19"/>
                    <a:pt x="908" y="18"/>
                    <a:pt x="908" y="17"/>
                  </a:cubicBezTo>
                  <a:cubicBezTo>
                    <a:pt x="906" y="15"/>
                    <a:pt x="904" y="12"/>
                    <a:pt x="901" y="13"/>
                  </a:cubicBezTo>
                  <a:cubicBezTo>
                    <a:pt x="900" y="13"/>
                    <a:pt x="900" y="12"/>
                    <a:pt x="899" y="12"/>
                  </a:cubicBezTo>
                  <a:cubicBezTo>
                    <a:pt x="898" y="10"/>
                    <a:pt x="897" y="10"/>
                    <a:pt x="895" y="12"/>
                  </a:cubicBezTo>
                  <a:cubicBezTo>
                    <a:pt x="894" y="13"/>
                    <a:pt x="893" y="12"/>
                    <a:pt x="891" y="13"/>
                  </a:cubicBezTo>
                  <a:cubicBezTo>
                    <a:pt x="891" y="13"/>
                    <a:pt x="890" y="13"/>
                    <a:pt x="890" y="14"/>
                  </a:cubicBezTo>
                  <a:cubicBezTo>
                    <a:pt x="890" y="14"/>
                    <a:pt x="891" y="14"/>
                    <a:pt x="891" y="15"/>
                  </a:cubicBezTo>
                  <a:cubicBezTo>
                    <a:pt x="893" y="15"/>
                    <a:pt x="895" y="16"/>
                    <a:pt x="897" y="16"/>
                  </a:cubicBezTo>
                  <a:cubicBezTo>
                    <a:pt x="897" y="16"/>
                    <a:pt x="898" y="16"/>
                    <a:pt x="898" y="17"/>
                  </a:cubicBezTo>
                  <a:cubicBezTo>
                    <a:pt x="898" y="18"/>
                    <a:pt x="898" y="18"/>
                    <a:pt x="897" y="19"/>
                  </a:cubicBezTo>
                  <a:cubicBezTo>
                    <a:pt x="896" y="20"/>
                    <a:pt x="894" y="20"/>
                    <a:pt x="893" y="20"/>
                  </a:cubicBezTo>
                  <a:cubicBezTo>
                    <a:pt x="892" y="20"/>
                    <a:pt x="891" y="19"/>
                    <a:pt x="890" y="19"/>
                  </a:cubicBezTo>
                  <a:cubicBezTo>
                    <a:pt x="889" y="19"/>
                    <a:pt x="889" y="19"/>
                    <a:pt x="889" y="19"/>
                  </a:cubicBezTo>
                  <a:cubicBezTo>
                    <a:pt x="888" y="21"/>
                    <a:pt x="887" y="21"/>
                    <a:pt x="886" y="22"/>
                  </a:cubicBezTo>
                  <a:cubicBezTo>
                    <a:pt x="884" y="23"/>
                    <a:pt x="884" y="24"/>
                    <a:pt x="882" y="24"/>
                  </a:cubicBezTo>
                  <a:cubicBezTo>
                    <a:pt x="882" y="25"/>
                    <a:pt x="881" y="25"/>
                    <a:pt x="882" y="25"/>
                  </a:cubicBezTo>
                  <a:cubicBezTo>
                    <a:pt x="882" y="26"/>
                    <a:pt x="882" y="26"/>
                    <a:pt x="882" y="26"/>
                  </a:cubicBezTo>
                  <a:cubicBezTo>
                    <a:pt x="883" y="26"/>
                    <a:pt x="884" y="27"/>
                    <a:pt x="885" y="27"/>
                  </a:cubicBezTo>
                  <a:cubicBezTo>
                    <a:pt x="886" y="27"/>
                    <a:pt x="886" y="28"/>
                    <a:pt x="886" y="29"/>
                  </a:cubicBezTo>
                  <a:cubicBezTo>
                    <a:pt x="886" y="30"/>
                    <a:pt x="885" y="31"/>
                    <a:pt x="884" y="31"/>
                  </a:cubicBezTo>
                  <a:cubicBezTo>
                    <a:pt x="884" y="31"/>
                    <a:pt x="883" y="31"/>
                    <a:pt x="883" y="31"/>
                  </a:cubicBezTo>
                  <a:cubicBezTo>
                    <a:pt x="881" y="31"/>
                    <a:pt x="880" y="32"/>
                    <a:pt x="879" y="34"/>
                  </a:cubicBezTo>
                  <a:cubicBezTo>
                    <a:pt x="879" y="34"/>
                    <a:pt x="879" y="34"/>
                    <a:pt x="879" y="34"/>
                  </a:cubicBezTo>
                  <a:cubicBezTo>
                    <a:pt x="879" y="35"/>
                    <a:pt x="878" y="35"/>
                    <a:pt x="877" y="35"/>
                  </a:cubicBezTo>
                  <a:cubicBezTo>
                    <a:pt x="876" y="35"/>
                    <a:pt x="876" y="34"/>
                    <a:pt x="876" y="34"/>
                  </a:cubicBezTo>
                  <a:cubicBezTo>
                    <a:pt x="876" y="33"/>
                    <a:pt x="876" y="33"/>
                    <a:pt x="876" y="33"/>
                  </a:cubicBezTo>
                  <a:cubicBezTo>
                    <a:pt x="877" y="31"/>
                    <a:pt x="877" y="29"/>
                    <a:pt x="875" y="28"/>
                  </a:cubicBezTo>
                  <a:cubicBezTo>
                    <a:pt x="875" y="28"/>
                    <a:pt x="875" y="27"/>
                    <a:pt x="875" y="27"/>
                  </a:cubicBezTo>
                  <a:cubicBezTo>
                    <a:pt x="874" y="28"/>
                    <a:pt x="875" y="29"/>
                    <a:pt x="874" y="29"/>
                  </a:cubicBezTo>
                  <a:cubicBezTo>
                    <a:pt x="874" y="31"/>
                    <a:pt x="874" y="33"/>
                    <a:pt x="875" y="35"/>
                  </a:cubicBezTo>
                  <a:cubicBezTo>
                    <a:pt x="875" y="36"/>
                    <a:pt x="875" y="38"/>
                    <a:pt x="873" y="38"/>
                  </a:cubicBezTo>
                  <a:cubicBezTo>
                    <a:pt x="872" y="38"/>
                    <a:pt x="871" y="38"/>
                    <a:pt x="869" y="39"/>
                  </a:cubicBezTo>
                  <a:cubicBezTo>
                    <a:pt x="868" y="39"/>
                    <a:pt x="868" y="41"/>
                    <a:pt x="867" y="42"/>
                  </a:cubicBezTo>
                  <a:cubicBezTo>
                    <a:pt x="865" y="42"/>
                    <a:pt x="864" y="43"/>
                    <a:pt x="863" y="44"/>
                  </a:cubicBezTo>
                  <a:cubicBezTo>
                    <a:pt x="863" y="44"/>
                    <a:pt x="862" y="45"/>
                    <a:pt x="862" y="46"/>
                  </a:cubicBezTo>
                  <a:cubicBezTo>
                    <a:pt x="862" y="48"/>
                    <a:pt x="861" y="49"/>
                    <a:pt x="859" y="50"/>
                  </a:cubicBezTo>
                  <a:cubicBezTo>
                    <a:pt x="858" y="50"/>
                    <a:pt x="857" y="51"/>
                    <a:pt x="857" y="52"/>
                  </a:cubicBezTo>
                  <a:cubicBezTo>
                    <a:pt x="857" y="52"/>
                    <a:pt x="857" y="52"/>
                    <a:pt x="857" y="52"/>
                  </a:cubicBezTo>
                  <a:cubicBezTo>
                    <a:pt x="857" y="54"/>
                    <a:pt x="855" y="55"/>
                    <a:pt x="854" y="55"/>
                  </a:cubicBezTo>
                  <a:cubicBezTo>
                    <a:pt x="852" y="56"/>
                    <a:pt x="853" y="58"/>
                    <a:pt x="851" y="59"/>
                  </a:cubicBezTo>
                  <a:cubicBezTo>
                    <a:pt x="851" y="59"/>
                    <a:pt x="850" y="59"/>
                    <a:pt x="850" y="59"/>
                  </a:cubicBezTo>
                  <a:cubicBezTo>
                    <a:pt x="848" y="59"/>
                    <a:pt x="848" y="59"/>
                    <a:pt x="848" y="60"/>
                  </a:cubicBezTo>
                  <a:cubicBezTo>
                    <a:pt x="849" y="61"/>
                    <a:pt x="849" y="61"/>
                    <a:pt x="849" y="61"/>
                  </a:cubicBezTo>
                  <a:cubicBezTo>
                    <a:pt x="850" y="63"/>
                    <a:pt x="849" y="64"/>
                    <a:pt x="847" y="64"/>
                  </a:cubicBezTo>
                  <a:cubicBezTo>
                    <a:pt x="846" y="64"/>
                    <a:pt x="845" y="64"/>
                    <a:pt x="845" y="63"/>
                  </a:cubicBezTo>
                  <a:cubicBezTo>
                    <a:pt x="844" y="62"/>
                    <a:pt x="844" y="62"/>
                    <a:pt x="843" y="62"/>
                  </a:cubicBezTo>
                  <a:cubicBezTo>
                    <a:pt x="841" y="62"/>
                    <a:pt x="840" y="61"/>
                    <a:pt x="840" y="59"/>
                  </a:cubicBezTo>
                  <a:cubicBezTo>
                    <a:pt x="840" y="58"/>
                    <a:pt x="840" y="58"/>
                    <a:pt x="839" y="58"/>
                  </a:cubicBezTo>
                  <a:cubicBezTo>
                    <a:pt x="837" y="59"/>
                    <a:pt x="836" y="59"/>
                    <a:pt x="835" y="57"/>
                  </a:cubicBezTo>
                  <a:cubicBezTo>
                    <a:pt x="835" y="56"/>
                    <a:pt x="834" y="56"/>
                    <a:pt x="834" y="56"/>
                  </a:cubicBezTo>
                  <a:cubicBezTo>
                    <a:pt x="833" y="56"/>
                    <a:pt x="833" y="55"/>
                    <a:pt x="834" y="55"/>
                  </a:cubicBezTo>
                  <a:cubicBezTo>
                    <a:pt x="834" y="54"/>
                    <a:pt x="834" y="54"/>
                    <a:pt x="834" y="54"/>
                  </a:cubicBezTo>
                  <a:cubicBezTo>
                    <a:pt x="835" y="53"/>
                    <a:pt x="835" y="51"/>
                    <a:pt x="836" y="51"/>
                  </a:cubicBezTo>
                  <a:cubicBezTo>
                    <a:pt x="837" y="51"/>
                    <a:pt x="838" y="51"/>
                    <a:pt x="840" y="51"/>
                  </a:cubicBezTo>
                  <a:cubicBezTo>
                    <a:pt x="839" y="50"/>
                    <a:pt x="839" y="49"/>
                    <a:pt x="839" y="49"/>
                  </a:cubicBezTo>
                  <a:cubicBezTo>
                    <a:pt x="840" y="47"/>
                    <a:pt x="839" y="46"/>
                    <a:pt x="837" y="46"/>
                  </a:cubicBezTo>
                  <a:cubicBezTo>
                    <a:pt x="837" y="45"/>
                    <a:pt x="836" y="45"/>
                    <a:pt x="836" y="44"/>
                  </a:cubicBezTo>
                  <a:cubicBezTo>
                    <a:pt x="834" y="43"/>
                    <a:pt x="834" y="43"/>
                    <a:pt x="833" y="44"/>
                  </a:cubicBezTo>
                  <a:cubicBezTo>
                    <a:pt x="832" y="45"/>
                    <a:pt x="832" y="45"/>
                    <a:pt x="832" y="45"/>
                  </a:cubicBezTo>
                  <a:cubicBezTo>
                    <a:pt x="830" y="47"/>
                    <a:pt x="830" y="47"/>
                    <a:pt x="827" y="46"/>
                  </a:cubicBezTo>
                  <a:cubicBezTo>
                    <a:pt x="827" y="46"/>
                    <a:pt x="826" y="46"/>
                    <a:pt x="826" y="46"/>
                  </a:cubicBezTo>
                  <a:cubicBezTo>
                    <a:pt x="826" y="47"/>
                    <a:pt x="825" y="48"/>
                    <a:pt x="825" y="49"/>
                  </a:cubicBezTo>
                  <a:cubicBezTo>
                    <a:pt x="825" y="49"/>
                    <a:pt x="824" y="49"/>
                    <a:pt x="824" y="49"/>
                  </a:cubicBezTo>
                  <a:cubicBezTo>
                    <a:pt x="823" y="49"/>
                    <a:pt x="823" y="49"/>
                    <a:pt x="823" y="49"/>
                  </a:cubicBezTo>
                  <a:cubicBezTo>
                    <a:pt x="824" y="46"/>
                    <a:pt x="822" y="45"/>
                    <a:pt x="821" y="43"/>
                  </a:cubicBezTo>
                  <a:cubicBezTo>
                    <a:pt x="821" y="42"/>
                    <a:pt x="820" y="41"/>
                    <a:pt x="820" y="40"/>
                  </a:cubicBezTo>
                  <a:cubicBezTo>
                    <a:pt x="820" y="38"/>
                    <a:pt x="820" y="36"/>
                    <a:pt x="819" y="34"/>
                  </a:cubicBezTo>
                  <a:cubicBezTo>
                    <a:pt x="818" y="34"/>
                    <a:pt x="818" y="34"/>
                    <a:pt x="818" y="35"/>
                  </a:cubicBezTo>
                  <a:cubicBezTo>
                    <a:pt x="818" y="37"/>
                    <a:pt x="817" y="40"/>
                    <a:pt x="817" y="42"/>
                  </a:cubicBezTo>
                  <a:cubicBezTo>
                    <a:pt x="816" y="43"/>
                    <a:pt x="816" y="43"/>
                    <a:pt x="814" y="43"/>
                  </a:cubicBezTo>
                  <a:cubicBezTo>
                    <a:pt x="814" y="43"/>
                    <a:pt x="814" y="42"/>
                    <a:pt x="814" y="42"/>
                  </a:cubicBezTo>
                  <a:cubicBezTo>
                    <a:pt x="813" y="42"/>
                    <a:pt x="812" y="42"/>
                    <a:pt x="812" y="43"/>
                  </a:cubicBezTo>
                  <a:cubicBezTo>
                    <a:pt x="812" y="45"/>
                    <a:pt x="811" y="46"/>
                    <a:pt x="809" y="46"/>
                  </a:cubicBezTo>
                  <a:cubicBezTo>
                    <a:pt x="807" y="47"/>
                    <a:pt x="806" y="47"/>
                    <a:pt x="807" y="49"/>
                  </a:cubicBezTo>
                  <a:cubicBezTo>
                    <a:pt x="807" y="50"/>
                    <a:pt x="807" y="51"/>
                    <a:pt x="807" y="51"/>
                  </a:cubicBezTo>
                  <a:cubicBezTo>
                    <a:pt x="808" y="53"/>
                    <a:pt x="808" y="54"/>
                    <a:pt x="806" y="56"/>
                  </a:cubicBezTo>
                  <a:cubicBezTo>
                    <a:pt x="806" y="56"/>
                    <a:pt x="806" y="57"/>
                    <a:pt x="806" y="57"/>
                  </a:cubicBezTo>
                  <a:cubicBezTo>
                    <a:pt x="808" y="59"/>
                    <a:pt x="807" y="60"/>
                    <a:pt x="807" y="61"/>
                  </a:cubicBezTo>
                  <a:cubicBezTo>
                    <a:pt x="806" y="62"/>
                    <a:pt x="806" y="63"/>
                    <a:pt x="807" y="64"/>
                  </a:cubicBezTo>
                  <a:cubicBezTo>
                    <a:pt x="808" y="66"/>
                    <a:pt x="807" y="67"/>
                    <a:pt x="805" y="68"/>
                  </a:cubicBezTo>
                  <a:cubicBezTo>
                    <a:pt x="805" y="68"/>
                    <a:pt x="804" y="68"/>
                    <a:pt x="804" y="68"/>
                  </a:cubicBezTo>
                  <a:cubicBezTo>
                    <a:pt x="802" y="69"/>
                    <a:pt x="801" y="69"/>
                    <a:pt x="800" y="71"/>
                  </a:cubicBezTo>
                  <a:cubicBezTo>
                    <a:pt x="800" y="71"/>
                    <a:pt x="799" y="72"/>
                    <a:pt x="798" y="72"/>
                  </a:cubicBezTo>
                  <a:cubicBezTo>
                    <a:pt x="797" y="71"/>
                    <a:pt x="797" y="70"/>
                    <a:pt x="798" y="69"/>
                  </a:cubicBezTo>
                  <a:cubicBezTo>
                    <a:pt x="798" y="68"/>
                    <a:pt x="798" y="67"/>
                    <a:pt x="796" y="67"/>
                  </a:cubicBezTo>
                  <a:cubicBezTo>
                    <a:pt x="796" y="67"/>
                    <a:pt x="795" y="66"/>
                    <a:pt x="795" y="65"/>
                  </a:cubicBezTo>
                  <a:cubicBezTo>
                    <a:pt x="795" y="65"/>
                    <a:pt x="794" y="65"/>
                    <a:pt x="794" y="65"/>
                  </a:cubicBezTo>
                  <a:cubicBezTo>
                    <a:pt x="794" y="65"/>
                    <a:pt x="794" y="66"/>
                    <a:pt x="793" y="66"/>
                  </a:cubicBezTo>
                  <a:cubicBezTo>
                    <a:pt x="793" y="67"/>
                    <a:pt x="793" y="68"/>
                    <a:pt x="792" y="67"/>
                  </a:cubicBezTo>
                  <a:cubicBezTo>
                    <a:pt x="790" y="66"/>
                    <a:pt x="789" y="65"/>
                    <a:pt x="788" y="63"/>
                  </a:cubicBezTo>
                  <a:cubicBezTo>
                    <a:pt x="788" y="62"/>
                    <a:pt x="787" y="62"/>
                    <a:pt x="786" y="62"/>
                  </a:cubicBezTo>
                  <a:cubicBezTo>
                    <a:pt x="784" y="62"/>
                    <a:pt x="783" y="62"/>
                    <a:pt x="782" y="61"/>
                  </a:cubicBezTo>
                  <a:cubicBezTo>
                    <a:pt x="779" y="60"/>
                    <a:pt x="779" y="60"/>
                    <a:pt x="777" y="62"/>
                  </a:cubicBezTo>
                  <a:cubicBezTo>
                    <a:pt x="776" y="63"/>
                    <a:pt x="776" y="63"/>
                    <a:pt x="776" y="64"/>
                  </a:cubicBezTo>
                  <a:cubicBezTo>
                    <a:pt x="775" y="65"/>
                    <a:pt x="773" y="66"/>
                    <a:pt x="772" y="64"/>
                  </a:cubicBezTo>
                  <a:cubicBezTo>
                    <a:pt x="771" y="63"/>
                    <a:pt x="769" y="63"/>
                    <a:pt x="768" y="62"/>
                  </a:cubicBezTo>
                  <a:cubicBezTo>
                    <a:pt x="767" y="63"/>
                    <a:pt x="768" y="64"/>
                    <a:pt x="768" y="64"/>
                  </a:cubicBezTo>
                  <a:cubicBezTo>
                    <a:pt x="768" y="65"/>
                    <a:pt x="767" y="65"/>
                    <a:pt x="767" y="65"/>
                  </a:cubicBezTo>
                  <a:cubicBezTo>
                    <a:pt x="767" y="66"/>
                    <a:pt x="766" y="66"/>
                    <a:pt x="766" y="65"/>
                  </a:cubicBezTo>
                  <a:cubicBezTo>
                    <a:pt x="764" y="64"/>
                    <a:pt x="766" y="62"/>
                    <a:pt x="764" y="61"/>
                  </a:cubicBezTo>
                  <a:cubicBezTo>
                    <a:pt x="763" y="61"/>
                    <a:pt x="762" y="60"/>
                    <a:pt x="761" y="59"/>
                  </a:cubicBezTo>
                  <a:cubicBezTo>
                    <a:pt x="761" y="58"/>
                    <a:pt x="760" y="57"/>
                    <a:pt x="760" y="56"/>
                  </a:cubicBezTo>
                  <a:cubicBezTo>
                    <a:pt x="760" y="55"/>
                    <a:pt x="761" y="54"/>
                    <a:pt x="762" y="54"/>
                  </a:cubicBezTo>
                  <a:cubicBezTo>
                    <a:pt x="762" y="53"/>
                    <a:pt x="762" y="53"/>
                    <a:pt x="762" y="53"/>
                  </a:cubicBezTo>
                  <a:cubicBezTo>
                    <a:pt x="761" y="52"/>
                    <a:pt x="761" y="53"/>
                    <a:pt x="760" y="53"/>
                  </a:cubicBezTo>
                  <a:cubicBezTo>
                    <a:pt x="759" y="54"/>
                    <a:pt x="758" y="54"/>
                    <a:pt x="758" y="52"/>
                  </a:cubicBezTo>
                  <a:cubicBezTo>
                    <a:pt x="757" y="51"/>
                    <a:pt x="757" y="51"/>
                    <a:pt x="756" y="51"/>
                  </a:cubicBezTo>
                  <a:cubicBezTo>
                    <a:pt x="753" y="50"/>
                    <a:pt x="753" y="49"/>
                    <a:pt x="755" y="48"/>
                  </a:cubicBezTo>
                  <a:cubicBezTo>
                    <a:pt x="755" y="47"/>
                    <a:pt x="755" y="47"/>
                    <a:pt x="756" y="47"/>
                  </a:cubicBezTo>
                  <a:cubicBezTo>
                    <a:pt x="757" y="46"/>
                    <a:pt x="759" y="46"/>
                    <a:pt x="759" y="43"/>
                  </a:cubicBezTo>
                  <a:cubicBezTo>
                    <a:pt x="759" y="43"/>
                    <a:pt x="760" y="42"/>
                    <a:pt x="760" y="43"/>
                  </a:cubicBezTo>
                  <a:cubicBezTo>
                    <a:pt x="761" y="43"/>
                    <a:pt x="761" y="44"/>
                    <a:pt x="761" y="44"/>
                  </a:cubicBezTo>
                  <a:cubicBezTo>
                    <a:pt x="762" y="45"/>
                    <a:pt x="763" y="45"/>
                    <a:pt x="763" y="44"/>
                  </a:cubicBezTo>
                  <a:cubicBezTo>
                    <a:pt x="764" y="43"/>
                    <a:pt x="764" y="42"/>
                    <a:pt x="764" y="42"/>
                  </a:cubicBezTo>
                  <a:cubicBezTo>
                    <a:pt x="765" y="39"/>
                    <a:pt x="766" y="39"/>
                    <a:pt x="769" y="40"/>
                  </a:cubicBezTo>
                  <a:cubicBezTo>
                    <a:pt x="769" y="40"/>
                    <a:pt x="769" y="40"/>
                    <a:pt x="770" y="40"/>
                  </a:cubicBezTo>
                  <a:cubicBezTo>
                    <a:pt x="771" y="39"/>
                    <a:pt x="769" y="38"/>
                    <a:pt x="769" y="37"/>
                  </a:cubicBezTo>
                  <a:cubicBezTo>
                    <a:pt x="770" y="36"/>
                    <a:pt x="770" y="35"/>
                    <a:pt x="769" y="34"/>
                  </a:cubicBezTo>
                  <a:cubicBezTo>
                    <a:pt x="769" y="33"/>
                    <a:pt x="769" y="32"/>
                    <a:pt x="768" y="31"/>
                  </a:cubicBezTo>
                  <a:cubicBezTo>
                    <a:pt x="768" y="30"/>
                    <a:pt x="768" y="29"/>
                    <a:pt x="770" y="29"/>
                  </a:cubicBezTo>
                  <a:cubicBezTo>
                    <a:pt x="771" y="29"/>
                    <a:pt x="772" y="29"/>
                    <a:pt x="773" y="27"/>
                  </a:cubicBezTo>
                  <a:cubicBezTo>
                    <a:pt x="773" y="26"/>
                    <a:pt x="773" y="26"/>
                    <a:pt x="772" y="25"/>
                  </a:cubicBezTo>
                  <a:cubicBezTo>
                    <a:pt x="771" y="24"/>
                    <a:pt x="771" y="24"/>
                    <a:pt x="771" y="24"/>
                  </a:cubicBezTo>
                  <a:cubicBezTo>
                    <a:pt x="769" y="23"/>
                    <a:pt x="769" y="20"/>
                    <a:pt x="766" y="19"/>
                  </a:cubicBezTo>
                  <a:cubicBezTo>
                    <a:pt x="764" y="19"/>
                    <a:pt x="763" y="17"/>
                    <a:pt x="762" y="15"/>
                  </a:cubicBezTo>
                  <a:cubicBezTo>
                    <a:pt x="763" y="18"/>
                    <a:pt x="762" y="21"/>
                    <a:pt x="765" y="24"/>
                  </a:cubicBezTo>
                  <a:cubicBezTo>
                    <a:pt x="764" y="24"/>
                    <a:pt x="764" y="24"/>
                    <a:pt x="764" y="24"/>
                  </a:cubicBezTo>
                  <a:cubicBezTo>
                    <a:pt x="762" y="25"/>
                    <a:pt x="761" y="25"/>
                    <a:pt x="761" y="27"/>
                  </a:cubicBezTo>
                  <a:cubicBezTo>
                    <a:pt x="761" y="28"/>
                    <a:pt x="760" y="27"/>
                    <a:pt x="759" y="27"/>
                  </a:cubicBezTo>
                  <a:cubicBezTo>
                    <a:pt x="758" y="25"/>
                    <a:pt x="758" y="24"/>
                    <a:pt x="758" y="22"/>
                  </a:cubicBezTo>
                  <a:cubicBezTo>
                    <a:pt x="758" y="20"/>
                    <a:pt x="758" y="20"/>
                    <a:pt x="755" y="20"/>
                  </a:cubicBezTo>
                  <a:cubicBezTo>
                    <a:pt x="755" y="20"/>
                    <a:pt x="754" y="20"/>
                    <a:pt x="754" y="20"/>
                  </a:cubicBezTo>
                  <a:cubicBezTo>
                    <a:pt x="754" y="18"/>
                    <a:pt x="753" y="17"/>
                    <a:pt x="754" y="15"/>
                  </a:cubicBezTo>
                  <a:cubicBezTo>
                    <a:pt x="755" y="15"/>
                    <a:pt x="754" y="14"/>
                    <a:pt x="755" y="14"/>
                  </a:cubicBezTo>
                  <a:cubicBezTo>
                    <a:pt x="757" y="11"/>
                    <a:pt x="756" y="9"/>
                    <a:pt x="754" y="7"/>
                  </a:cubicBezTo>
                  <a:cubicBezTo>
                    <a:pt x="754" y="6"/>
                    <a:pt x="754" y="5"/>
                    <a:pt x="754" y="5"/>
                  </a:cubicBezTo>
                  <a:cubicBezTo>
                    <a:pt x="755" y="3"/>
                    <a:pt x="754" y="2"/>
                    <a:pt x="754" y="0"/>
                  </a:cubicBezTo>
                  <a:cubicBezTo>
                    <a:pt x="753" y="0"/>
                    <a:pt x="753" y="0"/>
                    <a:pt x="753" y="0"/>
                  </a:cubicBezTo>
                  <a:cubicBezTo>
                    <a:pt x="753" y="1"/>
                    <a:pt x="753" y="1"/>
                    <a:pt x="753" y="2"/>
                  </a:cubicBezTo>
                  <a:cubicBezTo>
                    <a:pt x="753" y="3"/>
                    <a:pt x="753" y="3"/>
                    <a:pt x="751" y="3"/>
                  </a:cubicBezTo>
                  <a:cubicBezTo>
                    <a:pt x="750" y="3"/>
                    <a:pt x="749" y="4"/>
                    <a:pt x="749" y="5"/>
                  </a:cubicBezTo>
                  <a:cubicBezTo>
                    <a:pt x="749" y="5"/>
                    <a:pt x="749" y="6"/>
                    <a:pt x="750" y="6"/>
                  </a:cubicBezTo>
                  <a:cubicBezTo>
                    <a:pt x="751" y="7"/>
                    <a:pt x="752" y="8"/>
                    <a:pt x="751" y="9"/>
                  </a:cubicBezTo>
                  <a:cubicBezTo>
                    <a:pt x="750" y="10"/>
                    <a:pt x="750" y="11"/>
                    <a:pt x="751" y="12"/>
                  </a:cubicBezTo>
                  <a:cubicBezTo>
                    <a:pt x="752" y="13"/>
                    <a:pt x="751" y="14"/>
                    <a:pt x="751" y="14"/>
                  </a:cubicBezTo>
                  <a:cubicBezTo>
                    <a:pt x="749" y="15"/>
                    <a:pt x="748" y="16"/>
                    <a:pt x="746" y="15"/>
                  </a:cubicBezTo>
                  <a:cubicBezTo>
                    <a:pt x="744" y="14"/>
                    <a:pt x="743" y="15"/>
                    <a:pt x="743" y="17"/>
                  </a:cubicBezTo>
                  <a:cubicBezTo>
                    <a:pt x="743" y="18"/>
                    <a:pt x="743" y="19"/>
                    <a:pt x="743" y="20"/>
                  </a:cubicBezTo>
                  <a:cubicBezTo>
                    <a:pt x="743" y="20"/>
                    <a:pt x="743" y="21"/>
                    <a:pt x="743" y="22"/>
                  </a:cubicBezTo>
                  <a:cubicBezTo>
                    <a:pt x="743" y="22"/>
                    <a:pt x="742" y="22"/>
                    <a:pt x="742" y="22"/>
                  </a:cubicBezTo>
                  <a:cubicBezTo>
                    <a:pt x="742" y="22"/>
                    <a:pt x="742" y="22"/>
                    <a:pt x="741" y="22"/>
                  </a:cubicBezTo>
                  <a:cubicBezTo>
                    <a:pt x="741" y="21"/>
                    <a:pt x="741" y="21"/>
                    <a:pt x="741" y="20"/>
                  </a:cubicBezTo>
                  <a:cubicBezTo>
                    <a:pt x="741" y="20"/>
                    <a:pt x="741" y="19"/>
                    <a:pt x="741" y="19"/>
                  </a:cubicBezTo>
                  <a:cubicBezTo>
                    <a:pt x="740" y="19"/>
                    <a:pt x="740" y="20"/>
                    <a:pt x="740" y="20"/>
                  </a:cubicBezTo>
                  <a:cubicBezTo>
                    <a:pt x="740" y="20"/>
                    <a:pt x="740" y="20"/>
                    <a:pt x="740" y="20"/>
                  </a:cubicBezTo>
                  <a:cubicBezTo>
                    <a:pt x="739" y="21"/>
                    <a:pt x="739" y="22"/>
                    <a:pt x="738" y="22"/>
                  </a:cubicBezTo>
                  <a:cubicBezTo>
                    <a:pt x="736" y="22"/>
                    <a:pt x="736" y="23"/>
                    <a:pt x="736" y="24"/>
                  </a:cubicBezTo>
                  <a:cubicBezTo>
                    <a:pt x="736" y="25"/>
                    <a:pt x="736" y="25"/>
                    <a:pt x="736" y="26"/>
                  </a:cubicBezTo>
                  <a:cubicBezTo>
                    <a:pt x="736" y="26"/>
                    <a:pt x="735" y="27"/>
                    <a:pt x="735" y="27"/>
                  </a:cubicBezTo>
                  <a:cubicBezTo>
                    <a:pt x="733" y="26"/>
                    <a:pt x="732" y="27"/>
                    <a:pt x="732" y="29"/>
                  </a:cubicBezTo>
                  <a:cubicBezTo>
                    <a:pt x="731" y="31"/>
                    <a:pt x="731" y="33"/>
                    <a:pt x="729" y="33"/>
                  </a:cubicBezTo>
                  <a:cubicBezTo>
                    <a:pt x="729" y="33"/>
                    <a:pt x="728" y="34"/>
                    <a:pt x="728" y="34"/>
                  </a:cubicBezTo>
                  <a:cubicBezTo>
                    <a:pt x="728" y="36"/>
                    <a:pt x="727" y="37"/>
                    <a:pt x="725" y="37"/>
                  </a:cubicBezTo>
                  <a:cubicBezTo>
                    <a:pt x="724" y="37"/>
                    <a:pt x="724" y="37"/>
                    <a:pt x="723" y="38"/>
                  </a:cubicBezTo>
                  <a:cubicBezTo>
                    <a:pt x="723" y="38"/>
                    <a:pt x="723" y="39"/>
                    <a:pt x="723" y="39"/>
                  </a:cubicBezTo>
                  <a:cubicBezTo>
                    <a:pt x="723" y="40"/>
                    <a:pt x="724" y="40"/>
                    <a:pt x="724" y="41"/>
                  </a:cubicBezTo>
                  <a:cubicBezTo>
                    <a:pt x="726" y="42"/>
                    <a:pt x="726" y="43"/>
                    <a:pt x="725" y="45"/>
                  </a:cubicBezTo>
                  <a:cubicBezTo>
                    <a:pt x="724" y="45"/>
                    <a:pt x="724" y="45"/>
                    <a:pt x="723" y="45"/>
                  </a:cubicBezTo>
                  <a:cubicBezTo>
                    <a:pt x="721" y="45"/>
                    <a:pt x="720" y="45"/>
                    <a:pt x="720" y="43"/>
                  </a:cubicBezTo>
                  <a:cubicBezTo>
                    <a:pt x="719" y="42"/>
                    <a:pt x="719" y="42"/>
                    <a:pt x="718" y="42"/>
                  </a:cubicBezTo>
                  <a:cubicBezTo>
                    <a:pt x="717" y="41"/>
                    <a:pt x="717" y="41"/>
                    <a:pt x="717" y="40"/>
                  </a:cubicBezTo>
                  <a:cubicBezTo>
                    <a:pt x="718" y="38"/>
                    <a:pt x="718" y="37"/>
                    <a:pt x="718" y="35"/>
                  </a:cubicBezTo>
                  <a:cubicBezTo>
                    <a:pt x="716" y="35"/>
                    <a:pt x="715" y="36"/>
                    <a:pt x="714" y="37"/>
                  </a:cubicBezTo>
                  <a:cubicBezTo>
                    <a:pt x="713" y="37"/>
                    <a:pt x="713" y="37"/>
                    <a:pt x="713" y="37"/>
                  </a:cubicBezTo>
                  <a:cubicBezTo>
                    <a:pt x="713" y="37"/>
                    <a:pt x="712" y="36"/>
                    <a:pt x="712" y="36"/>
                  </a:cubicBezTo>
                  <a:cubicBezTo>
                    <a:pt x="712" y="36"/>
                    <a:pt x="712" y="36"/>
                    <a:pt x="712" y="36"/>
                  </a:cubicBezTo>
                  <a:cubicBezTo>
                    <a:pt x="712" y="36"/>
                    <a:pt x="712" y="35"/>
                    <a:pt x="713" y="35"/>
                  </a:cubicBezTo>
                  <a:cubicBezTo>
                    <a:pt x="713" y="35"/>
                    <a:pt x="715" y="35"/>
                    <a:pt x="715" y="33"/>
                  </a:cubicBezTo>
                  <a:cubicBezTo>
                    <a:pt x="715" y="32"/>
                    <a:pt x="713" y="32"/>
                    <a:pt x="713" y="31"/>
                  </a:cubicBezTo>
                  <a:cubicBezTo>
                    <a:pt x="711" y="30"/>
                    <a:pt x="710" y="29"/>
                    <a:pt x="708" y="30"/>
                  </a:cubicBezTo>
                  <a:cubicBezTo>
                    <a:pt x="708" y="30"/>
                    <a:pt x="707" y="30"/>
                    <a:pt x="707" y="30"/>
                  </a:cubicBezTo>
                  <a:cubicBezTo>
                    <a:pt x="705" y="29"/>
                    <a:pt x="703" y="29"/>
                    <a:pt x="702" y="31"/>
                  </a:cubicBezTo>
                  <a:cubicBezTo>
                    <a:pt x="702" y="31"/>
                    <a:pt x="701" y="31"/>
                    <a:pt x="701" y="31"/>
                  </a:cubicBezTo>
                  <a:cubicBezTo>
                    <a:pt x="701" y="31"/>
                    <a:pt x="700" y="30"/>
                    <a:pt x="699" y="31"/>
                  </a:cubicBezTo>
                  <a:cubicBezTo>
                    <a:pt x="699" y="32"/>
                    <a:pt x="699" y="32"/>
                    <a:pt x="699" y="33"/>
                  </a:cubicBezTo>
                  <a:cubicBezTo>
                    <a:pt x="699" y="35"/>
                    <a:pt x="698" y="38"/>
                    <a:pt x="695" y="39"/>
                  </a:cubicBezTo>
                  <a:cubicBezTo>
                    <a:pt x="695" y="39"/>
                    <a:pt x="695" y="39"/>
                    <a:pt x="694" y="39"/>
                  </a:cubicBezTo>
                  <a:cubicBezTo>
                    <a:pt x="692" y="40"/>
                    <a:pt x="691" y="39"/>
                    <a:pt x="692" y="37"/>
                  </a:cubicBezTo>
                  <a:cubicBezTo>
                    <a:pt x="692" y="36"/>
                    <a:pt x="692" y="36"/>
                    <a:pt x="692" y="35"/>
                  </a:cubicBezTo>
                  <a:cubicBezTo>
                    <a:pt x="692" y="34"/>
                    <a:pt x="694" y="33"/>
                    <a:pt x="692" y="32"/>
                  </a:cubicBezTo>
                  <a:cubicBezTo>
                    <a:pt x="691" y="31"/>
                    <a:pt x="689" y="32"/>
                    <a:pt x="688" y="33"/>
                  </a:cubicBezTo>
                  <a:cubicBezTo>
                    <a:pt x="688" y="33"/>
                    <a:pt x="688" y="34"/>
                    <a:pt x="688" y="34"/>
                  </a:cubicBezTo>
                  <a:cubicBezTo>
                    <a:pt x="689" y="36"/>
                    <a:pt x="688" y="38"/>
                    <a:pt x="686" y="38"/>
                  </a:cubicBezTo>
                  <a:cubicBezTo>
                    <a:pt x="685" y="38"/>
                    <a:pt x="684" y="38"/>
                    <a:pt x="684" y="36"/>
                  </a:cubicBezTo>
                  <a:cubicBezTo>
                    <a:pt x="683" y="35"/>
                    <a:pt x="684" y="34"/>
                    <a:pt x="683" y="32"/>
                  </a:cubicBezTo>
                  <a:cubicBezTo>
                    <a:pt x="682" y="32"/>
                    <a:pt x="682" y="33"/>
                    <a:pt x="682" y="33"/>
                  </a:cubicBezTo>
                  <a:cubicBezTo>
                    <a:pt x="681" y="34"/>
                    <a:pt x="680" y="34"/>
                    <a:pt x="679" y="34"/>
                  </a:cubicBezTo>
                  <a:cubicBezTo>
                    <a:pt x="678" y="33"/>
                    <a:pt x="677" y="33"/>
                    <a:pt x="677" y="34"/>
                  </a:cubicBezTo>
                  <a:cubicBezTo>
                    <a:pt x="676" y="35"/>
                    <a:pt x="676" y="36"/>
                    <a:pt x="675" y="36"/>
                  </a:cubicBezTo>
                  <a:cubicBezTo>
                    <a:pt x="675" y="37"/>
                    <a:pt x="674" y="37"/>
                    <a:pt x="673" y="37"/>
                  </a:cubicBezTo>
                  <a:cubicBezTo>
                    <a:pt x="672" y="35"/>
                    <a:pt x="671" y="37"/>
                    <a:pt x="670" y="37"/>
                  </a:cubicBezTo>
                  <a:cubicBezTo>
                    <a:pt x="672" y="40"/>
                    <a:pt x="671" y="40"/>
                    <a:pt x="670" y="41"/>
                  </a:cubicBezTo>
                  <a:cubicBezTo>
                    <a:pt x="669" y="41"/>
                    <a:pt x="669" y="42"/>
                    <a:pt x="669" y="42"/>
                  </a:cubicBezTo>
                  <a:cubicBezTo>
                    <a:pt x="667" y="43"/>
                    <a:pt x="665" y="44"/>
                    <a:pt x="663" y="46"/>
                  </a:cubicBezTo>
                  <a:cubicBezTo>
                    <a:pt x="661" y="47"/>
                    <a:pt x="659" y="48"/>
                    <a:pt x="656" y="47"/>
                  </a:cubicBezTo>
                  <a:cubicBezTo>
                    <a:pt x="655" y="46"/>
                    <a:pt x="654" y="47"/>
                    <a:pt x="653" y="48"/>
                  </a:cubicBezTo>
                  <a:cubicBezTo>
                    <a:pt x="652" y="50"/>
                    <a:pt x="651" y="51"/>
                    <a:pt x="649" y="52"/>
                  </a:cubicBezTo>
                  <a:cubicBezTo>
                    <a:pt x="648" y="53"/>
                    <a:pt x="648" y="53"/>
                    <a:pt x="647" y="54"/>
                  </a:cubicBezTo>
                  <a:cubicBezTo>
                    <a:pt x="646" y="55"/>
                    <a:pt x="646" y="56"/>
                    <a:pt x="647" y="58"/>
                  </a:cubicBezTo>
                  <a:cubicBezTo>
                    <a:pt x="648" y="59"/>
                    <a:pt x="648" y="60"/>
                    <a:pt x="649" y="61"/>
                  </a:cubicBezTo>
                  <a:cubicBezTo>
                    <a:pt x="649" y="63"/>
                    <a:pt x="649" y="64"/>
                    <a:pt x="647" y="64"/>
                  </a:cubicBezTo>
                  <a:cubicBezTo>
                    <a:pt x="643" y="65"/>
                    <a:pt x="641" y="68"/>
                    <a:pt x="639" y="71"/>
                  </a:cubicBezTo>
                  <a:cubicBezTo>
                    <a:pt x="638" y="72"/>
                    <a:pt x="638" y="72"/>
                    <a:pt x="637" y="73"/>
                  </a:cubicBezTo>
                  <a:cubicBezTo>
                    <a:pt x="636" y="74"/>
                    <a:pt x="636" y="74"/>
                    <a:pt x="637" y="76"/>
                  </a:cubicBezTo>
                  <a:cubicBezTo>
                    <a:pt x="637" y="76"/>
                    <a:pt x="637" y="77"/>
                    <a:pt x="637" y="77"/>
                  </a:cubicBezTo>
                  <a:cubicBezTo>
                    <a:pt x="638" y="78"/>
                    <a:pt x="638" y="79"/>
                    <a:pt x="637" y="79"/>
                  </a:cubicBezTo>
                  <a:cubicBezTo>
                    <a:pt x="636" y="79"/>
                    <a:pt x="635" y="80"/>
                    <a:pt x="635" y="82"/>
                  </a:cubicBezTo>
                  <a:cubicBezTo>
                    <a:pt x="634" y="83"/>
                    <a:pt x="633" y="83"/>
                    <a:pt x="632" y="83"/>
                  </a:cubicBezTo>
                  <a:cubicBezTo>
                    <a:pt x="630" y="83"/>
                    <a:pt x="629" y="83"/>
                    <a:pt x="628" y="84"/>
                  </a:cubicBezTo>
                  <a:cubicBezTo>
                    <a:pt x="627" y="85"/>
                    <a:pt x="626" y="85"/>
                    <a:pt x="624" y="84"/>
                  </a:cubicBezTo>
                  <a:cubicBezTo>
                    <a:pt x="624" y="84"/>
                    <a:pt x="623" y="84"/>
                    <a:pt x="623" y="83"/>
                  </a:cubicBezTo>
                  <a:cubicBezTo>
                    <a:pt x="622" y="86"/>
                    <a:pt x="622" y="86"/>
                    <a:pt x="620" y="86"/>
                  </a:cubicBezTo>
                  <a:cubicBezTo>
                    <a:pt x="617" y="86"/>
                    <a:pt x="615" y="86"/>
                    <a:pt x="613" y="88"/>
                  </a:cubicBezTo>
                  <a:cubicBezTo>
                    <a:pt x="611" y="90"/>
                    <a:pt x="609" y="90"/>
                    <a:pt x="607" y="87"/>
                  </a:cubicBezTo>
                  <a:cubicBezTo>
                    <a:pt x="606" y="86"/>
                    <a:pt x="605" y="85"/>
                    <a:pt x="604" y="85"/>
                  </a:cubicBezTo>
                  <a:cubicBezTo>
                    <a:pt x="602" y="83"/>
                    <a:pt x="601" y="81"/>
                    <a:pt x="602" y="79"/>
                  </a:cubicBezTo>
                  <a:cubicBezTo>
                    <a:pt x="602" y="78"/>
                    <a:pt x="603" y="78"/>
                    <a:pt x="603" y="78"/>
                  </a:cubicBezTo>
                  <a:cubicBezTo>
                    <a:pt x="604" y="78"/>
                    <a:pt x="605" y="77"/>
                    <a:pt x="605" y="77"/>
                  </a:cubicBezTo>
                  <a:cubicBezTo>
                    <a:pt x="607" y="76"/>
                    <a:pt x="609" y="75"/>
                    <a:pt x="608" y="73"/>
                  </a:cubicBezTo>
                  <a:cubicBezTo>
                    <a:pt x="608" y="72"/>
                    <a:pt x="609" y="71"/>
                    <a:pt x="610" y="71"/>
                  </a:cubicBezTo>
                  <a:cubicBezTo>
                    <a:pt x="611" y="70"/>
                    <a:pt x="613" y="70"/>
                    <a:pt x="614" y="71"/>
                  </a:cubicBezTo>
                  <a:cubicBezTo>
                    <a:pt x="615" y="73"/>
                    <a:pt x="617" y="74"/>
                    <a:pt x="619" y="76"/>
                  </a:cubicBezTo>
                  <a:cubicBezTo>
                    <a:pt x="620" y="78"/>
                    <a:pt x="622" y="79"/>
                    <a:pt x="625" y="79"/>
                  </a:cubicBezTo>
                  <a:cubicBezTo>
                    <a:pt x="622" y="76"/>
                    <a:pt x="621" y="73"/>
                    <a:pt x="620" y="70"/>
                  </a:cubicBezTo>
                  <a:cubicBezTo>
                    <a:pt x="620" y="69"/>
                    <a:pt x="619" y="68"/>
                    <a:pt x="618" y="67"/>
                  </a:cubicBezTo>
                  <a:cubicBezTo>
                    <a:pt x="618" y="67"/>
                    <a:pt x="617" y="66"/>
                    <a:pt x="617" y="65"/>
                  </a:cubicBezTo>
                  <a:cubicBezTo>
                    <a:pt x="616" y="64"/>
                    <a:pt x="614" y="63"/>
                    <a:pt x="613" y="63"/>
                  </a:cubicBezTo>
                  <a:cubicBezTo>
                    <a:pt x="612" y="63"/>
                    <a:pt x="612" y="63"/>
                    <a:pt x="612" y="63"/>
                  </a:cubicBezTo>
                  <a:cubicBezTo>
                    <a:pt x="610" y="63"/>
                    <a:pt x="610" y="62"/>
                    <a:pt x="610" y="60"/>
                  </a:cubicBezTo>
                  <a:cubicBezTo>
                    <a:pt x="611" y="60"/>
                    <a:pt x="611" y="60"/>
                    <a:pt x="612" y="59"/>
                  </a:cubicBezTo>
                  <a:cubicBezTo>
                    <a:pt x="612" y="59"/>
                    <a:pt x="612" y="58"/>
                    <a:pt x="612" y="57"/>
                  </a:cubicBezTo>
                  <a:cubicBezTo>
                    <a:pt x="611" y="56"/>
                    <a:pt x="610" y="55"/>
                    <a:pt x="609" y="55"/>
                  </a:cubicBezTo>
                  <a:cubicBezTo>
                    <a:pt x="608" y="56"/>
                    <a:pt x="609" y="57"/>
                    <a:pt x="609" y="58"/>
                  </a:cubicBezTo>
                  <a:cubicBezTo>
                    <a:pt x="609" y="59"/>
                    <a:pt x="609" y="60"/>
                    <a:pt x="608" y="61"/>
                  </a:cubicBezTo>
                  <a:cubicBezTo>
                    <a:pt x="608" y="61"/>
                    <a:pt x="606" y="61"/>
                    <a:pt x="606" y="61"/>
                  </a:cubicBezTo>
                  <a:cubicBezTo>
                    <a:pt x="605" y="59"/>
                    <a:pt x="605" y="57"/>
                    <a:pt x="605" y="55"/>
                  </a:cubicBezTo>
                  <a:cubicBezTo>
                    <a:pt x="605" y="54"/>
                    <a:pt x="605" y="54"/>
                    <a:pt x="606" y="53"/>
                  </a:cubicBezTo>
                  <a:cubicBezTo>
                    <a:pt x="606" y="53"/>
                    <a:pt x="607" y="53"/>
                    <a:pt x="607" y="52"/>
                  </a:cubicBezTo>
                  <a:cubicBezTo>
                    <a:pt x="607" y="51"/>
                    <a:pt x="606" y="50"/>
                    <a:pt x="605" y="49"/>
                  </a:cubicBezTo>
                  <a:cubicBezTo>
                    <a:pt x="604" y="49"/>
                    <a:pt x="604" y="49"/>
                    <a:pt x="603" y="49"/>
                  </a:cubicBezTo>
                  <a:cubicBezTo>
                    <a:pt x="601" y="49"/>
                    <a:pt x="599" y="49"/>
                    <a:pt x="597" y="47"/>
                  </a:cubicBezTo>
                  <a:cubicBezTo>
                    <a:pt x="597" y="47"/>
                    <a:pt x="597" y="47"/>
                    <a:pt x="597" y="47"/>
                  </a:cubicBezTo>
                  <a:cubicBezTo>
                    <a:pt x="594" y="47"/>
                    <a:pt x="593" y="46"/>
                    <a:pt x="591" y="45"/>
                  </a:cubicBezTo>
                  <a:cubicBezTo>
                    <a:pt x="590" y="44"/>
                    <a:pt x="589" y="42"/>
                    <a:pt x="588" y="41"/>
                  </a:cubicBezTo>
                  <a:cubicBezTo>
                    <a:pt x="587" y="42"/>
                    <a:pt x="587" y="43"/>
                    <a:pt x="587" y="45"/>
                  </a:cubicBezTo>
                  <a:cubicBezTo>
                    <a:pt x="587" y="46"/>
                    <a:pt x="586" y="48"/>
                    <a:pt x="584" y="48"/>
                  </a:cubicBezTo>
                  <a:cubicBezTo>
                    <a:pt x="583" y="47"/>
                    <a:pt x="583" y="48"/>
                    <a:pt x="582" y="49"/>
                  </a:cubicBezTo>
                  <a:cubicBezTo>
                    <a:pt x="581" y="52"/>
                    <a:pt x="578" y="54"/>
                    <a:pt x="575" y="55"/>
                  </a:cubicBezTo>
                  <a:cubicBezTo>
                    <a:pt x="571" y="57"/>
                    <a:pt x="571" y="57"/>
                    <a:pt x="572" y="61"/>
                  </a:cubicBezTo>
                  <a:cubicBezTo>
                    <a:pt x="573" y="62"/>
                    <a:pt x="573" y="63"/>
                    <a:pt x="575" y="64"/>
                  </a:cubicBezTo>
                  <a:cubicBezTo>
                    <a:pt x="575" y="63"/>
                    <a:pt x="575" y="62"/>
                    <a:pt x="575" y="61"/>
                  </a:cubicBezTo>
                  <a:cubicBezTo>
                    <a:pt x="575" y="60"/>
                    <a:pt x="575" y="59"/>
                    <a:pt x="576" y="59"/>
                  </a:cubicBezTo>
                  <a:cubicBezTo>
                    <a:pt x="577" y="59"/>
                    <a:pt x="576" y="60"/>
                    <a:pt x="577" y="61"/>
                  </a:cubicBezTo>
                  <a:cubicBezTo>
                    <a:pt x="577" y="62"/>
                    <a:pt x="579" y="63"/>
                    <a:pt x="580" y="62"/>
                  </a:cubicBezTo>
                  <a:cubicBezTo>
                    <a:pt x="581" y="62"/>
                    <a:pt x="581" y="61"/>
                    <a:pt x="580" y="61"/>
                  </a:cubicBezTo>
                  <a:cubicBezTo>
                    <a:pt x="580" y="60"/>
                    <a:pt x="580" y="59"/>
                    <a:pt x="581" y="59"/>
                  </a:cubicBezTo>
                  <a:cubicBezTo>
                    <a:pt x="582" y="58"/>
                    <a:pt x="583" y="58"/>
                    <a:pt x="584" y="58"/>
                  </a:cubicBezTo>
                  <a:cubicBezTo>
                    <a:pt x="585" y="59"/>
                    <a:pt x="585" y="59"/>
                    <a:pt x="585" y="60"/>
                  </a:cubicBezTo>
                  <a:cubicBezTo>
                    <a:pt x="585" y="62"/>
                    <a:pt x="584" y="63"/>
                    <a:pt x="582" y="64"/>
                  </a:cubicBezTo>
                  <a:cubicBezTo>
                    <a:pt x="581" y="65"/>
                    <a:pt x="579" y="66"/>
                    <a:pt x="578" y="67"/>
                  </a:cubicBezTo>
                  <a:cubicBezTo>
                    <a:pt x="577" y="66"/>
                    <a:pt x="577" y="64"/>
                    <a:pt x="575" y="64"/>
                  </a:cubicBezTo>
                  <a:cubicBezTo>
                    <a:pt x="575" y="65"/>
                    <a:pt x="575" y="65"/>
                    <a:pt x="575" y="66"/>
                  </a:cubicBezTo>
                  <a:cubicBezTo>
                    <a:pt x="574" y="67"/>
                    <a:pt x="574" y="68"/>
                    <a:pt x="575" y="69"/>
                  </a:cubicBezTo>
                  <a:cubicBezTo>
                    <a:pt x="576" y="70"/>
                    <a:pt x="576" y="71"/>
                    <a:pt x="575" y="72"/>
                  </a:cubicBezTo>
                  <a:cubicBezTo>
                    <a:pt x="574" y="73"/>
                    <a:pt x="575" y="74"/>
                    <a:pt x="575" y="75"/>
                  </a:cubicBezTo>
                  <a:cubicBezTo>
                    <a:pt x="575" y="77"/>
                    <a:pt x="575" y="77"/>
                    <a:pt x="573" y="77"/>
                  </a:cubicBezTo>
                  <a:cubicBezTo>
                    <a:pt x="571" y="77"/>
                    <a:pt x="570" y="76"/>
                    <a:pt x="569" y="76"/>
                  </a:cubicBezTo>
                  <a:cubicBezTo>
                    <a:pt x="568" y="75"/>
                    <a:pt x="567" y="75"/>
                    <a:pt x="566" y="76"/>
                  </a:cubicBezTo>
                  <a:cubicBezTo>
                    <a:pt x="565" y="78"/>
                    <a:pt x="564" y="80"/>
                    <a:pt x="562" y="81"/>
                  </a:cubicBezTo>
                  <a:cubicBezTo>
                    <a:pt x="560" y="81"/>
                    <a:pt x="560" y="82"/>
                    <a:pt x="560" y="84"/>
                  </a:cubicBezTo>
                  <a:cubicBezTo>
                    <a:pt x="560" y="86"/>
                    <a:pt x="560" y="86"/>
                    <a:pt x="558" y="86"/>
                  </a:cubicBezTo>
                  <a:cubicBezTo>
                    <a:pt x="557" y="86"/>
                    <a:pt x="556" y="87"/>
                    <a:pt x="555" y="87"/>
                  </a:cubicBezTo>
                  <a:cubicBezTo>
                    <a:pt x="554" y="88"/>
                    <a:pt x="553" y="88"/>
                    <a:pt x="552" y="87"/>
                  </a:cubicBezTo>
                  <a:cubicBezTo>
                    <a:pt x="551" y="87"/>
                    <a:pt x="551" y="86"/>
                    <a:pt x="552" y="84"/>
                  </a:cubicBezTo>
                  <a:cubicBezTo>
                    <a:pt x="552" y="83"/>
                    <a:pt x="553" y="82"/>
                    <a:pt x="555" y="82"/>
                  </a:cubicBezTo>
                  <a:cubicBezTo>
                    <a:pt x="556" y="82"/>
                    <a:pt x="558" y="81"/>
                    <a:pt x="559" y="80"/>
                  </a:cubicBezTo>
                  <a:cubicBezTo>
                    <a:pt x="560" y="80"/>
                    <a:pt x="560" y="79"/>
                    <a:pt x="560" y="78"/>
                  </a:cubicBezTo>
                  <a:cubicBezTo>
                    <a:pt x="560" y="77"/>
                    <a:pt x="559" y="76"/>
                    <a:pt x="558" y="76"/>
                  </a:cubicBezTo>
                  <a:cubicBezTo>
                    <a:pt x="557" y="75"/>
                    <a:pt x="556" y="75"/>
                    <a:pt x="555" y="75"/>
                  </a:cubicBezTo>
                  <a:cubicBezTo>
                    <a:pt x="553" y="75"/>
                    <a:pt x="552" y="74"/>
                    <a:pt x="551" y="72"/>
                  </a:cubicBezTo>
                  <a:cubicBezTo>
                    <a:pt x="551" y="70"/>
                    <a:pt x="550" y="70"/>
                    <a:pt x="549" y="69"/>
                  </a:cubicBezTo>
                  <a:cubicBezTo>
                    <a:pt x="548" y="69"/>
                    <a:pt x="547" y="68"/>
                    <a:pt x="546" y="67"/>
                  </a:cubicBezTo>
                  <a:cubicBezTo>
                    <a:pt x="545" y="66"/>
                    <a:pt x="544" y="64"/>
                    <a:pt x="542" y="64"/>
                  </a:cubicBezTo>
                  <a:cubicBezTo>
                    <a:pt x="542" y="65"/>
                    <a:pt x="541" y="64"/>
                    <a:pt x="541" y="63"/>
                  </a:cubicBezTo>
                  <a:cubicBezTo>
                    <a:pt x="540" y="62"/>
                    <a:pt x="539" y="61"/>
                    <a:pt x="538" y="61"/>
                  </a:cubicBezTo>
                  <a:cubicBezTo>
                    <a:pt x="537" y="61"/>
                    <a:pt x="537" y="61"/>
                    <a:pt x="537" y="60"/>
                  </a:cubicBezTo>
                  <a:cubicBezTo>
                    <a:pt x="537" y="59"/>
                    <a:pt x="536" y="59"/>
                    <a:pt x="535" y="59"/>
                  </a:cubicBezTo>
                  <a:cubicBezTo>
                    <a:pt x="535" y="60"/>
                    <a:pt x="535" y="59"/>
                    <a:pt x="534" y="59"/>
                  </a:cubicBezTo>
                  <a:cubicBezTo>
                    <a:pt x="534" y="59"/>
                    <a:pt x="534" y="57"/>
                    <a:pt x="533" y="58"/>
                  </a:cubicBezTo>
                  <a:cubicBezTo>
                    <a:pt x="533" y="58"/>
                    <a:pt x="533" y="59"/>
                    <a:pt x="532" y="60"/>
                  </a:cubicBezTo>
                  <a:cubicBezTo>
                    <a:pt x="532" y="60"/>
                    <a:pt x="532" y="61"/>
                    <a:pt x="533" y="62"/>
                  </a:cubicBezTo>
                  <a:cubicBezTo>
                    <a:pt x="533" y="62"/>
                    <a:pt x="533" y="63"/>
                    <a:pt x="532" y="63"/>
                  </a:cubicBezTo>
                  <a:cubicBezTo>
                    <a:pt x="531" y="63"/>
                    <a:pt x="531" y="64"/>
                    <a:pt x="531" y="65"/>
                  </a:cubicBezTo>
                  <a:cubicBezTo>
                    <a:pt x="533" y="67"/>
                    <a:pt x="532" y="69"/>
                    <a:pt x="531" y="70"/>
                  </a:cubicBezTo>
                  <a:cubicBezTo>
                    <a:pt x="530" y="72"/>
                    <a:pt x="529" y="73"/>
                    <a:pt x="527" y="74"/>
                  </a:cubicBezTo>
                  <a:cubicBezTo>
                    <a:pt x="523" y="75"/>
                    <a:pt x="521" y="78"/>
                    <a:pt x="519" y="81"/>
                  </a:cubicBezTo>
                  <a:cubicBezTo>
                    <a:pt x="517" y="82"/>
                    <a:pt x="517" y="84"/>
                    <a:pt x="518" y="86"/>
                  </a:cubicBezTo>
                  <a:cubicBezTo>
                    <a:pt x="519" y="87"/>
                    <a:pt x="519" y="88"/>
                    <a:pt x="518" y="90"/>
                  </a:cubicBezTo>
                  <a:cubicBezTo>
                    <a:pt x="517" y="91"/>
                    <a:pt x="516" y="91"/>
                    <a:pt x="514" y="90"/>
                  </a:cubicBezTo>
                  <a:cubicBezTo>
                    <a:pt x="514" y="90"/>
                    <a:pt x="513" y="89"/>
                    <a:pt x="513" y="89"/>
                  </a:cubicBezTo>
                  <a:cubicBezTo>
                    <a:pt x="510" y="89"/>
                    <a:pt x="507" y="88"/>
                    <a:pt x="505" y="86"/>
                  </a:cubicBezTo>
                  <a:cubicBezTo>
                    <a:pt x="505" y="86"/>
                    <a:pt x="505" y="86"/>
                    <a:pt x="505" y="85"/>
                  </a:cubicBezTo>
                  <a:cubicBezTo>
                    <a:pt x="504" y="85"/>
                    <a:pt x="502" y="86"/>
                    <a:pt x="501" y="85"/>
                  </a:cubicBezTo>
                  <a:cubicBezTo>
                    <a:pt x="500" y="84"/>
                    <a:pt x="499" y="83"/>
                    <a:pt x="498" y="83"/>
                  </a:cubicBezTo>
                  <a:cubicBezTo>
                    <a:pt x="497" y="84"/>
                    <a:pt x="497" y="83"/>
                    <a:pt x="498" y="82"/>
                  </a:cubicBezTo>
                  <a:cubicBezTo>
                    <a:pt x="498" y="82"/>
                    <a:pt x="499" y="82"/>
                    <a:pt x="499" y="81"/>
                  </a:cubicBezTo>
                  <a:cubicBezTo>
                    <a:pt x="500" y="81"/>
                    <a:pt x="500" y="80"/>
                    <a:pt x="499" y="80"/>
                  </a:cubicBezTo>
                  <a:cubicBezTo>
                    <a:pt x="498" y="79"/>
                    <a:pt x="497" y="79"/>
                    <a:pt x="497" y="77"/>
                  </a:cubicBezTo>
                  <a:cubicBezTo>
                    <a:pt x="497" y="77"/>
                    <a:pt x="496" y="77"/>
                    <a:pt x="496" y="77"/>
                  </a:cubicBezTo>
                  <a:cubicBezTo>
                    <a:pt x="496" y="77"/>
                    <a:pt x="495" y="77"/>
                    <a:pt x="495" y="77"/>
                  </a:cubicBezTo>
                  <a:cubicBezTo>
                    <a:pt x="495" y="78"/>
                    <a:pt x="495" y="80"/>
                    <a:pt x="493" y="80"/>
                  </a:cubicBezTo>
                  <a:cubicBezTo>
                    <a:pt x="493" y="80"/>
                    <a:pt x="493" y="81"/>
                    <a:pt x="493" y="81"/>
                  </a:cubicBezTo>
                  <a:cubicBezTo>
                    <a:pt x="493" y="82"/>
                    <a:pt x="493" y="82"/>
                    <a:pt x="493" y="82"/>
                  </a:cubicBezTo>
                  <a:cubicBezTo>
                    <a:pt x="493" y="84"/>
                    <a:pt x="492" y="84"/>
                    <a:pt x="491" y="84"/>
                  </a:cubicBezTo>
                  <a:cubicBezTo>
                    <a:pt x="491" y="84"/>
                    <a:pt x="491" y="84"/>
                    <a:pt x="490" y="83"/>
                  </a:cubicBezTo>
                  <a:cubicBezTo>
                    <a:pt x="489" y="82"/>
                    <a:pt x="488" y="83"/>
                    <a:pt x="487" y="83"/>
                  </a:cubicBezTo>
                  <a:cubicBezTo>
                    <a:pt x="485" y="84"/>
                    <a:pt x="485" y="84"/>
                    <a:pt x="484" y="82"/>
                  </a:cubicBezTo>
                  <a:cubicBezTo>
                    <a:pt x="484" y="81"/>
                    <a:pt x="484" y="81"/>
                    <a:pt x="484" y="80"/>
                  </a:cubicBezTo>
                  <a:cubicBezTo>
                    <a:pt x="483" y="78"/>
                    <a:pt x="483" y="76"/>
                    <a:pt x="484" y="74"/>
                  </a:cubicBezTo>
                  <a:cubicBezTo>
                    <a:pt x="484" y="74"/>
                    <a:pt x="485" y="74"/>
                    <a:pt x="485" y="73"/>
                  </a:cubicBezTo>
                  <a:cubicBezTo>
                    <a:pt x="485" y="72"/>
                    <a:pt x="485" y="71"/>
                    <a:pt x="484" y="71"/>
                  </a:cubicBezTo>
                  <a:cubicBezTo>
                    <a:pt x="481" y="71"/>
                    <a:pt x="480" y="68"/>
                    <a:pt x="479" y="67"/>
                  </a:cubicBezTo>
                  <a:cubicBezTo>
                    <a:pt x="479" y="67"/>
                    <a:pt x="479" y="67"/>
                    <a:pt x="479" y="66"/>
                  </a:cubicBezTo>
                  <a:cubicBezTo>
                    <a:pt x="479" y="66"/>
                    <a:pt x="479" y="66"/>
                    <a:pt x="479" y="66"/>
                  </a:cubicBezTo>
                  <a:cubicBezTo>
                    <a:pt x="480" y="66"/>
                    <a:pt x="481" y="66"/>
                    <a:pt x="481" y="66"/>
                  </a:cubicBezTo>
                  <a:cubicBezTo>
                    <a:pt x="482" y="67"/>
                    <a:pt x="482" y="67"/>
                    <a:pt x="483" y="68"/>
                  </a:cubicBezTo>
                  <a:cubicBezTo>
                    <a:pt x="483" y="68"/>
                    <a:pt x="484" y="68"/>
                    <a:pt x="484" y="67"/>
                  </a:cubicBezTo>
                  <a:cubicBezTo>
                    <a:pt x="485" y="67"/>
                    <a:pt x="485" y="67"/>
                    <a:pt x="484" y="66"/>
                  </a:cubicBezTo>
                  <a:cubicBezTo>
                    <a:pt x="484" y="65"/>
                    <a:pt x="483" y="64"/>
                    <a:pt x="484" y="63"/>
                  </a:cubicBezTo>
                  <a:cubicBezTo>
                    <a:pt x="482" y="61"/>
                    <a:pt x="480" y="58"/>
                    <a:pt x="477" y="58"/>
                  </a:cubicBezTo>
                  <a:cubicBezTo>
                    <a:pt x="474" y="57"/>
                    <a:pt x="472" y="55"/>
                    <a:pt x="470" y="53"/>
                  </a:cubicBezTo>
                  <a:cubicBezTo>
                    <a:pt x="470" y="52"/>
                    <a:pt x="469" y="52"/>
                    <a:pt x="469" y="52"/>
                  </a:cubicBezTo>
                  <a:cubicBezTo>
                    <a:pt x="469" y="52"/>
                    <a:pt x="468" y="51"/>
                    <a:pt x="467" y="52"/>
                  </a:cubicBezTo>
                  <a:cubicBezTo>
                    <a:pt x="467" y="52"/>
                    <a:pt x="466" y="53"/>
                    <a:pt x="466" y="53"/>
                  </a:cubicBezTo>
                  <a:cubicBezTo>
                    <a:pt x="464" y="54"/>
                    <a:pt x="463" y="55"/>
                    <a:pt x="462" y="57"/>
                  </a:cubicBezTo>
                  <a:cubicBezTo>
                    <a:pt x="461" y="59"/>
                    <a:pt x="460" y="60"/>
                    <a:pt x="458" y="61"/>
                  </a:cubicBezTo>
                  <a:cubicBezTo>
                    <a:pt x="457" y="61"/>
                    <a:pt x="457" y="61"/>
                    <a:pt x="456" y="62"/>
                  </a:cubicBezTo>
                  <a:cubicBezTo>
                    <a:pt x="455" y="62"/>
                    <a:pt x="453" y="63"/>
                    <a:pt x="452" y="64"/>
                  </a:cubicBezTo>
                  <a:cubicBezTo>
                    <a:pt x="451" y="65"/>
                    <a:pt x="452" y="68"/>
                    <a:pt x="451" y="69"/>
                  </a:cubicBezTo>
                  <a:cubicBezTo>
                    <a:pt x="451" y="69"/>
                    <a:pt x="451" y="70"/>
                    <a:pt x="451" y="70"/>
                  </a:cubicBezTo>
                  <a:cubicBezTo>
                    <a:pt x="453" y="72"/>
                    <a:pt x="454" y="75"/>
                    <a:pt x="457" y="75"/>
                  </a:cubicBezTo>
                  <a:cubicBezTo>
                    <a:pt x="457" y="75"/>
                    <a:pt x="457" y="76"/>
                    <a:pt x="457" y="76"/>
                  </a:cubicBezTo>
                  <a:cubicBezTo>
                    <a:pt x="457" y="76"/>
                    <a:pt x="456" y="77"/>
                    <a:pt x="456" y="77"/>
                  </a:cubicBezTo>
                  <a:cubicBezTo>
                    <a:pt x="455" y="77"/>
                    <a:pt x="455" y="77"/>
                    <a:pt x="454" y="76"/>
                  </a:cubicBezTo>
                  <a:cubicBezTo>
                    <a:pt x="451" y="76"/>
                    <a:pt x="451" y="76"/>
                    <a:pt x="451" y="79"/>
                  </a:cubicBezTo>
                  <a:cubicBezTo>
                    <a:pt x="451" y="80"/>
                    <a:pt x="451" y="81"/>
                    <a:pt x="452" y="81"/>
                  </a:cubicBezTo>
                  <a:cubicBezTo>
                    <a:pt x="452" y="82"/>
                    <a:pt x="453" y="83"/>
                    <a:pt x="452" y="84"/>
                  </a:cubicBezTo>
                  <a:cubicBezTo>
                    <a:pt x="450" y="85"/>
                    <a:pt x="450" y="84"/>
                    <a:pt x="449" y="83"/>
                  </a:cubicBezTo>
                  <a:cubicBezTo>
                    <a:pt x="448" y="82"/>
                    <a:pt x="447" y="82"/>
                    <a:pt x="446" y="82"/>
                  </a:cubicBezTo>
                  <a:cubicBezTo>
                    <a:pt x="445" y="81"/>
                    <a:pt x="444" y="82"/>
                    <a:pt x="443" y="82"/>
                  </a:cubicBezTo>
                  <a:cubicBezTo>
                    <a:pt x="442" y="83"/>
                    <a:pt x="443" y="84"/>
                    <a:pt x="443" y="84"/>
                  </a:cubicBezTo>
                  <a:cubicBezTo>
                    <a:pt x="443" y="85"/>
                    <a:pt x="443" y="86"/>
                    <a:pt x="442" y="86"/>
                  </a:cubicBezTo>
                  <a:cubicBezTo>
                    <a:pt x="438" y="86"/>
                    <a:pt x="437" y="89"/>
                    <a:pt x="435" y="92"/>
                  </a:cubicBezTo>
                  <a:cubicBezTo>
                    <a:pt x="434" y="92"/>
                    <a:pt x="434" y="93"/>
                    <a:pt x="434" y="94"/>
                  </a:cubicBezTo>
                  <a:cubicBezTo>
                    <a:pt x="437" y="92"/>
                    <a:pt x="437" y="92"/>
                    <a:pt x="440" y="92"/>
                  </a:cubicBezTo>
                  <a:cubicBezTo>
                    <a:pt x="440" y="93"/>
                    <a:pt x="439" y="95"/>
                    <a:pt x="440" y="97"/>
                  </a:cubicBezTo>
                  <a:cubicBezTo>
                    <a:pt x="440" y="97"/>
                    <a:pt x="440" y="98"/>
                    <a:pt x="441" y="98"/>
                  </a:cubicBezTo>
                  <a:cubicBezTo>
                    <a:pt x="442" y="97"/>
                    <a:pt x="443" y="98"/>
                    <a:pt x="444" y="99"/>
                  </a:cubicBezTo>
                  <a:cubicBezTo>
                    <a:pt x="446" y="101"/>
                    <a:pt x="448" y="101"/>
                    <a:pt x="449" y="98"/>
                  </a:cubicBezTo>
                  <a:cubicBezTo>
                    <a:pt x="449" y="96"/>
                    <a:pt x="451" y="94"/>
                    <a:pt x="452" y="92"/>
                  </a:cubicBezTo>
                  <a:cubicBezTo>
                    <a:pt x="452" y="92"/>
                    <a:pt x="453" y="91"/>
                    <a:pt x="453" y="92"/>
                  </a:cubicBezTo>
                  <a:cubicBezTo>
                    <a:pt x="453" y="92"/>
                    <a:pt x="454" y="92"/>
                    <a:pt x="454" y="93"/>
                  </a:cubicBezTo>
                  <a:cubicBezTo>
                    <a:pt x="454" y="94"/>
                    <a:pt x="454" y="95"/>
                    <a:pt x="453" y="97"/>
                  </a:cubicBezTo>
                  <a:cubicBezTo>
                    <a:pt x="452" y="98"/>
                    <a:pt x="452" y="99"/>
                    <a:pt x="452" y="100"/>
                  </a:cubicBezTo>
                  <a:cubicBezTo>
                    <a:pt x="452" y="101"/>
                    <a:pt x="452" y="102"/>
                    <a:pt x="451" y="102"/>
                  </a:cubicBezTo>
                  <a:cubicBezTo>
                    <a:pt x="449" y="105"/>
                    <a:pt x="448" y="107"/>
                    <a:pt x="445" y="109"/>
                  </a:cubicBezTo>
                  <a:cubicBezTo>
                    <a:pt x="445" y="110"/>
                    <a:pt x="444" y="110"/>
                    <a:pt x="444" y="111"/>
                  </a:cubicBezTo>
                  <a:cubicBezTo>
                    <a:pt x="444" y="111"/>
                    <a:pt x="444" y="112"/>
                    <a:pt x="445" y="112"/>
                  </a:cubicBezTo>
                  <a:cubicBezTo>
                    <a:pt x="445" y="112"/>
                    <a:pt x="446" y="112"/>
                    <a:pt x="446" y="112"/>
                  </a:cubicBezTo>
                  <a:cubicBezTo>
                    <a:pt x="446" y="111"/>
                    <a:pt x="446" y="110"/>
                    <a:pt x="446" y="110"/>
                  </a:cubicBezTo>
                  <a:cubicBezTo>
                    <a:pt x="447" y="109"/>
                    <a:pt x="447" y="109"/>
                    <a:pt x="448" y="109"/>
                  </a:cubicBezTo>
                  <a:cubicBezTo>
                    <a:pt x="449" y="109"/>
                    <a:pt x="449" y="110"/>
                    <a:pt x="449" y="111"/>
                  </a:cubicBezTo>
                  <a:cubicBezTo>
                    <a:pt x="449" y="112"/>
                    <a:pt x="448" y="113"/>
                    <a:pt x="448" y="114"/>
                  </a:cubicBezTo>
                  <a:cubicBezTo>
                    <a:pt x="447" y="115"/>
                    <a:pt x="448" y="115"/>
                    <a:pt x="448" y="116"/>
                  </a:cubicBezTo>
                  <a:cubicBezTo>
                    <a:pt x="449" y="117"/>
                    <a:pt x="448" y="118"/>
                    <a:pt x="447" y="118"/>
                  </a:cubicBezTo>
                  <a:cubicBezTo>
                    <a:pt x="445" y="119"/>
                    <a:pt x="444" y="121"/>
                    <a:pt x="443" y="123"/>
                  </a:cubicBezTo>
                  <a:cubicBezTo>
                    <a:pt x="441" y="124"/>
                    <a:pt x="440" y="126"/>
                    <a:pt x="439" y="128"/>
                  </a:cubicBezTo>
                  <a:cubicBezTo>
                    <a:pt x="437" y="130"/>
                    <a:pt x="436" y="133"/>
                    <a:pt x="438" y="136"/>
                  </a:cubicBezTo>
                  <a:cubicBezTo>
                    <a:pt x="439" y="134"/>
                    <a:pt x="440" y="133"/>
                    <a:pt x="442" y="131"/>
                  </a:cubicBezTo>
                  <a:cubicBezTo>
                    <a:pt x="442" y="131"/>
                    <a:pt x="442" y="131"/>
                    <a:pt x="442" y="131"/>
                  </a:cubicBezTo>
                  <a:cubicBezTo>
                    <a:pt x="443" y="131"/>
                    <a:pt x="443" y="131"/>
                    <a:pt x="443" y="132"/>
                  </a:cubicBezTo>
                  <a:cubicBezTo>
                    <a:pt x="443" y="132"/>
                    <a:pt x="443" y="133"/>
                    <a:pt x="443" y="133"/>
                  </a:cubicBezTo>
                  <a:cubicBezTo>
                    <a:pt x="442" y="134"/>
                    <a:pt x="443" y="135"/>
                    <a:pt x="443" y="136"/>
                  </a:cubicBezTo>
                  <a:cubicBezTo>
                    <a:pt x="443" y="137"/>
                    <a:pt x="444" y="137"/>
                    <a:pt x="445" y="137"/>
                  </a:cubicBezTo>
                  <a:cubicBezTo>
                    <a:pt x="447" y="136"/>
                    <a:pt x="447" y="136"/>
                    <a:pt x="448" y="137"/>
                  </a:cubicBezTo>
                  <a:cubicBezTo>
                    <a:pt x="448" y="138"/>
                    <a:pt x="448" y="138"/>
                    <a:pt x="449" y="138"/>
                  </a:cubicBezTo>
                  <a:cubicBezTo>
                    <a:pt x="450" y="139"/>
                    <a:pt x="450" y="140"/>
                    <a:pt x="448" y="141"/>
                  </a:cubicBezTo>
                  <a:cubicBezTo>
                    <a:pt x="448" y="141"/>
                    <a:pt x="448" y="141"/>
                    <a:pt x="448" y="141"/>
                  </a:cubicBezTo>
                  <a:cubicBezTo>
                    <a:pt x="447" y="142"/>
                    <a:pt x="447" y="142"/>
                    <a:pt x="447" y="143"/>
                  </a:cubicBezTo>
                  <a:cubicBezTo>
                    <a:pt x="447" y="144"/>
                    <a:pt x="447" y="144"/>
                    <a:pt x="448" y="145"/>
                  </a:cubicBezTo>
                  <a:cubicBezTo>
                    <a:pt x="448" y="145"/>
                    <a:pt x="448" y="146"/>
                    <a:pt x="447" y="147"/>
                  </a:cubicBezTo>
                  <a:cubicBezTo>
                    <a:pt x="446" y="148"/>
                    <a:pt x="445" y="147"/>
                    <a:pt x="444" y="146"/>
                  </a:cubicBezTo>
                  <a:cubicBezTo>
                    <a:pt x="444" y="146"/>
                    <a:pt x="444" y="146"/>
                    <a:pt x="444" y="145"/>
                  </a:cubicBezTo>
                  <a:cubicBezTo>
                    <a:pt x="443" y="144"/>
                    <a:pt x="441" y="144"/>
                    <a:pt x="440" y="146"/>
                  </a:cubicBezTo>
                  <a:cubicBezTo>
                    <a:pt x="440" y="147"/>
                    <a:pt x="439" y="148"/>
                    <a:pt x="439" y="150"/>
                  </a:cubicBezTo>
                  <a:cubicBezTo>
                    <a:pt x="438" y="150"/>
                    <a:pt x="438" y="150"/>
                    <a:pt x="438" y="151"/>
                  </a:cubicBezTo>
                  <a:cubicBezTo>
                    <a:pt x="438" y="151"/>
                    <a:pt x="437" y="151"/>
                    <a:pt x="436" y="151"/>
                  </a:cubicBezTo>
                  <a:cubicBezTo>
                    <a:pt x="436" y="150"/>
                    <a:pt x="436" y="150"/>
                    <a:pt x="436" y="150"/>
                  </a:cubicBezTo>
                  <a:cubicBezTo>
                    <a:pt x="436" y="148"/>
                    <a:pt x="435" y="147"/>
                    <a:pt x="433" y="147"/>
                  </a:cubicBezTo>
                  <a:cubicBezTo>
                    <a:pt x="432" y="148"/>
                    <a:pt x="432" y="147"/>
                    <a:pt x="432" y="146"/>
                  </a:cubicBezTo>
                  <a:cubicBezTo>
                    <a:pt x="432" y="144"/>
                    <a:pt x="432" y="143"/>
                    <a:pt x="431" y="142"/>
                  </a:cubicBezTo>
                  <a:cubicBezTo>
                    <a:pt x="430" y="141"/>
                    <a:pt x="430" y="140"/>
                    <a:pt x="431" y="140"/>
                  </a:cubicBezTo>
                  <a:cubicBezTo>
                    <a:pt x="432" y="138"/>
                    <a:pt x="432" y="137"/>
                    <a:pt x="431" y="136"/>
                  </a:cubicBezTo>
                  <a:cubicBezTo>
                    <a:pt x="429" y="139"/>
                    <a:pt x="429" y="139"/>
                    <a:pt x="429" y="142"/>
                  </a:cubicBezTo>
                  <a:cubicBezTo>
                    <a:pt x="430" y="145"/>
                    <a:pt x="430" y="145"/>
                    <a:pt x="428" y="146"/>
                  </a:cubicBezTo>
                  <a:cubicBezTo>
                    <a:pt x="426" y="148"/>
                    <a:pt x="426" y="148"/>
                    <a:pt x="427" y="149"/>
                  </a:cubicBezTo>
                  <a:cubicBezTo>
                    <a:pt x="429" y="151"/>
                    <a:pt x="429" y="152"/>
                    <a:pt x="426" y="153"/>
                  </a:cubicBezTo>
                  <a:cubicBezTo>
                    <a:pt x="425" y="154"/>
                    <a:pt x="425" y="155"/>
                    <a:pt x="425" y="156"/>
                  </a:cubicBezTo>
                  <a:cubicBezTo>
                    <a:pt x="426" y="156"/>
                    <a:pt x="425" y="157"/>
                    <a:pt x="425" y="157"/>
                  </a:cubicBezTo>
                  <a:cubicBezTo>
                    <a:pt x="424" y="158"/>
                    <a:pt x="424" y="158"/>
                    <a:pt x="423" y="158"/>
                  </a:cubicBezTo>
                  <a:cubicBezTo>
                    <a:pt x="421" y="159"/>
                    <a:pt x="420" y="159"/>
                    <a:pt x="422" y="161"/>
                  </a:cubicBezTo>
                  <a:cubicBezTo>
                    <a:pt x="422" y="161"/>
                    <a:pt x="422" y="162"/>
                    <a:pt x="422" y="162"/>
                  </a:cubicBezTo>
                  <a:cubicBezTo>
                    <a:pt x="423" y="163"/>
                    <a:pt x="422" y="164"/>
                    <a:pt x="422" y="164"/>
                  </a:cubicBezTo>
                  <a:cubicBezTo>
                    <a:pt x="421" y="165"/>
                    <a:pt x="421" y="165"/>
                    <a:pt x="420" y="164"/>
                  </a:cubicBezTo>
                  <a:cubicBezTo>
                    <a:pt x="419" y="163"/>
                    <a:pt x="418" y="164"/>
                    <a:pt x="416" y="164"/>
                  </a:cubicBezTo>
                  <a:cubicBezTo>
                    <a:pt x="415" y="165"/>
                    <a:pt x="414" y="166"/>
                    <a:pt x="414" y="168"/>
                  </a:cubicBezTo>
                  <a:cubicBezTo>
                    <a:pt x="414" y="168"/>
                    <a:pt x="414" y="169"/>
                    <a:pt x="414" y="169"/>
                  </a:cubicBezTo>
                  <a:cubicBezTo>
                    <a:pt x="413" y="172"/>
                    <a:pt x="415" y="173"/>
                    <a:pt x="416" y="175"/>
                  </a:cubicBezTo>
                  <a:cubicBezTo>
                    <a:pt x="416" y="176"/>
                    <a:pt x="417" y="175"/>
                    <a:pt x="418" y="175"/>
                  </a:cubicBezTo>
                  <a:cubicBezTo>
                    <a:pt x="418" y="174"/>
                    <a:pt x="418" y="173"/>
                    <a:pt x="418" y="172"/>
                  </a:cubicBezTo>
                  <a:cubicBezTo>
                    <a:pt x="418" y="171"/>
                    <a:pt x="418" y="171"/>
                    <a:pt x="419" y="171"/>
                  </a:cubicBezTo>
                  <a:cubicBezTo>
                    <a:pt x="419" y="171"/>
                    <a:pt x="419" y="171"/>
                    <a:pt x="420" y="171"/>
                  </a:cubicBezTo>
                  <a:cubicBezTo>
                    <a:pt x="420" y="172"/>
                    <a:pt x="420" y="173"/>
                    <a:pt x="422" y="173"/>
                  </a:cubicBezTo>
                  <a:cubicBezTo>
                    <a:pt x="423" y="173"/>
                    <a:pt x="424" y="172"/>
                    <a:pt x="424" y="171"/>
                  </a:cubicBezTo>
                  <a:cubicBezTo>
                    <a:pt x="425" y="168"/>
                    <a:pt x="427" y="167"/>
                    <a:pt x="429" y="165"/>
                  </a:cubicBezTo>
                  <a:cubicBezTo>
                    <a:pt x="429" y="165"/>
                    <a:pt x="430" y="165"/>
                    <a:pt x="430" y="165"/>
                  </a:cubicBezTo>
                  <a:cubicBezTo>
                    <a:pt x="431" y="165"/>
                    <a:pt x="432" y="166"/>
                    <a:pt x="432" y="167"/>
                  </a:cubicBezTo>
                  <a:cubicBezTo>
                    <a:pt x="432" y="168"/>
                    <a:pt x="432" y="168"/>
                    <a:pt x="431" y="169"/>
                  </a:cubicBezTo>
                  <a:cubicBezTo>
                    <a:pt x="431" y="169"/>
                    <a:pt x="431" y="170"/>
                    <a:pt x="430" y="170"/>
                  </a:cubicBezTo>
                  <a:cubicBezTo>
                    <a:pt x="428" y="170"/>
                    <a:pt x="427" y="172"/>
                    <a:pt x="427" y="174"/>
                  </a:cubicBezTo>
                  <a:cubicBezTo>
                    <a:pt x="426" y="176"/>
                    <a:pt x="426" y="178"/>
                    <a:pt x="427" y="180"/>
                  </a:cubicBezTo>
                  <a:cubicBezTo>
                    <a:pt x="428" y="180"/>
                    <a:pt x="428" y="181"/>
                    <a:pt x="427" y="182"/>
                  </a:cubicBezTo>
                  <a:cubicBezTo>
                    <a:pt x="427" y="183"/>
                    <a:pt x="427" y="183"/>
                    <a:pt x="428" y="183"/>
                  </a:cubicBezTo>
                  <a:cubicBezTo>
                    <a:pt x="429" y="183"/>
                    <a:pt x="429" y="183"/>
                    <a:pt x="430" y="183"/>
                  </a:cubicBezTo>
                  <a:cubicBezTo>
                    <a:pt x="431" y="182"/>
                    <a:pt x="432" y="182"/>
                    <a:pt x="433" y="181"/>
                  </a:cubicBezTo>
                  <a:cubicBezTo>
                    <a:pt x="433" y="180"/>
                    <a:pt x="433" y="179"/>
                    <a:pt x="433" y="179"/>
                  </a:cubicBezTo>
                  <a:cubicBezTo>
                    <a:pt x="434" y="178"/>
                    <a:pt x="435" y="178"/>
                    <a:pt x="435" y="179"/>
                  </a:cubicBezTo>
                  <a:cubicBezTo>
                    <a:pt x="436" y="179"/>
                    <a:pt x="437" y="180"/>
                    <a:pt x="437" y="181"/>
                  </a:cubicBezTo>
                  <a:cubicBezTo>
                    <a:pt x="438" y="182"/>
                    <a:pt x="438" y="182"/>
                    <a:pt x="439" y="181"/>
                  </a:cubicBezTo>
                  <a:cubicBezTo>
                    <a:pt x="439" y="180"/>
                    <a:pt x="440" y="179"/>
                    <a:pt x="440" y="178"/>
                  </a:cubicBezTo>
                  <a:cubicBezTo>
                    <a:pt x="438" y="176"/>
                    <a:pt x="439" y="174"/>
                    <a:pt x="439" y="172"/>
                  </a:cubicBezTo>
                  <a:cubicBezTo>
                    <a:pt x="439" y="172"/>
                    <a:pt x="439" y="171"/>
                    <a:pt x="440" y="171"/>
                  </a:cubicBezTo>
                  <a:cubicBezTo>
                    <a:pt x="441" y="171"/>
                    <a:pt x="441" y="172"/>
                    <a:pt x="441" y="172"/>
                  </a:cubicBezTo>
                  <a:cubicBezTo>
                    <a:pt x="442" y="173"/>
                    <a:pt x="442" y="174"/>
                    <a:pt x="441" y="175"/>
                  </a:cubicBezTo>
                  <a:cubicBezTo>
                    <a:pt x="441" y="176"/>
                    <a:pt x="441" y="176"/>
                    <a:pt x="442" y="177"/>
                  </a:cubicBezTo>
                  <a:cubicBezTo>
                    <a:pt x="442" y="178"/>
                    <a:pt x="443" y="178"/>
                    <a:pt x="443" y="177"/>
                  </a:cubicBezTo>
                  <a:cubicBezTo>
                    <a:pt x="444" y="176"/>
                    <a:pt x="445" y="175"/>
                    <a:pt x="445" y="174"/>
                  </a:cubicBezTo>
                  <a:cubicBezTo>
                    <a:pt x="446" y="174"/>
                    <a:pt x="446" y="174"/>
                    <a:pt x="447" y="174"/>
                  </a:cubicBezTo>
                  <a:cubicBezTo>
                    <a:pt x="447" y="174"/>
                    <a:pt x="447" y="174"/>
                    <a:pt x="447" y="175"/>
                  </a:cubicBezTo>
                  <a:cubicBezTo>
                    <a:pt x="447" y="175"/>
                    <a:pt x="447" y="176"/>
                    <a:pt x="447" y="176"/>
                  </a:cubicBezTo>
                  <a:cubicBezTo>
                    <a:pt x="448" y="177"/>
                    <a:pt x="448" y="175"/>
                    <a:pt x="449" y="175"/>
                  </a:cubicBezTo>
                  <a:cubicBezTo>
                    <a:pt x="450" y="175"/>
                    <a:pt x="451" y="175"/>
                    <a:pt x="452" y="174"/>
                  </a:cubicBezTo>
                  <a:cubicBezTo>
                    <a:pt x="452" y="174"/>
                    <a:pt x="453" y="174"/>
                    <a:pt x="453" y="175"/>
                  </a:cubicBezTo>
                  <a:cubicBezTo>
                    <a:pt x="453" y="177"/>
                    <a:pt x="453" y="178"/>
                    <a:pt x="453" y="180"/>
                  </a:cubicBezTo>
                  <a:cubicBezTo>
                    <a:pt x="453" y="182"/>
                    <a:pt x="453" y="183"/>
                    <a:pt x="455" y="185"/>
                  </a:cubicBezTo>
                  <a:cubicBezTo>
                    <a:pt x="457" y="184"/>
                    <a:pt x="459" y="182"/>
                    <a:pt x="461" y="181"/>
                  </a:cubicBezTo>
                  <a:cubicBezTo>
                    <a:pt x="462" y="185"/>
                    <a:pt x="461" y="186"/>
                    <a:pt x="459" y="186"/>
                  </a:cubicBezTo>
                  <a:cubicBezTo>
                    <a:pt x="458" y="187"/>
                    <a:pt x="458" y="187"/>
                    <a:pt x="457" y="188"/>
                  </a:cubicBezTo>
                  <a:cubicBezTo>
                    <a:pt x="455" y="190"/>
                    <a:pt x="454" y="191"/>
                    <a:pt x="451" y="191"/>
                  </a:cubicBezTo>
                  <a:cubicBezTo>
                    <a:pt x="450" y="191"/>
                    <a:pt x="450" y="192"/>
                    <a:pt x="450" y="193"/>
                  </a:cubicBezTo>
                  <a:cubicBezTo>
                    <a:pt x="450" y="194"/>
                    <a:pt x="451" y="194"/>
                    <a:pt x="451" y="194"/>
                  </a:cubicBezTo>
                  <a:cubicBezTo>
                    <a:pt x="451" y="195"/>
                    <a:pt x="451" y="196"/>
                    <a:pt x="450" y="196"/>
                  </a:cubicBezTo>
                  <a:cubicBezTo>
                    <a:pt x="450" y="196"/>
                    <a:pt x="449" y="196"/>
                    <a:pt x="449" y="196"/>
                  </a:cubicBezTo>
                  <a:cubicBezTo>
                    <a:pt x="446" y="194"/>
                    <a:pt x="444" y="195"/>
                    <a:pt x="441" y="196"/>
                  </a:cubicBezTo>
                  <a:cubicBezTo>
                    <a:pt x="441" y="197"/>
                    <a:pt x="440" y="197"/>
                    <a:pt x="439" y="197"/>
                  </a:cubicBezTo>
                  <a:cubicBezTo>
                    <a:pt x="439" y="197"/>
                    <a:pt x="438" y="197"/>
                    <a:pt x="438" y="197"/>
                  </a:cubicBezTo>
                  <a:cubicBezTo>
                    <a:pt x="437" y="195"/>
                    <a:pt x="436" y="195"/>
                    <a:pt x="434" y="194"/>
                  </a:cubicBezTo>
                  <a:cubicBezTo>
                    <a:pt x="433" y="193"/>
                    <a:pt x="433" y="192"/>
                    <a:pt x="433" y="191"/>
                  </a:cubicBezTo>
                  <a:cubicBezTo>
                    <a:pt x="434" y="189"/>
                    <a:pt x="433" y="188"/>
                    <a:pt x="431" y="187"/>
                  </a:cubicBezTo>
                  <a:cubicBezTo>
                    <a:pt x="430" y="189"/>
                    <a:pt x="429" y="191"/>
                    <a:pt x="429" y="193"/>
                  </a:cubicBezTo>
                  <a:cubicBezTo>
                    <a:pt x="429" y="194"/>
                    <a:pt x="430" y="195"/>
                    <a:pt x="431" y="196"/>
                  </a:cubicBezTo>
                  <a:cubicBezTo>
                    <a:pt x="431" y="196"/>
                    <a:pt x="431" y="196"/>
                    <a:pt x="431" y="196"/>
                  </a:cubicBezTo>
                  <a:cubicBezTo>
                    <a:pt x="431" y="197"/>
                    <a:pt x="431" y="197"/>
                    <a:pt x="431" y="197"/>
                  </a:cubicBezTo>
                  <a:cubicBezTo>
                    <a:pt x="430" y="197"/>
                    <a:pt x="430" y="197"/>
                    <a:pt x="430" y="197"/>
                  </a:cubicBezTo>
                  <a:cubicBezTo>
                    <a:pt x="428" y="196"/>
                    <a:pt x="426" y="197"/>
                    <a:pt x="425" y="199"/>
                  </a:cubicBezTo>
                  <a:cubicBezTo>
                    <a:pt x="424" y="200"/>
                    <a:pt x="424" y="201"/>
                    <a:pt x="424" y="201"/>
                  </a:cubicBezTo>
                  <a:cubicBezTo>
                    <a:pt x="425" y="201"/>
                    <a:pt x="426" y="200"/>
                    <a:pt x="426" y="200"/>
                  </a:cubicBezTo>
                  <a:cubicBezTo>
                    <a:pt x="427" y="200"/>
                    <a:pt x="427" y="200"/>
                    <a:pt x="427" y="200"/>
                  </a:cubicBezTo>
                  <a:cubicBezTo>
                    <a:pt x="428" y="199"/>
                    <a:pt x="429" y="199"/>
                    <a:pt x="429" y="200"/>
                  </a:cubicBezTo>
                  <a:cubicBezTo>
                    <a:pt x="430" y="201"/>
                    <a:pt x="429" y="202"/>
                    <a:pt x="428" y="202"/>
                  </a:cubicBezTo>
                  <a:cubicBezTo>
                    <a:pt x="426" y="202"/>
                    <a:pt x="425" y="203"/>
                    <a:pt x="423" y="204"/>
                  </a:cubicBezTo>
                  <a:cubicBezTo>
                    <a:pt x="422" y="204"/>
                    <a:pt x="421" y="205"/>
                    <a:pt x="420" y="206"/>
                  </a:cubicBezTo>
                  <a:cubicBezTo>
                    <a:pt x="419" y="207"/>
                    <a:pt x="418" y="209"/>
                    <a:pt x="417" y="210"/>
                  </a:cubicBezTo>
                  <a:cubicBezTo>
                    <a:pt x="415" y="211"/>
                    <a:pt x="415" y="214"/>
                    <a:pt x="414" y="216"/>
                  </a:cubicBezTo>
                  <a:cubicBezTo>
                    <a:pt x="413" y="217"/>
                    <a:pt x="414" y="218"/>
                    <a:pt x="415" y="218"/>
                  </a:cubicBezTo>
                  <a:cubicBezTo>
                    <a:pt x="417" y="219"/>
                    <a:pt x="417" y="220"/>
                    <a:pt x="418" y="221"/>
                  </a:cubicBezTo>
                  <a:cubicBezTo>
                    <a:pt x="418" y="221"/>
                    <a:pt x="418" y="222"/>
                    <a:pt x="419" y="222"/>
                  </a:cubicBezTo>
                  <a:cubicBezTo>
                    <a:pt x="419" y="222"/>
                    <a:pt x="420" y="222"/>
                    <a:pt x="420" y="222"/>
                  </a:cubicBezTo>
                  <a:cubicBezTo>
                    <a:pt x="420" y="222"/>
                    <a:pt x="421" y="222"/>
                    <a:pt x="421" y="221"/>
                  </a:cubicBezTo>
                  <a:cubicBezTo>
                    <a:pt x="421" y="220"/>
                    <a:pt x="420" y="219"/>
                    <a:pt x="420" y="218"/>
                  </a:cubicBezTo>
                  <a:cubicBezTo>
                    <a:pt x="420" y="216"/>
                    <a:pt x="421" y="215"/>
                    <a:pt x="423" y="215"/>
                  </a:cubicBezTo>
                  <a:cubicBezTo>
                    <a:pt x="424" y="215"/>
                    <a:pt x="424" y="215"/>
                    <a:pt x="425" y="216"/>
                  </a:cubicBezTo>
                  <a:cubicBezTo>
                    <a:pt x="425" y="217"/>
                    <a:pt x="425" y="217"/>
                    <a:pt x="425" y="218"/>
                  </a:cubicBezTo>
                  <a:cubicBezTo>
                    <a:pt x="426" y="219"/>
                    <a:pt x="427" y="219"/>
                    <a:pt x="427" y="219"/>
                  </a:cubicBezTo>
                  <a:cubicBezTo>
                    <a:pt x="428" y="218"/>
                    <a:pt x="429" y="217"/>
                    <a:pt x="429" y="215"/>
                  </a:cubicBezTo>
                  <a:cubicBezTo>
                    <a:pt x="428" y="215"/>
                    <a:pt x="428" y="214"/>
                    <a:pt x="428" y="214"/>
                  </a:cubicBezTo>
                  <a:cubicBezTo>
                    <a:pt x="428" y="213"/>
                    <a:pt x="429" y="212"/>
                    <a:pt x="430" y="211"/>
                  </a:cubicBezTo>
                  <a:cubicBezTo>
                    <a:pt x="432" y="211"/>
                    <a:pt x="433" y="210"/>
                    <a:pt x="435" y="209"/>
                  </a:cubicBezTo>
                  <a:cubicBezTo>
                    <a:pt x="435" y="208"/>
                    <a:pt x="436" y="207"/>
                    <a:pt x="436" y="208"/>
                  </a:cubicBezTo>
                  <a:cubicBezTo>
                    <a:pt x="437" y="209"/>
                    <a:pt x="437" y="210"/>
                    <a:pt x="436" y="211"/>
                  </a:cubicBezTo>
                  <a:cubicBezTo>
                    <a:pt x="436" y="212"/>
                    <a:pt x="435" y="212"/>
                    <a:pt x="434" y="212"/>
                  </a:cubicBezTo>
                  <a:cubicBezTo>
                    <a:pt x="433" y="212"/>
                    <a:pt x="432" y="213"/>
                    <a:pt x="433" y="214"/>
                  </a:cubicBezTo>
                  <a:cubicBezTo>
                    <a:pt x="433" y="215"/>
                    <a:pt x="433" y="216"/>
                    <a:pt x="432" y="217"/>
                  </a:cubicBezTo>
                  <a:cubicBezTo>
                    <a:pt x="430" y="218"/>
                    <a:pt x="429" y="220"/>
                    <a:pt x="428" y="222"/>
                  </a:cubicBezTo>
                  <a:cubicBezTo>
                    <a:pt x="428" y="223"/>
                    <a:pt x="427" y="223"/>
                    <a:pt x="426" y="224"/>
                  </a:cubicBezTo>
                  <a:cubicBezTo>
                    <a:pt x="425" y="225"/>
                    <a:pt x="425" y="225"/>
                    <a:pt x="426" y="227"/>
                  </a:cubicBezTo>
                  <a:cubicBezTo>
                    <a:pt x="426" y="228"/>
                    <a:pt x="427" y="229"/>
                    <a:pt x="427" y="229"/>
                  </a:cubicBezTo>
                  <a:cubicBezTo>
                    <a:pt x="428" y="231"/>
                    <a:pt x="429" y="232"/>
                    <a:pt x="431" y="230"/>
                  </a:cubicBezTo>
                  <a:cubicBezTo>
                    <a:pt x="432" y="229"/>
                    <a:pt x="432" y="229"/>
                    <a:pt x="433" y="228"/>
                  </a:cubicBezTo>
                  <a:cubicBezTo>
                    <a:pt x="434" y="228"/>
                    <a:pt x="434" y="228"/>
                    <a:pt x="435" y="228"/>
                  </a:cubicBezTo>
                  <a:cubicBezTo>
                    <a:pt x="436" y="228"/>
                    <a:pt x="436" y="229"/>
                    <a:pt x="436" y="230"/>
                  </a:cubicBezTo>
                  <a:cubicBezTo>
                    <a:pt x="436" y="230"/>
                    <a:pt x="436" y="231"/>
                    <a:pt x="437" y="231"/>
                  </a:cubicBezTo>
                  <a:cubicBezTo>
                    <a:pt x="437" y="231"/>
                    <a:pt x="437" y="231"/>
                    <a:pt x="438" y="230"/>
                  </a:cubicBezTo>
                  <a:cubicBezTo>
                    <a:pt x="438" y="230"/>
                    <a:pt x="439" y="229"/>
                    <a:pt x="439" y="228"/>
                  </a:cubicBezTo>
                  <a:cubicBezTo>
                    <a:pt x="440" y="227"/>
                    <a:pt x="440" y="227"/>
                    <a:pt x="441" y="227"/>
                  </a:cubicBezTo>
                  <a:cubicBezTo>
                    <a:pt x="442" y="228"/>
                    <a:pt x="442" y="228"/>
                    <a:pt x="441" y="229"/>
                  </a:cubicBezTo>
                  <a:cubicBezTo>
                    <a:pt x="439" y="231"/>
                    <a:pt x="441" y="233"/>
                    <a:pt x="442" y="234"/>
                  </a:cubicBezTo>
                  <a:cubicBezTo>
                    <a:pt x="442" y="234"/>
                    <a:pt x="443" y="234"/>
                    <a:pt x="443" y="234"/>
                  </a:cubicBezTo>
                  <a:cubicBezTo>
                    <a:pt x="445" y="231"/>
                    <a:pt x="445" y="231"/>
                    <a:pt x="447" y="234"/>
                  </a:cubicBezTo>
                  <a:cubicBezTo>
                    <a:pt x="447" y="234"/>
                    <a:pt x="447" y="234"/>
                    <a:pt x="447" y="234"/>
                  </a:cubicBezTo>
                  <a:cubicBezTo>
                    <a:pt x="449" y="235"/>
                    <a:pt x="450" y="235"/>
                    <a:pt x="451" y="237"/>
                  </a:cubicBezTo>
                  <a:cubicBezTo>
                    <a:pt x="452" y="238"/>
                    <a:pt x="454" y="239"/>
                    <a:pt x="454" y="240"/>
                  </a:cubicBezTo>
                  <a:cubicBezTo>
                    <a:pt x="455" y="241"/>
                    <a:pt x="456" y="240"/>
                    <a:pt x="457" y="240"/>
                  </a:cubicBezTo>
                  <a:cubicBezTo>
                    <a:pt x="457" y="239"/>
                    <a:pt x="457" y="239"/>
                    <a:pt x="457" y="238"/>
                  </a:cubicBezTo>
                  <a:cubicBezTo>
                    <a:pt x="457" y="236"/>
                    <a:pt x="459" y="235"/>
                    <a:pt x="460" y="234"/>
                  </a:cubicBezTo>
                  <a:cubicBezTo>
                    <a:pt x="460" y="234"/>
                    <a:pt x="461" y="234"/>
                    <a:pt x="461" y="234"/>
                  </a:cubicBezTo>
                  <a:cubicBezTo>
                    <a:pt x="461" y="234"/>
                    <a:pt x="461" y="234"/>
                    <a:pt x="461" y="234"/>
                  </a:cubicBezTo>
                  <a:cubicBezTo>
                    <a:pt x="461" y="236"/>
                    <a:pt x="461" y="236"/>
                    <a:pt x="460" y="237"/>
                  </a:cubicBezTo>
                  <a:cubicBezTo>
                    <a:pt x="459" y="239"/>
                    <a:pt x="460" y="240"/>
                    <a:pt x="460" y="241"/>
                  </a:cubicBezTo>
                  <a:cubicBezTo>
                    <a:pt x="460" y="242"/>
                    <a:pt x="461" y="243"/>
                    <a:pt x="462" y="243"/>
                  </a:cubicBezTo>
                  <a:cubicBezTo>
                    <a:pt x="463" y="243"/>
                    <a:pt x="464" y="243"/>
                    <a:pt x="465" y="245"/>
                  </a:cubicBezTo>
                  <a:cubicBezTo>
                    <a:pt x="465" y="246"/>
                    <a:pt x="465" y="246"/>
                    <a:pt x="464" y="247"/>
                  </a:cubicBezTo>
                  <a:cubicBezTo>
                    <a:pt x="461" y="247"/>
                    <a:pt x="459" y="247"/>
                    <a:pt x="457" y="245"/>
                  </a:cubicBezTo>
                  <a:cubicBezTo>
                    <a:pt x="457" y="244"/>
                    <a:pt x="456" y="244"/>
                    <a:pt x="455" y="244"/>
                  </a:cubicBezTo>
                  <a:cubicBezTo>
                    <a:pt x="455" y="244"/>
                    <a:pt x="455" y="244"/>
                    <a:pt x="454" y="245"/>
                  </a:cubicBezTo>
                  <a:cubicBezTo>
                    <a:pt x="453" y="245"/>
                    <a:pt x="452" y="245"/>
                    <a:pt x="450" y="244"/>
                  </a:cubicBezTo>
                  <a:cubicBezTo>
                    <a:pt x="449" y="243"/>
                    <a:pt x="447" y="243"/>
                    <a:pt x="446" y="245"/>
                  </a:cubicBezTo>
                  <a:cubicBezTo>
                    <a:pt x="445" y="247"/>
                    <a:pt x="445" y="247"/>
                    <a:pt x="444" y="246"/>
                  </a:cubicBezTo>
                  <a:cubicBezTo>
                    <a:pt x="442" y="245"/>
                    <a:pt x="441" y="245"/>
                    <a:pt x="439" y="246"/>
                  </a:cubicBezTo>
                  <a:cubicBezTo>
                    <a:pt x="439" y="247"/>
                    <a:pt x="438" y="247"/>
                    <a:pt x="437" y="247"/>
                  </a:cubicBezTo>
                  <a:cubicBezTo>
                    <a:pt x="436" y="246"/>
                    <a:pt x="436" y="246"/>
                    <a:pt x="435" y="246"/>
                  </a:cubicBezTo>
                  <a:cubicBezTo>
                    <a:pt x="433" y="245"/>
                    <a:pt x="432" y="245"/>
                    <a:pt x="431" y="247"/>
                  </a:cubicBezTo>
                  <a:cubicBezTo>
                    <a:pt x="431" y="247"/>
                    <a:pt x="431" y="248"/>
                    <a:pt x="431" y="248"/>
                  </a:cubicBezTo>
                  <a:cubicBezTo>
                    <a:pt x="430" y="249"/>
                    <a:pt x="429" y="249"/>
                    <a:pt x="428" y="248"/>
                  </a:cubicBezTo>
                  <a:cubicBezTo>
                    <a:pt x="426" y="248"/>
                    <a:pt x="425" y="246"/>
                    <a:pt x="424" y="247"/>
                  </a:cubicBezTo>
                  <a:cubicBezTo>
                    <a:pt x="422" y="247"/>
                    <a:pt x="423" y="249"/>
                    <a:pt x="422" y="250"/>
                  </a:cubicBezTo>
                  <a:cubicBezTo>
                    <a:pt x="422" y="251"/>
                    <a:pt x="422" y="251"/>
                    <a:pt x="421" y="251"/>
                  </a:cubicBezTo>
                  <a:cubicBezTo>
                    <a:pt x="421" y="252"/>
                    <a:pt x="421" y="254"/>
                    <a:pt x="420" y="254"/>
                  </a:cubicBezTo>
                  <a:cubicBezTo>
                    <a:pt x="418" y="255"/>
                    <a:pt x="417" y="254"/>
                    <a:pt x="416" y="254"/>
                  </a:cubicBezTo>
                  <a:cubicBezTo>
                    <a:pt x="416" y="254"/>
                    <a:pt x="415" y="254"/>
                    <a:pt x="415" y="254"/>
                  </a:cubicBezTo>
                  <a:cubicBezTo>
                    <a:pt x="413" y="254"/>
                    <a:pt x="413" y="253"/>
                    <a:pt x="412" y="251"/>
                  </a:cubicBezTo>
                  <a:cubicBezTo>
                    <a:pt x="412" y="250"/>
                    <a:pt x="411" y="250"/>
                    <a:pt x="409" y="250"/>
                  </a:cubicBezTo>
                  <a:cubicBezTo>
                    <a:pt x="408" y="250"/>
                    <a:pt x="407" y="251"/>
                    <a:pt x="406" y="251"/>
                  </a:cubicBezTo>
                  <a:cubicBezTo>
                    <a:pt x="404" y="250"/>
                    <a:pt x="404" y="249"/>
                    <a:pt x="405" y="248"/>
                  </a:cubicBezTo>
                  <a:cubicBezTo>
                    <a:pt x="406" y="246"/>
                    <a:pt x="406" y="244"/>
                    <a:pt x="405" y="243"/>
                  </a:cubicBezTo>
                  <a:cubicBezTo>
                    <a:pt x="404" y="241"/>
                    <a:pt x="403" y="240"/>
                    <a:pt x="403" y="239"/>
                  </a:cubicBezTo>
                  <a:cubicBezTo>
                    <a:pt x="403" y="239"/>
                    <a:pt x="402" y="239"/>
                    <a:pt x="402" y="239"/>
                  </a:cubicBezTo>
                  <a:cubicBezTo>
                    <a:pt x="402" y="239"/>
                    <a:pt x="402" y="239"/>
                    <a:pt x="402" y="239"/>
                  </a:cubicBezTo>
                  <a:cubicBezTo>
                    <a:pt x="401" y="239"/>
                    <a:pt x="401" y="240"/>
                    <a:pt x="401" y="240"/>
                  </a:cubicBezTo>
                  <a:cubicBezTo>
                    <a:pt x="401" y="242"/>
                    <a:pt x="400" y="245"/>
                    <a:pt x="401" y="247"/>
                  </a:cubicBezTo>
                  <a:cubicBezTo>
                    <a:pt x="401" y="248"/>
                    <a:pt x="401" y="250"/>
                    <a:pt x="399" y="251"/>
                  </a:cubicBezTo>
                  <a:cubicBezTo>
                    <a:pt x="399" y="252"/>
                    <a:pt x="398" y="252"/>
                    <a:pt x="398" y="253"/>
                  </a:cubicBezTo>
                  <a:cubicBezTo>
                    <a:pt x="399" y="255"/>
                    <a:pt x="398" y="255"/>
                    <a:pt x="396" y="256"/>
                  </a:cubicBezTo>
                  <a:cubicBezTo>
                    <a:pt x="395" y="256"/>
                    <a:pt x="395" y="257"/>
                    <a:pt x="395" y="257"/>
                  </a:cubicBezTo>
                  <a:cubicBezTo>
                    <a:pt x="395" y="258"/>
                    <a:pt x="395" y="259"/>
                    <a:pt x="395" y="260"/>
                  </a:cubicBezTo>
                  <a:cubicBezTo>
                    <a:pt x="395" y="262"/>
                    <a:pt x="394" y="262"/>
                    <a:pt x="392" y="262"/>
                  </a:cubicBezTo>
                  <a:cubicBezTo>
                    <a:pt x="392" y="261"/>
                    <a:pt x="392" y="261"/>
                    <a:pt x="391" y="261"/>
                  </a:cubicBezTo>
                  <a:cubicBezTo>
                    <a:pt x="391" y="261"/>
                    <a:pt x="390" y="261"/>
                    <a:pt x="390" y="262"/>
                  </a:cubicBezTo>
                  <a:cubicBezTo>
                    <a:pt x="390" y="264"/>
                    <a:pt x="388" y="265"/>
                    <a:pt x="386" y="266"/>
                  </a:cubicBezTo>
                  <a:cubicBezTo>
                    <a:pt x="385" y="267"/>
                    <a:pt x="385" y="268"/>
                    <a:pt x="385" y="269"/>
                  </a:cubicBezTo>
                  <a:cubicBezTo>
                    <a:pt x="386" y="270"/>
                    <a:pt x="387" y="271"/>
                    <a:pt x="388" y="271"/>
                  </a:cubicBezTo>
                  <a:cubicBezTo>
                    <a:pt x="390" y="273"/>
                    <a:pt x="390" y="274"/>
                    <a:pt x="389" y="277"/>
                  </a:cubicBezTo>
                  <a:cubicBezTo>
                    <a:pt x="388" y="277"/>
                    <a:pt x="388" y="277"/>
                    <a:pt x="388" y="277"/>
                  </a:cubicBezTo>
                  <a:cubicBezTo>
                    <a:pt x="388" y="278"/>
                    <a:pt x="388" y="279"/>
                    <a:pt x="388" y="279"/>
                  </a:cubicBezTo>
                  <a:cubicBezTo>
                    <a:pt x="389" y="280"/>
                    <a:pt x="389" y="279"/>
                    <a:pt x="390" y="279"/>
                  </a:cubicBezTo>
                  <a:cubicBezTo>
                    <a:pt x="390" y="278"/>
                    <a:pt x="391" y="278"/>
                    <a:pt x="391" y="278"/>
                  </a:cubicBezTo>
                  <a:cubicBezTo>
                    <a:pt x="392" y="279"/>
                    <a:pt x="394" y="278"/>
                    <a:pt x="395" y="279"/>
                  </a:cubicBezTo>
                  <a:cubicBezTo>
                    <a:pt x="395" y="280"/>
                    <a:pt x="396" y="281"/>
                    <a:pt x="395" y="281"/>
                  </a:cubicBezTo>
                  <a:cubicBezTo>
                    <a:pt x="395" y="281"/>
                    <a:pt x="395" y="281"/>
                    <a:pt x="395" y="281"/>
                  </a:cubicBezTo>
                  <a:cubicBezTo>
                    <a:pt x="394" y="282"/>
                    <a:pt x="393" y="282"/>
                    <a:pt x="393" y="283"/>
                  </a:cubicBezTo>
                  <a:cubicBezTo>
                    <a:pt x="393" y="284"/>
                    <a:pt x="394" y="285"/>
                    <a:pt x="395" y="285"/>
                  </a:cubicBezTo>
                  <a:cubicBezTo>
                    <a:pt x="396" y="286"/>
                    <a:pt x="396" y="287"/>
                    <a:pt x="395" y="288"/>
                  </a:cubicBezTo>
                  <a:cubicBezTo>
                    <a:pt x="395" y="289"/>
                    <a:pt x="394" y="290"/>
                    <a:pt x="394" y="291"/>
                  </a:cubicBezTo>
                  <a:cubicBezTo>
                    <a:pt x="394" y="291"/>
                    <a:pt x="394" y="292"/>
                    <a:pt x="395" y="292"/>
                  </a:cubicBezTo>
                  <a:cubicBezTo>
                    <a:pt x="395" y="293"/>
                    <a:pt x="396" y="292"/>
                    <a:pt x="396" y="292"/>
                  </a:cubicBezTo>
                  <a:cubicBezTo>
                    <a:pt x="396" y="291"/>
                    <a:pt x="396" y="290"/>
                    <a:pt x="396" y="289"/>
                  </a:cubicBezTo>
                  <a:cubicBezTo>
                    <a:pt x="396" y="288"/>
                    <a:pt x="397" y="287"/>
                    <a:pt x="398" y="287"/>
                  </a:cubicBezTo>
                  <a:cubicBezTo>
                    <a:pt x="400" y="287"/>
                    <a:pt x="400" y="286"/>
                    <a:pt x="400" y="284"/>
                  </a:cubicBezTo>
                  <a:cubicBezTo>
                    <a:pt x="400" y="284"/>
                    <a:pt x="400" y="283"/>
                    <a:pt x="401" y="282"/>
                  </a:cubicBezTo>
                  <a:cubicBezTo>
                    <a:pt x="401" y="282"/>
                    <a:pt x="402" y="282"/>
                    <a:pt x="402" y="281"/>
                  </a:cubicBezTo>
                  <a:cubicBezTo>
                    <a:pt x="403" y="281"/>
                    <a:pt x="404" y="282"/>
                    <a:pt x="403" y="282"/>
                  </a:cubicBezTo>
                  <a:cubicBezTo>
                    <a:pt x="402" y="285"/>
                    <a:pt x="403" y="288"/>
                    <a:pt x="402" y="290"/>
                  </a:cubicBezTo>
                  <a:cubicBezTo>
                    <a:pt x="401" y="291"/>
                    <a:pt x="402" y="292"/>
                    <a:pt x="402" y="292"/>
                  </a:cubicBezTo>
                  <a:cubicBezTo>
                    <a:pt x="403" y="293"/>
                    <a:pt x="404" y="294"/>
                    <a:pt x="405" y="294"/>
                  </a:cubicBezTo>
                  <a:cubicBezTo>
                    <a:pt x="407" y="295"/>
                    <a:pt x="407" y="296"/>
                    <a:pt x="407" y="297"/>
                  </a:cubicBezTo>
                  <a:cubicBezTo>
                    <a:pt x="406" y="299"/>
                    <a:pt x="407" y="300"/>
                    <a:pt x="408" y="300"/>
                  </a:cubicBezTo>
                  <a:cubicBezTo>
                    <a:pt x="409" y="301"/>
                    <a:pt x="410" y="302"/>
                    <a:pt x="409" y="303"/>
                  </a:cubicBezTo>
                  <a:cubicBezTo>
                    <a:pt x="409" y="304"/>
                    <a:pt x="409" y="305"/>
                    <a:pt x="409" y="306"/>
                  </a:cubicBezTo>
                  <a:cubicBezTo>
                    <a:pt x="409" y="306"/>
                    <a:pt x="409" y="306"/>
                    <a:pt x="409" y="307"/>
                  </a:cubicBezTo>
                  <a:cubicBezTo>
                    <a:pt x="409" y="307"/>
                    <a:pt x="408" y="307"/>
                    <a:pt x="408" y="307"/>
                  </a:cubicBezTo>
                  <a:cubicBezTo>
                    <a:pt x="406" y="307"/>
                    <a:pt x="405" y="309"/>
                    <a:pt x="404" y="310"/>
                  </a:cubicBezTo>
                  <a:cubicBezTo>
                    <a:pt x="404" y="310"/>
                    <a:pt x="403" y="310"/>
                    <a:pt x="403" y="310"/>
                  </a:cubicBezTo>
                  <a:cubicBezTo>
                    <a:pt x="400" y="309"/>
                    <a:pt x="400" y="309"/>
                    <a:pt x="398" y="311"/>
                  </a:cubicBezTo>
                  <a:cubicBezTo>
                    <a:pt x="398" y="312"/>
                    <a:pt x="397" y="312"/>
                    <a:pt x="397" y="313"/>
                  </a:cubicBezTo>
                  <a:cubicBezTo>
                    <a:pt x="397" y="313"/>
                    <a:pt x="396" y="313"/>
                    <a:pt x="396" y="313"/>
                  </a:cubicBezTo>
                  <a:cubicBezTo>
                    <a:pt x="395" y="312"/>
                    <a:pt x="395" y="311"/>
                    <a:pt x="394" y="309"/>
                  </a:cubicBezTo>
                  <a:cubicBezTo>
                    <a:pt x="394" y="309"/>
                    <a:pt x="395" y="308"/>
                    <a:pt x="395" y="308"/>
                  </a:cubicBezTo>
                  <a:cubicBezTo>
                    <a:pt x="396" y="308"/>
                    <a:pt x="396" y="307"/>
                    <a:pt x="397" y="307"/>
                  </a:cubicBezTo>
                  <a:cubicBezTo>
                    <a:pt x="397" y="307"/>
                    <a:pt x="397" y="306"/>
                    <a:pt x="397" y="306"/>
                  </a:cubicBezTo>
                  <a:cubicBezTo>
                    <a:pt x="397" y="306"/>
                    <a:pt x="397" y="306"/>
                    <a:pt x="397" y="306"/>
                  </a:cubicBezTo>
                  <a:cubicBezTo>
                    <a:pt x="396" y="306"/>
                    <a:pt x="395" y="305"/>
                    <a:pt x="394" y="305"/>
                  </a:cubicBezTo>
                  <a:cubicBezTo>
                    <a:pt x="393" y="303"/>
                    <a:pt x="391" y="303"/>
                    <a:pt x="389" y="302"/>
                  </a:cubicBezTo>
                  <a:cubicBezTo>
                    <a:pt x="389" y="302"/>
                    <a:pt x="388" y="301"/>
                    <a:pt x="387" y="301"/>
                  </a:cubicBezTo>
                  <a:cubicBezTo>
                    <a:pt x="386" y="302"/>
                    <a:pt x="386" y="301"/>
                    <a:pt x="385" y="301"/>
                  </a:cubicBezTo>
                  <a:cubicBezTo>
                    <a:pt x="385" y="299"/>
                    <a:pt x="384" y="299"/>
                    <a:pt x="382" y="299"/>
                  </a:cubicBezTo>
                  <a:cubicBezTo>
                    <a:pt x="381" y="300"/>
                    <a:pt x="380" y="299"/>
                    <a:pt x="380" y="298"/>
                  </a:cubicBezTo>
                  <a:cubicBezTo>
                    <a:pt x="380" y="297"/>
                    <a:pt x="380" y="297"/>
                    <a:pt x="380" y="296"/>
                  </a:cubicBezTo>
                  <a:cubicBezTo>
                    <a:pt x="380" y="296"/>
                    <a:pt x="379" y="296"/>
                    <a:pt x="379" y="295"/>
                  </a:cubicBezTo>
                  <a:cubicBezTo>
                    <a:pt x="378" y="295"/>
                    <a:pt x="378" y="294"/>
                    <a:pt x="378" y="294"/>
                  </a:cubicBezTo>
                  <a:cubicBezTo>
                    <a:pt x="378" y="293"/>
                    <a:pt x="378" y="293"/>
                    <a:pt x="377" y="293"/>
                  </a:cubicBezTo>
                  <a:cubicBezTo>
                    <a:pt x="377" y="294"/>
                    <a:pt x="377" y="295"/>
                    <a:pt x="377" y="296"/>
                  </a:cubicBezTo>
                  <a:cubicBezTo>
                    <a:pt x="377" y="296"/>
                    <a:pt x="377" y="297"/>
                    <a:pt x="376" y="298"/>
                  </a:cubicBezTo>
                  <a:cubicBezTo>
                    <a:pt x="375" y="298"/>
                    <a:pt x="375" y="297"/>
                    <a:pt x="375" y="296"/>
                  </a:cubicBezTo>
                  <a:cubicBezTo>
                    <a:pt x="374" y="295"/>
                    <a:pt x="373" y="296"/>
                    <a:pt x="372" y="295"/>
                  </a:cubicBezTo>
                  <a:cubicBezTo>
                    <a:pt x="373" y="297"/>
                    <a:pt x="373" y="298"/>
                    <a:pt x="374" y="299"/>
                  </a:cubicBezTo>
                  <a:cubicBezTo>
                    <a:pt x="374" y="299"/>
                    <a:pt x="374" y="300"/>
                    <a:pt x="373" y="300"/>
                  </a:cubicBezTo>
                  <a:cubicBezTo>
                    <a:pt x="373" y="301"/>
                    <a:pt x="372" y="301"/>
                    <a:pt x="371" y="301"/>
                  </a:cubicBezTo>
                  <a:cubicBezTo>
                    <a:pt x="370" y="300"/>
                    <a:pt x="369" y="299"/>
                    <a:pt x="368" y="299"/>
                  </a:cubicBezTo>
                  <a:cubicBezTo>
                    <a:pt x="367" y="299"/>
                    <a:pt x="367" y="298"/>
                    <a:pt x="367" y="297"/>
                  </a:cubicBezTo>
                  <a:cubicBezTo>
                    <a:pt x="367" y="297"/>
                    <a:pt x="367" y="296"/>
                    <a:pt x="367" y="296"/>
                  </a:cubicBezTo>
                  <a:cubicBezTo>
                    <a:pt x="368" y="295"/>
                    <a:pt x="369" y="296"/>
                    <a:pt x="370" y="295"/>
                  </a:cubicBezTo>
                  <a:cubicBezTo>
                    <a:pt x="371" y="295"/>
                    <a:pt x="372" y="295"/>
                    <a:pt x="372" y="295"/>
                  </a:cubicBezTo>
                  <a:cubicBezTo>
                    <a:pt x="372" y="294"/>
                    <a:pt x="371" y="293"/>
                    <a:pt x="370" y="292"/>
                  </a:cubicBezTo>
                  <a:cubicBezTo>
                    <a:pt x="368" y="291"/>
                    <a:pt x="368" y="290"/>
                    <a:pt x="370" y="289"/>
                  </a:cubicBezTo>
                  <a:cubicBezTo>
                    <a:pt x="370" y="289"/>
                    <a:pt x="371" y="288"/>
                    <a:pt x="371" y="288"/>
                  </a:cubicBezTo>
                  <a:cubicBezTo>
                    <a:pt x="372" y="287"/>
                    <a:pt x="371" y="286"/>
                    <a:pt x="370" y="286"/>
                  </a:cubicBezTo>
                  <a:cubicBezTo>
                    <a:pt x="369" y="284"/>
                    <a:pt x="369" y="283"/>
                    <a:pt x="369" y="281"/>
                  </a:cubicBezTo>
                  <a:cubicBezTo>
                    <a:pt x="369" y="280"/>
                    <a:pt x="370" y="280"/>
                    <a:pt x="370" y="279"/>
                  </a:cubicBezTo>
                  <a:cubicBezTo>
                    <a:pt x="371" y="279"/>
                    <a:pt x="372" y="280"/>
                    <a:pt x="372" y="281"/>
                  </a:cubicBezTo>
                  <a:cubicBezTo>
                    <a:pt x="372" y="282"/>
                    <a:pt x="373" y="283"/>
                    <a:pt x="373" y="285"/>
                  </a:cubicBezTo>
                  <a:cubicBezTo>
                    <a:pt x="373" y="286"/>
                    <a:pt x="373" y="286"/>
                    <a:pt x="374" y="287"/>
                  </a:cubicBezTo>
                  <a:cubicBezTo>
                    <a:pt x="374" y="287"/>
                    <a:pt x="375" y="287"/>
                    <a:pt x="375" y="286"/>
                  </a:cubicBezTo>
                  <a:cubicBezTo>
                    <a:pt x="376" y="285"/>
                    <a:pt x="376" y="284"/>
                    <a:pt x="377" y="282"/>
                  </a:cubicBezTo>
                  <a:cubicBezTo>
                    <a:pt x="377" y="282"/>
                    <a:pt x="377" y="282"/>
                    <a:pt x="376" y="282"/>
                  </a:cubicBezTo>
                  <a:cubicBezTo>
                    <a:pt x="374" y="282"/>
                    <a:pt x="375" y="280"/>
                    <a:pt x="375" y="279"/>
                  </a:cubicBezTo>
                  <a:cubicBezTo>
                    <a:pt x="374" y="278"/>
                    <a:pt x="374" y="278"/>
                    <a:pt x="373" y="278"/>
                  </a:cubicBezTo>
                  <a:cubicBezTo>
                    <a:pt x="371" y="276"/>
                    <a:pt x="371" y="276"/>
                    <a:pt x="372" y="274"/>
                  </a:cubicBezTo>
                  <a:cubicBezTo>
                    <a:pt x="372" y="273"/>
                    <a:pt x="372" y="272"/>
                    <a:pt x="371" y="271"/>
                  </a:cubicBezTo>
                  <a:cubicBezTo>
                    <a:pt x="370" y="269"/>
                    <a:pt x="368" y="267"/>
                    <a:pt x="367" y="265"/>
                  </a:cubicBezTo>
                  <a:cubicBezTo>
                    <a:pt x="367" y="264"/>
                    <a:pt x="366" y="263"/>
                    <a:pt x="366" y="263"/>
                  </a:cubicBezTo>
                  <a:cubicBezTo>
                    <a:pt x="362" y="262"/>
                    <a:pt x="363" y="259"/>
                    <a:pt x="363" y="257"/>
                  </a:cubicBezTo>
                  <a:cubicBezTo>
                    <a:pt x="362" y="256"/>
                    <a:pt x="364" y="255"/>
                    <a:pt x="365" y="255"/>
                  </a:cubicBezTo>
                  <a:cubicBezTo>
                    <a:pt x="366" y="255"/>
                    <a:pt x="366" y="256"/>
                    <a:pt x="366" y="256"/>
                  </a:cubicBezTo>
                  <a:cubicBezTo>
                    <a:pt x="366" y="257"/>
                    <a:pt x="366" y="258"/>
                    <a:pt x="366" y="260"/>
                  </a:cubicBezTo>
                  <a:cubicBezTo>
                    <a:pt x="366" y="260"/>
                    <a:pt x="366" y="260"/>
                    <a:pt x="367" y="260"/>
                  </a:cubicBezTo>
                  <a:cubicBezTo>
                    <a:pt x="367" y="260"/>
                    <a:pt x="367" y="260"/>
                    <a:pt x="367" y="260"/>
                  </a:cubicBezTo>
                  <a:cubicBezTo>
                    <a:pt x="368" y="260"/>
                    <a:pt x="368" y="260"/>
                    <a:pt x="368" y="259"/>
                  </a:cubicBezTo>
                  <a:cubicBezTo>
                    <a:pt x="370" y="257"/>
                    <a:pt x="370" y="257"/>
                    <a:pt x="374" y="258"/>
                  </a:cubicBezTo>
                  <a:cubicBezTo>
                    <a:pt x="374" y="257"/>
                    <a:pt x="373" y="257"/>
                    <a:pt x="373" y="256"/>
                  </a:cubicBezTo>
                  <a:cubicBezTo>
                    <a:pt x="372" y="255"/>
                    <a:pt x="372" y="254"/>
                    <a:pt x="373" y="254"/>
                  </a:cubicBezTo>
                  <a:cubicBezTo>
                    <a:pt x="374" y="253"/>
                    <a:pt x="375" y="253"/>
                    <a:pt x="376" y="253"/>
                  </a:cubicBezTo>
                  <a:cubicBezTo>
                    <a:pt x="376" y="253"/>
                    <a:pt x="376" y="253"/>
                    <a:pt x="376" y="254"/>
                  </a:cubicBezTo>
                  <a:cubicBezTo>
                    <a:pt x="377" y="254"/>
                    <a:pt x="377" y="255"/>
                    <a:pt x="378" y="254"/>
                  </a:cubicBezTo>
                  <a:cubicBezTo>
                    <a:pt x="379" y="254"/>
                    <a:pt x="379" y="253"/>
                    <a:pt x="379" y="252"/>
                  </a:cubicBezTo>
                  <a:cubicBezTo>
                    <a:pt x="379" y="251"/>
                    <a:pt x="379" y="250"/>
                    <a:pt x="377" y="249"/>
                  </a:cubicBezTo>
                  <a:cubicBezTo>
                    <a:pt x="376" y="249"/>
                    <a:pt x="375" y="248"/>
                    <a:pt x="374" y="247"/>
                  </a:cubicBezTo>
                  <a:cubicBezTo>
                    <a:pt x="374" y="246"/>
                    <a:pt x="373" y="245"/>
                    <a:pt x="372" y="244"/>
                  </a:cubicBezTo>
                  <a:cubicBezTo>
                    <a:pt x="371" y="242"/>
                    <a:pt x="370" y="242"/>
                    <a:pt x="368" y="242"/>
                  </a:cubicBezTo>
                  <a:cubicBezTo>
                    <a:pt x="366" y="241"/>
                    <a:pt x="366" y="241"/>
                    <a:pt x="366" y="238"/>
                  </a:cubicBezTo>
                  <a:cubicBezTo>
                    <a:pt x="366" y="237"/>
                    <a:pt x="365" y="237"/>
                    <a:pt x="364" y="237"/>
                  </a:cubicBezTo>
                  <a:cubicBezTo>
                    <a:pt x="363" y="237"/>
                    <a:pt x="363" y="238"/>
                    <a:pt x="362" y="238"/>
                  </a:cubicBezTo>
                  <a:cubicBezTo>
                    <a:pt x="362" y="238"/>
                    <a:pt x="362" y="238"/>
                    <a:pt x="361" y="238"/>
                  </a:cubicBezTo>
                  <a:cubicBezTo>
                    <a:pt x="360" y="238"/>
                    <a:pt x="359" y="238"/>
                    <a:pt x="359" y="237"/>
                  </a:cubicBezTo>
                  <a:cubicBezTo>
                    <a:pt x="358" y="236"/>
                    <a:pt x="357" y="235"/>
                    <a:pt x="356" y="235"/>
                  </a:cubicBezTo>
                  <a:cubicBezTo>
                    <a:pt x="356" y="235"/>
                    <a:pt x="356" y="234"/>
                    <a:pt x="355" y="233"/>
                  </a:cubicBezTo>
                  <a:cubicBezTo>
                    <a:pt x="355" y="232"/>
                    <a:pt x="355" y="230"/>
                    <a:pt x="353" y="228"/>
                  </a:cubicBezTo>
                  <a:cubicBezTo>
                    <a:pt x="352" y="228"/>
                    <a:pt x="353" y="227"/>
                    <a:pt x="353" y="227"/>
                  </a:cubicBezTo>
                  <a:cubicBezTo>
                    <a:pt x="354" y="226"/>
                    <a:pt x="353" y="225"/>
                    <a:pt x="352" y="224"/>
                  </a:cubicBezTo>
                  <a:cubicBezTo>
                    <a:pt x="352" y="223"/>
                    <a:pt x="351" y="223"/>
                    <a:pt x="350" y="224"/>
                  </a:cubicBezTo>
                  <a:cubicBezTo>
                    <a:pt x="350" y="225"/>
                    <a:pt x="349" y="226"/>
                    <a:pt x="348" y="227"/>
                  </a:cubicBezTo>
                  <a:cubicBezTo>
                    <a:pt x="348" y="227"/>
                    <a:pt x="347" y="228"/>
                    <a:pt x="347" y="229"/>
                  </a:cubicBezTo>
                  <a:cubicBezTo>
                    <a:pt x="347" y="229"/>
                    <a:pt x="348" y="230"/>
                    <a:pt x="348" y="230"/>
                  </a:cubicBezTo>
                  <a:cubicBezTo>
                    <a:pt x="348" y="230"/>
                    <a:pt x="349" y="231"/>
                    <a:pt x="349" y="231"/>
                  </a:cubicBezTo>
                  <a:cubicBezTo>
                    <a:pt x="348" y="233"/>
                    <a:pt x="349" y="233"/>
                    <a:pt x="350" y="234"/>
                  </a:cubicBezTo>
                  <a:cubicBezTo>
                    <a:pt x="351" y="234"/>
                    <a:pt x="351" y="235"/>
                    <a:pt x="351" y="235"/>
                  </a:cubicBezTo>
                  <a:cubicBezTo>
                    <a:pt x="351" y="236"/>
                    <a:pt x="350" y="237"/>
                    <a:pt x="350" y="236"/>
                  </a:cubicBezTo>
                  <a:cubicBezTo>
                    <a:pt x="347" y="236"/>
                    <a:pt x="345" y="238"/>
                    <a:pt x="344" y="239"/>
                  </a:cubicBezTo>
                  <a:cubicBezTo>
                    <a:pt x="343" y="239"/>
                    <a:pt x="343" y="239"/>
                    <a:pt x="343" y="240"/>
                  </a:cubicBezTo>
                  <a:cubicBezTo>
                    <a:pt x="340" y="244"/>
                    <a:pt x="336" y="247"/>
                    <a:pt x="331" y="250"/>
                  </a:cubicBezTo>
                  <a:cubicBezTo>
                    <a:pt x="331" y="250"/>
                    <a:pt x="331" y="251"/>
                    <a:pt x="331" y="251"/>
                  </a:cubicBezTo>
                  <a:cubicBezTo>
                    <a:pt x="330" y="251"/>
                    <a:pt x="331" y="252"/>
                    <a:pt x="331" y="252"/>
                  </a:cubicBezTo>
                  <a:cubicBezTo>
                    <a:pt x="332" y="252"/>
                    <a:pt x="332" y="252"/>
                    <a:pt x="332" y="252"/>
                  </a:cubicBezTo>
                  <a:cubicBezTo>
                    <a:pt x="335" y="252"/>
                    <a:pt x="335" y="253"/>
                    <a:pt x="334" y="254"/>
                  </a:cubicBezTo>
                  <a:cubicBezTo>
                    <a:pt x="334" y="255"/>
                    <a:pt x="333" y="256"/>
                    <a:pt x="332" y="257"/>
                  </a:cubicBezTo>
                  <a:cubicBezTo>
                    <a:pt x="332" y="258"/>
                    <a:pt x="333" y="258"/>
                    <a:pt x="333" y="258"/>
                  </a:cubicBezTo>
                  <a:cubicBezTo>
                    <a:pt x="334" y="258"/>
                    <a:pt x="334" y="258"/>
                    <a:pt x="334" y="258"/>
                  </a:cubicBezTo>
                  <a:cubicBezTo>
                    <a:pt x="335" y="258"/>
                    <a:pt x="336" y="258"/>
                    <a:pt x="336" y="259"/>
                  </a:cubicBezTo>
                  <a:cubicBezTo>
                    <a:pt x="337" y="260"/>
                    <a:pt x="336" y="260"/>
                    <a:pt x="335" y="261"/>
                  </a:cubicBezTo>
                  <a:cubicBezTo>
                    <a:pt x="334" y="261"/>
                    <a:pt x="333" y="262"/>
                    <a:pt x="332" y="263"/>
                  </a:cubicBezTo>
                  <a:cubicBezTo>
                    <a:pt x="331" y="264"/>
                    <a:pt x="331" y="265"/>
                    <a:pt x="331" y="267"/>
                  </a:cubicBezTo>
                  <a:cubicBezTo>
                    <a:pt x="332" y="267"/>
                    <a:pt x="332" y="267"/>
                    <a:pt x="333" y="267"/>
                  </a:cubicBezTo>
                  <a:cubicBezTo>
                    <a:pt x="333" y="266"/>
                    <a:pt x="334" y="266"/>
                    <a:pt x="335" y="265"/>
                  </a:cubicBezTo>
                  <a:cubicBezTo>
                    <a:pt x="335" y="265"/>
                    <a:pt x="336" y="265"/>
                    <a:pt x="336" y="265"/>
                  </a:cubicBezTo>
                  <a:cubicBezTo>
                    <a:pt x="337" y="266"/>
                    <a:pt x="337" y="266"/>
                    <a:pt x="338" y="267"/>
                  </a:cubicBezTo>
                  <a:cubicBezTo>
                    <a:pt x="338" y="266"/>
                    <a:pt x="339" y="266"/>
                    <a:pt x="339" y="265"/>
                  </a:cubicBezTo>
                  <a:cubicBezTo>
                    <a:pt x="340" y="265"/>
                    <a:pt x="340" y="265"/>
                    <a:pt x="341" y="265"/>
                  </a:cubicBezTo>
                  <a:cubicBezTo>
                    <a:pt x="341" y="265"/>
                    <a:pt x="342" y="266"/>
                    <a:pt x="342" y="266"/>
                  </a:cubicBezTo>
                  <a:cubicBezTo>
                    <a:pt x="340" y="268"/>
                    <a:pt x="340" y="271"/>
                    <a:pt x="338" y="272"/>
                  </a:cubicBezTo>
                  <a:cubicBezTo>
                    <a:pt x="338" y="273"/>
                    <a:pt x="338" y="274"/>
                    <a:pt x="339" y="275"/>
                  </a:cubicBezTo>
                  <a:cubicBezTo>
                    <a:pt x="340" y="275"/>
                    <a:pt x="340" y="275"/>
                    <a:pt x="341" y="275"/>
                  </a:cubicBezTo>
                  <a:cubicBezTo>
                    <a:pt x="342" y="274"/>
                    <a:pt x="342" y="273"/>
                    <a:pt x="343" y="272"/>
                  </a:cubicBezTo>
                  <a:cubicBezTo>
                    <a:pt x="343" y="271"/>
                    <a:pt x="343" y="271"/>
                    <a:pt x="344" y="270"/>
                  </a:cubicBezTo>
                  <a:cubicBezTo>
                    <a:pt x="344" y="270"/>
                    <a:pt x="345" y="270"/>
                    <a:pt x="345" y="270"/>
                  </a:cubicBezTo>
                  <a:cubicBezTo>
                    <a:pt x="346" y="272"/>
                    <a:pt x="348" y="274"/>
                    <a:pt x="347" y="276"/>
                  </a:cubicBezTo>
                  <a:cubicBezTo>
                    <a:pt x="346" y="277"/>
                    <a:pt x="348" y="277"/>
                    <a:pt x="348" y="277"/>
                  </a:cubicBezTo>
                  <a:cubicBezTo>
                    <a:pt x="350" y="278"/>
                    <a:pt x="350" y="279"/>
                    <a:pt x="349" y="280"/>
                  </a:cubicBezTo>
                  <a:cubicBezTo>
                    <a:pt x="349" y="281"/>
                    <a:pt x="348" y="282"/>
                    <a:pt x="347" y="281"/>
                  </a:cubicBezTo>
                  <a:cubicBezTo>
                    <a:pt x="347" y="281"/>
                    <a:pt x="347" y="280"/>
                    <a:pt x="347" y="280"/>
                  </a:cubicBezTo>
                  <a:cubicBezTo>
                    <a:pt x="345" y="281"/>
                    <a:pt x="343" y="280"/>
                    <a:pt x="342" y="278"/>
                  </a:cubicBezTo>
                  <a:cubicBezTo>
                    <a:pt x="342" y="278"/>
                    <a:pt x="341" y="278"/>
                    <a:pt x="341" y="278"/>
                  </a:cubicBezTo>
                  <a:cubicBezTo>
                    <a:pt x="341" y="278"/>
                    <a:pt x="341" y="278"/>
                    <a:pt x="340" y="279"/>
                  </a:cubicBezTo>
                  <a:cubicBezTo>
                    <a:pt x="340" y="279"/>
                    <a:pt x="340" y="280"/>
                    <a:pt x="341" y="281"/>
                  </a:cubicBezTo>
                  <a:cubicBezTo>
                    <a:pt x="342" y="282"/>
                    <a:pt x="342" y="283"/>
                    <a:pt x="343" y="284"/>
                  </a:cubicBezTo>
                  <a:cubicBezTo>
                    <a:pt x="344" y="285"/>
                    <a:pt x="344" y="286"/>
                    <a:pt x="344" y="287"/>
                  </a:cubicBezTo>
                  <a:cubicBezTo>
                    <a:pt x="343" y="288"/>
                    <a:pt x="342" y="288"/>
                    <a:pt x="342" y="287"/>
                  </a:cubicBezTo>
                  <a:cubicBezTo>
                    <a:pt x="340" y="287"/>
                    <a:pt x="339" y="286"/>
                    <a:pt x="337" y="286"/>
                  </a:cubicBezTo>
                  <a:cubicBezTo>
                    <a:pt x="336" y="285"/>
                    <a:pt x="336" y="285"/>
                    <a:pt x="336" y="284"/>
                  </a:cubicBezTo>
                  <a:cubicBezTo>
                    <a:pt x="335" y="283"/>
                    <a:pt x="335" y="281"/>
                    <a:pt x="335" y="280"/>
                  </a:cubicBezTo>
                  <a:cubicBezTo>
                    <a:pt x="335" y="277"/>
                    <a:pt x="334" y="275"/>
                    <a:pt x="334" y="272"/>
                  </a:cubicBezTo>
                  <a:cubicBezTo>
                    <a:pt x="332" y="273"/>
                    <a:pt x="331" y="275"/>
                    <a:pt x="330" y="276"/>
                  </a:cubicBezTo>
                  <a:cubicBezTo>
                    <a:pt x="330" y="277"/>
                    <a:pt x="330" y="278"/>
                    <a:pt x="330" y="278"/>
                  </a:cubicBezTo>
                  <a:cubicBezTo>
                    <a:pt x="331" y="280"/>
                    <a:pt x="331" y="282"/>
                    <a:pt x="330" y="284"/>
                  </a:cubicBezTo>
                  <a:cubicBezTo>
                    <a:pt x="329" y="285"/>
                    <a:pt x="328" y="285"/>
                    <a:pt x="327" y="284"/>
                  </a:cubicBezTo>
                  <a:cubicBezTo>
                    <a:pt x="327" y="284"/>
                    <a:pt x="326" y="283"/>
                    <a:pt x="325" y="283"/>
                  </a:cubicBezTo>
                  <a:cubicBezTo>
                    <a:pt x="325" y="282"/>
                    <a:pt x="324" y="282"/>
                    <a:pt x="323" y="283"/>
                  </a:cubicBezTo>
                  <a:cubicBezTo>
                    <a:pt x="323" y="283"/>
                    <a:pt x="322" y="283"/>
                    <a:pt x="321" y="284"/>
                  </a:cubicBezTo>
                  <a:cubicBezTo>
                    <a:pt x="320" y="284"/>
                    <a:pt x="320" y="284"/>
                    <a:pt x="319" y="284"/>
                  </a:cubicBezTo>
                  <a:cubicBezTo>
                    <a:pt x="318" y="284"/>
                    <a:pt x="318" y="283"/>
                    <a:pt x="318" y="283"/>
                  </a:cubicBezTo>
                  <a:cubicBezTo>
                    <a:pt x="318" y="282"/>
                    <a:pt x="317" y="282"/>
                    <a:pt x="317" y="282"/>
                  </a:cubicBezTo>
                  <a:cubicBezTo>
                    <a:pt x="316" y="282"/>
                    <a:pt x="316" y="283"/>
                    <a:pt x="315" y="283"/>
                  </a:cubicBezTo>
                  <a:cubicBezTo>
                    <a:pt x="314" y="283"/>
                    <a:pt x="313" y="282"/>
                    <a:pt x="313" y="281"/>
                  </a:cubicBezTo>
                  <a:cubicBezTo>
                    <a:pt x="313" y="281"/>
                    <a:pt x="313" y="280"/>
                    <a:pt x="313" y="280"/>
                  </a:cubicBezTo>
                  <a:cubicBezTo>
                    <a:pt x="313" y="279"/>
                    <a:pt x="314" y="278"/>
                    <a:pt x="313" y="278"/>
                  </a:cubicBezTo>
                  <a:cubicBezTo>
                    <a:pt x="312" y="277"/>
                    <a:pt x="312" y="277"/>
                    <a:pt x="312" y="277"/>
                  </a:cubicBezTo>
                  <a:cubicBezTo>
                    <a:pt x="311" y="274"/>
                    <a:pt x="309" y="272"/>
                    <a:pt x="307" y="271"/>
                  </a:cubicBezTo>
                  <a:cubicBezTo>
                    <a:pt x="306" y="271"/>
                    <a:pt x="306" y="271"/>
                    <a:pt x="306" y="270"/>
                  </a:cubicBezTo>
                  <a:cubicBezTo>
                    <a:pt x="305" y="271"/>
                    <a:pt x="306" y="272"/>
                    <a:pt x="306" y="273"/>
                  </a:cubicBezTo>
                  <a:cubicBezTo>
                    <a:pt x="306" y="275"/>
                    <a:pt x="305" y="277"/>
                    <a:pt x="306" y="278"/>
                  </a:cubicBezTo>
                  <a:cubicBezTo>
                    <a:pt x="307" y="279"/>
                    <a:pt x="306" y="280"/>
                    <a:pt x="306" y="281"/>
                  </a:cubicBezTo>
                  <a:cubicBezTo>
                    <a:pt x="306" y="281"/>
                    <a:pt x="307" y="282"/>
                    <a:pt x="307" y="282"/>
                  </a:cubicBezTo>
                  <a:cubicBezTo>
                    <a:pt x="309" y="284"/>
                    <a:pt x="309" y="284"/>
                    <a:pt x="308" y="285"/>
                  </a:cubicBezTo>
                  <a:cubicBezTo>
                    <a:pt x="307" y="286"/>
                    <a:pt x="307" y="287"/>
                    <a:pt x="308" y="288"/>
                  </a:cubicBezTo>
                  <a:cubicBezTo>
                    <a:pt x="308" y="288"/>
                    <a:pt x="308" y="289"/>
                    <a:pt x="308" y="290"/>
                  </a:cubicBezTo>
                  <a:cubicBezTo>
                    <a:pt x="308" y="290"/>
                    <a:pt x="307" y="290"/>
                    <a:pt x="306" y="290"/>
                  </a:cubicBezTo>
                  <a:cubicBezTo>
                    <a:pt x="304" y="288"/>
                    <a:pt x="302" y="291"/>
                    <a:pt x="300" y="291"/>
                  </a:cubicBezTo>
                  <a:cubicBezTo>
                    <a:pt x="300" y="292"/>
                    <a:pt x="300" y="292"/>
                    <a:pt x="300" y="293"/>
                  </a:cubicBezTo>
                  <a:cubicBezTo>
                    <a:pt x="300" y="295"/>
                    <a:pt x="300" y="296"/>
                    <a:pt x="297" y="296"/>
                  </a:cubicBezTo>
                  <a:cubicBezTo>
                    <a:pt x="295" y="296"/>
                    <a:pt x="295" y="296"/>
                    <a:pt x="295" y="298"/>
                  </a:cubicBezTo>
                  <a:cubicBezTo>
                    <a:pt x="295" y="299"/>
                    <a:pt x="295" y="300"/>
                    <a:pt x="294" y="300"/>
                  </a:cubicBezTo>
                  <a:cubicBezTo>
                    <a:pt x="292" y="299"/>
                    <a:pt x="292" y="300"/>
                    <a:pt x="291" y="302"/>
                  </a:cubicBezTo>
                  <a:cubicBezTo>
                    <a:pt x="291" y="303"/>
                    <a:pt x="290" y="303"/>
                    <a:pt x="290" y="304"/>
                  </a:cubicBezTo>
                  <a:cubicBezTo>
                    <a:pt x="290" y="304"/>
                    <a:pt x="290" y="305"/>
                    <a:pt x="290" y="305"/>
                  </a:cubicBezTo>
                  <a:cubicBezTo>
                    <a:pt x="290" y="305"/>
                    <a:pt x="291" y="305"/>
                    <a:pt x="291" y="305"/>
                  </a:cubicBezTo>
                  <a:cubicBezTo>
                    <a:pt x="292" y="305"/>
                    <a:pt x="293" y="304"/>
                    <a:pt x="294" y="304"/>
                  </a:cubicBezTo>
                  <a:cubicBezTo>
                    <a:pt x="296" y="303"/>
                    <a:pt x="296" y="303"/>
                    <a:pt x="296" y="305"/>
                  </a:cubicBezTo>
                  <a:cubicBezTo>
                    <a:pt x="296" y="306"/>
                    <a:pt x="296" y="308"/>
                    <a:pt x="296" y="309"/>
                  </a:cubicBezTo>
                  <a:cubicBezTo>
                    <a:pt x="296" y="309"/>
                    <a:pt x="297" y="309"/>
                    <a:pt x="297" y="309"/>
                  </a:cubicBezTo>
                  <a:cubicBezTo>
                    <a:pt x="298" y="309"/>
                    <a:pt x="298" y="309"/>
                    <a:pt x="299" y="309"/>
                  </a:cubicBezTo>
                  <a:cubicBezTo>
                    <a:pt x="300" y="308"/>
                    <a:pt x="300" y="308"/>
                    <a:pt x="300" y="310"/>
                  </a:cubicBezTo>
                  <a:cubicBezTo>
                    <a:pt x="300" y="310"/>
                    <a:pt x="301" y="311"/>
                    <a:pt x="301" y="311"/>
                  </a:cubicBezTo>
                  <a:cubicBezTo>
                    <a:pt x="302" y="311"/>
                    <a:pt x="302" y="311"/>
                    <a:pt x="302" y="311"/>
                  </a:cubicBezTo>
                  <a:cubicBezTo>
                    <a:pt x="303" y="311"/>
                    <a:pt x="304" y="311"/>
                    <a:pt x="303" y="312"/>
                  </a:cubicBezTo>
                  <a:cubicBezTo>
                    <a:pt x="302" y="314"/>
                    <a:pt x="303" y="315"/>
                    <a:pt x="305" y="316"/>
                  </a:cubicBezTo>
                  <a:cubicBezTo>
                    <a:pt x="306" y="317"/>
                    <a:pt x="306" y="318"/>
                    <a:pt x="304" y="319"/>
                  </a:cubicBezTo>
                  <a:cubicBezTo>
                    <a:pt x="302" y="320"/>
                    <a:pt x="302" y="320"/>
                    <a:pt x="302" y="321"/>
                  </a:cubicBezTo>
                  <a:cubicBezTo>
                    <a:pt x="303" y="324"/>
                    <a:pt x="302" y="324"/>
                    <a:pt x="300" y="324"/>
                  </a:cubicBezTo>
                  <a:cubicBezTo>
                    <a:pt x="299" y="324"/>
                    <a:pt x="298" y="325"/>
                    <a:pt x="297" y="326"/>
                  </a:cubicBezTo>
                  <a:cubicBezTo>
                    <a:pt x="297" y="326"/>
                    <a:pt x="297" y="327"/>
                    <a:pt x="297" y="327"/>
                  </a:cubicBezTo>
                  <a:cubicBezTo>
                    <a:pt x="295" y="328"/>
                    <a:pt x="295" y="329"/>
                    <a:pt x="295" y="331"/>
                  </a:cubicBezTo>
                  <a:cubicBezTo>
                    <a:pt x="295" y="332"/>
                    <a:pt x="295" y="333"/>
                    <a:pt x="295" y="334"/>
                  </a:cubicBezTo>
                  <a:cubicBezTo>
                    <a:pt x="294" y="335"/>
                    <a:pt x="294" y="335"/>
                    <a:pt x="293" y="335"/>
                  </a:cubicBezTo>
                  <a:cubicBezTo>
                    <a:pt x="290" y="335"/>
                    <a:pt x="290" y="335"/>
                    <a:pt x="289" y="331"/>
                  </a:cubicBezTo>
                  <a:cubicBezTo>
                    <a:pt x="289" y="330"/>
                    <a:pt x="288" y="329"/>
                    <a:pt x="287" y="329"/>
                  </a:cubicBezTo>
                  <a:cubicBezTo>
                    <a:pt x="287" y="329"/>
                    <a:pt x="286" y="329"/>
                    <a:pt x="286" y="329"/>
                  </a:cubicBezTo>
                  <a:cubicBezTo>
                    <a:pt x="285" y="330"/>
                    <a:pt x="285" y="331"/>
                    <a:pt x="285" y="333"/>
                  </a:cubicBezTo>
                  <a:cubicBezTo>
                    <a:pt x="285" y="336"/>
                    <a:pt x="285" y="340"/>
                    <a:pt x="287" y="343"/>
                  </a:cubicBezTo>
                  <a:cubicBezTo>
                    <a:pt x="288" y="344"/>
                    <a:pt x="287" y="345"/>
                    <a:pt x="286" y="346"/>
                  </a:cubicBezTo>
                  <a:cubicBezTo>
                    <a:pt x="285" y="347"/>
                    <a:pt x="284" y="346"/>
                    <a:pt x="283" y="345"/>
                  </a:cubicBezTo>
                  <a:cubicBezTo>
                    <a:pt x="283" y="345"/>
                    <a:pt x="283" y="344"/>
                    <a:pt x="283" y="344"/>
                  </a:cubicBezTo>
                  <a:cubicBezTo>
                    <a:pt x="283" y="342"/>
                    <a:pt x="282" y="340"/>
                    <a:pt x="280" y="339"/>
                  </a:cubicBezTo>
                  <a:cubicBezTo>
                    <a:pt x="280" y="338"/>
                    <a:pt x="280" y="338"/>
                    <a:pt x="279" y="337"/>
                  </a:cubicBezTo>
                  <a:cubicBezTo>
                    <a:pt x="276" y="338"/>
                    <a:pt x="276" y="342"/>
                    <a:pt x="274" y="343"/>
                  </a:cubicBezTo>
                  <a:cubicBezTo>
                    <a:pt x="274" y="345"/>
                    <a:pt x="275" y="345"/>
                    <a:pt x="276" y="346"/>
                  </a:cubicBezTo>
                  <a:cubicBezTo>
                    <a:pt x="276" y="347"/>
                    <a:pt x="276" y="348"/>
                    <a:pt x="276" y="350"/>
                  </a:cubicBezTo>
                  <a:cubicBezTo>
                    <a:pt x="276" y="353"/>
                    <a:pt x="276" y="353"/>
                    <a:pt x="279" y="355"/>
                  </a:cubicBezTo>
                  <a:cubicBezTo>
                    <a:pt x="280" y="355"/>
                    <a:pt x="280" y="355"/>
                    <a:pt x="280" y="356"/>
                  </a:cubicBezTo>
                  <a:cubicBezTo>
                    <a:pt x="280" y="356"/>
                    <a:pt x="279" y="356"/>
                    <a:pt x="279" y="356"/>
                  </a:cubicBezTo>
                  <a:cubicBezTo>
                    <a:pt x="279" y="357"/>
                    <a:pt x="279" y="357"/>
                    <a:pt x="279" y="357"/>
                  </a:cubicBezTo>
                  <a:cubicBezTo>
                    <a:pt x="277" y="357"/>
                    <a:pt x="276" y="356"/>
                    <a:pt x="275" y="357"/>
                  </a:cubicBezTo>
                  <a:cubicBezTo>
                    <a:pt x="274" y="358"/>
                    <a:pt x="275" y="360"/>
                    <a:pt x="275" y="361"/>
                  </a:cubicBezTo>
                  <a:cubicBezTo>
                    <a:pt x="275" y="362"/>
                    <a:pt x="274" y="363"/>
                    <a:pt x="274" y="363"/>
                  </a:cubicBezTo>
                  <a:cubicBezTo>
                    <a:pt x="272" y="365"/>
                    <a:pt x="271" y="367"/>
                    <a:pt x="269" y="369"/>
                  </a:cubicBezTo>
                  <a:cubicBezTo>
                    <a:pt x="269" y="369"/>
                    <a:pt x="269" y="370"/>
                    <a:pt x="269" y="370"/>
                  </a:cubicBezTo>
                  <a:cubicBezTo>
                    <a:pt x="269" y="371"/>
                    <a:pt x="269" y="371"/>
                    <a:pt x="270" y="371"/>
                  </a:cubicBezTo>
                  <a:cubicBezTo>
                    <a:pt x="270" y="372"/>
                    <a:pt x="270" y="372"/>
                    <a:pt x="271" y="371"/>
                  </a:cubicBezTo>
                  <a:cubicBezTo>
                    <a:pt x="272" y="370"/>
                    <a:pt x="272" y="370"/>
                    <a:pt x="273" y="369"/>
                  </a:cubicBezTo>
                  <a:cubicBezTo>
                    <a:pt x="274" y="368"/>
                    <a:pt x="275" y="368"/>
                    <a:pt x="275" y="369"/>
                  </a:cubicBezTo>
                  <a:cubicBezTo>
                    <a:pt x="276" y="369"/>
                    <a:pt x="276" y="370"/>
                    <a:pt x="276" y="370"/>
                  </a:cubicBezTo>
                  <a:cubicBezTo>
                    <a:pt x="274" y="372"/>
                    <a:pt x="274" y="374"/>
                    <a:pt x="275" y="376"/>
                  </a:cubicBezTo>
                  <a:cubicBezTo>
                    <a:pt x="275" y="377"/>
                    <a:pt x="274" y="378"/>
                    <a:pt x="275" y="379"/>
                  </a:cubicBezTo>
                  <a:cubicBezTo>
                    <a:pt x="275" y="379"/>
                    <a:pt x="276" y="378"/>
                    <a:pt x="277" y="379"/>
                  </a:cubicBezTo>
                  <a:cubicBezTo>
                    <a:pt x="277" y="381"/>
                    <a:pt x="277" y="384"/>
                    <a:pt x="276" y="386"/>
                  </a:cubicBezTo>
                  <a:cubicBezTo>
                    <a:pt x="276" y="386"/>
                    <a:pt x="276" y="387"/>
                    <a:pt x="277" y="387"/>
                  </a:cubicBezTo>
                  <a:cubicBezTo>
                    <a:pt x="277" y="387"/>
                    <a:pt x="278" y="387"/>
                    <a:pt x="278" y="387"/>
                  </a:cubicBezTo>
                  <a:cubicBezTo>
                    <a:pt x="279" y="386"/>
                    <a:pt x="280" y="385"/>
                    <a:pt x="281" y="383"/>
                  </a:cubicBezTo>
                  <a:cubicBezTo>
                    <a:pt x="282" y="382"/>
                    <a:pt x="284" y="381"/>
                    <a:pt x="285" y="381"/>
                  </a:cubicBezTo>
                  <a:cubicBezTo>
                    <a:pt x="286" y="381"/>
                    <a:pt x="287" y="381"/>
                    <a:pt x="287" y="382"/>
                  </a:cubicBezTo>
                  <a:cubicBezTo>
                    <a:pt x="287" y="382"/>
                    <a:pt x="286" y="383"/>
                    <a:pt x="286" y="383"/>
                  </a:cubicBezTo>
                  <a:cubicBezTo>
                    <a:pt x="284" y="384"/>
                    <a:pt x="283" y="384"/>
                    <a:pt x="283" y="386"/>
                  </a:cubicBezTo>
                  <a:cubicBezTo>
                    <a:pt x="280" y="389"/>
                    <a:pt x="278" y="392"/>
                    <a:pt x="275" y="395"/>
                  </a:cubicBezTo>
                  <a:cubicBezTo>
                    <a:pt x="274" y="396"/>
                    <a:pt x="274" y="398"/>
                    <a:pt x="272" y="399"/>
                  </a:cubicBezTo>
                  <a:cubicBezTo>
                    <a:pt x="272" y="399"/>
                    <a:pt x="272" y="400"/>
                    <a:pt x="272" y="401"/>
                  </a:cubicBezTo>
                  <a:cubicBezTo>
                    <a:pt x="273" y="401"/>
                    <a:pt x="273" y="401"/>
                    <a:pt x="274" y="401"/>
                  </a:cubicBezTo>
                  <a:cubicBezTo>
                    <a:pt x="275" y="400"/>
                    <a:pt x="276" y="400"/>
                    <a:pt x="277" y="399"/>
                  </a:cubicBezTo>
                  <a:cubicBezTo>
                    <a:pt x="278" y="399"/>
                    <a:pt x="279" y="399"/>
                    <a:pt x="279" y="400"/>
                  </a:cubicBezTo>
                  <a:cubicBezTo>
                    <a:pt x="280" y="402"/>
                    <a:pt x="280" y="402"/>
                    <a:pt x="282" y="402"/>
                  </a:cubicBezTo>
                  <a:cubicBezTo>
                    <a:pt x="282" y="402"/>
                    <a:pt x="283" y="401"/>
                    <a:pt x="283" y="401"/>
                  </a:cubicBezTo>
                  <a:cubicBezTo>
                    <a:pt x="285" y="401"/>
                    <a:pt x="286" y="400"/>
                    <a:pt x="286" y="399"/>
                  </a:cubicBezTo>
                  <a:cubicBezTo>
                    <a:pt x="286" y="398"/>
                    <a:pt x="287" y="397"/>
                    <a:pt x="287" y="396"/>
                  </a:cubicBezTo>
                  <a:cubicBezTo>
                    <a:pt x="287" y="395"/>
                    <a:pt x="288" y="395"/>
                    <a:pt x="288" y="395"/>
                  </a:cubicBezTo>
                  <a:cubicBezTo>
                    <a:pt x="289" y="395"/>
                    <a:pt x="289" y="396"/>
                    <a:pt x="289" y="396"/>
                  </a:cubicBezTo>
                  <a:cubicBezTo>
                    <a:pt x="289" y="396"/>
                    <a:pt x="289" y="397"/>
                    <a:pt x="289" y="397"/>
                  </a:cubicBezTo>
                  <a:cubicBezTo>
                    <a:pt x="289" y="399"/>
                    <a:pt x="290" y="399"/>
                    <a:pt x="291" y="400"/>
                  </a:cubicBezTo>
                  <a:cubicBezTo>
                    <a:pt x="293" y="401"/>
                    <a:pt x="293" y="401"/>
                    <a:pt x="292" y="403"/>
                  </a:cubicBezTo>
                  <a:cubicBezTo>
                    <a:pt x="291" y="404"/>
                    <a:pt x="291" y="404"/>
                    <a:pt x="291" y="405"/>
                  </a:cubicBezTo>
                  <a:cubicBezTo>
                    <a:pt x="291" y="406"/>
                    <a:pt x="291" y="406"/>
                    <a:pt x="291" y="407"/>
                  </a:cubicBezTo>
                  <a:cubicBezTo>
                    <a:pt x="291" y="408"/>
                    <a:pt x="291" y="409"/>
                    <a:pt x="290" y="408"/>
                  </a:cubicBezTo>
                  <a:cubicBezTo>
                    <a:pt x="289" y="408"/>
                    <a:pt x="289" y="408"/>
                    <a:pt x="289" y="408"/>
                  </a:cubicBezTo>
                  <a:cubicBezTo>
                    <a:pt x="287" y="407"/>
                    <a:pt x="286" y="408"/>
                    <a:pt x="285" y="410"/>
                  </a:cubicBezTo>
                  <a:cubicBezTo>
                    <a:pt x="283" y="412"/>
                    <a:pt x="282" y="414"/>
                    <a:pt x="285" y="416"/>
                  </a:cubicBezTo>
                  <a:cubicBezTo>
                    <a:pt x="285" y="416"/>
                    <a:pt x="285" y="417"/>
                    <a:pt x="286" y="418"/>
                  </a:cubicBezTo>
                  <a:cubicBezTo>
                    <a:pt x="287" y="419"/>
                    <a:pt x="288" y="419"/>
                    <a:pt x="289" y="418"/>
                  </a:cubicBezTo>
                  <a:cubicBezTo>
                    <a:pt x="290" y="416"/>
                    <a:pt x="291" y="415"/>
                    <a:pt x="292" y="413"/>
                  </a:cubicBezTo>
                  <a:cubicBezTo>
                    <a:pt x="292" y="413"/>
                    <a:pt x="292" y="413"/>
                    <a:pt x="293" y="413"/>
                  </a:cubicBezTo>
                  <a:cubicBezTo>
                    <a:pt x="293" y="413"/>
                    <a:pt x="293" y="413"/>
                    <a:pt x="293" y="414"/>
                  </a:cubicBezTo>
                  <a:cubicBezTo>
                    <a:pt x="293" y="415"/>
                    <a:pt x="293" y="415"/>
                    <a:pt x="293" y="416"/>
                  </a:cubicBezTo>
                  <a:cubicBezTo>
                    <a:pt x="294" y="419"/>
                    <a:pt x="294" y="420"/>
                    <a:pt x="298" y="419"/>
                  </a:cubicBezTo>
                  <a:cubicBezTo>
                    <a:pt x="299" y="418"/>
                    <a:pt x="300" y="419"/>
                    <a:pt x="301" y="419"/>
                  </a:cubicBezTo>
                  <a:cubicBezTo>
                    <a:pt x="303" y="420"/>
                    <a:pt x="303" y="421"/>
                    <a:pt x="302" y="422"/>
                  </a:cubicBezTo>
                  <a:cubicBezTo>
                    <a:pt x="301" y="423"/>
                    <a:pt x="301" y="425"/>
                    <a:pt x="300" y="426"/>
                  </a:cubicBezTo>
                  <a:cubicBezTo>
                    <a:pt x="300" y="427"/>
                    <a:pt x="299" y="427"/>
                    <a:pt x="298" y="427"/>
                  </a:cubicBezTo>
                  <a:cubicBezTo>
                    <a:pt x="297" y="426"/>
                    <a:pt x="297" y="426"/>
                    <a:pt x="296" y="427"/>
                  </a:cubicBezTo>
                  <a:cubicBezTo>
                    <a:pt x="296" y="428"/>
                    <a:pt x="295" y="428"/>
                    <a:pt x="295" y="429"/>
                  </a:cubicBezTo>
                  <a:cubicBezTo>
                    <a:pt x="294" y="430"/>
                    <a:pt x="293" y="430"/>
                    <a:pt x="292" y="430"/>
                  </a:cubicBezTo>
                  <a:cubicBezTo>
                    <a:pt x="291" y="430"/>
                    <a:pt x="291" y="429"/>
                    <a:pt x="290" y="429"/>
                  </a:cubicBezTo>
                  <a:cubicBezTo>
                    <a:pt x="289" y="429"/>
                    <a:pt x="289" y="430"/>
                    <a:pt x="289" y="430"/>
                  </a:cubicBezTo>
                  <a:cubicBezTo>
                    <a:pt x="288" y="431"/>
                    <a:pt x="288" y="433"/>
                    <a:pt x="288" y="434"/>
                  </a:cubicBezTo>
                  <a:cubicBezTo>
                    <a:pt x="289" y="436"/>
                    <a:pt x="288" y="440"/>
                    <a:pt x="292" y="440"/>
                  </a:cubicBezTo>
                  <a:cubicBezTo>
                    <a:pt x="292" y="440"/>
                    <a:pt x="293" y="441"/>
                    <a:pt x="293" y="441"/>
                  </a:cubicBezTo>
                  <a:cubicBezTo>
                    <a:pt x="293" y="441"/>
                    <a:pt x="293" y="442"/>
                    <a:pt x="293" y="442"/>
                  </a:cubicBezTo>
                  <a:cubicBezTo>
                    <a:pt x="291" y="444"/>
                    <a:pt x="289" y="445"/>
                    <a:pt x="287" y="443"/>
                  </a:cubicBezTo>
                  <a:cubicBezTo>
                    <a:pt x="286" y="443"/>
                    <a:pt x="286" y="443"/>
                    <a:pt x="285" y="443"/>
                  </a:cubicBezTo>
                  <a:cubicBezTo>
                    <a:pt x="285" y="442"/>
                    <a:pt x="284" y="442"/>
                    <a:pt x="283" y="443"/>
                  </a:cubicBezTo>
                  <a:cubicBezTo>
                    <a:pt x="283" y="444"/>
                    <a:pt x="282" y="445"/>
                    <a:pt x="281" y="445"/>
                  </a:cubicBezTo>
                  <a:cubicBezTo>
                    <a:pt x="279" y="444"/>
                    <a:pt x="278" y="445"/>
                    <a:pt x="277" y="445"/>
                  </a:cubicBezTo>
                  <a:cubicBezTo>
                    <a:pt x="275" y="446"/>
                    <a:pt x="275" y="447"/>
                    <a:pt x="275" y="448"/>
                  </a:cubicBezTo>
                  <a:cubicBezTo>
                    <a:pt x="275" y="449"/>
                    <a:pt x="275" y="449"/>
                    <a:pt x="275" y="449"/>
                  </a:cubicBezTo>
                  <a:cubicBezTo>
                    <a:pt x="276" y="451"/>
                    <a:pt x="275" y="451"/>
                    <a:pt x="274" y="452"/>
                  </a:cubicBezTo>
                  <a:cubicBezTo>
                    <a:pt x="274" y="452"/>
                    <a:pt x="273" y="452"/>
                    <a:pt x="273" y="452"/>
                  </a:cubicBezTo>
                  <a:cubicBezTo>
                    <a:pt x="272" y="452"/>
                    <a:pt x="271" y="451"/>
                    <a:pt x="270" y="452"/>
                  </a:cubicBezTo>
                  <a:cubicBezTo>
                    <a:pt x="269" y="453"/>
                    <a:pt x="268" y="455"/>
                    <a:pt x="269" y="457"/>
                  </a:cubicBezTo>
                  <a:cubicBezTo>
                    <a:pt x="269" y="461"/>
                    <a:pt x="267" y="464"/>
                    <a:pt x="264" y="466"/>
                  </a:cubicBezTo>
                  <a:cubicBezTo>
                    <a:pt x="263" y="466"/>
                    <a:pt x="262" y="466"/>
                    <a:pt x="262" y="468"/>
                  </a:cubicBezTo>
                  <a:cubicBezTo>
                    <a:pt x="262" y="469"/>
                    <a:pt x="262" y="470"/>
                    <a:pt x="262" y="471"/>
                  </a:cubicBezTo>
                  <a:cubicBezTo>
                    <a:pt x="263" y="472"/>
                    <a:pt x="264" y="470"/>
                    <a:pt x="266" y="470"/>
                  </a:cubicBezTo>
                  <a:cubicBezTo>
                    <a:pt x="266" y="469"/>
                    <a:pt x="267" y="469"/>
                    <a:pt x="267" y="470"/>
                  </a:cubicBezTo>
                  <a:cubicBezTo>
                    <a:pt x="268" y="470"/>
                    <a:pt x="268" y="471"/>
                    <a:pt x="268" y="472"/>
                  </a:cubicBezTo>
                  <a:cubicBezTo>
                    <a:pt x="268" y="472"/>
                    <a:pt x="268" y="473"/>
                    <a:pt x="268" y="474"/>
                  </a:cubicBezTo>
                  <a:cubicBezTo>
                    <a:pt x="267" y="474"/>
                    <a:pt x="268" y="475"/>
                    <a:pt x="268" y="476"/>
                  </a:cubicBezTo>
                  <a:cubicBezTo>
                    <a:pt x="268" y="476"/>
                    <a:pt x="268" y="476"/>
                    <a:pt x="268" y="476"/>
                  </a:cubicBezTo>
                  <a:cubicBezTo>
                    <a:pt x="269" y="476"/>
                    <a:pt x="269" y="476"/>
                    <a:pt x="269" y="476"/>
                  </a:cubicBezTo>
                  <a:cubicBezTo>
                    <a:pt x="269" y="474"/>
                    <a:pt x="269" y="472"/>
                    <a:pt x="270" y="470"/>
                  </a:cubicBezTo>
                  <a:cubicBezTo>
                    <a:pt x="271" y="469"/>
                    <a:pt x="272" y="469"/>
                    <a:pt x="272" y="470"/>
                  </a:cubicBezTo>
                  <a:cubicBezTo>
                    <a:pt x="272" y="471"/>
                    <a:pt x="273" y="472"/>
                    <a:pt x="275" y="472"/>
                  </a:cubicBezTo>
                  <a:cubicBezTo>
                    <a:pt x="276" y="472"/>
                    <a:pt x="277" y="473"/>
                    <a:pt x="277" y="474"/>
                  </a:cubicBezTo>
                  <a:cubicBezTo>
                    <a:pt x="277" y="475"/>
                    <a:pt x="278" y="477"/>
                    <a:pt x="278" y="478"/>
                  </a:cubicBezTo>
                  <a:cubicBezTo>
                    <a:pt x="278" y="479"/>
                    <a:pt x="277" y="480"/>
                    <a:pt x="276" y="480"/>
                  </a:cubicBezTo>
                  <a:cubicBezTo>
                    <a:pt x="275" y="480"/>
                    <a:pt x="274" y="480"/>
                    <a:pt x="272" y="480"/>
                  </a:cubicBezTo>
                  <a:cubicBezTo>
                    <a:pt x="271" y="480"/>
                    <a:pt x="269" y="480"/>
                    <a:pt x="268" y="481"/>
                  </a:cubicBezTo>
                  <a:cubicBezTo>
                    <a:pt x="267" y="482"/>
                    <a:pt x="266" y="483"/>
                    <a:pt x="266" y="485"/>
                  </a:cubicBezTo>
                  <a:cubicBezTo>
                    <a:pt x="266" y="486"/>
                    <a:pt x="266" y="487"/>
                    <a:pt x="266" y="487"/>
                  </a:cubicBezTo>
                  <a:cubicBezTo>
                    <a:pt x="263" y="488"/>
                    <a:pt x="262" y="491"/>
                    <a:pt x="259" y="491"/>
                  </a:cubicBezTo>
                  <a:cubicBezTo>
                    <a:pt x="259" y="491"/>
                    <a:pt x="258" y="491"/>
                    <a:pt x="258" y="492"/>
                  </a:cubicBezTo>
                  <a:cubicBezTo>
                    <a:pt x="257" y="493"/>
                    <a:pt x="255" y="493"/>
                    <a:pt x="254" y="494"/>
                  </a:cubicBezTo>
                  <a:cubicBezTo>
                    <a:pt x="253" y="494"/>
                    <a:pt x="252" y="495"/>
                    <a:pt x="252" y="497"/>
                  </a:cubicBezTo>
                  <a:cubicBezTo>
                    <a:pt x="253" y="498"/>
                    <a:pt x="253" y="498"/>
                    <a:pt x="254" y="498"/>
                  </a:cubicBezTo>
                  <a:cubicBezTo>
                    <a:pt x="256" y="496"/>
                    <a:pt x="258" y="495"/>
                    <a:pt x="261" y="495"/>
                  </a:cubicBezTo>
                  <a:cubicBezTo>
                    <a:pt x="261" y="494"/>
                    <a:pt x="262" y="494"/>
                    <a:pt x="263" y="494"/>
                  </a:cubicBezTo>
                  <a:cubicBezTo>
                    <a:pt x="263" y="495"/>
                    <a:pt x="263" y="495"/>
                    <a:pt x="264" y="495"/>
                  </a:cubicBezTo>
                  <a:cubicBezTo>
                    <a:pt x="264" y="496"/>
                    <a:pt x="263" y="496"/>
                    <a:pt x="263" y="496"/>
                  </a:cubicBezTo>
                  <a:cubicBezTo>
                    <a:pt x="263" y="497"/>
                    <a:pt x="262" y="497"/>
                    <a:pt x="262" y="497"/>
                  </a:cubicBezTo>
                  <a:cubicBezTo>
                    <a:pt x="260" y="498"/>
                    <a:pt x="258" y="498"/>
                    <a:pt x="257" y="500"/>
                  </a:cubicBezTo>
                  <a:cubicBezTo>
                    <a:pt x="255" y="501"/>
                    <a:pt x="253" y="504"/>
                    <a:pt x="250" y="504"/>
                  </a:cubicBezTo>
                  <a:cubicBezTo>
                    <a:pt x="249" y="504"/>
                    <a:pt x="248" y="504"/>
                    <a:pt x="248" y="505"/>
                  </a:cubicBezTo>
                  <a:cubicBezTo>
                    <a:pt x="249" y="509"/>
                    <a:pt x="248" y="511"/>
                    <a:pt x="246" y="513"/>
                  </a:cubicBezTo>
                  <a:cubicBezTo>
                    <a:pt x="245" y="514"/>
                    <a:pt x="245" y="514"/>
                    <a:pt x="245" y="515"/>
                  </a:cubicBezTo>
                  <a:cubicBezTo>
                    <a:pt x="245" y="516"/>
                    <a:pt x="245" y="516"/>
                    <a:pt x="246" y="517"/>
                  </a:cubicBezTo>
                  <a:cubicBezTo>
                    <a:pt x="246" y="517"/>
                    <a:pt x="247" y="517"/>
                    <a:pt x="247" y="516"/>
                  </a:cubicBezTo>
                  <a:cubicBezTo>
                    <a:pt x="248" y="515"/>
                    <a:pt x="250" y="513"/>
                    <a:pt x="251" y="512"/>
                  </a:cubicBezTo>
                  <a:cubicBezTo>
                    <a:pt x="252" y="512"/>
                    <a:pt x="252" y="512"/>
                    <a:pt x="252" y="512"/>
                  </a:cubicBezTo>
                  <a:cubicBezTo>
                    <a:pt x="252" y="512"/>
                    <a:pt x="253" y="512"/>
                    <a:pt x="253" y="512"/>
                  </a:cubicBezTo>
                  <a:cubicBezTo>
                    <a:pt x="253" y="513"/>
                    <a:pt x="252" y="514"/>
                    <a:pt x="252" y="515"/>
                  </a:cubicBezTo>
                  <a:cubicBezTo>
                    <a:pt x="251" y="516"/>
                    <a:pt x="251" y="517"/>
                    <a:pt x="252" y="517"/>
                  </a:cubicBezTo>
                  <a:cubicBezTo>
                    <a:pt x="253" y="518"/>
                    <a:pt x="253" y="519"/>
                    <a:pt x="253" y="520"/>
                  </a:cubicBezTo>
                  <a:cubicBezTo>
                    <a:pt x="253" y="520"/>
                    <a:pt x="253" y="521"/>
                    <a:pt x="254" y="521"/>
                  </a:cubicBezTo>
                  <a:cubicBezTo>
                    <a:pt x="254" y="522"/>
                    <a:pt x="255" y="522"/>
                    <a:pt x="255" y="522"/>
                  </a:cubicBezTo>
                  <a:cubicBezTo>
                    <a:pt x="256" y="521"/>
                    <a:pt x="258" y="519"/>
                    <a:pt x="257" y="518"/>
                  </a:cubicBezTo>
                  <a:cubicBezTo>
                    <a:pt x="257" y="517"/>
                    <a:pt x="257" y="516"/>
                    <a:pt x="257" y="515"/>
                  </a:cubicBezTo>
                  <a:cubicBezTo>
                    <a:pt x="256" y="514"/>
                    <a:pt x="257" y="512"/>
                    <a:pt x="258" y="511"/>
                  </a:cubicBezTo>
                  <a:cubicBezTo>
                    <a:pt x="258" y="510"/>
                    <a:pt x="259" y="509"/>
                    <a:pt x="260" y="509"/>
                  </a:cubicBezTo>
                  <a:cubicBezTo>
                    <a:pt x="261" y="510"/>
                    <a:pt x="260" y="511"/>
                    <a:pt x="260" y="512"/>
                  </a:cubicBezTo>
                  <a:cubicBezTo>
                    <a:pt x="259" y="514"/>
                    <a:pt x="258" y="515"/>
                    <a:pt x="260" y="517"/>
                  </a:cubicBezTo>
                  <a:cubicBezTo>
                    <a:pt x="260" y="518"/>
                    <a:pt x="261" y="518"/>
                    <a:pt x="262" y="517"/>
                  </a:cubicBezTo>
                  <a:cubicBezTo>
                    <a:pt x="263" y="516"/>
                    <a:pt x="265" y="514"/>
                    <a:pt x="264" y="512"/>
                  </a:cubicBezTo>
                  <a:cubicBezTo>
                    <a:pt x="264" y="510"/>
                    <a:pt x="265" y="509"/>
                    <a:pt x="267" y="509"/>
                  </a:cubicBezTo>
                  <a:cubicBezTo>
                    <a:pt x="268" y="509"/>
                    <a:pt x="268" y="508"/>
                    <a:pt x="269" y="508"/>
                  </a:cubicBezTo>
                  <a:cubicBezTo>
                    <a:pt x="271" y="507"/>
                    <a:pt x="274" y="507"/>
                    <a:pt x="274" y="505"/>
                  </a:cubicBezTo>
                  <a:cubicBezTo>
                    <a:pt x="274" y="504"/>
                    <a:pt x="275" y="504"/>
                    <a:pt x="275" y="504"/>
                  </a:cubicBezTo>
                  <a:cubicBezTo>
                    <a:pt x="276" y="504"/>
                    <a:pt x="276" y="505"/>
                    <a:pt x="276" y="505"/>
                  </a:cubicBezTo>
                  <a:cubicBezTo>
                    <a:pt x="276" y="506"/>
                    <a:pt x="276" y="506"/>
                    <a:pt x="276" y="507"/>
                  </a:cubicBezTo>
                  <a:cubicBezTo>
                    <a:pt x="276" y="507"/>
                    <a:pt x="276" y="508"/>
                    <a:pt x="276" y="508"/>
                  </a:cubicBezTo>
                  <a:cubicBezTo>
                    <a:pt x="278" y="507"/>
                    <a:pt x="279" y="505"/>
                    <a:pt x="280" y="504"/>
                  </a:cubicBezTo>
                  <a:cubicBezTo>
                    <a:pt x="281" y="503"/>
                    <a:pt x="281" y="503"/>
                    <a:pt x="281" y="502"/>
                  </a:cubicBezTo>
                  <a:cubicBezTo>
                    <a:pt x="282" y="502"/>
                    <a:pt x="283" y="502"/>
                    <a:pt x="283" y="502"/>
                  </a:cubicBezTo>
                  <a:cubicBezTo>
                    <a:pt x="284" y="502"/>
                    <a:pt x="284" y="503"/>
                    <a:pt x="284" y="504"/>
                  </a:cubicBezTo>
                  <a:cubicBezTo>
                    <a:pt x="284" y="504"/>
                    <a:pt x="284" y="505"/>
                    <a:pt x="284" y="505"/>
                  </a:cubicBezTo>
                  <a:cubicBezTo>
                    <a:pt x="283" y="507"/>
                    <a:pt x="283" y="507"/>
                    <a:pt x="285" y="509"/>
                  </a:cubicBezTo>
                  <a:cubicBezTo>
                    <a:pt x="285" y="509"/>
                    <a:pt x="285" y="509"/>
                    <a:pt x="286" y="510"/>
                  </a:cubicBezTo>
                  <a:cubicBezTo>
                    <a:pt x="287" y="511"/>
                    <a:pt x="287" y="512"/>
                    <a:pt x="285" y="513"/>
                  </a:cubicBezTo>
                  <a:cubicBezTo>
                    <a:pt x="283" y="513"/>
                    <a:pt x="281" y="515"/>
                    <a:pt x="280" y="517"/>
                  </a:cubicBezTo>
                  <a:cubicBezTo>
                    <a:pt x="281" y="518"/>
                    <a:pt x="282" y="517"/>
                    <a:pt x="283" y="516"/>
                  </a:cubicBezTo>
                  <a:cubicBezTo>
                    <a:pt x="284" y="515"/>
                    <a:pt x="286" y="515"/>
                    <a:pt x="286" y="516"/>
                  </a:cubicBezTo>
                  <a:cubicBezTo>
                    <a:pt x="287" y="517"/>
                    <a:pt x="286" y="518"/>
                    <a:pt x="285" y="519"/>
                  </a:cubicBezTo>
                  <a:cubicBezTo>
                    <a:pt x="284" y="520"/>
                    <a:pt x="283" y="521"/>
                    <a:pt x="282" y="522"/>
                  </a:cubicBezTo>
                  <a:cubicBezTo>
                    <a:pt x="281" y="522"/>
                    <a:pt x="281" y="523"/>
                    <a:pt x="280" y="523"/>
                  </a:cubicBezTo>
                  <a:cubicBezTo>
                    <a:pt x="280" y="524"/>
                    <a:pt x="281" y="525"/>
                    <a:pt x="281" y="525"/>
                  </a:cubicBezTo>
                  <a:cubicBezTo>
                    <a:pt x="282" y="526"/>
                    <a:pt x="282" y="526"/>
                    <a:pt x="282" y="525"/>
                  </a:cubicBezTo>
                  <a:cubicBezTo>
                    <a:pt x="283" y="524"/>
                    <a:pt x="285" y="524"/>
                    <a:pt x="286" y="522"/>
                  </a:cubicBezTo>
                  <a:cubicBezTo>
                    <a:pt x="286" y="522"/>
                    <a:pt x="287" y="522"/>
                    <a:pt x="287" y="521"/>
                  </a:cubicBezTo>
                  <a:cubicBezTo>
                    <a:pt x="288" y="521"/>
                    <a:pt x="288" y="521"/>
                    <a:pt x="289" y="522"/>
                  </a:cubicBezTo>
                  <a:cubicBezTo>
                    <a:pt x="289" y="522"/>
                    <a:pt x="289" y="523"/>
                    <a:pt x="289" y="523"/>
                  </a:cubicBezTo>
                  <a:cubicBezTo>
                    <a:pt x="288" y="524"/>
                    <a:pt x="288" y="524"/>
                    <a:pt x="287" y="525"/>
                  </a:cubicBezTo>
                  <a:cubicBezTo>
                    <a:pt x="287" y="525"/>
                    <a:pt x="286" y="526"/>
                    <a:pt x="286" y="526"/>
                  </a:cubicBezTo>
                  <a:cubicBezTo>
                    <a:pt x="285" y="527"/>
                    <a:pt x="285" y="529"/>
                    <a:pt x="286" y="530"/>
                  </a:cubicBezTo>
                  <a:cubicBezTo>
                    <a:pt x="287" y="530"/>
                    <a:pt x="288" y="530"/>
                    <a:pt x="289" y="528"/>
                  </a:cubicBezTo>
                  <a:cubicBezTo>
                    <a:pt x="289" y="526"/>
                    <a:pt x="291" y="525"/>
                    <a:pt x="291" y="523"/>
                  </a:cubicBezTo>
                  <a:cubicBezTo>
                    <a:pt x="291" y="522"/>
                    <a:pt x="291" y="521"/>
                    <a:pt x="292" y="521"/>
                  </a:cubicBezTo>
                  <a:cubicBezTo>
                    <a:pt x="293" y="520"/>
                    <a:pt x="294" y="521"/>
                    <a:pt x="294" y="521"/>
                  </a:cubicBezTo>
                  <a:cubicBezTo>
                    <a:pt x="294" y="522"/>
                    <a:pt x="294" y="522"/>
                    <a:pt x="294" y="523"/>
                  </a:cubicBezTo>
                  <a:cubicBezTo>
                    <a:pt x="293" y="524"/>
                    <a:pt x="293" y="525"/>
                    <a:pt x="294" y="526"/>
                  </a:cubicBezTo>
                  <a:cubicBezTo>
                    <a:pt x="294" y="527"/>
                    <a:pt x="295" y="528"/>
                    <a:pt x="296" y="528"/>
                  </a:cubicBezTo>
                  <a:cubicBezTo>
                    <a:pt x="297" y="528"/>
                    <a:pt x="297" y="526"/>
                    <a:pt x="297" y="525"/>
                  </a:cubicBezTo>
                  <a:cubicBezTo>
                    <a:pt x="297" y="524"/>
                    <a:pt x="296" y="523"/>
                    <a:pt x="296" y="522"/>
                  </a:cubicBezTo>
                  <a:cubicBezTo>
                    <a:pt x="296" y="521"/>
                    <a:pt x="297" y="520"/>
                    <a:pt x="298" y="520"/>
                  </a:cubicBezTo>
                  <a:cubicBezTo>
                    <a:pt x="298" y="521"/>
                    <a:pt x="299" y="521"/>
                    <a:pt x="300" y="521"/>
                  </a:cubicBezTo>
                  <a:cubicBezTo>
                    <a:pt x="299" y="520"/>
                    <a:pt x="298" y="519"/>
                    <a:pt x="297" y="517"/>
                  </a:cubicBezTo>
                  <a:cubicBezTo>
                    <a:pt x="297" y="517"/>
                    <a:pt x="297" y="515"/>
                    <a:pt x="298" y="516"/>
                  </a:cubicBezTo>
                  <a:cubicBezTo>
                    <a:pt x="300" y="516"/>
                    <a:pt x="301" y="515"/>
                    <a:pt x="302" y="514"/>
                  </a:cubicBezTo>
                  <a:cubicBezTo>
                    <a:pt x="302" y="513"/>
                    <a:pt x="303" y="513"/>
                    <a:pt x="304" y="513"/>
                  </a:cubicBezTo>
                  <a:cubicBezTo>
                    <a:pt x="304" y="513"/>
                    <a:pt x="304" y="513"/>
                    <a:pt x="304" y="513"/>
                  </a:cubicBezTo>
                  <a:cubicBezTo>
                    <a:pt x="304" y="513"/>
                    <a:pt x="305" y="514"/>
                    <a:pt x="305" y="514"/>
                  </a:cubicBezTo>
                  <a:cubicBezTo>
                    <a:pt x="304" y="515"/>
                    <a:pt x="303" y="515"/>
                    <a:pt x="303" y="516"/>
                  </a:cubicBezTo>
                  <a:cubicBezTo>
                    <a:pt x="302" y="517"/>
                    <a:pt x="302" y="519"/>
                    <a:pt x="304" y="519"/>
                  </a:cubicBezTo>
                  <a:cubicBezTo>
                    <a:pt x="304" y="520"/>
                    <a:pt x="305" y="520"/>
                    <a:pt x="305" y="519"/>
                  </a:cubicBezTo>
                  <a:cubicBezTo>
                    <a:pt x="307" y="517"/>
                    <a:pt x="310" y="515"/>
                    <a:pt x="309" y="511"/>
                  </a:cubicBezTo>
                  <a:cubicBezTo>
                    <a:pt x="309" y="511"/>
                    <a:pt x="310" y="510"/>
                    <a:pt x="311" y="511"/>
                  </a:cubicBezTo>
                  <a:cubicBezTo>
                    <a:pt x="312" y="511"/>
                    <a:pt x="313" y="511"/>
                    <a:pt x="314" y="510"/>
                  </a:cubicBezTo>
                  <a:cubicBezTo>
                    <a:pt x="315" y="509"/>
                    <a:pt x="316" y="508"/>
                    <a:pt x="317" y="508"/>
                  </a:cubicBezTo>
                  <a:cubicBezTo>
                    <a:pt x="318" y="508"/>
                    <a:pt x="319" y="508"/>
                    <a:pt x="319" y="508"/>
                  </a:cubicBezTo>
                  <a:cubicBezTo>
                    <a:pt x="320" y="508"/>
                    <a:pt x="321" y="506"/>
                    <a:pt x="322" y="507"/>
                  </a:cubicBezTo>
                  <a:cubicBezTo>
                    <a:pt x="322" y="508"/>
                    <a:pt x="321" y="509"/>
                    <a:pt x="321" y="510"/>
                  </a:cubicBezTo>
                  <a:cubicBezTo>
                    <a:pt x="320" y="511"/>
                    <a:pt x="319" y="513"/>
                    <a:pt x="318" y="515"/>
                  </a:cubicBezTo>
                  <a:cubicBezTo>
                    <a:pt x="317" y="516"/>
                    <a:pt x="316" y="516"/>
                    <a:pt x="315" y="517"/>
                  </a:cubicBezTo>
                  <a:cubicBezTo>
                    <a:pt x="313" y="517"/>
                    <a:pt x="312" y="518"/>
                    <a:pt x="311" y="519"/>
                  </a:cubicBezTo>
                  <a:cubicBezTo>
                    <a:pt x="310" y="520"/>
                    <a:pt x="310" y="520"/>
                    <a:pt x="310" y="521"/>
                  </a:cubicBezTo>
                  <a:cubicBezTo>
                    <a:pt x="311" y="522"/>
                    <a:pt x="311" y="523"/>
                    <a:pt x="311" y="524"/>
                  </a:cubicBezTo>
                  <a:cubicBezTo>
                    <a:pt x="311" y="525"/>
                    <a:pt x="311" y="525"/>
                    <a:pt x="310" y="526"/>
                  </a:cubicBezTo>
                  <a:cubicBezTo>
                    <a:pt x="310" y="528"/>
                    <a:pt x="311" y="528"/>
                    <a:pt x="312" y="528"/>
                  </a:cubicBezTo>
                  <a:cubicBezTo>
                    <a:pt x="314" y="528"/>
                    <a:pt x="315" y="530"/>
                    <a:pt x="316" y="530"/>
                  </a:cubicBezTo>
                  <a:cubicBezTo>
                    <a:pt x="317" y="530"/>
                    <a:pt x="318" y="528"/>
                    <a:pt x="319" y="528"/>
                  </a:cubicBezTo>
                  <a:cubicBezTo>
                    <a:pt x="320" y="528"/>
                    <a:pt x="321" y="528"/>
                    <a:pt x="321" y="529"/>
                  </a:cubicBezTo>
                  <a:cubicBezTo>
                    <a:pt x="321" y="529"/>
                    <a:pt x="321" y="530"/>
                    <a:pt x="321" y="530"/>
                  </a:cubicBezTo>
                  <a:cubicBezTo>
                    <a:pt x="320" y="531"/>
                    <a:pt x="319" y="531"/>
                    <a:pt x="319" y="531"/>
                  </a:cubicBezTo>
                  <a:cubicBezTo>
                    <a:pt x="318" y="532"/>
                    <a:pt x="317" y="533"/>
                    <a:pt x="317" y="535"/>
                  </a:cubicBezTo>
                  <a:cubicBezTo>
                    <a:pt x="318" y="536"/>
                    <a:pt x="318" y="537"/>
                    <a:pt x="316" y="537"/>
                  </a:cubicBezTo>
                  <a:cubicBezTo>
                    <a:pt x="314" y="539"/>
                    <a:pt x="312" y="541"/>
                    <a:pt x="311" y="544"/>
                  </a:cubicBezTo>
                  <a:cubicBezTo>
                    <a:pt x="311" y="544"/>
                    <a:pt x="311" y="544"/>
                    <a:pt x="311" y="544"/>
                  </a:cubicBezTo>
                  <a:cubicBezTo>
                    <a:pt x="310" y="546"/>
                    <a:pt x="309" y="546"/>
                    <a:pt x="307" y="546"/>
                  </a:cubicBezTo>
                  <a:cubicBezTo>
                    <a:pt x="305" y="546"/>
                    <a:pt x="304" y="547"/>
                    <a:pt x="305" y="548"/>
                  </a:cubicBezTo>
                  <a:cubicBezTo>
                    <a:pt x="305" y="549"/>
                    <a:pt x="305" y="550"/>
                    <a:pt x="305" y="551"/>
                  </a:cubicBezTo>
                  <a:cubicBezTo>
                    <a:pt x="305" y="553"/>
                    <a:pt x="306" y="554"/>
                    <a:pt x="307" y="555"/>
                  </a:cubicBezTo>
                  <a:cubicBezTo>
                    <a:pt x="307" y="555"/>
                    <a:pt x="307" y="556"/>
                    <a:pt x="308" y="556"/>
                  </a:cubicBezTo>
                  <a:cubicBezTo>
                    <a:pt x="308" y="557"/>
                    <a:pt x="309" y="557"/>
                    <a:pt x="309" y="558"/>
                  </a:cubicBezTo>
                  <a:cubicBezTo>
                    <a:pt x="308" y="559"/>
                    <a:pt x="307" y="560"/>
                    <a:pt x="306" y="560"/>
                  </a:cubicBezTo>
                  <a:cubicBezTo>
                    <a:pt x="305" y="560"/>
                    <a:pt x="305" y="559"/>
                    <a:pt x="304" y="558"/>
                  </a:cubicBezTo>
                  <a:cubicBezTo>
                    <a:pt x="304" y="558"/>
                    <a:pt x="304" y="558"/>
                    <a:pt x="304" y="557"/>
                  </a:cubicBezTo>
                  <a:cubicBezTo>
                    <a:pt x="304" y="554"/>
                    <a:pt x="303" y="554"/>
                    <a:pt x="301" y="553"/>
                  </a:cubicBezTo>
                  <a:cubicBezTo>
                    <a:pt x="298" y="553"/>
                    <a:pt x="297" y="552"/>
                    <a:pt x="296" y="551"/>
                  </a:cubicBezTo>
                  <a:cubicBezTo>
                    <a:pt x="295" y="550"/>
                    <a:pt x="295" y="550"/>
                    <a:pt x="294" y="549"/>
                  </a:cubicBezTo>
                  <a:cubicBezTo>
                    <a:pt x="292" y="546"/>
                    <a:pt x="290" y="545"/>
                    <a:pt x="287" y="545"/>
                  </a:cubicBezTo>
                  <a:cubicBezTo>
                    <a:pt x="285" y="545"/>
                    <a:pt x="284" y="545"/>
                    <a:pt x="283" y="545"/>
                  </a:cubicBezTo>
                  <a:cubicBezTo>
                    <a:pt x="281" y="545"/>
                    <a:pt x="279" y="543"/>
                    <a:pt x="279" y="541"/>
                  </a:cubicBezTo>
                  <a:cubicBezTo>
                    <a:pt x="279" y="540"/>
                    <a:pt x="279" y="539"/>
                    <a:pt x="277" y="538"/>
                  </a:cubicBezTo>
                  <a:cubicBezTo>
                    <a:pt x="276" y="538"/>
                    <a:pt x="275" y="537"/>
                    <a:pt x="275" y="535"/>
                  </a:cubicBezTo>
                  <a:cubicBezTo>
                    <a:pt x="275" y="534"/>
                    <a:pt x="274" y="533"/>
                    <a:pt x="274" y="532"/>
                  </a:cubicBezTo>
                  <a:cubicBezTo>
                    <a:pt x="274" y="532"/>
                    <a:pt x="273" y="531"/>
                    <a:pt x="273" y="532"/>
                  </a:cubicBezTo>
                  <a:cubicBezTo>
                    <a:pt x="272" y="532"/>
                    <a:pt x="272" y="532"/>
                    <a:pt x="272" y="532"/>
                  </a:cubicBezTo>
                  <a:cubicBezTo>
                    <a:pt x="272" y="533"/>
                    <a:pt x="271" y="533"/>
                    <a:pt x="271" y="534"/>
                  </a:cubicBezTo>
                  <a:cubicBezTo>
                    <a:pt x="272" y="535"/>
                    <a:pt x="272" y="536"/>
                    <a:pt x="272" y="536"/>
                  </a:cubicBezTo>
                  <a:cubicBezTo>
                    <a:pt x="273" y="537"/>
                    <a:pt x="272" y="538"/>
                    <a:pt x="272" y="539"/>
                  </a:cubicBezTo>
                  <a:cubicBezTo>
                    <a:pt x="271" y="541"/>
                    <a:pt x="271" y="541"/>
                    <a:pt x="273" y="543"/>
                  </a:cubicBezTo>
                  <a:cubicBezTo>
                    <a:pt x="274" y="544"/>
                    <a:pt x="274" y="544"/>
                    <a:pt x="273" y="545"/>
                  </a:cubicBezTo>
                  <a:cubicBezTo>
                    <a:pt x="272" y="546"/>
                    <a:pt x="271" y="548"/>
                    <a:pt x="272" y="549"/>
                  </a:cubicBezTo>
                  <a:cubicBezTo>
                    <a:pt x="272" y="550"/>
                    <a:pt x="272" y="550"/>
                    <a:pt x="271" y="550"/>
                  </a:cubicBezTo>
                  <a:cubicBezTo>
                    <a:pt x="271" y="551"/>
                    <a:pt x="271" y="551"/>
                    <a:pt x="271" y="551"/>
                  </a:cubicBezTo>
                  <a:cubicBezTo>
                    <a:pt x="270" y="551"/>
                    <a:pt x="270" y="551"/>
                    <a:pt x="269" y="551"/>
                  </a:cubicBezTo>
                  <a:cubicBezTo>
                    <a:pt x="269" y="550"/>
                    <a:pt x="268" y="549"/>
                    <a:pt x="268" y="547"/>
                  </a:cubicBezTo>
                  <a:cubicBezTo>
                    <a:pt x="267" y="545"/>
                    <a:pt x="265" y="544"/>
                    <a:pt x="264" y="543"/>
                  </a:cubicBezTo>
                  <a:cubicBezTo>
                    <a:pt x="262" y="542"/>
                    <a:pt x="261" y="541"/>
                    <a:pt x="259" y="539"/>
                  </a:cubicBezTo>
                  <a:cubicBezTo>
                    <a:pt x="257" y="538"/>
                    <a:pt x="256" y="538"/>
                    <a:pt x="254" y="540"/>
                  </a:cubicBezTo>
                  <a:cubicBezTo>
                    <a:pt x="253" y="540"/>
                    <a:pt x="253" y="541"/>
                    <a:pt x="252" y="541"/>
                  </a:cubicBezTo>
                  <a:cubicBezTo>
                    <a:pt x="251" y="541"/>
                    <a:pt x="251" y="539"/>
                    <a:pt x="251" y="538"/>
                  </a:cubicBezTo>
                  <a:cubicBezTo>
                    <a:pt x="251" y="538"/>
                    <a:pt x="251" y="537"/>
                    <a:pt x="251" y="536"/>
                  </a:cubicBezTo>
                  <a:cubicBezTo>
                    <a:pt x="252" y="535"/>
                    <a:pt x="252" y="534"/>
                    <a:pt x="251" y="533"/>
                  </a:cubicBezTo>
                  <a:cubicBezTo>
                    <a:pt x="250" y="533"/>
                    <a:pt x="250" y="532"/>
                    <a:pt x="250" y="532"/>
                  </a:cubicBezTo>
                  <a:cubicBezTo>
                    <a:pt x="251" y="530"/>
                    <a:pt x="250" y="528"/>
                    <a:pt x="248" y="527"/>
                  </a:cubicBezTo>
                  <a:cubicBezTo>
                    <a:pt x="247" y="526"/>
                    <a:pt x="248" y="525"/>
                    <a:pt x="247" y="524"/>
                  </a:cubicBezTo>
                  <a:cubicBezTo>
                    <a:pt x="247" y="526"/>
                    <a:pt x="248" y="528"/>
                    <a:pt x="246" y="530"/>
                  </a:cubicBezTo>
                  <a:cubicBezTo>
                    <a:pt x="246" y="530"/>
                    <a:pt x="246" y="531"/>
                    <a:pt x="246" y="532"/>
                  </a:cubicBezTo>
                  <a:cubicBezTo>
                    <a:pt x="247" y="532"/>
                    <a:pt x="247" y="533"/>
                    <a:pt x="246" y="533"/>
                  </a:cubicBezTo>
                  <a:cubicBezTo>
                    <a:pt x="245" y="534"/>
                    <a:pt x="246" y="535"/>
                    <a:pt x="247" y="536"/>
                  </a:cubicBezTo>
                  <a:cubicBezTo>
                    <a:pt x="247" y="536"/>
                    <a:pt x="248" y="537"/>
                    <a:pt x="248" y="537"/>
                  </a:cubicBezTo>
                  <a:cubicBezTo>
                    <a:pt x="249" y="538"/>
                    <a:pt x="249" y="539"/>
                    <a:pt x="249" y="540"/>
                  </a:cubicBezTo>
                  <a:cubicBezTo>
                    <a:pt x="248" y="542"/>
                    <a:pt x="248" y="543"/>
                    <a:pt x="248" y="544"/>
                  </a:cubicBezTo>
                  <a:cubicBezTo>
                    <a:pt x="248" y="547"/>
                    <a:pt x="246" y="548"/>
                    <a:pt x="244" y="549"/>
                  </a:cubicBezTo>
                  <a:cubicBezTo>
                    <a:pt x="243" y="549"/>
                    <a:pt x="242" y="550"/>
                    <a:pt x="241" y="551"/>
                  </a:cubicBezTo>
                  <a:cubicBezTo>
                    <a:pt x="239" y="552"/>
                    <a:pt x="237" y="553"/>
                    <a:pt x="234" y="553"/>
                  </a:cubicBezTo>
                  <a:cubicBezTo>
                    <a:pt x="232" y="554"/>
                    <a:pt x="231" y="555"/>
                    <a:pt x="229" y="556"/>
                  </a:cubicBezTo>
                  <a:cubicBezTo>
                    <a:pt x="229" y="556"/>
                    <a:pt x="229" y="557"/>
                    <a:pt x="229" y="557"/>
                  </a:cubicBezTo>
                  <a:cubicBezTo>
                    <a:pt x="229" y="559"/>
                    <a:pt x="227" y="561"/>
                    <a:pt x="227" y="562"/>
                  </a:cubicBezTo>
                  <a:cubicBezTo>
                    <a:pt x="227" y="563"/>
                    <a:pt x="228" y="563"/>
                    <a:pt x="228" y="563"/>
                  </a:cubicBezTo>
                  <a:cubicBezTo>
                    <a:pt x="228" y="563"/>
                    <a:pt x="228" y="563"/>
                    <a:pt x="228" y="563"/>
                  </a:cubicBezTo>
                  <a:cubicBezTo>
                    <a:pt x="229" y="560"/>
                    <a:pt x="232" y="559"/>
                    <a:pt x="233" y="557"/>
                  </a:cubicBezTo>
                  <a:cubicBezTo>
                    <a:pt x="234" y="555"/>
                    <a:pt x="235" y="555"/>
                    <a:pt x="237" y="556"/>
                  </a:cubicBezTo>
                  <a:cubicBezTo>
                    <a:pt x="237" y="557"/>
                    <a:pt x="237" y="558"/>
                    <a:pt x="236" y="560"/>
                  </a:cubicBezTo>
                  <a:cubicBezTo>
                    <a:pt x="236" y="560"/>
                    <a:pt x="236" y="561"/>
                    <a:pt x="236" y="562"/>
                  </a:cubicBezTo>
                  <a:cubicBezTo>
                    <a:pt x="237" y="562"/>
                    <a:pt x="237" y="563"/>
                    <a:pt x="236" y="564"/>
                  </a:cubicBezTo>
                  <a:cubicBezTo>
                    <a:pt x="235" y="565"/>
                    <a:pt x="236" y="565"/>
                    <a:pt x="236" y="566"/>
                  </a:cubicBezTo>
                  <a:cubicBezTo>
                    <a:pt x="237" y="567"/>
                    <a:pt x="237" y="567"/>
                    <a:pt x="238" y="566"/>
                  </a:cubicBezTo>
                  <a:cubicBezTo>
                    <a:pt x="239" y="566"/>
                    <a:pt x="240" y="565"/>
                    <a:pt x="241" y="565"/>
                  </a:cubicBezTo>
                  <a:cubicBezTo>
                    <a:pt x="241" y="564"/>
                    <a:pt x="243" y="562"/>
                    <a:pt x="243" y="561"/>
                  </a:cubicBezTo>
                  <a:cubicBezTo>
                    <a:pt x="244" y="560"/>
                    <a:pt x="244" y="559"/>
                    <a:pt x="245" y="559"/>
                  </a:cubicBezTo>
                  <a:cubicBezTo>
                    <a:pt x="246" y="559"/>
                    <a:pt x="247" y="559"/>
                    <a:pt x="247" y="560"/>
                  </a:cubicBezTo>
                  <a:cubicBezTo>
                    <a:pt x="248" y="561"/>
                    <a:pt x="249" y="562"/>
                    <a:pt x="249" y="563"/>
                  </a:cubicBezTo>
                  <a:cubicBezTo>
                    <a:pt x="250" y="564"/>
                    <a:pt x="250" y="565"/>
                    <a:pt x="249" y="566"/>
                  </a:cubicBezTo>
                  <a:cubicBezTo>
                    <a:pt x="248" y="567"/>
                    <a:pt x="248" y="567"/>
                    <a:pt x="247" y="568"/>
                  </a:cubicBezTo>
                  <a:cubicBezTo>
                    <a:pt x="247" y="568"/>
                    <a:pt x="246" y="569"/>
                    <a:pt x="247" y="570"/>
                  </a:cubicBezTo>
                  <a:cubicBezTo>
                    <a:pt x="247" y="570"/>
                    <a:pt x="247" y="570"/>
                    <a:pt x="247" y="570"/>
                  </a:cubicBezTo>
                  <a:cubicBezTo>
                    <a:pt x="247" y="571"/>
                    <a:pt x="248" y="570"/>
                    <a:pt x="248" y="570"/>
                  </a:cubicBezTo>
                  <a:cubicBezTo>
                    <a:pt x="248" y="568"/>
                    <a:pt x="250" y="568"/>
                    <a:pt x="251" y="568"/>
                  </a:cubicBezTo>
                  <a:cubicBezTo>
                    <a:pt x="251" y="566"/>
                    <a:pt x="252" y="564"/>
                    <a:pt x="253" y="563"/>
                  </a:cubicBezTo>
                  <a:cubicBezTo>
                    <a:pt x="253" y="562"/>
                    <a:pt x="254" y="562"/>
                    <a:pt x="254" y="562"/>
                  </a:cubicBezTo>
                  <a:cubicBezTo>
                    <a:pt x="255" y="562"/>
                    <a:pt x="255" y="563"/>
                    <a:pt x="255" y="563"/>
                  </a:cubicBezTo>
                  <a:cubicBezTo>
                    <a:pt x="255" y="565"/>
                    <a:pt x="256" y="567"/>
                    <a:pt x="257" y="568"/>
                  </a:cubicBezTo>
                  <a:cubicBezTo>
                    <a:pt x="259" y="569"/>
                    <a:pt x="259" y="570"/>
                    <a:pt x="257" y="571"/>
                  </a:cubicBezTo>
                  <a:cubicBezTo>
                    <a:pt x="255" y="572"/>
                    <a:pt x="254" y="574"/>
                    <a:pt x="252" y="574"/>
                  </a:cubicBezTo>
                  <a:cubicBezTo>
                    <a:pt x="252" y="574"/>
                    <a:pt x="251" y="574"/>
                    <a:pt x="251" y="574"/>
                  </a:cubicBezTo>
                  <a:cubicBezTo>
                    <a:pt x="251" y="576"/>
                    <a:pt x="249" y="577"/>
                    <a:pt x="249" y="579"/>
                  </a:cubicBezTo>
                  <a:cubicBezTo>
                    <a:pt x="249" y="579"/>
                    <a:pt x="249" y="579"/>
                    <a:pt x="249" y="579"/>
                  </a:cubicBezTo>
                  <a:cubicBezTo>
                    <a:pt x="249" y="580"/>
                    <a:pt x="250" y="580"/>
                    <a:pt x="250" y="579"/>
                  </a:cubicBezTo>
                  <a:cubicBezTo>
                    <a:pt x="250" y="579"/>
                    <a:pt x="251" y="579"/>
                    <a:pt x="251" y="579"/>
                  </a:cubicBezTo>
                  <a:cubicBezTo>
                    <a:pt x="252" y="576"/>
                    <a:pt x="255" y="576"/>
                    <a:pt x="257" y="574"/>
                  </a:cubicBezTo>
                  <a:cubicBezTo>
                    <a:pt x="258" y="574"/>
                    <a:pt x="258" y="574"/>
                    <a:pt x="258" y="574"/>
                  </a:cubicBezTo>
                  <a:cubicBezTo>
                    <a:pt x="259" y="575"/>
                    <a:pt x="261" y="576"/>
                    <a:pt x="261" y="578"/>
                  </a:cubicBezTo>
                  <a:cubicBezTo>
                    <a:pt x="262" y="579"/>
                    <a:pt x="263" y="580"/>
                    <a:pt x="263" y="582"/>
                  </a:cubicBezTo>
                  <a:cubicBezTo>
                    <a:pt x="263" y="582"/>
                    <a:pt x="264" y="583"/>
                    <a:pt x="265" y="583"/>
                  </a:cubicBezTo>
                  <a:cubicBezTo>
                    <a:pt x="265" y="583"/>
                    <a:pt x="266" y="583"/>
                    <a:pt x="266" y="582"/>
                  </a:cubicBezTo>
                  <a:cubicBezTo>
                    <a:pt x="266" y="580"/>
                    <a:pt x="266" y="578"/>
                    <a:pt x="264" y="576"/>
                  </a:cubicBezTo>
                  <a:cubicBezTo>
                    <a:pt x="264" y="575"/>
                    <a:pt x="263" y="574"/>
                    <a:pt x="262" y="573"/>
                  </a:cubicBezTo>
                  <a:cubicBezTo>
                    <a:pt x="261" y="572"/>
                    <a:pt x="261" y="571"/>
                    <a:pt x="261" y="570"/>
                  </a:cubicBezTo>
                  <a:cubicBezTo>
                    <a:pt x="262" y="569"/>
                    <a:pt x="264" y="568"/>
                    <a:pt x="265" y="568"/>
                  </a:cubicBezTo>
                  <a:cubicBezTo>
                    <a:pt x="266" y="569"/>
                    <a:pt x="266" y="569"/>
                    <a:pt x="266" y="570"/>
                  </a:cubicBezTo>
                  <a:cubicBezTo>
                    <a:pt x="267" y="571"/>
                    <a:pt x="267" y="572"/>
                    <a:pt x="267" y="573"/>
                  </a:cubicBezTo>
                  <a:cubicBezTo>
                    <a:pt x="267" y="574"/>
                    <a:pt x="267" y="575"/>
                    <a:pt x="268" y="576"/>
                  </a:cubicBezTo>
                  <a:cubicBezTo>
                    <a:pt x="269" y="576"/>
                    <a:pt x="269" y="578"/>
                    <a:pt x="269" y="579"/>
                  </a:cubicBezTo>
                  <a:cubicBezTo>
                    <a:pt x="269" y="579"/>
                    <a:pt x="269" y="579"/>
                    <a:pt x="269" y="580"/>
                  </a:cubicBezTo>
                  <a:cubicBezTo>
                    <a:pt x="270" y="580"/>
                    <a:pt x="270" y="579"/>
                    <a:pt x="270" y="579"/>
                  </a:cubicBezTo>
                  <a:cubicBezTo>
                    <a:pt x="270" y="578"/>
                    <a:pt x="271" y="578"/>
                    <a:pt x="271" y="577"/>
                  </a:cubicBezTo>
                  <a:cubicBezTo>
                    <a:pt x="272" y="576"/>
                    <a:pt x="273" y="576"/>
                    <a:pt x="274" y="577"/>
                  </a:cubicBezTo>
                  <a:cubicBezTo>
                    <a:pt x="274" y="577"/>
                    <a:pt x="274" y="578"/>
                    <a:pt x="274" y="578"/>
                  </a:cubicBezTo>
                  <a:cubicBezTo>
                    <a:pt x="273" y="579"/>
                    <a:pt x="272" y="581"/>
                    <a:pt x="274" y="581"/>
                  </a:cubicBezTo>
                  <a:cubicBezTo>
                    <a:pt x="275" y="582"/>
                    <a:pt x="275" y="580"/>
                    <a:pt x="276" y="580"/>
                  </a:cubicBezTo>
                  <a:cubicBezTo>
                    <a:pt x="277" y="579"/>
                    <a:pt x="277" y="578"/>
                    <a:pt x="278" y="578"/>
                  </a:cubicBezTo>
                  <a:cubicBezTo>
                    <a:pt x="279" y="576"/>
                    <a:pt x="281" y="576"/>
                    <a:pt x="282" y="578"/>
                  </a:cubicBezTo>
                  <a:cubicBezTo>
                    <a:pt x="284" y="579"/>
                    <a:pt x="284" y="581"/>
                    <a:pt x="283" y="583"/>
                  </a:cubicBezTo>
                  <a:cubicBezTo>
                    <a:pt x="283" y="585"/>
                    <a:pt x="281" y="587"/>
                    <a:pt x="280" y="589"/>
                  </a:cubicBezTo>
                  <a:cubicBezTo>
                    <a:pt x="278" y="591"/>
                    <a:pt x="278" y="593"/>
                    <a:pt x="276" y="594"/>
                  </a:cubicBezTo>
                  <a:cubicBezTo>
                    <a:pt x="274" y="595"/>
                    <a:pt x="272" y="597"/>
                    <a:pt x="270" y="599"/>
                  </a:cubicBezTo>
                  <a:cubicBezTo>
                    <a:pt x="270" y="599"/>
                    <a:pt x="270" y="600"/>
                    <a:pt x="271" y="600"/>
                  </a:cubicBezTo>
                  <a:cubicBezTo>
                    <a:pt x="271" y="601"/>
                    <a:pt x="272" y="602"/>
                    <a:pt x="272" y="603"/>
                  </a:cubicBezTo>
                  <a:cubicBezTo>
                    <a:pt x="273" y="604"/>
                    <a:pt x="273" y="605"/>
                    <a:pt x="273" y="606"/>
                  </a:cubicBezTo>
                  <a:cubicBezTo>
                    <a:pt x="272" y="608"/>
                    <a:pt x="272" y="609"/>
                    <a:pt x="273" y="610"/>
                  </a:cubicBezTo>
                  <a:cubicBezTo>
                    <a:pt x="273" y="611"/>
                    <a:pt x="273" y="612"/>
                    <a:pt x="273" y="613"/>
                  </a:cubicBezTo>
                  <a:cubicBezTo>
                    <a:pt x="273" y="613"/>
                    <a:pt x="274" y="613"/>
                    <a:pt x="274" y="613"/>
                  </a:cubicBezTo>
                  <a:cubicBezTo>
                    <a:pt x="274" y="613"/>
                    <a:pt x="275" y="613"/>
                    <a:pt x="275" y="613"/>
                  </a:cubicBezTo>
                  <a:cubicBezTo>
                    <a:pt x="275" y="612"/>
                    <a:pt x="275" y="612"/>
                    <a:pt x="275" y="611"/>
                  </a:cubicBezTo>
                  <a:cubicBezTo>
                    <a:pt x="276" y="609"/>
                    <a:pt x="278" y="602"/>
                    <a:pt x="280" y="601"/>
                  </a:cubicBezTo>
                  <a:cubicBezTo>
                    <a:pt x="281" y="600"/>
                    <a:pt x="282" y="599"/>
                    <a:pt x="282" y="597"/>
                  </a:cubicBezTo>
                  <a:cubicBezTo>
                    <a:pt x="282" y="596"/>
                    <a:pt x="282" y="595"/>
                    <a:pt x="282" y="595"/>
                  </a:cubicBezTo>
                  <a:cubicBezTo>
                    <a:pt x="282" y="595"/>
                    <a:pt x="282" y="594"/>
                    <a:pt x="283" y="594"/>
                  </a:cubicBezTo>
                  <a:cubicBezTo>
                    <a:pt x="283" y="594"/>
                    <a:pt x="283" y="594"/>
                    <a:pt x="283" y="595"/>
                  </a:cubicBezTo>
                  <a:cubicBezTo>
                    <a:pt x="284" y="596"/>
                    <a:pt x="284" y="597"/>
                    <a:pt x="285" y="598"/>
                  </a:cubicBezTo>
                  <a:cubicBezTo>
                    <a:pt x="286" y="600"/>
                    <a:pt x="286" y="600"/>
                    <a:pt x="284" y="602"/>
                  </a:cubicBezTo>
                  <a:cubicBezTo>
                    <a:pt x="284" y="602"/>
                    <a:pt x="283" y="602"/>
                    <a:pt x="283" y="603"/>
                  </a:cubicBezTo>
                  <a:cubicBezTo>
                    <a:pt x="281" y="604"/>
                    <a:pt x="280" y="605"/>
                    <a:pt x="280" y="607"/>
                  </a:cubicBezTo>
                  <a:cubicBezTo>
                    <a:pt x="280" y="608"/>
                    <a:pt x="280" y="610"/>
                    <a:pt x="281" y="611"/>
                  </a:cubicBezTo>
                  <a:cubicBezTo>
                    <a:pt x="282" y="612"/>
                    <a:pt x="282" y="614"/>
                    <a:pt x="282" y="615"/>
                  </a:cubicBezTo>
                  <a:cubicBezTo>
                    <a:pt x="283" y="615"/>
                    <a:pt x="284" y="616"/>
                    <a:pt x="284" y="615"/>
                  </a:cubicBezTo>
                  <a:cubicBezTo>
                    <a:pt x="285" y="614"/>
                    <a:pt x="286" y="613"/>
                    <a:pt x="286" y="612"/>
                  </a:cubicBezTo>
                  <a:cubicBezTo>
                    <a:pt x="286" y="611"/>
                    <a:pt x="287" y="610"/>
                    <a:pt x="286" y="609"/>
                  </a:cubicBezTo>
                  <a:cubicBezTo>
                    <a:pt x="285" y="608"/>
                    <a:pt x="285" y="608"/>
                    <a:pt x="285" y="607"/>
                  </a:cubicBezTo>
                  <a:cubicBezTo>
                    <a:pt x="283" y="605"/>
                    <a:pt x="284" y="604"/>
                    <a:pt x="286" y="603"/>
                  </a:cubicBezTo>
                  <a:cubicBezTo>
                    <a:pt x="289" y="602"/>
                    <a:pt x="289" y="602"/>
                    <a:pt x="289" y="605"/>
                  </a:cubicBezTo>
                  <a:cubicBezTo>
                    <a:pt x="289" y="606"/>
                    <a:pt x="289" y="607"/>
                    <a:pt x="290" y="607"/>
                  </a:cubicBezTo>
                  <a:cubicBezTo>
                    <a:pt x="292" y="608"/>
                    <a:pt x="293" y="610"/>
                    <a:pt x="293" y="611"/>
                  </a:cubicBezTo>
                  <a:cubicBezTo>
                    <a:pt x="293" y="611"/>
                    <a:pt x="294" y="612"/>
                    <a:pt x="294" y="611"/>
                  </a:cubicBezTo>
                  <a:cubicBezTo>
                    <a:pt x="294" y="611"/>
                    <a:pt x="295" y="611"/>
                    <a:pt x="295" y="611"/>
                  </a:cubicBezTo>
                  <a:cubicBezTo>
                    <a:pt x="295" y="609"/>
                    <a:pt x="295" y="608"/>
                    <a:pt x="296" y="606"/>
                  </a:cubicBezTo>
                  <a:cubicBezTo>
                    <a:pt x="297" y="605"/>
                    <a:pt x="297" y="604"/>
                    <a:pt x="296" y="603"/>
                  </a:cubicBezTo>
                  <a:cubicBezTo>
                    <a:pt x="295" y="602"/>
                    <a:pt x="293" y="602"/>
                    <a:pt x="293" y="600"/>
                  </a:cubicBezTo>
                  <a:cubicBezTo>
                    <a:pt x="293" y="600"/>
                    <a:pt x="293" y="599"/>
                    <a:pt x="293" y="599"/>
                  </a:cubicBezTo>
                  <a:cubicBezTo>
                    <a:pt x="294" y="599"/>
                    <a:pt x="294" y="599"/>
                    <a:pt x="294" y="599"/>
                  </a:cubicBezTo>
                  <a:cubicBezTo>
                    <a:pt x="295" y="599"/>
                    <a:pt x="296" y="600"/>
                    <a:pt x="296" y="600"/>
                  </a:cubicBezTo>
                  <a:cubicBezTo>
                    <a:pt x="297" y="601"/>
                    <a:pt x="298" y="602"/>
                    <a:pt x="299" y="602"/>
                  </a:cubicBezTo>
                  <a:cubicBezTo>
                    <a:pt x="300" y="602"/>
                    <a:pt x="300" y="602"/>
                    <a:pt x="301" y="601"/>
                  </a:cubicBezTo>
                  <a:cubicBezTo>
                    <a:pt x="301" y="601"/>
                    <a:pt x="301" y="601"/>
                    <a:pt x="301" y="601"/>
                  </a:cubicBezTo>
                  <a:cubicBezTo>
                    <a:pt x="304" y="601"/>
                    <a:pt x="305" y="600"/>
                    <a:pt x="306" y="597"/>
                  </a:cubicBezTo>
                  <a:cubicBezTo>
                    <a:pt x="306" y="596"/>
                    <a:pt x="306" y="595"/>
                    <a:pt x="305" y="594"/>
                  </a:cubicBezTo>
                  <a:cubicBezTo>
                    <a:pt x="304" y="592"/>
                    <a:pt x="304" y="591"/>
                    <a:pt x="305" y="589"/>
                  </a:cubicBezTo>
                  <a:cubicBezTo>
                    <a:pt x="306" y="589"/>
                    <a:pt x="307" y="589"/>
                    <a:pt x="308" y="589"/>
                  </a:cubicBezTo>
                  <a:cubicBezTo>
                    <a:pt x="308" y="591"/>
                    <a:pt x="309" y="592"/>
                    <a:pt x="309" y="594"/>
                  </a:cubicBezTo>
                  <a:cubicBezTo>
                    <a:pt x="309" y="595"/>
                    <a:pt x="309" y="597"/>
                    <a:pt x="311" y="597"/>
                  </a:cubicBezTo>
                  <a:cubicBezTo>
                    <a:pt x="312" y="598"/>
                    <a:pt x="313" y="599"/>
                    <a:pt x="314" y="601"/>
                  </a:cubicBezTo>
                  <a:cubicBezTo>
                    <a:pt x="315" y="599"/>
                    <a:pt x="316" y="598"/>
                    <a:pt x="315" y="596"/>
                  </a:cubicBezTo>
                  <a:cubicBezTo>
                    <a:pt x="315" y="594"/>
                    <a:pt x="315" y="593"/>
                    <a:pt x="316" y="593"/>
                  </a:cubicBezTo>
                  <a:cubicBezTo>
                    <a:pt x="317" y="592"/>
                    <a:pt x="319" y="593"/>
                    <a:pt x="319" y="594"/>
                  </a:cubicBezTo>
                  <a:cubicBezTo>
                    <a:pt x="318" y="596"/>
                    <a:pt x="318" y="597"/>
                    <a:pt x="319" y="599"/>
                  </a:cubicBezTo>
                  <a:cubicBezTo>
                    <a:pt x="319" y="600"/>
                    <a:pt x="318" y="601"/>
                    <a:pt x="318" y="602"/>
                  </a:cubicBezTo>
                  <a:cubicBezTo>
                    <a:pt x="317" y="602"/>
                    <a:pt x="317" y="603"/>
                    <a:pt x="318" y="603"/>
                  </a:cubicBezTo>
                  <a:cubicBezTo>
                    <a:pt x="318" y="603"/>
                    <a:pt x="319" y="604"/>
                    <a:pt x="319" y="603"/>
                  </a:cubicBezTo>
                  <a:cubicBezTo>
                    <a:pt x="320" y="603"/>
                    <a:pt x="321" y="602"/>
                    <a:pt x="322" y="602"/>
                  </a:cubicBezTo>
                  <a:cubicBezTo>
                    <a:pt x="322" y="601"/>
                    <a:pt x="323" y="601"/>
                    <a:pt x="324" y="601"/>
                  </a:cubicBezTo>
                  <a:cubicBezTo>
                    <a:pt x="324" y="600"/>
                    <a:pt x="325" y="601"/>
                    <a:pt x="325" y="601"/>
                  </a:cubicBezTo>
                  <a:cubicBezTo>
                    <a:pt x="325" y="601"/>
                    <a:pt x="325" y="602"/>
                    <a:pt x="325" y="602"/>
                  </a:cubicBezTo>
                  <a:cubicBezTo>
                    <a:pt x="324" y="603"/>
                    <a:pt x="324" y="603"/>
                    <a:pt x="323" y="604"/>
                  </a:cubicBezTo>
                  <a:cubicBezTo>
                    <a:pt x="322" y="605"/>
                    <a:pt x="323" y="606"/>
                    <a:pt x="324" y="606"/>
                  </a:cubicBezTo>
                  <a:cubicBezTo>
                    <a:pt x="326" y="605"/>
                    <a:pt x="328" y="608"/>
                    <a:pt x="329" y="609"/>
                  </a:cubicBezTo>
                  <a:cubicBezTo>
                    <a:pt x="330" y="610"/>
                    <a:pt x="330" y="611"/>
                    <a:pt x="329" y="612"/>
                  </a:cubicBezTo>
                  <a:cubicBezTo>
                    <a:pt x="328" y="613"/>
                    <a:pt x="327" y="613"/>
                    <a:pt x="326" y="613"/>
                  </a:cubicBezTo>
                  <a:cubicBezTo>
                    <a:pt x="325" y="612"/>
                    <a:pt x="324" y="612"/>
                    <a:pt x="323" y="611"/>
                  </a:cubicBezTo>
                  <a:cubicBezTo>
                    <a:pt x="323" y="611"/>
                    <a:pt x="323" y="610"/>
                    <a:pt x="323" y="610"/>
                  </a:cubicBezTo>
                  <a:cubicBezTo>
                    <a:pt x="319" y="611"/>
                    <a:pt x="319" y="608"/>
                    <a:pt x="317" y="607"/>
                  </a:cubicBezTo>
                  <a:cubicBezTo>
                    <a:pt x="317" y="606"/>
                    <a:pt x="317" y="607"/>
                    <a:pt x="317" y="608"/>
                  </a:cubicBezTo>
                  <a:cubicBezTo>
                    <a:pt x="316" y="610"/>
                    <a:pt x="315" y="610"/>
                    <a:pt x="313" y="610"/>
                  </a:cubicBezTo>
                  <a:cubicBezTo>
                    <a:pt x="311" y="610"/>
                    <a:pt x="311" y="610"/>
                    <a:pt x="310" y="612"/>
                  </a:cubicBezTo>
                  <a:cubicBezTo>
                    <a:pt x="310" y="613"/>
                    <a:pt x="310" y="613"/>
                    <a:pt x="310" y="613"/>
                  </a:cubicBezTo>
                  <a:cubicBezTo>
                    <a:pt x="310" y="616"/>
                    <a:pt x="309" y="617"/>
                    <a:pt x="307" y="618"/>
                  </a:cubicBezTo>
                  <a:cubicBezTo>
                    <a:pt x="305" y="618"/>
                    <a:pt x="303" y="619"/>
                    <a:pt x="303" y="622"/>
                  </a:cubicBezTo>
                  <a:cubicBezTo>
                    <a:pt x="303" y="623"/>
                    <a:pt x="302" y="624"/>
                    <a:pt x="301" y="625"/>
                  </a:cubicBezTo>
                  <a:cubicBezTo>
                    <a:pt x="301" y="625"/>
                    <a:pt x="300" y="626"/>
                    <a:pt x="302" y="627"/>
                  </a:cubicBezTo>
                  <a:cubicBezTo>
                    <a:pt x="303" y="627"/>
                    <a:pt x="302" y="628"/>
                    <a:pt x="302" y="628"/>
                  </a:cubicBezTo>
                  <a:cubicBezTo>
                    <a:pt x="300" y="630"/>
                    <a:pt x="302" y="632"/>
                    <a:pt x="302" y="633"/>
                  </a:cubicBezTo>
                  <a:cubicBezTo>
                    <a:pt x="302" y="634"/>
                    <a:pt x="303" y="634"/>
                    <a:pt x="303" y="634"/>
                  </a:cubicBezTo>
                  <a:cubicBezTo>
                    <a:pt x="305" y="634"/>
                    <a:pt x="305" y="635"/>
                    <a:pt x="306" y="636"/>
                  </a:cubicBezTo>
                  <a:cubicBezTo>
                    <a:pt x="306" y="638"/>
                    <a:pt x="306" y="639"/>
                    <a:pt x="304" y="638"/>
                  </a:cubicBezTo>
                  <a:cubicBezTo>
                    <a:pt x="303" y="638"/>
                    <a:pt x="302" y="638"/>
                    <a:pt x="301" y="638"/>
                  </a:cubicBezTo>
                  <a:cubicBezTo>
                    <a:pt x="301" y="639"/>
                    <a:pt x="302" y="639"/>
                    <a:pt x="303" y="639"/>
                  </a:cubicBezTo>
                  <a:cubicBezTo>
                    <a:pt x="303" y="640"/>
                    <a:pt x="304" y="640"/>
                    <a:pt x="303" y="641"/>
                  </a:cubicBezTo>
                  <a:cubicBezTo>
                    <a:pt x="302" y="642"/>
                    <a:pt x="303" y="645"/>
                    <a:pt x="302" y="646"/>
                  </a:cubicBezTo>
                  <a:cubicBezTo>
                    <a:pt x="302" y="647"/>
                    <a:pt x="302" y="647"/>
                    <a:pt x="301" y="648"/>
                  </a:cubicBezTo>
                  <a:cubicBezTo>
                    <a:pt x="301" y="648"/>
                    <a:pt x="300" y="649"/>
                    <a:pt x="300" y="648"/>
                  </a:cubicBezTo>
                  <a:cubicBezTo>
                    <a:pt x="299" y="647"/>
                    <a:pt x="298" y="645"/>
                    <a:pt x="297" y="644"/>
                  </a:cubicBezTo>
                  <a:cubicBezTo>
                    <a:pt x="296" y="644"/>
                    <a:pt x="296" y="643"/>
                    <a:pt x="296" y="643"/>
                  </a:cubicBezTo>
                  <a:cubicBezTo>
                    <a:pt x="296" y="641"/>
                    <a:pt x="296" y="640"/>
                    <a:pt x="294" y="640"/>
                  </a:cubicBezTo>
                  <a:cubicBezTo>
                    <a:pt x="293" y="640"/>
                    <a:pt x="293" y="639"/>
                    <a:pt x="292" y="638"/>
                  </a:cubicBezTo>
                  <a:cubicBezTo>
                    <a:pt x="292" y="638"/>
                    <a:pt x="292" y="637"/>
                    <a:pt x="292" y="637"/>
                  </a:cubicBezTo>
                  <a:cubicBezTo>
                    <a:pt x="292" y="636"/>
                    <a:pt x="293" y="635"/>
                    <a:pt x="291" y="634"/>
                  </a:cubicBezTo>
                  <a:cubicBezTo>
                    <a:pt x="290" y="634"/>
                    <a:pt x="289" y="636"/>
                    <a:pt x="289" y="637"/>
                  </a:cubicBezTo>
                  <a:cubicBezTo>
                    <a:pt x="289" y="637"/>
                    <a:pt x="289" y="638"/>
                    <a:pt x="289" y="638"/>
                  </a:cubicBezTo>
                  <a:cubicBezTo>
                    <a:pt x="289" y="639"/>
                    <a:pt x="289" y="641"/>
                    <a:pt x="288" y="641"/>
                  </a:cubicBezTo>
                  <a:cubicBezTo>
                    <a:pt x="287" y="644"/>
                    <a:pt x="288" y="646"/>
                    <a:pt x="290" y="648"/>
                  </a:cubicBezTo>
                  <a:cubicBezTo>
                    <a:pt x="290" y="648"/>
                    <a:pt x="290" y="650"/>
                    <a:pt x="290" y="651"/>
                  </a:cubicBezTo>
                  <a:cubicBezTo>
                    <a:pt x="290" y="652"/>
                    <a:pt x="290" y="652"/>
                    <a:pt x="289" y="652"/>
                  </a:cubicBezTo>
                  <a:cubicBezTo>
                    <a:pt x="288" y="653"/>
                    <a:pt x="288" y="652"/>
                    <a:pt x="288" y="651"/>
                  </a:cubicBezTo>
                  <a:cubicBezTo>
                    <a:pt x="287" y="650"/>
                    <a:pt x="287" y="648"/>
                    <a:pt x="285" y="648"/>
                  </a:cubicBezTo>
                  <a:cubicBezTo>
                    <a:pt x="283" y="647"/>
                    <a:pt x="283" y="645"/>
                    <a:pt x="284" y="643"/>
                  </a:cubicBezTo>
                  <a:cubicBezTo>
                    <a:pt x="285" y="643"/>
                    <a:pt x="285" y="642"/>
                    <a:pt x="284" y="641"/>
                  </a:cubicBezTo>
                  <a:cubicBezTo>
                    <a:pt x="284" y="641"/>
                    <a:pt x="284" y="640"/>
                    <a:pt x="283" y="640"/>
                  </a:cubicBezTo>
                  <a:cubicBezTo>
                    <a:pt x="283" y="640"/>
                    <a:pt x="283" y="640"/>
                    <a:pt x="283" y="641"/>
                  </a:cubicBezTo>
                  <a:cubicBezTo>
                    <a:pt x="282" y="642"/>
                    <a:pt x="281" y="643"/>
                    <a:pt x="282" y="645"/>
                  </a:cubicBezTo>
                  <a:cubicBezTo>
                    <a:pt x="282" y="646"/>
                    <a:pt x="282" y="647"/>
                    <a:pt x="283" y="647"/>
                  </a:cubicBezTo>
                  <a:cubicBezTo>
                    <a:pt x="284" y="649"/>
                    <a:pt x="284" y="651"/>
                    <a:pt x="282" y="653"/>
                  </a:cubicBezTo>
                  <a:cubicBezTo>
                    <a:pt x="281" y="654"/>
                    <a:pt x="281" y="655"/>
                    <a:pt x="281" y="656"/>
                  </a:cubicBezTo>
                  <a:cubicBezTo>
                    <a:pt x="280" y="657"/>
                    <a:pt x="280" y="658"/>
                    <a:pt x="279" y="659"/>
                  </a:cubicBezTo>
                  <a:cubicBezTo>
                    <a:pt x="278" y="660"/>
                    <a:pt x="277" y="660"/>
                    <a:pt x="277" y="660"/>
                  </a:cubicBezTo>
                  <a:cubicBezTo>
                    <a:pt x="276" y="660"/>
                    <a:pt x="276" y="659"/>
                    <a:pt x="276" y="658"/>
                  </a:cubicBezTo>
                  <a:cubicBezTo>
                    <a:pt x="275" y="657"/>
                    <a:pt x="276" y="655"/>
                    <a:pt x="276" y="654"/>
                  </a:cubicBezTo>
                  <a:cubicBezTo>
                    <a:pt x="276" y="653"/>
                    <a:pt x="276" y="652"/>
                    <a:pt x="275" y="652"/>
                  </a:cubicBezTo>
                  <a:cubicBezTo>
                    <a:pt x="273" y="650"/>
                    <a:pt x="272" y="648"/>
                    <a:pt x="273" y="646"/>
                  </a:cubicBezTo>
                  <a:cubicBezTo>
                    <a:pt x="273" y="645"/>
                    <a:pt x="272" y="645"/>
                    <a:pt x="272" y="645"/>
                  </a:cubicBezTo>
                  <a:cubicBezTo>
                    <a:pt x="272" y="645"/>
                    <a:pt x="271" y="645"/>
                    <a:pt x="271" y="646"/>
                  </a:cubicBezTo>
                  <a:cubicBezTo>
                    <a:pt x="271" y="647"/>
                    <a:pt x="271" y="648"/>
                    <a:pt x="272" y="649"/>
                  </a:cubicBezTo>
                  <a:cubicBezTo>
                    <a:pt x="272" y="651"/>
                    <a:pt x="272" y="652"/>
                    <a:pt x="271" y="654"/>
                  </a:cubicBezTo>
                  <a:cubicBezTo>
                    <a:pt x="270" y="654"/>
                    <a:pt x="271" y="655"/>
                    <a:pt x="271" y="656"/>
                  </a:cubicBezTo>
                  <a:cubicBezTo>
                    <a:pt x="272" y="659"/>
                    <a:pt x="271" y="661"/>
                    <a:pt x="268" y="662"/>
                  </a:cubicBezTo>
                  <a:cubicBezTo>
                    <a:pt x="266" y="663"/>
                    <a:pt x="264" y="664"/>
                    <a:pt x="262" y="666"/>
                  </a:cubicBezTo>
                  <a:cubicBezTo>
                    <a:pt x="260" y="667"/>
                    <a:pt x="258" y="668"/>
                    <a:pt x="256" y="667"/>
                  </a:cubicBezTo>
                  <a:cubicBezTo>
                    <a:pt x="255" y="666"/>
                    <a:pt x="254" y="666"/>
                    <a:pt x="253" y="666"/>
                  </a:cubicBezTo>
                  <a:cubicBezTo>
                    <a:pt x="251" y="665"/>
                    <a:pt x="250" y="666"/>
                    <a:pt x="249" y="665"/>
                  </a:cubicBezTo>
                  <a:cubicBezTo>
                    <a:pt x="248" y="664"/>
                    <a:pt x="248" y="662"/>
                    <a:pt x="248" y="661"/>
                  </a:cubicBezTo>
                  <a:cubicBezTo>
                    <a:pt x="247" y="659"/>
                    <a:pt x="249" y="658"/>
                    <a:pt x="250" y="658"/>
                  </a:cubicBezTo>
                  <a:cubicBezTo>
                    <a:pt x="251" y="658"/>
                    <a:pt x="253" y="659"/>
                    <a:pt x="253" y="660"/>
                  </a:cubicBezTo>
                  <a:cubicBezTo>
                    <a:pt x="254" y="660"/>
                    <a:pt x="254" y="661"/>
                    <a:pt x="254" y="662"/>
                  </a:cubicBezTo>
                  <a:cubicBezTo>
                    <a:pt x="255" y="663"/>
                    <a:pt x="256" y="664"/>
                    <a:pt x="258" y="662"/>
                  </a:cubicBezTo>
                  <a:cubicBezTo>
                    <a:pt x="258" y="662"/>
                    <a:pt x="258" y="662"/>
                    <a:pt x="258" y="662"/>
                  </a:cubicBezTo>
                  <a:cubicBezTo>
                    <a:pt x="259" y="661"/>
                    <a:pt x="259" y="660"/>
                    <a:pt x="259" y="660"/>
                  </a:cubicBezTo>
                  <a:cubicBezTo>
                    <a:pt x="256" y="658"/>
                    <a:pt x="254" y="656"/>
                    <a:pt x="252" y="654"/>
                  </a:cubicBezTo>
                  <a:cubicBezTo>
                    <a:pt x="251" y="652"/>
                    <a:pt x="249" y="652"/>
                    <a:pt x="247" y="651"/>
                  </a:cubicBezTo>
                  <a:cubicBezTo>
                    <a:pt x="244" y="650"/>
                    <a:pt x="241" y="649"/>
                    <a:pt x="239" y="645"/>
                  </a:cubicBezTo>
                  <a:cubicBezTo>
                    <a:pt x="238" y="644"/>
                    <a:pt x="237" y="644"/>
                    <a:pt x="235" y="643"/>
                  </a:cubicBezTo>
                  <a:cubicBezTo>
                    <a:pt x="234" y="643"/>
                    <a:pt x="232" y="643"/>
                    <a:pt x="231" y="642"/>
                  </a:cubicBezTo>
                  <a:cubicBezTo>
                    <a:pt x="228" y="640"/>
                    <a:pt x="228" y="639"/>
                    <a:pt x="229" y="637"/>
                  </a:cubicBezTo>
                  <a:cubicBezTo>
                    <a:pt x="230" y="635"/>
                    <a:pt x="229" y="634"/>
                    <a:pt x="228" y="632"/>
                  </a:cubicBezTo>
                  <a:cubicBezTo>
                    <a:pt x="227" y="631"/>
                    <a:pt x="226" y="631"/>
                    <a:pt x="226" y="629"/>
                  </a:cubicBezTo>
                  <a:cubicBezTo>
                    <a:pt x="226" y="629"/>
                    <a:pt x="226" y="629"/>
                    <a:pt x="226" y="628"/>
                  </a:cubicBezTo>
                  <a:cubicBezTo>
                    <a:pt x="227" y="628"/>
                    <a:pt x="227" y="628"/>
                    <a:pt x="227" y="628"/>
                  </a:cubicBezTo>
                  <a:cubicBezTo>
                    <a:pt x="228" y="629"/>
                    <a:pt x="229" y="630"/>
                    <a:pt x="230" y="630"/>
                  </a:cubicBezTo>
                  <a:cubicBezTo>
                    <a:pt x="231" y="631"/>
                    <a:pt x="232" y="632"/>
                    <a:pt x="233" y="633"/>
                  </a:cubicBezTo>
                  <a:cubicBezTo>
                    <a:pt x="234" y="633"/>
                    <a:pt x="235" y="634"/>
                    <a:pt x="235" y="634"/>
                  </a:cubicBezTo>
                  <a:cubicBezTo>
                    <a:pt x="236" y="634"/>
                    <a:pt x="236" y="633"/>
                    <a:pt x="236" y="633"/>
                  </a:cubicBezTo>
                  <a:cubicBezTo>
                    <a:pt x="237" y="633"/>
                    <a:pt x="236" y="632"/>
                    <a:pt x="236" y="632"/>
                  </a:cubicBezTo>
                  <a:cubicBezTo>
                    <a:pt x="236" y="631"/>
                    <a:pt x="236" y="631"/>
                    <a:pt x="235" y="631"/>
                  </a:cubicBezTo>
                  <a:cubicBezTo>
                    <a:pt x="234" y="630"/>
                    <a:pt x="234" y="629"/>
                    <a:pt x="233" y="629"/>
                  </a:cubicBezTo>
                  <a:cubicBezTo>
                    <a:pt x="231" y="628"/>
                    <a:pt x="231" y="626"/>
                    <a:pt x="232" y="624"/>
                  </a:cubicBezTo>
                  <a:cubicBezTo>
                    <a:pt x="232" y="624"/>
                    <a:pt x="232" y="623"/>
                    <a:pt x="232" y="623"/>
                  </a:cubicBezTo>
                  <a:cubicBezTo>
                    <a:pt x="232" y="622"/>
                    <a:pt x="231" y="622"/>
                    <a:pt x="230" y="622"/>
                  </a:cubicBezTo>
                  <a:cubicBezTo>
                    <a:pt x="229" y="621"/>
                    <a:pt x="228" y="620"/>
                    <a:pt x="228" y="619"/>
                  </a:cubicBezTo>
                  <a:cubicBezTo>
                    <a:pt x="228" y="617"/>
                    <a:pt x="227" y="616"/>
                    <a:pt x="225" y="615"/>
                  </a:cubicBezTo>
                  <a:cubicBezTo>
                    <a:pt x="224" y="614"/>
                    <a:pt x="222" y="613"/>
                    <a:pt x="222" y="610"/>
                  </a:cubicBezTo>
                  <a:cubicBezTo>
                    <a:pt x="223" y="608"/>
                    <a:pt x="224" y="606"/>
                    <a:pt x="227" y="604"/>
                  </a:cubicBezTo>
                  <a:cubicBezTo>
                    <a:pt x="227" y="604"/>
                    <a:pt x="228" y="604"/>
                    <a:pt x="228" y="604"/>
                  </a:cubicBezTo>
                  <a:cubicBezTo>
                    <a:pt x="229" y="602"/>
                    <a:pt x="228" y="602"/>
                    <a:pt x="227" y="601"/>
                  </a:cubicBezTo>
                  <a:cubicBezTo>
                    <a:pt x="227" y="600"/>
                    <a:pt x="226" y="600"/>
                    <a:pt x="225" y="600"/>
                  </a:cubicBezTo>
                  <a:cubicBezTo>
                    <a:pt x="221" y="600"/>
                    <a:pt x="219" y="597"/>
                    <a:pt x="216" y="595"/>
                  </a:cubicBezTo>
                  <a:cubicBezTo>
                    <a:pt x="216" y="595"/>
                    <a:pt x="215" y="594"/>
                    <a:pt x="215" y="594"/>
                  </a:cubicBezTo>
                  <a:cubicBezTo>
                    <a:pt x="214" y="593"/>
                    <a:pt x="213" y="593"/>
                    <a:pt x="212" y="594"/>
                  </a:cubicBezTo>
                  <a:cubicBezTo>
                    <a:pt x="211" y="594"/>
                    <a:pt x="211" y="594"/>
                    <a:pt x="211" y="594"/>
                  </a:cubicBezTo>
                  <a:cubicBezTo>
                    <a:pt x="209" y="595"/>
                    <a:pt x="208" y="594"/>
                    <a:pt x="207" y="593"/>
                  </a:cubicBezTo>
                  <a:cubicBezTo>
                    <a:pt x="207" y="592"/>
                    <a:pt x="207" y="591"/>
                    <a:pt x="207" y="590"/>
                  </a:cubicBezTo>
                  <a:cubicBezTo>
                    <a:pt x="207" y="588"/>
                    <a:pt x="206" y="587"/>
                    <a:pt x="204" y="586"/>
                  </a:cubicBezTo>
                  <a:cubicBezTo>
                    <a:pt x="202" y="586"/>
                    <a:pt x="200" y="583"/>
                    <a:pt x="199" y="581"/>
                  </a:cubicBezTo>
                  <a:cubicBezTo>
                    <a:pt x="199" y="581"/>
                    <a:pt x="199" y="580"/>
                    <a:pt x="199" y="580"/>
                  </a:cubicBezTo>
                  <a:cubicBezTo>
                    <a:pt x="198" y="579"/>
                    <a:pt x="197" y="579"/>
                    <a:pt x="197" y="580"/>
                  </a:cubicBezTo>
                  <a:cubicBezTo>
                    <a:pt x="196" y="580"/>
                    <a:pt x="196" y="581"/>
                    <a:pt x="195" y="582"/>
                  </a:cubicBezTo>
                  <a:cubicBezTo>
                    <a:pt x="194" y="582"/>
                    <a:pt x="194" y="583"/>
                    <a:pt x="194" y="584"/>
                  </a:cubicBezTo>
                  <a:cubicBezTo>
                    <a:pt x="195" y="585"/>
                    <a:pt x="195" y="586"/>
                    <a:pt x="195" y="588"/>
                  </a:cubicBezTo>
                  <a:cubicBezTo>
                    <a:pt x="195" y="588"/>
                    <a:pt x="195" y="589"/>
                    <a:pt x="195" y="589"/>
                  </a:cubicBezTo>
                  <a:cubicBezTo>
                    <a:pt x="197" y="590"/>
                    <a:pt x="197" y="592"/>
                    <a:pt x="197" y="593"/>
                  </a:cubicBezTo>
                  <a:cubicBezTo>
                    <a:pt x="197" y="594"/>
                    <a:pt x="197" y="596"/>
                    <a:pt x="198" y="596"/>
                  </a:cubicBezTo>
                  <a:cubicBezTo>
                    <a:pt x="198" y="595"/>
                    <a:pt x="198" y="594"/>
                    <a:pt x="199" y="593"/>
                  </a:cubicBezTo>
                  <a:cubicBezTo>
                    <a:pt x="199" y="593"/>
                    <a:pt x="199" y="592"/>
                    <a:pt x="199" y="592"/>
                  </a:cubicBezTo>
                  <a:cubicBezTo>
                    <a:pt x="200" y="592"/>
                    <a:pt x="201" y="593"/>
                    <a:pt x="201" y="593"/>
                  </a:cubicBezTo>
                  <a:cubicBezTo>
                    <a:pt x="201" y="595"/>
                    <a:pt x="204" y="595"/>
                    <a:pt x="205" y="597"/>
                  </a:cubicBezTo>
                  <a:cubicBezTo>
                    <a:pt x="205" y="598"/>
                    <a:pt x="206" y="598"/>
                    <a:pt x="206" y="597"/>
                  </a:cubicBezTo>
                  <a:cubicBezTo>
                    <a:pt x="207" y="597"/>
                    <a:pt x="208" y="598"/>
                    <a:pt x="209" y="599"/>
                  </a:cubicBezTo>
                  <a:cubicBezTo>
                    <a:pt x="209" y="600"/>
                    <a:pt x="210" y="601"/>
                    <a:pt x="210" y="602"/>
                  </a:cubicBezTo>
                  <a:cubicBezTo>
                    <a:pt x="210" y="603"/>
                    <a:pt x="211" y="603"/>
                    <a:pt x="211" y="603"/>
                  </a:cubicBezTo>
                  <a:cubicBezTo>
                    <a:pt x="211" y="603"/>
                    <a:pt x="211" y="603"/>
                    <a:pt x="211" y="602"/>
                  </a:cubicBezTo>
                  <a:cubicBezTo>
                    <a:pt x="212" y="601"/>
                    <a:pt x="212" y="600"/>
                    <a:pt x="213" y="599"/>
                  </a:cubicBezTo>
                  <a:cubicBezTo>
                    <a:pt x="213" y="599"/>
                    <a:pt x="214" y="599"/>
                    <a:pt x="214" y="598"/>
                  </a:cubicBezTo>
                  <a:cubicBezTo>
                    <a:pt x="214" y="598"/>
                    <a:pt x="215" y="599"/>
                    <a:pt x="215" y="599"/>
                  </a:cubicBezTo>
                  <a:cubicBezTo>
                    <a:pt x="215" y="600"/>
                    <a:pt x="216" y="602"/>
                    <a:pt x="216" y="603"/>
                  </a:cubicBezTo>
                  <a:cubicBezTo>
                    <a:pt x="216" y="604"/>
                    <a:pt x="216" y="605"/>
                    <a:pt x="215" y="605"/>
                  </a:cubicBezTo>
                  <a:cubicBezTo>
                    <a:pt x="214" y="606"/>
                    <a:pt x="212" y="607"/>
                    <a:pt x="212" y="609"/>
                  </a:cubicBezTo>
                  <a:cubicBezTo>
                    <a:pt x="211" y="609"/>
                    <a:pt x="211" y="609"/>
                    <a:pt x="211" y="609"/>
                  </a:cubicBezTo>
                  <a:cubicBezTo>
                    <a:pt x="209" y="608"/>
                    <a:pt x="207" y="608"/>
                    <a:pt x="206" y="606"/>
                  </a:cubicBezTo>
                  <a:cubicBezTo>
                    <a:pt x="205" y="605"/>
                    <a:pt x="205" y="604"/>
                    <a:pt x="204" y="603"/>
                  </a:cubicBezTo>
                  <a:cubicBezTo>
                    <a:pt x="204" y="603"/>
                    <a:pt x="203" y="602"/>
                    <a:pt x="202" y="602"/>
                  </a:cubicBezTo>
                  <a:cubicBezTo>
                    <a:pt x="199" y="601"/>
                    <a:pt x="197" y="600"/>
                    <a:pt x="195" y="597"/>
                  </a:cubicBezTo>
                  <a:cubicBezTo>
                    <a:pt x="195" y="597"/>
                    <a:pt x="195" y="597"/>
                    <a:pt x="194" y="597"/>
                  </a:cubicBezTo>
                  <a:cubicBezTo>
                    <a:pt x="192" y="599"/>
                    <a:pt x="189" y="601"/>
                    <a:pt x="186" y="602"/>
                  </a:cubicBezTo>
                  <a:cubicBezTo>
                    <a:pt x="184" y="602"/>
                    <a:pt x="184" y="603"/>
                    <a:pt x="183" y="604"/>
                  </a:cubicBezTo>
                  <a:cubicBezTo>
                    <a:pt x="183" y="606"/>
                    <a:pt x="182" y="607"/>
                    <a:pt x="181" y="608"/>
                  </a:cubicBezTo>
                  <a:cubicBezTo>
                    <a:pt x="181" y="609"/>
                    <a:pt x="181" y="610"/>
                    <a:pt x="181" y="611"/>
                  </a:cubicBezTo>
                  <a:cubicBezTo>
                    <a:pt x="182" y="612"/>
                    <a:pt x="182" y="612"/>
                    <a:pt x="183" y="612"/>
                  </a:cubicBezTo>
                  <a:cubicBezTo>
                    <a:pt x="183" y="611"/>
                    <a:pt x="184" y="611"/>
                    <a:pt x="185" y="611"/>
                  </a:cubicBezTo>
                  <a:cubicBezTo>
                    <a:pt x="187" y="612"/>
                    <a:pt x="187" y="611"/>
                    <a:pt x="188" y="609"/>
                  </a:cubicBezTo>
                  <a:cubicBezTo>
                    <a:pt x="189" y="607"/>
                    <a:pt x="190" y="605"/>
                    <a:pt x="192" y="603"/>
                  </a:cubicBezTo>
                  <a:cubicBezTo>
                    <a:pt x="192" y="603"/>
                    <a:pt x="193" y="603"/>
                    <a:pt x="193" y="603"/>
                  </a:cubicBezTo>
                  <a:cubicBezTo>
                    <a:pt x="194" y="603"/>
                    <a:pt x="195" y="604"/>
                    <a:pt x="194" y="604"/>
                  </a:cubicBezTo>
                  <a:cubicBezTo>
                    <a:pt x="194" y="606"/>
                    <a:pt x="194" y="608"/>
                    <a:pt x="194" y="610"/>
                  </a:cubicBezTo>
                  <a:cubicBezTo>
                    <a:pt x="194" y="611"/>
                    <a:pt x="193" y="611"/>
                    <a:pt x="193" y="612"/>
                  </a:cubicBezTo>
                  <a:cubicBezTo>
                    <a:pt x="192" y="613"/>
                    <a:pt x="191" y="614"/>
                    <a:pt x="190" y="614"/>
                  </a:cubicBezTo>
                  <a:cubicBezTo>
                    <a:pt x="189" y="615"/>
                    <a:pt x="188" y="617"/>
                    <a:pt x="188" y="618"/>
                  </a:cubicBezTo>
                  <a:cubicBezTo>
                    <a:pt x="188" y="619"/>
                    <a:pt x="188" y="620"/>
                    <a:pt x="189" y="620"/>
                  </a:cubicBezTo>
                  <a:cubicBezTo>
                    <a:pt x="190" y="620"/>
                    <a:pt x="190" y="620"/>
                    <a:pt x="190" y="619"/>
                  </a:cubicBezTo>
                  <a:cubicBezTo>
                    <a:pt x="191" y="617"/>
                    <a:pt x="192" y="615"/>
                    <a:pt x="195" y="615"/>
                  </a:cubicBezTo>
                  <a:cubicBezTo>
                    <a:pt x="196" y="615"/>
                    <a:pt x="196" y="614"/>
                    <a:pt x="197" y="613"/>
                  </a:cubicBezTo>
                  <a:cubicBezTo>
                    <a:pt x="198" y="612"/>
                    <a:pt x="199" y="612"/>
                    <a:pt x="200" y="613"/>
                  </a:cubicBezTo>
                  <a:cubicBezTo>
                    <a:pt x="201" y="614"/>
                    <a:pt x="201" y="614"/>
                    <a:pt x="201" y="615"/>
                  </a:cubicBezTo>
                  <a:cubicBezTo>
                    <a:pt x="200" y="616"/>
                    <a:pt x="200" y="617"/>
                    <a:pt x="199" y="618"/>
                  </a:cubicBezTo>
                  <a:cubicBezTo>
                    <a:pt x="198" y="620"/>
                    <a:pt x="198" y="621"/>
                    <a:pt x="198" y="623"/>
                  </a:cubicBezTo>
                  <a:cubicBezTo>
                    <a:pt x="198" y="624"/>
                    <a:pt x="198" y="624"/>
                    <a:pt x="199" y="624"/>
                  </a:cubicBezTo>
                  <a:cubicBezTo>
                    <a:pt x="201" y="622"/>
                    <a:pt x="203" y="624"/>
                    <a:pt x="205" y="624"/>
                  </a:cubicBezTo>
                  <a:cubicBezTo>
                    <a:pt x="207" y="624"/>
                    <a:pt x="207" y="626"/>
                    <a:pt x="206" y="627"/>
                  </a:cubicBezTo>
                  <a:cubicBezTo>
                    <a:pt x="206" y="628"/>
                    <a:pt x="205" y="629"/>
                    <a:pt x="203" y="630"/>
                  </a:cubicBezTo>
                  <a:cubicBezTo>
                    <a:pt x="202" y="630"/>
                    <a:pt x="201" y="630"/>
                    <a:pt x="200" y="629"/>
                  </a:cubicBezTo>
                  <a:cubicBezTo>
                    <a:pt x="199" y="628"/>
                    <a:pt x="198" y="628"/>
                    <a:pt x="198" y="629"/>
                  </a:cubicBezTo>
                  <a:cubicBezTo>
                    <a:pt x="198" y="630"/>
                    <a:pt x="198" y="631"/>
                    <a:pt x="198" y="631"/>
                  </a:cubicBezTo>
                  <a:cubicBezTo>
                    <a:pt x="198" y="632"/>
                    <a:pt x="198" y="632"/>
                    <a:pt x="197" y="632"/>
                  </a:cubicBezTo>
                  <a:cubicBezTo>
                    <a:pt x="196" y="633"/>
                    <a:pt x="196" y="632"/>
                    <a:pt x="196" y="632"/>
                  </a:cubicBezTo>
                  <a:cubicBezTo>
                    <a:pt x="195" y="631"/>
                    <a:pt x="195" y="631"/>
                    <a:pt x="195" y="630"/>
                  </a:cubicBezTo>
                  <a:cubicBezTo>
                    <a:pt x="194" y="633"/>
                    <a:pt x="192" y="635"/>
                    <a:pt x="191" y="637"/>
                  </a:cubicBezTo>
                  <a:cubicBezTo>
                    <a:pt x="190" y="638"/>
                    <a:pt x="189" y="639"/>
                    <a:pt x="188" y="639"/>
                  </a:cubicBezTo>
                  <a:cubicBezTo>
                    <a:pt x="186" y="639"/>
                    <a:pt x="184" y="638"/>
                    <a:pt x="183" y="638"/>
                  </a:cubicBezTo>
                  <a:cubicBezTo>
                    <a:pt x="181" y="638"/>
                    <a:pt x="179" y="638"/>
                    <a:pt x="178" y="640"/>
                  </a:cubicBezTo>
                  <a:cubicBezTo>
                    <a:pt x="176" y="642"/>
                    <a:pt x="174" y="642"/>
                    <a:pt x="172" y="640"/>
                  </a:cubicBezTo>
                  <a:cubicBezTo>
                    <a:pt x="171" y="640"/>
                    <a:pt x="170" y="639"/>
                    <a:pt x="169" y="639"/>
                  </a:cubicBezTo>
                  <a:cubicBezTo>
                    <a:pt x="169" y="639"/>
                    <a:pt x="168" y="640"/>
                    <a:pt x="168" y="641"/>
                  </a:cubicBezTo>
                  <a:cubicBezTo>
                    <a:pt x="168" y="641"/>
                    <a:pt x="168" y="642"/>
                    <a:pt x="169" y="643"/>
                  </a:cubicBezTo>
                  <a:cubicBezTo>
                    <a:pt x="169" y="644"/>
                    <a:pt x="169" y="646"/>
                    <a:pt x="169" y="647"/>
                  </a:cubicBezTo>
                  <a:cubicBezTo>
                    <a:pt x="168" y="648"/>
                    <a:pt x="168" y="648"/>
                    <a:pt x="168" y="649"/>
                  </a:cubicBezTo>
                  <a:cubicBezTo>
                    <a:pt x="166" y="651"/>
                    <a:pt x="165" y="651"/>
                    <a:pt x="163" y="649"/>
                  </a:cubicBezTo>
                  <a:cubicBezTo>
                    <a:pt x="162" y="647"/>
                    <a:pt x="161" y="646"/>
                    <a:pt x="160" y="645"/>
                  </a:cubicBezTo>
                  <a:cubicBezTo>
                    <a:pt x="159" y="644"/>
                    <a:pt x="159" y="643"/>
                    <a:pt x="158" y="642"/>
                  </a:cubicBezTo>
                  <a:cubicBezTo>
                    <a:pt x="157" y="641"/>
                    <a:pt x="156" y="640"/>
                    <a:pt x="154" y="640"/>
                  </a:cubicBezTo>
                  <a:cubicBezTo>
                    <a:pt x="151" y="641"/>
                    <a:pt x="149" y="639"/>
                    <a:pt x="147" y="637"/>
                  </a:cubicBezTo>
                  <a:cubicBezTo>
                    <a:pt x="146" y="636"/>
                    <a:pt x="144" y="635"/>
                    <a:pt x="142" y="634"/>
                  </a:cubicBezTo>
                  <a:cubicBezTo>
                    <a:pt x="141" y="634"/>
                    <a:pt x="141" y="634"/>
                    <a:pt x="140" y="635"/>
                  </a:cubicBezTo>
                  <a:cubicBezTo>
                    <a:pt x="140" y="635"/>
                    <a:pt x="140" y="636"/>
                    <a:pt x="140" y="636"/>
                  </a:cubicBezTo>
                  <a:cubicBezTo>
                    <a:pt x="139" y="637"/>
                    <a:pt x="138" y="637"/>
                    <a:pt x="137" y="636"/>
                  </a:cubicBezTo>
                  <a:cubicBezTo>
                    <a:pt x="137" y="635"/>
                    <a:pt x="136" y="634"/>
                    <a:pt x="135" y="633"/>
                  </a:cubicBezTo>
                  <a:cubicBezTo>
                    <a:pt x="135" y="633"/>
                    <a:pt x="135" y="633"/>
                    <a:pt x="134" y="634"/>
                  </a:cubicBezTo>
                  <a:cubicBezTo>
                    <a:pt x="134" y="634"/>
                    <a:pt x="134" y="634"/>
                    <a:pt x="134" y="634"/>
                  </a:cubicBezTo>
                  <a:cubicBezTo>
                    <a:pt x="135" y="635"/>
                    <a:pt x="135" y="636"/>
                    <a:pt x="135" y="637"/>
                  </a:cubicBezTo>
                  <a:cubicBezTo>
                    <a:pt x="136" y="637"/>
                    <a:pt x="136" y="638"/>
                    <a:pt x="135" y="639"/>
                  </a:cubicBezTo>
                  <a:cubicBezTo>
                    <a:pt x="135" y="640"/>
                    <a:pt x="134" y="640"/>
                    <a:pt x="133" y="640"/>
                  </a:cubicBezTo>
                  <a:cubicBezTo>
                    <a:pt x="133" y="640"/>
                    <a:pt x="133" y="640"/>
                    <a:pt x="132" y="640"/>
                  </a:cubicBezTo>
                  <a:cubicBezTo>
                    <a:pt x="131" y="639"/>
                    <a:pt x="129" y="640"/>
                    <a:pt x="128" y="641"/>
                  </a:cubicBezTo>
                  <a:cubicBezTo>
                    <a:pt x="128" y="642"/>
                    <a:pt x="128" y="643"/>
                    <a:pt x="127" y="643"/>
                  </a:cubicBezTo>
                  <a:cubicBezTo>
                    <a:pt x="127" y="644"/>
                    <a:pt x="126" y="644"/>
                    <a:pt x="126" y="643"/>
                  </a:cubicBezTo>
                  <a:cubicBezTo>
                    <a:pt x="125" y="643"/>
                    <a:pt x="125" y="643"/>
                    <a:pt x="124" y="643"/>
                  </a:cubicBezTo>
                  <a:cubicBezTo>
                    <a:pt x="122" y="644"/>
                    <a:pt x="120" y="644"/>
                    <a:pt x="118" y="644"/>
                  </a:cubicBezTo>
                  <a:cubicBezTo>
                    <a:pt x="118" y="644"/>
                    <a:pt x="117" y="644"/>
                    <a:pt x="117" y="645"/>
                  </a:cubicBezTo>
                  <a:cubicBezTo>
                    <a:pt x="117" y="645"/>
                    <a:pt x="117" y="646"/>
                    <a:pt x="118" y="646"/>
                  </a:cubicBezTo>
                  <a:cubicBezTo>
                    <a:pt x="118" y="646"/>
                    <a:pt x="119" y="647"/>
                    <a:pt x="120" y="647"/>
                  </a:cubicBezTo>
                  <a:cubicBezTo>
                    <a:pt x="122" y="647"/>
                    <a:pt x="123" y="649"/>
                    <a:pt x="122" y="650"/>
                  </a:cubicBezTo>
                  <a:cubicBezTo>
                    <a:pt x="122" y="652"/>
                    <a:pt x="123" y="654"/>
                    <a:pt x="121" y="655"/>
                  </a:cubicBezTo>
                  <a:cubicBezTo>
                    <a:pt x="121" y="656"/>
                    <a:pt x="120" y="656"/>
                    <a:pt x="119" y="656"/>
                  </a:cubicBezTo>
                  <a:cubicBezTo>
                    <a:pt x="119" y="656"/>
                    <a:pt x="119" y="655"/>
                    <a:pt x="119" y="655"/>
                  </a:cubicBezTo>
                  <a:cubicBezTo>
                    <a:pt x="119" y="654"/>
                    <a:pt x="119" y="653"/>
                    <a:pt x="119" y="652"/>
                  </a:cubicBezTo>
                  <a:cubicBezTo>
                    <a:pt x="119" y="651"/>
                    <a:pt x="119" y="650"/>
                    <a:pt x="118" y="650"/>
                  </a:cubicBezTo>
                  <a:cubicBezTo>
                    <a:pt x="118" y="649"/>
                    <a:pt x="116" y="650"/>
                    <a:pt x="116" y="651"/>
                  </a:cubicBezTo>
                  <a:cubicBezTo>
                    <a:pt x="116" y="652"/>
                    <a:pt x="116" y="652"/>
                    <a:pt x="116" y="652"/>
                  </a:cubicBezTo>
                  <a:cubicBezTo>
                    <a:pt x="116" y="655"/>
                    <a:pt x="115" y="657"/>
                    <a:pt x="114" y="658"/>
                  </a:cubicBezTo>
                  <a:cubicBezTo>
                    <a:pt x="114" y="660"/>
                    <a:pt x="113" y="663"/>
                    <a:pt x="114" y="665"/>
                  </a:cubicBezTo>
                  <a:cubicBezTo>
                    <a:pt x="114" y="667"/>
                    <a:pt x="113" y="668"/>
                    <a:pt x="111" y="669"/>
                  </a:cubicBezTo>
                  <a:cubicBezTo>
                    <a:pt x="110" y="669"/>
                    <a:pt x="108" y="670"/>
                    <a:pt x="107" y="671"/>
                  </a:cubicBezTo>
                  <a:cubicBezTo>
                    <a:pt x="106" y="671"/>
                    <a:pt x="106" y="672"/>
                    <a:pt x="106" y="672"/>
                  </a:cubicBezTo>
                  <a:cubicBezTo>
                    <a:pt x="106" y="673"/>
                    <a:pt x="107" y="674"/>
                    <a:pt x="108" y="674"/>
                  </a:cubicBezTo>
                  <a:cubicBezTo>
                    <a:pt x="109" y="674"/>
                    <a:pt x="109" y="674"/>
                    <a:pt x="110" y="673"/>
                  </a:cubicBezTo>
                  <a:cubicBezTo>
                    <a:pt x="111" y="673"/>
                    <a:pt x="111" y="674"/>
                    <a:pt x="111" y="674"/>
                  </a:cubicBezTo>
                  <a:cubicBezTo>
                    <a:pt x="111" y="674"/>
                    <a:pt x="111" y="675"/>
                    <a:pt x="111" y="675"/>
                  </a:cubicBezTo>
                  <a:cubicBezTo>
                    <a:pt x="110" y="676"/>
                    <a:pt x="108" y="677"/>
                    <a:pt x="107" y="678"/>
                  </a:cubicBezTo>
                  <a:cubicBezTo>
                    <a:pt x="106" y="680"/>
                    <a:pt x="106" y="680"/>
                    <a:pt x="103" y="679"/>
                  </a:cubicBezTo>
                  <a:cubicBezTo>
                    <a:pt x="102" y="678"/>
                    <a:pt x="101" y="678"/>
                    <a:pt x="100" y="680"/>
                  </a:cubicBezTo>
                  <a:cubicBezTo>
                    <a:pt x="99" y="681"/>
                    <a:pt x="98" y="682"/>
                    <a:pt x="98" y="684"/>
                  </a:cubicBezTo>
                  <a:cubicBezTo>
                    <a:pt x="97" y="685"/>
                    <a:pt x="97" y="686"/>
                    <a:pt x="96" y="687"/>
                  </a:cubicBezTo>
                  <a:cubicBezTo>
                    <a:pt x="95" y="688"/>
                    <a:pt x="94" y="689"/>
                    <a:pt x="93" y="689"/>
                  </a:cubicBezTo>
                  <a:cubicBezTo>
                    <a:pt x="92" y="689"/>
                    <a:pt x="91" y="689"/>
                    <a:pt x="91" y="688"/>
                  </a:cubicBezTo>
                  <a:cubicBezTo>
                    <a:pt x="90" y="686"/>
                    <a:pt x="89" y="686"/>
                    <a:pt x="88" y="686"/>
                  </a:cubicBezTo>
                  <a:cubicBezTo>
                    <a:pt x="87" y="687"/>
                    <a:pt x="86" y="686"/>
                    <a:pt x="86" y="685"/>
                  </a:cubicBezTo>
                  <a:cubicBezTo>
                    <a:pt x="87" y="683"/>
                    <a:pt x="87" y="681"/>
                    <a:pt x="86" y="678"/>
                  </a:cubicBezTo>
                  <a:cubicBezTo>
                    <a:pt x="86" y="677"/>
                    <a:pt x="86" y="676"/>
                    <a:pt x="87" y="675"/>
                  </a:cubicBezTo>
                  <a:cubicBezTo>
                    <a:pt x="89" y="674"/>
                    <a:pt x="89" y="671"/>
                    <a:pt x="89" y="669"/>
                  </a:cubicBezTo>
                  <a:cubicBezTo>
                    <a:pt x="89" y="668"/>
                    <a:pt x="89" y="667"/>
                    <a:pt x="89" y="667"/>
                  </a:cubicBezTo>
                  <a:cubicBezTo>
                    <a:pt x="87" y="667"/>
                    <a:pt x="86" y="667"/>
                    <a:pt x="85" y="665"/>
                  </a:cubicBezTo>
                  <a:cubicBezTo>
                    <a:pt x="84" y="664"/>
                    <a:pt x="83" y="663"/>
                    <a:pt x="81" y="661"/>
                  </a:cubicBezTo>
                  <a:cubicBezTo>
                    <a:pt x="80" y="661"/>
                    <a:pt x="80" y="659"/>
                    <a:pt x="80" y="658"/>
                  </a:cubicBezTo>
                  <a:cubicBezTo>
                    <a:pt x="79" y="657"/>
                    <a:pt x="79" y="656"/>
                    <a:pt x="77" y="656"/>
                  </a:cubicBezTo>
                  <a:cubicBezTo>
                    <a:pt x="76" y="657"/>
                    <a:pt x="74" y="657"/>
                    <a:pt x="72" y="657"/>
                  </a:cubicBezTo>
                  <a:cubicBezTo>
                    <a:pt x="71" y="657"/>
                    <a:pt x="70" y="657"/>
                    <a:pt x="69" y="657"/>
                  </a:cubicBezTo>
                  <a:cubicBezTo>
                    <a:pt x="68" y="657"/>
                    <a:pt x="67" y="657"/>
                    <a:pt x="66" y="656"/>
                  </a:cubicBezTo>
                  <a:cubicBezTo>
                    <a:pt x="65" y="656"/>
                    <a:pt x="65" y="654"/>
                    <a:pt x="65" y="653"/>
                  </a:cubicBezTo>
                  <a:cubicBezTo>
                    <a:pt x="65" y="653"/>
                    <a:pt x="65" y="652"/>
                    <a:pt x="64" y="652"/>
                  </a:cubicBezTo>
                  <a:cubicBezTo>
                    <a:pt x="63" y="650"/>
                    <a:pt x="63" y="649"/>
                    <a:pt x="63" y="647"/>
                  </a:cubicBezTo>
                  <a:cubicBezTo>
                    <a:pt x="63" y="646"/>
                    <a:pt x="63" y="645"/>
                    <a:pt x="62" y="645"/>
                  </a:cubicBezTo>
                  <a:cubicBezTo>
                    <a:pt x="61" y="644"/>
                    <a:pt x="61" y="642"/>
                    <a:pt x="62" y="641"/>
                  </a:cubicBezTo>
                  <a:cubicBezTo>
                    <a:pt x="62" y="640"/>
                    <a:pt x="62" y="639"/>
                    <a:pt x="61" y="638"/>
                  </a:cubicBezTo>
                  <a:cubicBezTo>
                    <a:pt x="61" y="637"/>
                    <a:pt x="61" y="637"/>
                    <a:pt x="60" y="637"/>
                  </a:cubicBezTo>
                  <a:cubicBezTo>
                    <a:pt x="60" y="637"/>
                    <a:pt x="60" y="637"/>
                    <a:pt x="60" y="638"/>
                  </a:cubicBezTo>
                  <a:cubicBezTo>
                    <a:pt x="59" y="638"/>
                    <a:pt x="59" y="639"/>
                    <a:pt x="59" y="639"/>
                  </a:cubicBezTo>
                  <a:cubicBezTo>
                    <a:pt x="58" y="641"/>
                    <a:pt x="58" y="643"/>
                    <a:pt x="57" y="645"/>
                  </a:cubicBezTo>
                  <a:cubicBezTo>
                    <a:pt x="56" y="648"/>
                    <a:pt x="56" y="650"/>
                    <a:pt x="57" y="653"/>
                  </a:cubicBezTo>
                  <a:cubicBezTo>
                    <a:pt x="58" y="654"/>
                    <a:pt x="58" y="655"/>
                    <a:pt x="58" y="656"/>
                  </a:cubicBezTo>
                  <a:cubicBezTo>
                    <a:pt x="58" y="657"/>
                    <a:pt x="57" y="658"/>
                    <a:pt x="55" y="659"/>
                  </a:cubicBezTo>
                  <a:cubicBezTo>
                    <a:pt x="54" y="659"/>
                    <a:pt x="53" y="659"/>
                    <a:pt x="51" y="659"/>
                  </a:cubicBezTo>
                  <a:cubicBezTo>
                    <a:pt x="51" y="659"/>
                    <a:pt x="50" y="660"/>
                    <a:pt x="50" y="660"/>
                  </a:cubicBezTo>
                  <a:cubicBezTo>
                    <a:pt x="51" y="664"/>
                    <a:pt x="49" y="666"/>
                    <a:pt x="46" y="667"/>
                  </a:cubicBezTo>
                  <a:cubicBezTo>
                    <a:pt x="45" y="668"/>
                    <a:pt x="45" y="669"/>
                    <a:pt x="45" y="670"/>
                  </a:cubicBezTo>
                  <a:cubicBezTo>
                    <a:pt x="45" y="673"/>
                    <a:pt x="45" y="673"/>
                    <a:pt x="42" y="674"/>
                  </a:cubicBezTo>
                  <a:cubicBezTo>
                    <a:pt x="40" y="674"/>
                    <a:pt x="39" y="674"/>
                    <a:pt x="39" y="677"/>
                  </a:cubicBezTo>
                  <a:cubicBezTo>
                    <a:pt x="39" y="678"/>
                    <a:pt x="39" y="679"/>
                    <a:pt x="39" y="680"/>
                  </a:cubicBezTo>
                  <a:cubicBezTo>
                    <a:pt x="38" y="682"/>
                    <a:pt x="38" y="683"/>
                    <a:pt x="40" y="684"/>
                  </a:cubicBezTo>
                  <a:cubicBezTo>
                    <a:pt x="41" y="685"/>
                    <a:pt x="42" y="685"/>
                    <a:pt x="43" y="684"/>
                  </a:cubicBezTo>
                  <a:cubicBezTo>
                    <a:pt x="43" y="683"/>
                    <a:pt x="43" y="683"/>
                    <a:pt x="44" y="682"/>
                  </a:cubicBezTo>
                  <a:cubicBezTo>
                    <a:pt x="45" y="681"/>
                    <a:pt x="47" y="682"/>
                    <a:pt x="48" y="682"/>
                  </a:cubicBezTo>
                  <a:cubicBezTo>
                    <a:pt x="49" y="683"/>
                    <a:pt x="50" y="685"/>
                    <a:pt x="49" y="686"/>
                  </a:cubicBezTo>
                  <a:cubicBezTo>
                    <a:pt x="49" y="687"/>
                    <a:pt x="49" y="687"/>
                    <a:pt x="49" y="687"/>
                  </a:cubicBezTo>
                  <a:cubicBezTo>
                    <a:pt x="47" y="689"/>
                    <a:pt x="48" y="692"/>
                    <a:pt x="49" y="694"/>
                  </a:cubicBezTo>
                  <a:cubicBezTo>
                    <a:pt x="50" y="695"/>
                    <a:pt x="51" y="695"/>
                    <a:pt x="51" y="696"/>
                  </a:cubicBezTo>
                  <a:cubicBezTo>
                    <a:pt x="52" y="697"/>
                    <a:pt x="52" y="698"/>
                    <a:pt x="52" y="699"/>
                  </a:cubicBezTo>
                  <a:cubicBezTo>
                    <a:pt x="52" y="700"/>
                    <a:pt x="51" y="701"/>
                    <a:pt x="51" y="701"/>
                  </a:cubicBezTo>
                  <a:cubicBezTo>
                    <a:pt x="50" y="701"/>
                    <a:pt x="49" y="701"/>
                    <a:pt x="49" y="701"/>
                  </a:cubicBezTo>
                  <a:cubicBezTo>
                    <a:pt x="47" y="698"/>
                    <a:pt x="44" y="697"/>
                    <a:pt x="43" y="694"/>
                  </a:cubicBezTo>
                  <a:cubicBezTo>
                    <a:pt x="43" y="694"/>
                    <a:pt x="43" y="694"/>
                    <a:pt x="42" y="693"/>
                  </a:cubicBezTo>
                  <a:cubicBezTo>
                    <a:pt x="41" y="693"/>
                    <a:pt x="40" y="693"/>
                    <a:pt x="40" y="695"/>
                  </a:cubicBezTo>
                  <a:cubicBezTo>
                    <a:pt x="39" y="696"/>
                    <a:pt x="40" y="698"/>
                    <a:pt x="41" y="699"/>
                  </a:cubicBezTo>
                  <a:cubicBezTo>
                    <a:pt x="41" y="701"/>
                    <a:pt x="41" y="703"/>
                    <a:pt x="39" y="704"/>
                  </a:cubicBezTo>
                  <a:cubicBezTo>
                    <a:pt x="39" y="705"/>
                    <a:pt x="38" y="705"/>
                    <a:pt x="37" y="705"/>
                  </a:cubicBezTo>
                  <a:cubicBezTo>
                    <a:pt x="36" y="704"/>
                    <a:pt x="37" y="703"/>
                    <a:pt x="37" y="703"/>
                  </a:cubicBezTo>
                  <a:cubicBezTo>
                    <a:pt x="38" y="700"/>
                    <a:pt x="37" y="699"/>
                    <a:pt x="35" y="697"/>
                  </a:cubicBezTo>
                  <a:cubicBezTo>
                    <a:pt x="35" y="697"/>
                    <a:pt x="34" y="696"/>
                    <a:pt x="33" y="696"/>
                  </a:cubicBezTo>
                  <a:cubicBezTo>
                    <a:pt x="33" y="696"/>
                    <a:pt x="32" y="696"/>
                    <a:pt x="32" y="696"/>
                  </a:cubicBezTo>
                  <a:cubicBezTo>
                    <a:pt x="32" y="697"/>
                    <a:pt x="32" y="697"/>
                    <a:pt x="32" y="698"/>
                  </a:cubicBezTo>
                  <a:cubicBezTo>
                    <a:pt x="32" y="698"/>
                    <a:pt x="32" y="699"/>
                    <a:pt x="33" y="700"/>
                  </a:cubicBezTo>
                  <a:cubicBezTo>
                    <a:pt x="33" y="701"/>
                    <a:pt x="34" y="701"/>
                    <a:pt x="33" y="702"/>
                  </a:cubicBezTo>
                  <a:cubicBezTo>
                    <a:pt x="33" y="702"/>
                    <a:pt x="32" y="702"/>
                    <a:pt x="31" y="703"/>
                  </a:cubicBezTo>
                  <a:cubicBezTo>
                    <a:pt x="30" y="703"/>
                    <a:pt x="30" y="704"/>
                    <a:pt x="30" y="704"/>
                  </a:cubicBezTo>
                  <a:cubicBezTo>
                    <a:pt x="31" y="705"/>
                    <a:pt x="32" y="707"/>
                    <a:pt x="33" y="708"/>
                  </a:cubicBezTo>
                  <a:cubicBezTo>
                    <a:pt x="33" y="709"/>
                    <a:pt x="34" y="710"/>
                    <a:pt x="33" y="711"/>
                  </a:cubicBezTo>
                  <a:cubicBezTo>
                    <a:pt x="31" y="713"/>
                    <a:pt x="31" y="715"/>
                    <a:pt x="31" y="717"/>
                  </a:cubicBezTo>
                  <a:cubicBezTo>
                    <a:pt x="30" y="717"/>
                    <a:pt x="28" y="716"/>
                    <a:pt x="27" y="716"/>
                  </a:cubicBezTo>
                  <a:cubicBezTo>
                    <a:pt x="26" y="715"/>
                    <a:pt x="26" y="715"/>
                    <a:pt x="26" y="713"/>
                  </a:cubicBezTo>
                  <a:cubicBezTo>
                    <a:pt x="27" y="711"/>
                    <a:pt x="27" y="710"/>
                    <a:pt x="25" y="709"/>
                  </a:cubicBezTo>
                  <a:cubicBezTo>
                    <a:pt x="23" y="709"/>
                    <a:pt x="22" y="709"/>
                    <a:pt x="21" y="708"/>
                  </a:cubicBezTo>
                  <a:cubicBezTo>
                    <a:pt x="19" y="708"/>
                    <a:pt x="19" y="707"/>
                    <a:pt x="19" y="705"/>
                  </a:cubicBezTo>
                  <a:cubicBezTo>
                    <a:pt x="20" y="704"/>
                    <a:pt x="20" y="703"/>
                    <a:pt x="19" y="702"/>
                  </a:cubicBezTo>
                  <a:cubicBezTo>
                    <a:pt x="18" y="701"/>
                    <a:pt x="18" y="700"/>
                    <a:pt x="18" y="699"/>
                  </a:cubicBezTo>
                  <a:cubicBezTo>
                    <a:pt x="18" y="698"/>
                    <a:pt x="18" y="696"/>
                    <a:pt x="18" y="695"/>
                  </a:cubicBezTo>
                  <a:cubicBezTo>
                    <a:pt x="18" y="694"/>
                    <a:pt x="19" y="694"/>
                    <a:pt x="18" y="693"/>
                  </a:cubicBezTo>
                  <a:cubicBezTo>
                    <a:pt x="17" y="691"/>
                    <a:pt x="16" y="691"/>
                    <a:pt x="15" y="691"/>
                  </a:cubicBezTo>
                  <a:cubicBezTo>
                    <a:pt x="15" y="694"/>
                    <a:pt x="14" y="697"/>
                    <a:pt x="14" y="700"/>
                  </a:cubicBezTo>
                  <a:cubicBezTo>
                    <a:pt x="14" y="702"/>
                    <a:pt x="14" y="703"/>
                    <a:pt x="15" y="705"/>
                  </a:cubicBezTo>
                  <a:cubicBezTo>
                    <a:pt x="16" y="707"/>
                    <a:pt x="16" y="709"/>
                    <a:pt x="17" y="711"/>
                  </a:cubicBezTo>
                  <a:cubicBezTo>
                    <a:pt x="18" y="713"/>
                    <a:pt x="18" y="713"/>
                    <a:pt x="20" y="713"/>
                  </a:cubicBezTo>
                  <a:cubicBezTo>
                    <a:pt x="21" y="713"/>
                    <a:pt x="23" y="713"/>
                    <a:pt x="24" y="715"/>
                  </a:cubicBezTo>
                  <a:cubicBezTo>
                    <a:pt x="24" y="716"/>
                    <a:pt x="24" y="717"/>
                    <a:pt x="23" y="718"/>
                  </a:cubicBezTo>
                  <a:cubicBezTo>
                    <a:pt x="22" y="718"/>
                    <a:pt x="22" y="718"/>
                    <a:pt x="22" y="718"/>
                  </a:cubicBezTo>
                  <a:cubicBezTo>
                    <a:pt x="19" y="718"/>
                    <a:pt x="18" y="720"/>
                    <a:pt x="17" y="722"/>
                  </a:cubicBezTo>
                  <a:cubicBezTo>
                    <a:pt x="17" y="724"/>
                    <a:pt x="15" y="725"/>
                    <a:pt x="14" y="725"/>
                  </a:cubicBezTo>
                  <a:cubicBezTo>
                    <a:pt x="9" y="725"/>
                    <a:pt x="6" y="727"/>
                    <a:pt x="3" y="731"/>
                  </a:cubicBezTo>
                  <a:cubicBezTo>
                    <a:pt x="3" y="732"/>
                    <a:pt x="2" y="733"/>
                    <a:pt x="1" y="734"/>
                  </a:cubicBezTo>
                  <a:cubicBezTo>
                    <a:pt x="1" y="734"/>
                    <a:pt x="0" y="734"/>
                    <a:pt x="0" y="734"/>
                  </a:cubicBezTo>
                  <a:cubicBezTo>
                    <a:pt x="0" y="735"/>
                    <a:pt x="0" y="735"/>
                    <a:pt x="0" y="736"/>
                  </a:cubicBezTo>
                  <a:cubicBezTo>
                    <a:pt x="1" y="736"/>
                    <a:pt x="2" y="737"/>
                    <a:pt x="4" y="737"/>
                  </a:cubicBezTo>
                  <a:cubicBezTo>
                    <a:pt x="4" y="737"/>
                    <a:pt x="5" y="737"/>
                    <a:pt x="5" y="738"/>
                  </a:cubicBezTo>
                  <a:cubicBezTo>
                    <a:pt x="5" y="740"/>
                    <a:pt x="6" y="740"/>
                    <a:pt x="8" y="741"/>
                  </a:cubicBezTo>
                  <a:cubicBezTo>
                    <a:pt x="9" y="741"/>
                    <a:pt x="9" y="743"/>
                    <a:pt x="9" y="744"/>
                  </a:cubicBezTo>
                  <a:cubicBezTo>
                    <a:pt x="10" y="745"/>
                    <a:pt x="10" y="746"/>
                    <a:pt x="8" y="747"/>
                  </a:cubicBezTo>
                  <a:cubicBezTo>
                    <a:pt x="6" y="749"/>
                    <a:pt x="6" y="752"/>
                    <a:pt x="9" y="754"/>
                  </a:cubicBezTo>
                  <a:cubicBezTo>
                    <a:pt x="10" y="755"/>
                    <a:pt x="11" y="754"/>
                    <a:pt x="11" y="753"/>
                  </a:cubicBezTo>
                  <a:cubicBezTo>
                    <a:pt x="11" y="751"/>
                    <a:pt x="12" y="750"/>
                    <a:pt x="13" y="749"/>
                  </a:cubicBezTo>
                  <a:cubicBezTo>
                    <a:pt x="14" y="748"/>
                    <a:pt x="16" y="748"/>
                    <a:pt x="16" y="750"/>
                  </a:cubicBezTo>
                  <a:cubicBezTo>
                    <a:pt x="16" y="751"/>
                    <a:pt x="16" y="752"/>
                    <a:pt x="17" y="753"/>
                  </a:cubicBezTo>
                  <a:cubicBezTo>
                    <a:pt x="18" y="754"/>
                    <a:pt x="19" y="754"/>
                    <a:pt x="20" y="753"/>
                  </a:cubicBezTo>
                  <a:cubicBezTo>
                    <a:pt x="20" y="752"/>
                    <a:pt x="21" y="751"/>
                    <a:pt x="21" y="750"/>
                  </a:cubicBezTo>
                  <a:cubicBezTo>
                    <a:pt x="22" y="749"/>
                    <a:pt x="22" y="748"/>
                    <a:pt x="23" y="747"/>
                  </a:cubicBezTo>
                  <a:cubicBezTo>
                    <a:pt x="25" y="748"/>
                    <a:pt x="25" y="749"/>
                    <a:pt x="26" y="750"/>
                  </a:cubicBezTo>
                  <a:cubicBezTo>
                    <a:pt x="28" y="751"/>
                    <a:pt x="27" y="753"/>
                    <a:pt x="26" y="755"/>
                  </a:cubicBezTo>
                  <a:cubicBezTo>
                    <a:pt x="26" y="755"/>
                    <a:pt x="25" y="756"/>
                    <a:pt x="25" y="757"/>
                  </a:cubicBezTo>
                  <a:cubicBezTo>
                    <a:pt x="24" y="758"/>
                    <a:pt x="25" y="760"/>
                    <a:pt x="26" y="761"/>
                  </a:cubicBezTo>
                  <a:cubicBezTo>
                    <a:pt x="27" y="762"/>
                    <a:pt x="28" y="762"/>
                    <a:pt x="29" y="761"/>
                  </a:cubicBezTo>
                  <a:cubicBezTo>
                    <a:pt x="31" y="759"/>
                    <a:pt x="32" y="758"/>
                    <a:pt x="33" y="756"/>
                  </a:cubicBezTo>
                  <a:cubicBezTo>
                    <a:pt x="34" y="755"/>
                    <a:pt x="35" y="755"/>
                    <a:pt x="35" y="755"/>
                  </a:cubicBezTo>
                  <a:cubicBezTo>
                    <a:pt x="36" y="756"/>
                    <a:pt x="37" y="756"/>
                    <a:pt x="37" y="756"/>
                  </a:cubicBezTo>
                  <a:cubicBezTo>
                    <a:pt x="38" y="757"/>
                    <a:pt x="39" y="758"/>
                    <a:pt x="38" y="760"/>
                  </a:cubicBezTo>
                  <a:cubicBezTo>
                    <a:pt x="37" y="760"/>
                    <a:pt x="37" y="761"/>
                    <a:pt x="37" y="761"/>
                  </a:cubicBezTo>
                  <a:cubicBezTo>
                    <a:pt x="38" y="763"/>
                    <a:pt x="39" y="762"/>
                    <a:pt x="40" y="763"/>
                  </a:cubicBezTo>
                  <a:cubicBezTo>
                    <a:pt x="40" y="763"/>
                    <a:pt x="41" y="763"/>
                    <a:pt x="41" y="763"/>
                  </a:cubicBezTo>
                  <a:cubicBezTo>
                    <a:pt x="42" y="763"/>
                    <a:pt x="43" y="764"/>
                    <a:pt x="43" y="765"/>
                  </a:cubicBezTo>
                  <a:cubicBezTo>
                    <a:pt x="43" y="766"/>
                    <a:pt x="42" y="766"/>
                    <a:pt x="41" y="767"/>
                  </a:cubicBezTo>
                  <a:cubicBezTo>
                    <a:pt x="40" y="767"/>
                    <a:pt x="39" y="768"/>
                    <a:pt x="37" y="768"/>
                  </a:cubicBezTo>
                  <a:cubicBezTo>
                    <a:pt x="37" y="769"/>
                    <a:pt x="37" y="769"/>
                    <a:pt x="36" y="769"/>
                  </a:cubicBezTo>
                  <a:cubicBezTo>
                    <a:pt x="36" y="769"/>
                    <a:pt x="36" y="769"/>
                    <a:pt x="36" y="769"/>
                  </a:cubicBezTo>
                  <a:cubicBezTo>
                    <a:pt x="36" y="770"/>
                    <a:pt x="36" y="770"/>
                    <a:pt x="37" y="770"/>
                  </a:cubicBezTo>
                  <a:cubicBezTo>
                    <a:pt x="38" y="770"/>
                    <a:pt x="40" y="770"/>
                    <a:pt x="41" y="770"/>
                  </a:cubicBezTo>
                  <a:cubicBezTo>
                    <a:pt x="42" y="769"/>
                    <a:pt x="43" y="769"/>
                    <a:pt x="45" y="769"/>
                  </a:cubicBezTo>
                  <a:cubicBezTo>
                    <a:pt x="45" y="769"/>
                    <a:pt x="45" y="769"/>
                    <a:pt x="46" y="769"/>
                  </a:cubicBezTo>
                  <a:cubicBezTo>
                    <a:pt x="46" y="770"/>
                    <a:pt x="46" y="770"/>
                    <a:pt x="45" y="771"/>
                  </a:cubicBezTo>
                  <a:cubicBezTo>
                    <a:pt x="45" y="771"/>
                    <a:pt x="44" y="772"/>
                    <a:pt x="43" y="772"/>
                  </a:cubicBezTo>
                  <a:cubicBezTo>
                    <a:pt x="42" y="773"/>
                    <a:pt x="41" y="773"/>
                    <a:pt x="40" y="774"/>
                  </a:cubicBezTo>
                  <a:cubicBezTo>
                    <a:pt x="37" y="776"/>
                    <a:pt x="37" y="777"/>
                    <a:pt x="40" y="779"/>
                  </a:cubicBezTo>
                  <a:cubicBezTo>
                    <a:pt x="41" y="780"/>
                    <a:pt x="42" y="781"/>
                    <a:pt x="41" y="782"/>
                  </a:cubicBezTo>
                  <a:cubicBezTo>
                    <a:pt x="41" y="782"/>
                    <a:pt x="41" y="783"/>
                    <a:pt x="41" y="784"/>
                  </a:cubicBezTo>
                  <a:cubicBezTo>
                    <a:pt x="40" y="784"/>
                    <a:pt x="41" y="785"/>
                    <a:pt x="42" y="785"/>
                  </a:cubicBezTo>
                  <a:cubicBezTo>
                    <a:pt x="43" y="786"/>
                    <a:pt x="43" y="785"/>
                    <a:pt x="43" y="784"/>
                  </a:cubicBezTo>
                  <a:cubicBezTo>
                    <a:pt x="44" y="783"/>
                    <a:pt x="45" y="782"/>
                    <a:pt x="45" y="781"/>
                  </a:cubicBezTo>
                  <a:cubicBezTo>
                    <a:pt x="45" y="781"/>
                    <a:pt x="46" y="781"/>
                    <a:pt x="46" y="781"/>
                  </a:cubicBezTo>
                  <a:cubicBezTo>
                    <a:pt x="46" y="781"/>
                    <a:pt x="46" y="781"/>
                    <a:pt x="46" y="781"/>
                  </a:cubicBezTo>
                  <a:cubicBezTo>
                    <a:pt x="47" y="783"/>
                    <a:pt x="47" y="784"/>
                    <a:pt x="47" y="786"/>
                  </a:cubicBezTo>
                  <a:cubicBezTo>
                    <a:pt x="47" y="787"/>
                    <a:pt x="47" y="789"/>
                    <a:pt x="47" y="790"/>
                  </a:cubicBezTo>
                  <a:cubicBezTo>
                    <a:pt x="47" y="791"/>
                    <a:pt x="48" y="792"/>
                    <a:pt x="48" y="792"/>
                  </a:cubicBezTo>
                  <a:cubicBezTo>
                    <a:pt x="49" y="793"/>
                    <a:pt x="50" y="793"/>
                    <a:pt x="50" y="792"/>
                  </a:cubicBezTo>
                  <a:cubicBezTo>
                    <a:pt x="51" y="791"/>
                    <a:pt x="52" y="790"/>
                    <a:pt x="51" y="789"/>
                  </a:cubicBezTo>
                  <a:cubicBezTo>
                    <a:pt x="50" y="787"/>
                    <a:pt x="50" y="786"/>
                    <a:pt x="52" y="786"/>
                  </a:cubicBezTo>
                  <a:cubicBezTo>
                    <a:pt x="54" y="784"/>
                    <a:pt x="54" y="782"/>
                    <a:pt x="54" y="780"/>
                  </a:cubicBezTo>
                  <a:cubicBezTo>
                    <a:pt x="54" y="780"/>
                    <a:pt x="54" y="779"/>
                    <a:pt x="54" y="779"/>
                  </a:cubicBezTo>
                  <a:cubicBezTo>
                    <a:pt x="54" y="778"/>
                    <a:pt x="54" y="777"/>
                    <a:pt x="55" y="776"/>
                  </a:cubicBezTo>
                  <a:cubicBezTo>
                    <a:pt x="56" y="776"/>
                    <a:pt x="56" y="776"/>
                    <a:pt x="57" y="776"/>
                  </a:cubicBezTo>
                  <a:cubicBezTo>
                    <a:pt x="59" y="778"/>
                    <a:pt x="61" y="779"/>
                    <a:pt x="62" y="780"/>
                  </a:cubicBezTo>
                  <a:cubicBezTo>
                    <a:pt x="64" y="782"/>
                    <a:pt x="64" y="784"/>
                    <a:pt x="64" y="786"/>
                  </a:cubicBezTo>
                  <a:cubicBezTo>
                    <a:pt x="64" y="787"/>
                    <a:pt x="65" y="788"/>
                    <a:pt x="66" y="788"/>
                  </a:cubicBezTo>
                  <a:cubicBezTo>
                    <a:pt x="67" y="788"/>
                    <a:pt x="67" y="788"/>
                    <a:pt x="67" y="787"/>
                  </a:cubicBezTo>
                  <a:cubicBezTo>
                    <a:pt x="68" y="786"/>
                    <a:pt x="68" y="785"/>
                    <a:pt x="68" y="784"/>
                  </a:cubicBezTo>
                  <a:cubicBezTo>
                    <a:pt x="68" y="784"/>
                    <a:pt x="68" y="783"/>
                    <a:pt x="67" y="782"/>
                  </a:cubicBezTo>
                  <a:cubicBezTo>
                    <a:pt x="67" y="782"/>
                    <a:pt x="66" y="782"/>
                    <a:pt x="65" y="781"/>
                  </a:cubicBezTo>
                  <a:cubicBezTo>
                    <a:pt x="64" y="780"/>
                    <a:pt x="64" y="779"/>
                    <a:pt x="65" y="778"/>
                  </a:cubicBezTo>
                  <a:cubicBezTo>
                    <a:pt x="65" y="777"/>
                    <a:pt x="66" y="777"/>
                    <a:pt x="66" y="777"/>
                  </a:cubicBezTo>
                  <a:cubicBezTo>
                    <a:pt x="68" y="779"/>
                    <a:pt x="69" y="780"/>
                    <a:pt x="71" y="782"/>
                  </a:cubicBezTo>
                  <a:cubicBezTo>
                    <a:pt x="71" y="783"/>
                    <a:pt x="71" y="784"/>
                    <a:pt x="71" y="784"/>
                  </a:cubicBezTo>
                  <a:cubicBezTo>
                    <a:pt x="71" y="785"/>
                    <a:pt x="70" y="786"/>
                    <a:pt x="70" y="787"/>
                  </a:cubicBezTo>
                  <a:cubicBezTo>
                    <a:pt x="70" y="788"/>
                    <a:pt x="70" y="789"/>
                    <a:pt x="71" y="789"/>
                  </a:cubicBezTo>
                  <a:cubicBezTo>
                    <a:pt x="72" y="790"/>
                    <a:pt x="72" y="790"/>
                    <a:pt x="73" y="790"/>
                  </a:cubicBezTo>
                  <a:cubicBezTo>
                    <a:pt x="74" y="791"/>
                    <a:pt x="74" y="791"/>
                    <a:pt x="72" y="792"/>
                  </a:cubicBezTo>
                  <a:cubicBezTo>
                    <a:pt x="72" y="792"/>
                    <a:pt x="72" y="792"/>
                    <a:pt x="72" y="792"/>
                  </a:cubicBezTo>
                  <a:cubicBezTo>
                    <a:pt x="72" y="793"/>
                    <a:pt x="73" y="793"/>
                    <a:pt x="73" y="794"/>
                  </a:cubicBezTo>
                  <a:cubicBezTo>
                    <a:pt x="74" y="794"/>
                    <a:pt x="74" y="795"/>
                    <a:pt x="75" y="795"/>
                  </a:cubicBezTo>
                  <a:cubicBezTo>
                    <a:pt x="75" y="797"/>
                    <a:pt x="75" y="799"/>
                    <a:pt x="76" y="802"/>
                  </a:cubicBezTo>
                  <a:cubicBezTo>
                    <a:pt x="76" y="802"/>
                    <a:pt x="76" y="803"/>
                    <a:pt x="75" y="804"/>
                  </a:cubicBezTo>
                  <a:cubicBezTo>
                    <a:pt x="74" y="805"/>
                    <a:pt x="73" y="806"/>
                    <a:pt x="72" y="808"/>
                  </a:cubicBezTo>
                  <a:cubicBezTo>
                    <a:pt x="71" y="810"/>
                    <a:pt x="70" y="811"/>
                    <a:pt x="68" y="810"/>
                  </a:cubicBezTo>
                  <a:cubicBezTo>
                    <a:pt x="69" y="812"/>
                    <a:pt x="69" y="815"/>
                    <a:pt x="69" y="817"/>
                  </a:cubicBezTo>
                  <a:cubicBezTo>
                    <a:pt x="68" y="818"/>
                    <a:pt x="67" y="819"/>
                    <a:pt x="67" y="818"/>
                  </a:cubicBezTo>
                  <a:cubicBezTo>
                    <a:pt x="66" y="817"/>
                    <a:pt x="64" y="817"/>
                    <a:pt x="63" y="817"/>
                  </a:cubicBezTo>
                  <a:cubicBezTo>
                    <a:pt x="61" y="818"/>
                    <a:pt x="60" y="820"/>
                    <a:pt x="59" y="822"/>
                  </a:cubicBezTo>
                  <a:cubicBezTo>
                    <a:pt x="58" y="824"/>
                    <a:pt x="58" y="827"/>
                    <a:pt x="58" y="829"/>
                  </a:cubicBezTo>
                  <a:cubicBezTo>
                    <a:pt x="60" y="829"/>
                    <a:pt x="60" y="828"/>
                    <a:pt x="61" y="827"/>
                  </a:cubicBezTo>
                  <a:cubicBezTo>
                    <a:pt x="62" y="826"/>
                    <a:pt x="63" y="825"/>
                    <a:pt x="64" y="824"/>
                  </a:cubicBezTo>
                  <a:cubicBezTo>
                    <a:pt x="65" y="824"/>
                    <a:pt x="65" y="824"/>
                    <a:pt x="66" y="825"/>
                  </a:cubicBezTo>
                  <a:cubicBezTo>
                    <a:pt x="66" y="826"/>
                    <a:pt x="65" y="828"/>
                    <a:pt x="65" y="829"/>
                  </a:cubicBezTo>
                  <a:cubicBezTo>
                    <a:pt x="65" y="830"/>
                    <a:pt x="65" y="831"/>
                    <a:pt x="67" y="832"/>
                  </a:cubicBezTo>
                  <a:cubicBezTo>
                    <a:pt x="68" y="832"/>
                    <a:pt x="69" y="832"/>
                    <a:pt x="71" y="833"/>
                  </a:cubicBezTo>
                  <a:cubicBezTo>
                    <a:pt x="72" y="831"/>
                    <a:pt x="73" y="829"/>
                    <a:pt x="75" y="827"/>
                  </a:cubicBezTo>
                  <a:cubicBezTo>
                    <a:pt x="75" y="827"/>
                    <a:pt x="76" y="826"/>
                    <a:pt x="77" y="827"/>
                  </a:cubicBezTo>
                  <a:cubicBezTo>
                    <a:pt x="79" y="828"/>
                    <a:pt x="82" y="828"/>
                    <a:pt x="85" y="827"/>
                  </a:cubicBezTo>
                  <a:cubicBezTo>
                    <a:pt x="85" y="827"/>
                    <a:pt x="85" y="827"/>
                    <a:pt x="86" y="827"/>
                  </a:cubicBezTo>
                  <a:cubicBezTo>
                    <a:pt x="86" y="826"/>
                    <a:pt x="87" y="826"/>
                    <a:pt x="88" y="826"/>
                  </a:cubicBezTo>
                  <a:cubicBezTo>
                    <a:pt x="89" y="827"/>
                    <a:pt x="88" y="828"/>
                    <a:pt x="88" y="829"/>
                  </a:cubicBezTo>
                  <a:cubicBezTo>
                    <a:pt x="88" y="830"/>
                    <a:pt x="88" y="830"/>
                    <a:pt x="89" y="831"/>
                  </a:cubicBezTo>
                  <a:cubicBezTo>
                    <a:pt x="90" y="831"/>
                    <a:pt x="91" y="831"/>
                    <a:pt x="93" y="832"/>
                  </a:cubicBezTo>
                  <a:cubicBezTo>
                    <a:pt x="94" y="833"/>
                    <a:pt x="95" y="832"/>
                    <a:pt x="96" y="832"/>
                  </a:cubicBezTo>
                  <a:cubicBezTo>
                    <a:pt x="98" y="831"/>
                    <a:pt x="98" y="832"/>
                    <a:pt x="98" y="833"/>
                  </a:cubicBezTo>
                  <a:cubicBezTo>
                    <a:pt x="99" y="835"/>
                    <a:pt x="98" y="836"/>
                    <a:pt x="96" y="836"/>
                  </a:cubicBezTo>
                  <a:cubicBezTo>
                    <a:pt x="93" y="836"/>
                    <a:pt x="91" y="836"/>
                    <a:pt x="88" y="836"/>
                  </a:cubicBezTo>
                  <a:cubicBezTo>
                    <a:pt x="87" y="836"/>
                    <a:pt x="86" y="837"/>
                    <a:pt x="86" y="839"/>
                  </a:cubicBezTo>
                  <a:cubicBezTo>
                    <a:pt x="85" y="841"/>
                    <a:pt x="84" y="843"/>
                    <a:pt x="84" y="846"/>
                  </a:cubicBezTo>
                  <a:cubicBezTo>
                    <a:pt x="85" y="847"/>
                    <a:pt x="83" y="848"/>
                    <a:pt x="82" y="849"/>
                  </a:cubicBezTo>
                  <a:cubicBezTo>
                    <a:pt x="81" y="850"/>
                    <a:pt x="81" y="851"/>
                    <a:pt x="82" y="851"/>
                  </a:cubicBezTo>
                  <a:cubicBezTo>
                    <a:pt x="82" y="852"/>
                    <a:pt x="83" y="852"/>
                    <a:pt x="83" y="853"/>
                  </a:cubicBezTo>
                  <a:cubicBezTo>
                    <a:pt x="84" y="854"/>
                    <a:pt x="84" y="854"/>
                    <a:pt x="83" y="855"/>
                  </a:cubicBezTo>
                  <a:cubicBezTo>
                    <a:pt x="82" y="856"/>
                    <a:pt x="81" y="858"/>
                    <a:pt x="82" y="859"/>
                  </a:cubicBezTo>
                  <a:cubicBezTo>
                    <a:pt x="83" y="861"/>
                    <a:pt x="82" y="862"/>
                    <a:pt x="81" y="863"/>
                  </a:cubicBezTo>
                  <a:cubicBezTo>
                    <a:pt x="80" y="864"/>
                    <a:pt x="79" y="866"/>
                    <a:pt x="80" y="868"/>
                  </a:cubicBezTo>
                  <a:cubicBezTo>
                    <a:pt x="80" y="869"/>
                    <a:pt x="80" y="870"/>
                    <a:pt x="80" y="871"/>
                  </a:cubicBezTo>
                  <a:cubicBezTo>
                    <a:pt x="80" y="871"/>
                    <a:pt x="80" y="872"/>
                    <a:pt x="80" y="873"/>
                  </a:cubicBezTo>
                  <a:cubicBezTo>
                    <a:pt x="80" y="874"/>
                    <a:pt x="81" y="874"/>
                    <a:pt x="82" y="874"/>
                  </a:cubicBezTo>
                  <a:cubicBezTo>
                    <a:pt x="82" y="874"/>
                    <a:pt x="83" y="874"/>
                    <a:pt x="83" y="873"/>
                  </a:cubicBezTo>
                  <a:cubicBezTo>
                    <a:pt x="83" y="869"/>
                    <a:pt x="86" y="869"/>
                    <a:pt x="88" y="868"/>
                  </a:cubicBezTo>
                  <a:cubicBezTo>
                    <a:pt x="92" y="867"/>
                    <a:pt x="92" y="867"/>
                    <a:pt x="92" y="871"/>
                  </a:cubicBezTo>
                  <a:cubicBezTo>
                    <a:pt x="92" y="873"/>
                    <a:pt x="94" y="874"/>
                    <a:pt x="96" y="874"/>
                  </a:cubicBezTo>
                  <a:cubicBezTo>
                    <a:pt x="97" y="873"/>
                    <a:pt x="98" y="873"/>
                    <a:pt x="99" y="872"/>
                  </a:cubicBezTo>
                  <a:cubicBezTo>
                    <a:pt x="100" y="872"/>
                    <a:pt x="100" y="872"/>
                    <a:pt x="100" y="873"/>
                  </a:cubicBezTo>
                  <a:cubicBezTo>
                    <a:pt x="101" y="875"/>
                    <a:pt x="100" y="876"/>
                    <a:pt x="99" y="877"/>
                  </a:cubicBezTo>
                  <a:cubicBezTo>
                    <a:pt x="96" y="878"/>
                    <a:pt x="95" y="882"/>
                    <a:pt x="92" y="884"/>
                  </a:cubicBezTo>
                  <a:cubicBezTo>
                    <a:pt x="92" y="884"/>
                    <a:pt x="92" y="885"/>
                    <a:pt x="93" y="885"/>
                  </a:cubicBezTo>
                  <a:cubicBezTo>
                    <a:pt x="93" y="885"/>
                    <a:pt x="93" y="885"/>
                    <a:pt x="93" y="885"/>
                  </a:cubicBezTo>
                  <a:cubicBezTo>
                    <a:pt x="94" y="885"/>
                    <a:pt x="95" y="884"/>
                    <a:pt x="96" y="884"/>
                  </a:cubicBezTo>
                  <a:cubicBezTo>
                    <a:pt x="97" y="884"/>
                    <a:pt x="97" y="883"/>
                    <a:pt x="98" y="884"/>
                  </a:cubicBezTo>
                  <a:cubicBezTo>
                    <a:pt x="99" y="884"/>
                    <a:pt x="98" y="885"/>
                    <a:pt x="98" y="886"/>
                  </a:cubicBezTo>
                  <a:cubicBezTo>
                    <a:pt x="97" y="887"/>
                    <a:pt x="96" y="888"/>
                    <a:pt x="95" y="889"/>
                  </a:cubicBezTo>
                  <a:cubicBezTo>
                    <a:pt x="94" y="890"/>
                    <a:pt x="94" y="890"/>
                    <a:pt x="94" y="891"/>
                  </a:cubicBezTo>
                  <a:cubicBezTo>
                    <a:pt x="94" y="891"/>
                    <a:pt x="94" y="891"/>
                    <a:pt x="94" y="891"/>
                  </a:cubicBezTo>
                  <a:cubicBezTo>
                    <a:pt x="94" y="891"/>
                    <a:pt x="94" y="891"/>
                    <a:pt x="94" y="891"/>
                  </a:cubicBezTo>
                  <a:cubicBezTo>
                    <a:pt x="95" y="891"/>
                    <a:pt x="96" y="890"/>
                    <a:pt x="97" y="889"/>
                  </a:cubicBezTo>
                  <a:cubicBezTo>
                    <a:pt x="98" y="889"/>
                    <a:pt x="99" y="888"/>
                    <a:pt x="100" y="887"/>
                  </a:cubicBezTo>
                  <a:cubicBezTo>
                    <a:pt x="101" y="887"/>
                    <a:pt x="102" y="887"/>
                    <a:pt x="102" y="888"/>
                  </a:cubicBezTo>
                  <a:cubicBezTo>
                    <a:pt x="102" y="888"/>
                    <a:pt x="102" y="889"/>
                    <a:pt x="101" y="889"/>
                  </a:cubicBezTo>
                  <a:cubicBezTo>
                    <a:pt x="101" y="890"/>
                    <a:pt x="100" y="890"/>
                    <a:pt x="99" y="891"/>
                  </a:cubicBezTo>
                  <a:cubicBezTo>
                    <a:pt x="98" y="892"/>
                    <a:pt x="97" y="893"/>
                    <a:pt x="96" y="893"/>
                  </a:cubicBezTo>
                  <a:cubicBezTo>
                    <a:pt x="96" y="894"/>
                    <a:pt x="95" y="895"/>
                    <a:pt x="96" y="895"/>
                  </a:cubicBezTo>
                  <a:cubicBezTo>
                    <a:pt x="96" y="896"/>
                    <a:pt x="97" y="895"/>
                    <a:pt x="98" y="895"/>
                  </a:cubicBezTo>
                  <a:cubicBezTo>
                    <a:pt x="98" y="894"/>
                    <a:pt x="99" y="893"/>
                    <a:pt x="100" y="892"/>
                  </a:cubicBezTo>
                  <a:cubicBezTo>
                    <a:pt x="101" y="891"/>
                    <a:pt x="102" y="890"/>
                    <a:pt x="104" y="891"/>
                  </a:cubicBezTo>
                  <a:cubicBezTo>
                    <a:pt x="105" y="891"/>
                    <a:pt x="106" y="891"/>
                    <a:pt x="106" y="892"/>
                  </a:cubicBezTo>
                  <a:cubicBezTo>
                    <a:pt x="106" y="893"/>
                    <a:pt x="106" y="894"/>
                    <a:pt x="105" y="894"/>
                  </a:cubicBezTo>
                  <a:cubicBezTo>
                    <a:pt x="104" y="895"/>
                    <a:pt x="103" y="895"/>
                    <a:pt x="102" y="896"/>
                  </a:cubicBezTo>
                  <a:cubicBezTo>
                    <a:pt x="101" y="896"/>
                    <a:pt x="101" y="896"/>
                    <a:pt x="102" y="898"/>
                  </a:cubicBezTo>
                  <a:cubicBezTo>
                    <a:pt x="102" y="899"/>
                    <a:pt x="102" y="900"/>
                    <a:pt x="100" y="901"/>
                  </a:cubicBezTo>
                  <a:cubicBezTo>
                    <a:pt x="99" y="901"/>
                    <a:pt x="97" y="901"/>
                    <a:pt x="96" y="902"/>
                  </a:cubicBezTo>
                  <a:cubicBezTo>
                    <a:pt x="93" y="902"/>
                    <a:pt x="91" y="904"/>
                    <a:pt x="88" y="905"/>
                  </a:cubicBezTo>
                  <a:cubicBezTo>
                    <a:pt x="88" y="906"/>
                    <a:pt x="87" y="907"/>
                    <a:pt x="88" y="908"/>
                  </a:cubicBezTo>
                  <a:cubicBezTo>
                    <a:pt x="88" y="909"/>
                    <a:pt x="89" y="909"/>
                    <a:pt x="90" y="909"/>
                  </a:cubicBezTo>
                  <a:cubicBezTo>
                    <a:pt x="91" y="909"/>
                    <a:pt x="91" y="909"/>
                    <a:pt x="91" y="909"/>
                  </a:cubicBezTo>
                  <a:cubicBezTo>
                    <a:pt x="91" y="909"/>
                    <a:pt x="92" y="909"/>
                    <a:pt x="92" y="909"/>
                  </a:cubicBezTo>
                  <a:cubicBezTo>
                    <a:pt x="92" y="909"/>
                    <a:pt x="92" y="909"/>
                    <a:pt x="92" y="909"/>
                  </a:cubicBezTo>
                  <a:cubicBezTo>
                    <a:pt x="92" y="909"/>
                    <a:pt x="92" y="909"/>
                    <a:pt x="92" y="910"/>
                  </a:cubicBezTo>
                  <a:cubicBezTo>
                    <a:pt x="92" y="913"/>
                    <a:pt x="92" y="915"/>
                    <a:pt x="88" y="915"/>
                  </a:cubicBezTo>
                  <a:cubicBezTo>
                    <a:pt x="88" y="915"/>
                    <a:pt x="87" y="916"/>
                    <a:pt x="87" y="916"/>
                  </a:cubicBezTo>
                  <a:cubicBezTo>
                    <a:pt x="86" y="916"/>
                    <a:pt x="86" y="917"/>
                    <a:pt x="87" y="918"/>
                  </a:cubicBezTo>
                  <a:cubicBezTo>
                    <a:pt x="87" y="918"/>
                    <a:pt x="87" y="918"/>
                    <a:pt x="87" y="918"/>
                  </a:cubicBezTo>
                  <a:cubicBezTo>
                    <a:pt x="88" y="920"/>
                    <a:pt x="88" y="920"/>
                    <a:pt x="87" y="921"/>
                  </a:cubicBezTo>
                  <a:cubicBezTo>
                    <a:pt x="86" y="921"/>
                    <a:pt x="86" y="922"/>
                    <a:pt x="85" y="922"/>
                  </a:cubicBezTo>
                  <a:cubicBezTo>
                    <a:pt x="84" y="923"/>
                    <a:pt x="83" y="924"/>
                    <a:pt x="83" y="925"/>
                  </a:cubicBezTo>
                  <a:cubicBezTo>
                    <a:pt x="84" y="925"/>
                    <a:pt x="84" y="926"/>
                    <a:pt x="83" y="926"/>
                  </a:cubicBezTo>
                  <a:cubicBezTo>
                    <a:pt x="81" y="929"/>
                    <a:pt x="82" y="931"/>
                    <a:pt x="83" y="934"/>
                  </a:cubicBezTo>
                  <a:cubicBezTo>
                    <a:pt x="84" y="935"/>
                    <a:pt x="84" y="934"/>
                    <a:pt x="85" y="934"/>
                  </a:cubicBezTo>
                  <a:cubicBezTo>
                    <a:pt x="86" y="933"/>
                    <a:pt x="87" y="933"/>
                    <a:pt x="87" y="932"/>
                  </a:cubicBezTo>
                  <a:cubicBezTo>
                    <a:pt x="87" y="932"/>
                    <a:pt x="87" y="931"/>
                    <a:pt x="87" y="931"/>
                  </a:cubicBezTo>
                  <a:cubicBezTo>
                    <a:pt x="86" y="930"/>
                    <a:pt x="86" y="928"/>
                    <a:pt x="87" y="927"/>
                  </a:cubicBezTo>
                  <a:cubicBezTo>
                    <a:pt x="89" y="926"/>
                    <a:pt x="90" y="925"/>
                    <a:pt x="92" y="925"/>
                  </a:cubicBezTo>
                  <a:cubicBezTo>
                    <a:pt x="93" y="925"/>
                    <a:pt x="94" y="925"/>
                    <a:pt x="95" y="926"/>
                  </a:cubicBezTo>
                  <a:cubicBezTo>
                    <a:pt x="96" y="927"/>
                    <a:pt x="97" y="927"/>
                    <a:pt x="98" y="928"/>
                  </a:cubicBezTo>
                  <a:cubicBezTo>
                    <a:pt x="99" y="927"/>
                    <a:pt x="99" y="926"/>
                    <a:pt x="99" y="925"/>
                  </a:cubicBezTo>
                  <a:cubicBezTo>
                    <a:pt x="100" y="922"/>
                    <a:pt x="102" y="921"/>
                    <a:pt x="104" y="921"/>
                  </a:cubicBezTo>
                  <a:cubicBezTo>
                    <a:pt x="106" y="921"/>
                    <a:pt x="107" y="920"/>
                    <a:pt x="108" y="919"/>
                  </a:cubicBezTo>
                  <a:cubicBezTo>
                    <a:pt x="109" y="917"/>
                    <a:pt x="111" y="916"/>
                    <a:pt x="112" y="915"/>
                  </a:cubicBezTo>
                  <a:cubicBezTo>
                    <a:pt x="114" y="913"/>
                    <a:pt x="118" y="913"/>
                    <a:pt x="120" y="915"/>
                  </a:cubicBezTo>
                  <a:cubicBezTo>
                    <a:pt x="121" y="916"/>
                    <a:pt x="121" y="917"/>
                    <a:pt x="121" y="917"/>
                  </a:cubicBezTo>
                  <a:cubicBezTo>
                    <a:pt x="120" y="919"/>
                    <a:pt x="120" y="919"/>
                    <a:pt x="119" y="920"/>
                  </a:cubicBezTo>
                  <a:cubicBezTo>
                    <a:pt x="117" y="923"/>
                    <a:pt x="116" y="925"/>
                    <a:pt x="114" y="926"/>
                  </a:cubicBezTo>
                  <a:cubicBezTo>
                    <a:pt x="112" y="927"/>
                    <a:pt x="111" y="929"/>
                    <a:pt x="111" y="931"/>
                  </a:cubicBezTo>
                  <a:cubicBezTo>
                    <a:pt x="111" y="933"/>
                    <a:pt x="110" y="934"/>
                    <a:pt x="107" y="934"/>
                  </a:cubicBezTo>
                  <a:cubicBezTo>
                    <a:pt x="106" y="934"/>
                    <a:pt x="105" y="935"/>
                    <a:pt x="104" y="935"/>
                  </a:cubicBezTo>
                  <a:cubicBezTo>
                    <a:pt x="102" y="935"/>
                    <a:pt x="101" y="936"/>
                    <a:pt x="101" y="938"/>
                  </a:cubicBezTo>
                  <a:cubicBezTo>
                    <a:pt x="100" y="938"/>
                    <a:pt x="101" y="939"/>
                    <a:pt x="101" y="939"/>
                  </a:cubicBezTo>
                  <a:cubicBezTo>
                    <a:pt x="101" y="940"/>
                    <a:pt x="102" y="940"/>
                    <a:pt x="103" y="940"/>
                  </a:cubicBezTo>
                  <a:cubicBezTo>
                    <a:pt x="104" y="940"/>
                    <a:pt x="105" y="939"/>
                    <a:pt x="106" y="938"/>
                  </a:cubicBezTo>
                  <a:cubicBezTo>
                    <a:pt x="106" y="938"/>
                    <a:pt x="107" y="938"/>
                    <a:pt x="107" y="938"/>
                  </a:cubicBezTo>
                  <a:cubicBezTo>
                    <a:pt x="107" y="938"/>
                    <a:pt x="107" y="939"/>
                    <a:pt x="107" y="939"/>
                  </a:cubicBezTo>
                  <a:cubicBezTo>
                    <a:pt x="106" y="940"/>
                    <a:pt x="106" y="941"/>
                    <a:pt x="105" y="942"/>
                  </a:cubicBezTo>
                  <a:cubicBezTo>
                    <a:pt x="104" y="943"/>
                    <a:pt x="103" y="944"/>
                    <a:pt x="102" y="945"/>
                  </a:cubicBezTo>
                  <a:cubicBezTo>
                    <a:pt x="99" y="948"/>
                    <a:pt x="99" y="951"/>
                    <a:pt x="101" y="955"/>
                  </a:cubicBezTo>
                  <a:cubicBezTo>
                    <a:pt x="101" y="955"/>
                    <a:pt x="101" y="956"/>
                    <a:pt x="102" y="956"/>
                  </a:cubicBezTo>
                  <a:cubicBezTo>
                    <a:pt x="102" y="956"/>
                    <a:pt x="102" y="955"/>
                    <a:pt x="102" y="955"/>
                  </a:cubicBezTo>
                  <a:cubicBezTo>
                    <a:pt x="102" y="954"/>
                    <a:pt x="102" y="953"/>
                    <a:pt x="103" y="952"/>
                  </a:cubicBezTo>
                  <a:cubicBezTo>
                    <a:pt x="103" y="951"/>
                    <a:pt x="104" y="949"/>
                    <a:pt x="105" y="948"/>
                  </a:cubicBezTo>
                  <a:cubicBezTo>
                    <a:pt x="106" y="946"/>
                    <a:pt x="107" y="945"/>
                    <a:pt x="109" y="945"/>
                  </a:cubicBezTo>
                  <a:cubicBezTo>
                    <a:pt x="111" y="945"/>
                    <a:pt x="111" y="946"/>
                    <a:pt x="111" y="948"/>
                  </a:cubicBezTo>
                  <a:cubicBezTo>
                    <a:pt x="111" y="948"/>
                    <a:pt x="111" y="949"/>
                    <a:pt x="111" y="949"/>
                  </a:cubicBezTo>
                  <a:cubicBezTo>
                    <a:pt x="111" y="950"/>
                    <a:pt x="111" y="951"/>
                    <a:pt x="111" y="951"/>
                  </a:cubicBezTo>
                  <a:cubicBezTo>
                    <a:pt x="112" y="952"/>
                    <a:pt x="113" y="951"/>
                    <a:pt x="114" y="951"/>
                  </a:cubicBezTo>
                  <a:cubicBezTo>
                    <a:pt x="115" y="950"/>
                    <a:pt x="116" y="949"/>
                    <a:pt x="117" y="950"/>
                  </a:cubicBezTo>
                  <a:cubicBezTo>
                    <a:pt x="118" y="951"/>
                    <a:pt x="117" y="952"/>
                    <a:pt x="116" y="953"/>
                  </a:cubicBezTo>
                  <a:cubicBezTo>
                    <a:pt x="116" y="955"/>
                    <a:pt x="115" y="956"/>
                    <a:pt x="114" y="958"/>
                  </a:cubicBezTo>
                  <a:cubicBezTo>
                    <a:pt x="114" y="960"/>
                    <a:pt x="114" y="961"/>
                    <a:pt x="114" y="963"/>
                  </a:cubicBezTo>
                  <a:cubicBezTo>
                    <a:pt x="114" y="963"/>
                    <a:pt x="115" y="963"/>
                    <a:pt x="115" y="963"/>
                  </a:cubicBezTo>
                  <a:cubicBezTo>
                    <a:pt x="115" y="963"/>
                    <a:pt x="116" y="963"/>
                    <a:pt x="116" y="963"/>
                  </a:cubicBezTo>
                  <a:cubicBezTo>
                    <a:pt x="116" y="961"/>
                    <a:pt x="116" y="959"/>
                    <a:pt x="117" y="957"/>
                  </a:cubicBezTo>
                  <a:cubicBezTo>
                    <a:pt x="117" y="954"/>
                    <a:pt x="119" y="952"/>
                    <a:pt x="121" y="950"/>
                  </a:cubicBezTo>
                  <a:cubicBezTo>
                    <a:pt x="122" y="950"/>
                    <a:pt x="123" y="949"/>
                    <a:pt x="124" y="949"/>
                  </a:cubicBezTo>
                  <a:cubicBezTo>
                    <a:pt x="125" y="949"/>
                    <a:pt x="126" y="950"/>
                    <a:pt x="126" y="951"/>
                  </a:cubicBezTo>
                  <a:cubicBezTo>
                    <a:pt x="126" y="952"/>
                    <a:pt x="125" y="952"/>
                    <a:pt x="125" y="953"/>
                  </a:cubicBezTo>
                  <a:cubicBezTo>
                    <a:pt x="123" y="955"/>
                    <a:pt x="124" y="958"/>
                    <a:pt x="125" y="961"/>
                  </a:cubicBezTo>
                  <a:cubicBezTo>
                    <a:pt x="126" y="963"/>
                    <a:pt x="127" y="964"/>
                    <a:pt x="128" y="965"/>
                  </a:cubicBezTo>
                  <a:cubicBezTo>
                    <a:pt x="129" y="966"/>
                    <a:pt x="129" y="967"/>
                    <a:pt x="129" y="969"/>
                  </a:cubicBezTo>
                  <a:cubicBezTo>
                    <a:pt x="128" y="970"/>
                    <a:pt x="127" y="971"/>
                    <a:pt x="126" y="970"/>
                  </a:cubicBezTo>
                  <a:cubicBezTo>
                    <a:pt x="125" y="969"/>
                    <a:pt x="123" y="968"/>
                    <a:pt x="122" y="967"/>
                  </a:cubicBezTo>
                  <a:cubicBezTo>
                    <a:pt x="120" y="966"/>
                    <a:pt x="119" y="967"/>
                    <a:pt x="120" y="968"/>
                  </a:cubicBezTo>
                  <a:cubicBezTo>
                    <a:pt x="120" y="970"/>
                    <a:pt x="119" y="971"/>
                    <a:pt x="119" y="973"/>
                  </a:cubicBezTo>
                  <a:cubicBezTo>
                    <a:pt x="119" y="974"/>
                    <a:pt x="120" y="975"/>
                    <a:pt x="121" y="977"/>
                  </a:cubicBezTo>
                  <a:cubicBezTo>
                    <a:pt x="121" y="977"/>
                    <a:pt x="121" y="978"/>
                    <a:pt x="121" y="978"/>
                  </a:cubicBezTo>
                  <a:cubicBezTo>
                    <a:pt x="119" y="979"/>
                    <a:pt x="119" y="981"/>
                    <a:pt x="117" y="983"/>
                  </a:cubicBezTo>
                  <a:cubicBezTo>
                    <a:pt x="117" y="983"/>
                    <a:pt x="117" y="983"/>
                    <a:pt x="116" y="984"/>
                  </a:cubicBezTo>
                  <a:cubicBezTo>
                    <a:pt x="115" y="984"/>
                    <a:pt x="114" y="984"/>
                    <a:pt x="114" y="983"/>
                  </a:cubicBezTo>
                  <a:cubicBezTo>
                    <a:pt x="113" y="978"/>
                    <a:pt x="110" y="975"/>
                    <a:pt x="107" y="973"/>
                  </a:cubicBezTo>
                  <a:cubicBezTo>
                    <a:pt x="106" y="972"/>
                    <a:pt x="106" y="971"/>
                    <a:pt x="107" y="969"/>
                  </a:cubicBezTo>
                  <a:cubicBezTo>
                    <a:pt x="107" y="969"/>
                    <a:pt x="107" y="969"/>
                    <a:pt x="108" y="968"/>
                  </a:cubicBezTo>
                  <a:cubicBezTo>
                    <a:pt x="108" y="967"/>
                    <a:pt x="107" y="967"/>
                    <a:pt x="107" y="967"/>
                  </a:cubicBezTo>
                  <a:cubicBezTo>
                    <a:pt x="107" y="966"/>
                    <a:pt x="106" y="966"/>
                    <a:pt x="106" y="966"/>
                  </a:cubicBezTo>
                  <a:cubicBezTo>
                    <a:pt x="105" y="967"/>
                    <a:pt x="105" y="967"/>
                    <a:pt x="105" y="968"/>
                  </a:cubicBezTo>
                  <a:cubicBezTo>
                    <a:pt x="106" y="970"/>
                    <a:pt x="106" y="971"/>
                    <a:pt x="105" y="973"/>
                  </a:cubicBezTo>
                  <a:cubicBezTo>
                    <a:pt x="105" y="974"/>
                    <a:pt x="105" y="975"/>
                    <a:pt x="106" y="976"/>
                  </a:cubicBezTo>
                  <a:cubicBezTo>
                    <a:pt x="107" y="978"/>
                    <a:pt x="107" y="979"/>
                    <a:pt x="106" y="981"/>
                  </a:cubicBezTo>
                  <a:cubicBezTo>
                    <a:pt x="105" y="981"/>
                    <a:pt x="105" y="982"/>
                    <a:pt x="105" y="982"/>
                  </a:cubicBezTo>
                  <a:cubicBezTo>
                    <a:pt x="104" y="984"/>
                    <a:pt x="105" y="985"/>
                    <a:pt x="106" y="986"/>
                  </a:cubicBezTo>
                  <a:cubicBezTo>
                    <a:pt x="107" y="986"/>
                    <a:pt x="107" y="986"/>
                    <a:pt x="107" y="987"/>
                  </a:cubicBezTo>
                  <a:cubicBezTo>
                    <a:pt x="108" y="987"/>
                    <a:pt x="108" y="988"/>
                    <a:pt x="108" y="989"/>
                  </a:cubicBezTo>
                  <a:cubicBezTo>
                    <a:pt x="106" y="991"/>
                    <a:pt x="105" y="992"/>
                    <a:pt x="104" y="994"/>
                  </a:cubicBezTo>
                  <a:cubicBezTo>
                    <a:pt x="104" y="994"/>
                    <a:pt x="103" y="995"/>
                    <a:pt x="103" y="995"/>
                  </a:cubicBezTo>
                  <a:cubicBezTo>
                    <a:pt x="99" y="996"/>
                    <a:pt x="97" y="999"/>
                    <a:pt x="95" y="1000"/>
                  </a:cubicBezTo>
                  <a:cubicBezTo>
                    <a:pt x="94" y="1000"/>
                    <a:pt x="94" y="1001"/>
                    <a:pt x="94" y="1001"/>
                  </a:cubicBezTo>
                  <a:cubicBezTo>
                    <a:pt x="93" y="1005"/>
                    <a:pt x="89" y="1006"/>
                    <a:pt x="86" y="1009"/>
                  </a:cubicBezTo>
                  <a:cubicBezTo>
                    <a:pt x="85" y="1011"/>
                    <a:pt x="84" y="1015"/>
                    <a:pt x="85" y="1016"/>
                  </a:cubicBezTo>
                  <a:cubicBezTo>
                    <a:pt x="85" y="1017"/>
                    <a:pt x="86" y="1017"/>
                    <a:pt x="86" y="1017"/>
                  </a:cubicBezTo>
                  <a:cubicBezTo>
                    <a:pt x="87" y="1017"/>
                    <a:pt x="87" y="1017"/>
                    <a:pt x="87" y="1016"/>
                  </a:cubicBezTo>
                  <a:cubicBezTo>
                    <a:pt x="87" y="1016"/>
                    <a:pt x="87" y="1016"/>
                    <a:pt x="87" y="1016"/>
                  </a:cubicBezTo>
                  <a:cubicBezTo>
                    <a:pt x="88" y="1014"/>
                    <a:pt x="89" y="1012"/>
                    <a:pt x="90" y="1011"/>
                  </a:cubicBezTo>
                  <a:cubicBezTo>
                    <a:pt x="91" y="1010"/>
                    <a:pt x="91" y="1010"/>
                    <a:pt x="92" y="1009"/>
                  </a:cubicBezTo>
                  <a:cubicBezTo>
                    <a:pt x="92" y="1009"/>
                    <a:pt x="93" y="1009"/>
                    <a:pt x="93" y="1009"/>
                  </a:cubicBezTo>
                  <a:cubicBezTo>
                    <a:pt x="93" y="1010"/>
                    <a:pt x="93" y="1010"/>
                    <a:pt x="93" y="1010"/>
                  </a:cubicBezTo>
                  <a:cubicBezTo>
                    <a:pt x="93" y="1010"/>
                    <a:pt x="93" y="1010"/>
                    <a:pt x="93" y="1011"/>
                  </a:cubicBezTo>
                  <a:cubicBezTo>
                    <a:pt x="91" y="1012"/>
                    <a:pt x="91" y="1014"/>
                    <a:pt x="91" y="1017"/>
                  </a:cubicBezTo>
                  <a:cubicBezTo>
                    <a:pt x="91" y="1018"/>
                    <a:pt x="92" y="1018"/>
                    <a:pt x="93" y="1019"/>
                  </a:cubicBezTo>
                  <a:cubicBezTo>
                    <a:pt x="94" y="1019"/>
                    <a:pt x="95" y="1019"/>
                    <a:pt x="95" y="1019"/>
                  </a:cubicBezTo>
                  <a:cubicBezTo>
                    <a:pt x="97" y="1017"/>
                    <a:pt x="99" y="1016"/>
                    <a:pt x="100" y="1014"/>
                  </a:cubicBezTo>
                  <a:cubicBezTo>
                    <a:pt x="101" y="1012"/>
                    <a:pt x="103" y="1012"/>
                    <a:pt x="105" y="1012"/>
                  </a:cubicBezTo>
                  <a:cubicBezTo>
                    <a:pt x="106" y="1012"/>
                    <a:pt x="106" y="1012"/>
                    <a:pt x="106" y="1012"/>
                  </a:cubicBezTo>
                  <a:cubicBezTo>
                    <a:pt x="106" y="1012"/>
                    <a:pt x="106" y="1012"/>
                    <a:pt x="106" y="1012"/>
                  </a:cubicBezTo>
                  <a:cubicBezTo>
                    <a:pt x="105" y="1013"/>
                    <a:pt x="105" y="1014"/>
                    <a:pt x="104" y="1014"/>
                  </a:cubicBezTo>
                  <a:cubicBezTo>
                    <a:pt x="103" y="1015"/>
                    <a:pt x="102" y="1017"/>
                    <a:pt x="102" y="1018"/>
                  </a:cubicBezTo>
                  <a:cubicBezTo>
                    <a:pt x="103" y="1019"/>
                    <a:pt x="104" y="1019"/>
                    <a:pt x="105" y="1019"/>
                  </a:cubicBezTo>
                  <a:cubicBezTo>
                    <a:pt x="106" y="1019"/>
                    <a:pt x="107" y="1019"/>
                    <a:pt x="107" y="1020"/>
                  </a:cubicBezTo>
                  <a:cubicBezTo>
                    <a:pt x="107" y="1021"/>
                    <a:pt x="107" y="1021"/>
                    <a:pt x="107" y="1022"/>
                  </a:cubicBezTo>
                  <a:cubicBezTo>
                    <a:pt x="108" y="1022"/>
                    <a:pt x="109" y="1022"/>
                    <a:pt x="109" y="1022"/>
                  </a:cubicBezTo>
                  <a:cubicBezTo>
                    <a:pt x="110" y="1021"/>
                    <a:pt x="110" y="1021"/>
                    <a:pt x="110" y="1021"/>
                  </a:cubicBezTo>
                  <a:cubicBezTo>
                    <a:pt x="110" y="1018"/>
                    <a:pt x="112" y="1016"/>
                    <a:pt x="115" y="1014"/>
                  </a:cubicBezTo>
                  <a:cubicBezTo>
                    <a:pt x="115" y="1014"/>
                    <a:pt x="116" y="1013"/>
                    <a:pt x="117" y="1013"/>
                  </a:cubicBezTo>
                  <a:cubicBezTo>
                    <a:pt x="118" y="1014"/>
                    <a:pt x="117" y="1014"/>
                    <a:pt x="116" y="1015"/>
                  </a:cubicBezTo>
                  <a:cubicBezTo>
                    <a:pt x="115" y="1016"/>
                    <a:pt x="114" y="1017"/>
                    <a:pt x="114" y="1019"/>
                  </a:cubicBezTo>
                  <a:cubicBezTo>
                    <a:pt x="115" y="1021"/>
                    <a:pt x="113" y="1022"/>
                    <a:pt x="115" y="1023"/>
                  </a:cubicBezTo>
                  <a:cubicBezTo>
                    <a:pt x="115" y="1024"/>
                    <a:pt x="115" y="1025"/>
                    <a:pt x="115" y="1025"/>
                  </a:cubicBezTo>
                  <a:cubicBezTo>
                    <a:pt x="115" y="1027"/>
                    <a:pt x="116" y="1028"/>
                    <a:pt x="117" y="1030"/>
                  </a:cubicBezTo>
                  <a:cubicBezTo>
                    <a:pt x="120" y="1028"/>
                    <a:pt x="120" y="1026"/>
                    <a:pt x="120" y="1023"/>
                  </a:cubicBezTo>
                  <a:cubicBezTo>
                    <a:pt x="120" y="1021"/>
                    <a:pt x="120" y="1020"/>
                    <a:pt x="121" y="1019"/>
                  </a:cubicBezTo>
                  <a:cubicBezTo>
                    <a:pt x="121" y="1017"/>
                    <a:pt x="122" y="1015"/>
                    <a:pt x="122" y="1013"/>
                  </a:cubicBezTo>
                  <a:cubicBezTo>
                    <a:pt x="123" y="1012"/>
                    <a:pt x="123" y="1011"/>
                    <a:pt x="123" y="1011"/>
                  </a:cubicBezTo>
                  <a:cubicBezTo>
                    <a:pt x="123" y="1010"/>
                    <a:pt x="124" y="1010"/>
                    <a:pt x="125" y="1010"/>
                  </a:cubicBezTo>
                  <a:cubicBezTo>
                    <a:pt x="125" y="1010"/>
                    <a:pt x="126" y="1011"/>
                    <a:pt x="125" y="1011"/>
                  </a:cubicBezTo>
                  <a:cubicBezTo>
                    <a:pt x="125" y="1012"/>
                    <a:pt x="125" y="1014"/>
                    <a:pt x="124" y="1015"/>
                  </a:cubicBezTo>
                  <a:cubicBezTo>
                    <a:pt x="123" y="1017"/>
                    <a:pt x="123" y="1018"/>
                    <a:pt x="124" y="1020"/>
                  </a:cubicBezTo>
                  <a:cubicBezTo>
                    <a:pt x="125" y="1021"/>
                    <a:pt x="125" y="1023"/>
                    <a:pt x="125" y="1025"/>
                  </a:cubicBezTo>
                  <a:cubicBezTo>
                    <a:pt x="125" y="1026"/>
                    <a:pt x="126" y="1027"/>
                    <a:pt x="126" y="1028"/>
                  </a:cubicBezTo>
                  <a:cubicBezTo>
                    <a:pt x="127" y="1029"/>
                    <a:pt x="127" y="1029"/>
                    <a:pt x="128" y="1029"/>
                  </a:cubicBezTo>
                  <a:cubicBezTo>
                    <a:pt x="129" y="1029"/>
                    <a:pt x="130" y="1029"/>
                    <a:pt x="131" y="1028"/>
                  </a:cubicBezTo>
                  <a:cubicBezTo>
                    <a:pt x="131" y="1028"/>
                    <a:pt x="131" y="1028"/>
                    <a:pt x="132" y="1028"/>
                  </a:cubicBezTo>
                  <a:cubicBezTo>
                    <a:pt x="132" y="1027"/>
                    <a:pt x="132" y="1026"/>
                    <a:pt x="133" y="1026"/>
                  </a:cubicBezTo>
                  <a:cubicBezTo>
                    <a:pt x="134" y="1026"/>
                    <a:pt x="134" y="1027"/>
                    <a:pt x="134" y="1028"/>
                  </a:cubicBezTo>
                  <a:cubicBezTo>
                    <a:pt x="135" y="1029"/>
                    <a:pt x="135" y="1029"/>
                    <a:pt x="136" y="1029"/>
                  </a:cubicBezTo>
                  <a:cubicBezTo>
                    <a:pt x="137" y="1029"/>
                    <a:pt x="137" y="1028"/>
                    <a:pt x="137" y="1027"/>
                  </a:cubicBezTo>
                  <a:cubicBezTo>
                    <a:pt x="137" y="1027"/>
                    <a:pt x="137" y="1026"/>
                    <a:pt x="137" y="1025"/>
                  </a:cubicBezTo>
                  <a:cubicBezTo>
                    <a:pt x="138" y="1024"/>
                    <a:pt x="138" y="1024"/>
                    <a:pt x="136" y="1023"/>
                  </a:cubicBezTo>
                  <a:cubicBezTo>
                    <a:pt x="135" y="1023"/>
                    <a:pt x="134" y="1022"/>
                    <a:pt x="134" y="1022"/>
                  </a:cubicBezTo>
                  <a:cubicBezTo>
                    <a:pt x="133" y="1021"/>
                    <a:pt x="133" y="1021"/>
                    <a:pt x="133" y="1020"/>
                  </a:cubicBezTo>
                  <a:cubicBezTo>
                    <a:pt x="133" y="1020"/>
                    <a:pt x="134" y="1020"/>
                    <a:pt x="134" y="1020"/>
                  </a:cubicBezTo>
                  <a:cubicBezTo>
                    <a:pt x="136" y="1020"/>
                    <a:pt x="137" y="1020"/>
                    <a:pt x="138" y="1020"/>
                  </a:cubicBezTo>
                  <a:cubicBezTo>
                    <a:pt x="139" y="1020"/>
                    <a:pt x="139" y="1020"/>
                    <a:pt x="139" y="1020"/>
                  </a:cubicBezTo>
                  <a:cubicBezTo>
                    <a:pt x="139" y="1020"/>
                    <a:pt x="140" y="1019"/>
                    <a:pt x="139" y="1019"/>
                  </a:cubicBezTo>
                  <a:cubicBezTo>
                    <a:pt x="139" y="1018"/>
                    <a:pt x="139" y="1018"/>
                    <a:pt x="138" y="1017"/>
                  </a:cubicBezTo>
                  <a:cubicBezTo>
                    <a:pt x="137" y="1016"/>
                    <a:pt x="136" y="1015"/>
                    <a:pt x="136" y="1014"/>
                  </a:cubicBezTo>
                  <a:cubicBezTo>
                    <a:pt x="135" y="1013"/>
                    <a:pt x="135" y="1013"/>
                    <a:pt x="134" y="1012"/>
                  </a:cubicBezTo>
                  <a:cubicBezTo>
                    <a:pt x="134" y="1011"/>
                    <a:pt x="132" y="1011"/>
                    <a:pt x="133" y="1010"/>
                  </a:cubicBezTo>
                  <a:cubicBezTo>
                    <a:pt x="133" y="1008"/>
                    <a:pt x="133" y="1006"/>
                    <a:pt x="135" y="1005"/>
                  </a:cubicBezTo>
                  <a:cubicBezTo>
                    <a:pt x="136" y="1005"/>
                    <a:pt x="136" y="1004"/>
                    <a:pt x="136" y="1003"/>
                  </a:cubicBezTo>
                  <a:cubicBezTo>
                    <a:pt x="136" y="1001"/>
                    <a:pt x="137" y="1000"/>
                    <a:pt x="135" y="999"/>
                  </a:cubicBezTo>
                  <a:cubicBezTo>
                    <a:pt x="133" y="998"/>
                    <a:pt x="134" y="997"/>
                    <a:pt x="135" y="995"/>
                  </a:cubicBezTo>
                  <a:cubicBezTo>
                    <a:pt x="135" y="995"/>
                    <a:pt x="135" y="995"/>
                    <a:pt x="136" y="994"/>
                  </a:cubicBezTo>
                  <a:cubicBezTo>
                    <a:pt x="137" y="994"/>
                    <a:pt x="139" y="994"/>
                    <a:pt x="139" y="995"/>
                  </a:cubicBezTo>
                  <a:cubicBezTo>
                    <a:pt x="140" y="997"/>
                    <a:pt x="141" y="999"/>
                    <a:pt x="142" y="1001"/>
                  </a:cubicBezTo>
                  <a:cubicBezTo>
                    <a:pt x="142" y="1002"/>
                    <a:pt x="141" y="1003"/>
                    <a:pt x="140" y="1004"/>
                  </a:cubicBezTo>
                  <a:cubicBezTo>
                    <a:pt x="139" y="1006"/>
                    <a:pt x="139" y="1008"/>
                    <a:pt x="141" y="1010"/>
                  </a:cubicBezTo>
                  <a:cubicBezTo>
                    <a:pt x="141" y="1010"/>
                    <a:pt x="141" y="1011"/>
                    <a:pt x="142" y="1011"/>
                  </a:cubicBezTo>
                  <a:cubicBezTo>
                    <a:pt x="143" y="1010"/>
                    <a:pt x="143" y="1010"/>
                    <a:pt x="143" y="1009"/>
                  </a:cubicBezTo>
                  <a:cubicBezTo>
                    <a:pt x="144" y="1009"/>
                    <a:pt x="144" y="1008"/>
                    <a:pt x="144" y="1007"/>
                  </a:cubicBezTo>
                  <a:cubicBezTo>
                    <a:pt x="144" y="1007"/>
                    <a:pt x="145" y="1006"/>
                    <a:pt x="145" y="1006"/>
                  </a:cubicBezTo>
                  <a:cubicBezTo>
                    <a:pt x="146" y="1006"/>
                    <a:pt x="146" y="1007"/>
                    <a:pt x="147" y="1007"/>
                  </a:cubicBezTo>
                  <a:cubicBezTo>
                    <a:pt x="147" y="1008"/>
                    <a:pt x="147" y="1009"/>
                    <a:pt x="147" y="1010"/>
                  </a:cubicBezTo>
                  <a:cubicBezTo>
                    <a:pt x="148" y="1010"/>
                    <a:pt x="149" y="1010"/>
                    <a:pt x="150" y="1010"/>
                  </a:cubicBezTo>
                  <a:cubicBezTo>
                    <a:pt x="150" y="1008"/>
                    <a:pt x="151" y="1007"/>
                    <a:pt x="150" y="1005"/>
                  </a:cubicBezTo>
                  <a:cubicBezTo>
                    <a:pt x="148" y="1004"/>
                    <a:pt x="150" y="1002"/>
                    <a:pt x="148" y="1001"/>
                  </a:cubicBezTo>
                  <a:cubicBezTo>
                    <a:pt x="148" y="999"/>
                    <a:pt x="147" y="998"/>
                    <a:pt x="146" y="997"/>
                  </a:cubicBezTo>
                  <a:cubicBezTo>
                    <a:pt x="145" y="996"/>
                    <a:pt x="144" y="996"/>
                    <a:pt x="143" y="995"/>
                  </a:cubicBezTo>
                  <a:cubicBezTo>
                    <a:pt x="142" y="994"/>
                    <a:pt x="142" y="993"/>
                    <a:pt x="143" y="991"/>
                  </a:cubicBezTo>
                  <a:cubicBezTo>
                    <a:pt x="144" y="991"/>
                    <a:pt x="144" y="990"/>
                    <a:pt x="145" y="991"/>
                  </a:cubicBezTo>
                  <a:cubicBezTo>
                    <a:pt x="147" y="994"/>
                    <a:pt x="150" y="997"/>
                    <a:pt x="151" y="1000"/>
                  </a:cubicBezTo>
                  <a:cubicBezTo>
                    <a:pt x="151" y="1000"/>
                    <a:pt x="151" y="1000"/>
                    <a:pt x="152" y="1000"/>
                  </a:cubicBezTo>
                  <a:cubicBezTo>
                    <a:pt x="152" y="1001"/>
                    <a:pt x="152" y="1001"/>
                    <a:pt x="152" y="1001"/>
                  </a:cubicBezTo>
                  <a:cubicBezTo>
                    <a:pt x="153" y="1001"/>
                    <a:pt x="153" y="1000"/>
                    <a:pt x="153" y="1000"/>
                  </a:cubicBezTo>
                  <a:cubicBezTo>
                    <a:pt x="153" y="1000"/>
                    <a:pt x="153" y="999"/>
                    <a:pt x="152" y="998"/>
                  </a:cubicBezTo>
                  <a:cubicBezTo>
                    <a:pt x="152" y="997"/>
                    <a:pt x="151" y="995"/>
                    <a:pt x="151" y="994"/>
                  </a:cubicBezTo>
                  <a:cubicBezTo>
                    <a:pt x="150" y="993"/>
                    <a:pt x="150" y="993"/>
                    <a:pt x="150" y="992"/>
                  </a:cubicBezTo>
                  <a:cubicBezTo>
                    <a:pt x="149" y="991"/>
                    <a:pt x="150" y="989"/>
                    <a:pt x="149" y="988"/>
                  </a:cubicBezTo>
                  <a:cubicBezTo>
                    <a:pt x="147" y="987"/>
                    <a:pt x="146" y="987"/>
                    <a:pt x="145" y="986"/>
                  </a:cubicBezTo>
                  <a:cubicBezTo>
                    <a:pt x="144" y="985"/>
                    <a:pt x="144" y="985"/>
                    <a:pt x="144" y="984"/>
                  </a:cubicBezTo>
                  <a:cubicBezTo>
                    <a:pt x="143" y="983"/>
                    <a:pt x="143" y="983"/>
                    <a:pt x="144" y="982"/>
                  </a:cubicBezTo>
                  <a:cubicBezTo>
                    <a:pt x="146" y="981"/>
                    <a:pt x="148" y="981"/>
                    <a:pt x="149" y="983"/>
                  </a:cubicBezTo>
                  <a:cubicBezTo>
                    <a:pt x="149" y="984"/>
                    <a:pt x="150" y="984"/>
                    <a:pt x="150" y="985"/>
                  </a:cubicBezTo>
                  <a:cubicBezTo>
                    <a:pt x="151" y="986"/>
                    <a:pt x="151" y="986"/>
                    <a:pt x="152" y="986"/>
                  </a:cubicBezTo>
                  <a:cubicBezTo>
                    <a:pt x="152" y="982"/>
                    <a:pt x="151" y="981"/>
                    <a:pt x="149" y="979"/>
                  </a:cubicBezTo>
                  <a:cubicBezTo>
                    <a:pt x="148" y="979"/>
                    <a:pt x="148" y="979"/>
                    <a:pt x="147" y="978"/>
                  </a:cubicBezTo>
                  <a:cubicBezTo>
                    <a:pt x="147" y="978"/>
                    <a:pt x="147" y="977"/>
                    <a:pt x="147" y="977"/>
                  </a:cubicBezTo>
                  <a:cubicBezTo>
                    <a:pt x="147" y="976"/>
                    <a:pt x="148" y="976"/>
                    <a:pt x="148" y="976"/>
                  </a:cubicBezTo>
                  <a:cubicBezTo>
                    <a:pt x="149" y="976"/>
                    <a:pt x="150" y="976"/>
                    <a:pt x="151" y="976"/>
                  </a:cubicBezTo>
                  <a:cubicBezTo>
                    <a:pt x="153" y="976"/>
                    <a:pt x="154" y="977"/>
                    <a:pt x="154" y="979"/>
                  </a:cubicBezTo>
                  <a:cubicBezTo>
                    <a:pt x="154" y="980"/>
                    <a:pt x="154" y="981"/>
                    <a:pt x="154" y="982"/>
                  </a:cubicBezTo>
                  <a:cubicBezTo>
                    <a:pt x="154" y="983"/>
                    <a:pt x="155" y="984"/>
                    <a:pt x="156" y="984"/>
                  </a:cubicBezTo>
                  <a:cubicBezTo>
                    <a:pt x="156" y="983"/>
                    <a:pt x="155" y="982"/>
                    <a:pt x="155" y="980"/>
                  </a:cubicBezTo>
                  <a:cubicBezTo>
                    <a:pt x="155" y="979"/>
                    <a:pt x="156" y="979"/>
                    <a:pt x="157" y="979"/>
                  </a:cubicBezTo>
                  <a:cubicBezTo>
                    <a:pt x="158" y="979"/>
                    <a:pt x="158" y="979"/>
                    <a:pt x="159" y="979"/>
                  </a:cubicBezTo>
                  <a:cubicBezTo>
                    <a:pt x="159" y="979"/>
                    <a:pt x="160" y="979"/>
                    <a:pt x="160" y="978"/>
                  </a:cubicBezTo>
                  <a:cubicBezTo>
                    <a:pt x="160" y="977"/>
                    <a:pt x="160" y="976"/>
                    <a:pt x="159" y="975"/>
                  </a:cubicBezTo>
                  <a:cubicBezTo>
                    <a:pt x="159" y="974"/>
                    <a:pt x="158" y="973"/>
                    <a:pt x="158" y="973"/>
                  </a:cubicBezTo>
                  <a:cubicBezTo>
                    <a:pt x="158" y="972"/>
                    <a:pt x="158" y="971"/>
                    <a:pt x="159" y="970"/>
                  </a:cubicBezTo>
                  <a:cubicBezTo>
                    <a:pt x="160" y="969"/>
                    <a:pt x="160" y="970"/>
                    <a:pt x="161" y="971"/>
                  </a:cubicBezTo>
                  <a:cubicBezTo>
                    <a:pt x="162" y="971"/>
                    <a:pt x="162" y="972"/>
                    <a:pt x="163" y="972"/>
                  </a:cubicBezTo>
                  <a:cubicBezTo>
                    <a:pt x="163" y="972"/>
                    <a:pt x="164" y="972"/>
                    <a:pt x="164" y="972"/>
                  </a:cubicBezTo>
                  <a:cubicBezTo>
                    <a:pt x="164" y="972"/>
                    <a:pt x="164" y="972"/>
                    <a:pt x="164" y="971"/>
                  </a:cubicBezTo>
                  <a:cubicBezTo>
                    <a:pt x="164" y="971"/>
                    <a:pt x="163" y="970"/>
                    <a:pt x="163" y="969"/>
                  </a:cubicBezTo>
                  <a:cubicBezTo>
                    <a:pt x="163" y="967"/>
                    <a:pt x="164" y="967"/>
                    <a:pt x="165" y="967"/>
                  </a:cubicBezTo>
                  <a:cubicBezTo>
                    <a:pt x="167" y="968"/>
                    <a:pt x="168" y="968"/>
                    <a:pt x="170" y="966"/>
                  </a:cubicBezTo>
                  <a:cubicBezTo>
                    <a:pt x="170" y="966"/>
                    <a:pt x="171" y="966"/>
                    <a:pt x="172" y="966"/>
                  </a:cubicBezTo>
                  <a:cubicBezTo>
                    <a:pt x="173" y="965"/>
                    <a:pt x="174" y="966"/>
                    <a:pt x="174" y="967"/>
                  </a:cubicBezTo>
                  <a:cubicBezTo>
                    <a:pt x="173" y="969"/>
                    <a:pt x="173" y="970"/>
                    <a:pt x="173" y="971"/>
                  </a:cubicBezTo>
                  <a:cubicBezTo>
                    <a:pt x="173" y="972"/>
                    <a:pt x="173" y="972"/>
                    <a:pt x="173" y="972"/>
                  </a:cubicBezTo>
                  <a:cubicBezTo>
                    <a:pt x="174" y="972"/>
                    <a:pt x="174" y="972"/>
                    <a:pt x="175" y="972"/>
                  </a:cubicBezTo>
                  <a:cubicBezTo>
                    <a:pt x="175" y="971"/>
                    <a:pt x="176" y="971"/>
                    <a:pt x="176" y="970"/>
                  </a:cubicBezTo>
                  <a:cubicBezTo>
                    <a:pt x="176" y="969"/>
                    <a:pt x="177" y="969"/>
                    <a:pt x="177" y="969"/>
                  </a:cubicBezTo>
                  <a:cubicBezTo>
                    <a:pt x="178" y="970"/>
                    <a:pt x="178" y="970"/>
                    <a:pt x="178" y="971"/>
                  </a:cubicBezTo>
                  <a:cubicBezTo>
                    <a:pt x="178" y="971"/>
                    <a:pt x="178" y="972"/>
                    <a:pt x="178" y="973"/>
                  </a:cubicBezTo>
                  <a:cubicBezTo>
                    <a:pt x="178" y="975"/>
                    <a:pt x="180" y="976"/>
                    <a:pt x="182" y="975"/>
                  </a:cubicBezTo>
                  <a:cubicBezTo>
                    <a:pt x="182" y="975"/>
                    <a:pt x="184" y="975"/>
                    <a:pt x="184" y="974"/>
                  </a:cubicBezTo>
                  <a:cubicBezTo>
                    <a:pt x="183" y="973"/>
                    <a:pt x="182" y="971"/>
                    <a:pt x="182" y="970"/>
                  </a:cubicBezTo>
                  <a:cubicBezTo>
                    <a:pt x="181" y="968"/>
                    <a:pt x="182" y="967"/>
                    <a:pt x="184" y="967"/>
                  </a:cubicBezTo>
                  <a:cubicBezTo>
                    <a:pt x="185" y="968"/>
                    <a:pt x="186" y="969"/>
                    <a:pt x="187" y="969"/>
                  </a:cubicBezTo>
                  <a:cubicBezTo>
                    <a:pt x="188" y="970"/>
                    <a:pt x="188" y="971"/>
                    <a:pt x="190" y="971"/>
                  </a:cubicBezTo>
                  <a:cubicBezTo>
                    <a:pt x="189" y="970"/>
                    <a:pt x="188" y="969"/>
                    <a:pt x="188" y="968"/>
                  </a:cubicBezTo>
                  <a:cubicBezTo>
                    <a:pt x="187" y="967"/>
                    <a:pt x="186" y="966"/>
                    <a:pt x="185" y="965"/>
                  </a:cubicBezTo>
                  <a:cubicBezTo>
                    <a:pt x="185" y="965"/>
                    <a:pt x="185" y="965"/>
                    <a:pt x="184" y="965"/>
                  </a:cubicBezTo>
                  <a:cubicBezTo>
                    <a:pt x="184" y="964"/>
                    <a:pt x="183" y="963"/>
                    <a:pt x="184" y="961"/>
                  </a:cubicBezTo>
                  <a:cubicBezTo>
                    <a:pt x="184" y="960"/>
                    <a:pt x="186" y="959"/>
                    <a:pt x="187" y="959"/>
                  </a:cubicBezTo>
                  <a:cubicBezTo>
                    <a:pt x="190" y="959"/>
                    <a:pt x="193" y="959"/>
                    <a:pt x="195" y="961"/>
                  </a:cubicBezTo>
                  <a:cubicBezTo>
                    <a:pt x="197" y="962"/>
                    <a:pt x="199" y="961"/>
                    <a:pt x="201" y="960"/>
                  </a:cubicBezTo>
                  <a:cubicBezTo>
                    <a:pt x="201" y="960"/>
                    <a:pt x="201" y="959"/>
                    <a:pt x="201" y="959"/>
                  </a:cubicBezTo>
                  <a:cubicBezTo>
                    <a:pt x="201" y="959"/>
                    <a:pt x="200" y="959"/>
                    <a:pt x="200" y="959"/>
                  </a:cubicBezTo>
                  <a:cubicBezTo>
                    <a:pt x="198" y="959"/>
                    <a:pt x="197" y="959"/>
                    <a:pt x="196" y="957"/>
                  </a:cubicBezTo>
                  <a:cubicBezTo>
                    <a:pt x="196" y="957"/>
                    <a:pt x="196" y="957"/>
                    <a:pt x="195" y="957"/>
                  </a:cubicBezTo>
                  <a:cubicBezTo>
                    <a:pt x="194" y="957"/>
                    <a:pt x="193" y="957"/>
                    <a:pt x="193" y="957"/>
                  </a:cubicBezTo>
                  <a:cubicBezTo>
                    <a:pt x="191" y="957"/>
                    <a:pt x="190" y="956"/>
                    <a:pt x="189" y="954"/>
                  </a:cubicBezTo>
                  <a:cubicBezTo>
                    <a:pt x="189" y="952"/>
                    <a:pt x="186" y="951"/>
                    <a:pt x="184" y="949"/>
                  </a:cubicBezTo>
                  <a:cubicBezTo>
                    <a:pt x="184" y="949"/>
                    <a:pt x="183" y="949"/>
                    <a:pt x="182" y="950"/>
                  </a:cubicBezTo>
                  <a:cubicBezTo>
                    <a:pt x="181" y="950"/>
                    <a:pt x="180" y="951"/>
                    <a:pt x="179" y="951"/>
                  </a:cubicBezTo>
                  <a:cubicBezTo>
                    <a:pt x="177" y="952"/>
                    <a:pt x="174" y="951"/>
                    <a:pt x="174" y="950"/>
                  </a:cubicBezTo>
                  <a:cubicBezTo>
                    <a:pt x="175" y="948"/>
                    <a:pt x="176" y="947"/>
                    <a:pt x="178" y="947"/>
                  </a:cubicBezTo>
                  <a:cubicBezTo>
                    <a:pt x="180" y="946"/>
                    <a:pt x="182" y="947"/>
                    <a:pt x="184" y="947"/>
                  </a:cubicBezTo>
                  <a:cubicBezTo>
                    <a:pt x="185" y="947"/>
                    <a:pt x="186" y="946"/>
                    <a:pt x="185" y="945"/>
                  </a:cubicBezTo>
                  <a:cubicBezTo>
                    <a:pt x="185" y="945"/>
                    <a:pt x="185" y="945"/>
                    <a:pt x="185" y="945"/>
                  </a:cubicBezTo>
                  <a:cubicBezTo>
                    <a:pt x="186" y="942"/>
                    <a:pt x="187" y="941"/>
                    <a:pt x="189" y="943"/>
                  </a:cubicBezTo>
                  <a:cubicBezTo>
                    <a:pt x="191" y="943"/>
                    <a:pt x="192" y="943"/>
                    <a:pt x="193" y="942"/>
                  </a:cubicBezTo>
                  <a:cubicBezTo>
                    <a:pt x="194" y="941"/>
                    <a:pt x="195" y="941"/>
                    <a:pt x="197" y="941"/>
                  </a:cubicBezTo>
                  <a:cubicBezTo>
                    <a:pt x="197" y="941"/>
                    <a:pt x="198" y="942"/>
                    <a:pt x="198" y="943"/>
                  </a:cubicBezTo>
                  <a:cubicBezTo>
                    <a:pt x="198" y="944"/>
                    <a:pt x="198" y="944"/>
                    <a:pt x="198" y="945"/>
                  </a:cubicBezTo>
                  <a:cubicBezTo>
                    <a:pt x="198" y="944"/>
                    <a:pt x="199" y="943"/>
                    <a:pt x="199" y="942"/>
                  </a:cubicBezTo>
                  <a:cubicBezTo>
                    <a:pt x="200" y="941"/>
                    <a:pt x="200" y="940"/>
                    <a:pt x="201" y="939"/>
                  </a:cubicBezTo>
                  <a:cubicBezTo>
                    <a:pt x="202" y="938"/>
                    <a:pt x="204" y="938"/>
                    <a:pt x="205" y="939"/>
                  </a:cubicBezTo>
                  <a:cubicBezTo>
                    <a:pt x="206" y="941"/>
                    <a:pt x="207" y="941"/>
                    <a:pt x="209" y="941"/>
                  </a:cubicBezTo>
                  <a:cubicBezTo>
                    <a:pt x="210" y="941"/>
                    <a:pt x="210" y="940"/>
                    <a:pt x="210" y="940"/>
                  </a:cubicBezTo>
                  <a:cubicBezTo>
                    <a:pt x="210" y="939"/>
                    <a:pt x="210" y="939"/>
                    <a:pt x="210" y="938"/>
                  </a:cubicBezTo>
                  <a:cubicBezTo>
                    <a:pt x="210" y="937"/>
                    <a:pt x="210" y="936"/>
                    <a:pt x="211" y="936"/>
                  </a:cubicBezTo>
                  <a:cubicBezTo>
                    <a:pt x="212" y="936"/>
                    <a:pt x="212" y="935"/>
                    <a:pt x="213" y="935"/>
                  </a:cubicBezTo>
                  <a:cubicBezTo>
                    <a:pt x="214" y="935"/>
                    <a:pt x="215" y="935"/>
                    <a:pt x="216" y="936"/>
                  </a:cubicBezTo>
                  <a:cubicBezTo>
                    <a:pt x="217" y="936"/>
                    <a:pt x="217" y="937"/>
                    <a:pt x="218" y="938"/>
                  </a:cubicBezTo>
                  <a:cubicBezTo>
                    <a:pt x="218" y="938"/>
                    <a:pt x="219" y="938"/>
                    <a:pt x="219" y="938"/>
                  </a:cubicBezTo>
                  <a:cubicBezTo>
                    <a:pt x="219" y="938"/>
                    <a:pt x="219" y="937"/>
                    <a:pt x="219" y="937"/>
                  </a:cubicBezTo>
                  <a:cubicBezTo>
                    <a:pt x="219" y="936"/>
                    <a:pt x="218" y="935"/>
                    <a:pt x="218" y="934"/>
                  </a:cubicBezTo>
                  <a:cubicBezTo>
                    <a:pt x="217" y="933"/>
                    <a:pt x="218" y="933"/>
                    <a:pt x="218" y="932"/>
                  </a:cubicBezTo>
                  <a:cubicBezTo>
                    <a:pt x="219" y="931"/>
                    <a:pt x="220" y="930"/>
                    <a:pt x="221" y="931"/>
                  </a:cubicBezTo>
                  <a:cubicBezTo>
                    <a:pt x="221" y="931"/>
                    <a:pt x="222" y="931"/>
                    <a:pt x="222" y="931"/>
                  </a:cubicBezTo>
                  <a:cubicBezTo>
                    <a:pt x="222" y="932"/>
                    <a:pt x="223" y="933"/>
                    <a:pt x="223" y="933"/>
                  </a:cubicBezTo>
                  <a:cubicBezTo>
                    <a:pt x="226" y="930"/>
                    <a:pt x="227" y="926"/>
                    <a:pt x="230" y="922"/>
                  </a:cubicBezTo>
                  <a:cubicBezTo>
                    <a:pt x="230" y="922"/>
                    <a:pt x="230" y="922"/>
                    <a:pt x="230" y="921"/>
                  </a:cubicBezTo>
                  <a:cubicBezTo>
                    <a:pt x="230" y="921"/>
                    <a:pt x="229" y="921"/>
                    <a:pt x="229" y="921"/>
                  </a:cubicBezTo>
                  <a:cubicBezTo>
                    <a:pt x="229" y="921"/>
                    <a:pt x="229" y="921"/>
                    <a:pt x="229" y="921"/>
                  </a:cubicBezTo>
                  <a:cubicBezTo>
                    <a:pt x="229" y="921"/>
                    <a:pt x="229" y="921"/>
                    <a:pt x="228" y="921"/>
                  </a:cubicBezTo>
                  <a:cubicBezTo>
                    <a:pt x="228" y="922"/>
                    <a:pt x="228" y="923"/>
                    <a:pt x="227" y="923"/>
                  </a:cubicBezTo>
                  <a:cubicBezTo>
                    <a:pt x="226" y="923"/>
                    <a:pt x="225" y="922"/>
                    <a:pt x="225" y="921"/>
                  </a:cubicBezTo>
                  <a:cubicBezTo>
                    <a:pt x="226" y="919"/>
                    <a:pt x="226" y="917"/>
                    <a:pt x="226" y="916"/>
                  </a:cubicBezTo>
                  <a:cubicBezTo>
                    <a:pt x="226" y="915"/>
                    <a:pt x="227" y="914"/>
                    <a:pt x="228" y="914"/>
                  </a:cubicBezTo>
                  <a:cubicBezTo>
                    <a:pt x="231" y="914"/>
                    <a:pt x="231" y="914"/>
                    <a:pt x="231" y="917"/>
                  </a:cubicBezTo>
                  <a:cubicBezTo>
                    <a:pt x="231" y="918"/>
                    <a:pt x="231" y="918"/>
                    <a:pt x="232" y="918"/>
                  </a:cubicBezTo>
                  <a:cubicBezTo>
                    <a:pt x="233" y="918"/>
                    <a:pt x="234" y="918"/>
                    <a:pt x="234" y="919"/>
                  </a:cubicBezTo>
                  <a:cubicBezTo>
                    <a:pt x="235" y="919"/>
                    <a:pt x="235" y="919"/>
                    <a:pt x="235" y="920"/>
                  </a:cubicBezTo>
                  <a:cubicBezTo>
                    <a:pt x="236" y="920"/>
                    <a:pt x="235" y="921"/>
                    <a:pt x="235" y="921"/>
                  </a:cubicBezTo>
                  <a:cubicBezTo>
                    <a:pt x="234" y="922"/>
                    <a:pt x="234" y="922"/>
                    <a:pt x="233" y="922"/>
                  </a:cubicBezTo>
                  <a:cubicBezTo>
                    <a:pt x="231" y="923"/>
                    <a:pt x="231" y="925"/>
                    <a:pt x="231" y="927"/>
                  </a:cubicBezTo>
                  <a:cubicBezTo>
                    <a:pt x="231" y="928"/>
                    <a:pt x="231" y="928"/>
                    <a:pt x="231" y="929"/>
                  </a:cubicBezTo>
                  <a:cubicBezTo>
                    <a:pt x="233" y="931"/>
                    <a:pt x="233" y="931"/>
                    <a:pt x="232" y="934"/>
                  </a:cubicBezTo>
                  <a:cubicBezTo>
                    <a:pt x="231" y="934"/>
                    <a:pt x="231" y="934"/>
                    <a:pt x="231" y="935"/>
                  </a:cubicBezTo>
                  <a:cubicBezTo>
                    <a:pt x="231" y="935"/>
                    <a:pt x="231" y="935"/>
                    <a:pt x="231" y="935"/>
                  </a:cubicBezTo>
                  <a:cubicBezTo>
                    <a:pt x="232" y="934"/>
                    <a:pt x="233" y="934"/>
                    <a:pt x="234" y="933"/>
                  </a:cubicBezTo>
                  <a:cubicBezTo>
                    <a:pt x="235" y="933"/>
                    <a:pt x="235" y="933"/>
                    <a:pt x="236" y="933"/>
                  </a:cubicBezTo>
                  <a:cubicBezTo>
                    <a:pt x="237" y="933"/>
                    <a:pt x="237" y="934"/>
                    <a:pt x="237" y="935"/>
                  </a:cubicBezTo>
                  <a:cubicBezTo>
                    <a:pt x="236" y="936"/>
                    <a:pt x="235" y="937"/>
                    <a:pt x="234" y="937"/>
                  </a:cubicBezTo>
                  <a:cubicBezTo>
                    <a:pt x="231" y="940"/>
                    <a:pt x="229" y="944"/>
                    <a:pt x="227" y="948"/>
                  </a:cubicBezTo>
                  <a:cubicBezTo>
                    <a:pt x="227" y="949"/>
                    <a:pt x="227" y="949"/>
                    <a:pt x="227" y="950"/>
                  </a:cubicBezTo>
                  <a:cubicBezTo>
                    <a:pt x="227" y="950"/>
                    <a:pt x="228" y="950"/>
                    <a:pt x="228" y="950"/>
                  </a:cubicBezTo>
                  <a:cubicBezTo>
                    <a:pt x="229" y="949"/>
                    <a:pt x="230" y="949"/>
                    <a:pt x="231" y="949"/>
                  </a:cubicBezTo>
                  <a:cubicBezTo>
                    <a:pt x="232" y="949"/>
                    <a:pt x="232" y="949"/>
                    <a:pt x="232" y="950"/>
                  </a:cubicBezTo>
                  <a:cubicBezTo>
                    <a:pt x="233" y="950"/>
                    <a:pt x="233" y="951"/>
                    <a:pt x="232" y="952"/>
                  </a:cubicBezTo>
                  <a:cubicBezTo>
                    <a:pt x="229" y="954"/>
                    <a:pt x="229" y="957"/>
                    <a:pt x="229" y="961"/>
                  </a:cubicBezTo>
                  <a:cubicBezTo>
                    <a:pt x="229" y="963"/>
                    <a:pt x="229" y="964"/>
                    <a:pt x="228" y="966"/>
                  </a:cubicBezTo>
                  <a:cubicBezTo>
                    <a:pt x="227" y="969"/>
                    <a:pt x="225" y="972"/>
                    <a:pt x="223" y="974"/>
                  </a:cubicBezTo>
                  <a:cubicBezTo>
                    <a:pt x="222" y="976"/>
                    <a:pt x="221" y="977"/>
                    <a:pt x="222" y="979"/>
                  </a:cubicBezTo>
                  <a:cubicBezTo>
                    <a:pt x="222" y="979"/>
                    <a:pt x="222" y="979"/>
                    <a:pt x="222" y="980"/>
                  </a:cubicBezTo>
                  <a:cubicBezTo>
                    <a:pt x="223" y="980"/>
                    <a:pt x="223" y="980"/>
                    <a:pt x="223" y="979"/>
                  </a:cubicBezTo>
                  <a:cubicBezTo>
                    <a:pt x="224" y="978"/>
                    <a:pt x="225" y="977"/>
                    <a:pt x="226" y="976"/>
                  </a:cubicBezTo>
                  <a:cubicBezTo>
                    <a:pt x="227" y="974"/>
                    <a:pt x="228" y="973"/>
                    <a:pt x="230" y="974"/>
                  </a:cubicBezTo>
                  <a:cubicBezTo>
                    <a:pt x="231" y="975"/>
                    <a:pt x="232" y="975"/>
                    <a:pt x="233" y="975"/>
                  </a:cubicBezTo>
                  <a:cubicBezTo>
                    <a:pt x="234" y="976"/>
                    <a:pt x="235" y="976"/>
                    <a:pt x="236" y="975"/>
                  </a:cubicBezTo>
                  <a:cubicBezTo>
                    <a:pt x="238" y="974"/>
                    <a:pt x="239" y="975"/>
                    <a:pt x="239" y="976"/>
                  </a:cubicBezTo>
                  <a:cubicBezTo>
                    <a:pt x="240" y="977"/>
                    <a:pt x="241" y="978"/>
                    <a:pt x="242" y="977"/>
                  </a:cubicBezTo>
                  <a:cubicBezTo>
                    <a:pt x="243" y="976"/>
                    <a:pt x="244" y="976"/>
                    <a:pt x="245" y="977"/>
                  </a:cubicBezTo>
                  <a:cubicBezTo>
                    <a:pt x="246" y="978"/>
                    <a:pt x="245" y="979"/>
                    <a:pt x="244" y="981"/>
                  </a:cubicBezTo>
                  <a:cubicBezTo>
                    <a:pt x="243" y="981"/>
                    <a:pt x="242" y="982"/>
                    <a:pt x="242" y="982"/>
                  </a:cubicBezTo>
                  <a:cubicBezTo>
                    <a:pt x="241" y="983"/>
                    <a:pt x="241" y="983"/>
                    <a:pt x="241" y="984"/>
                  </a:cubicBezTo>
                  <a:cubicBezTo>
                    <a:pt x="241" y="985"/>
                    <a:pt x="242" y="986"/>
                    <a:pt x="242" y="985"/>
                  </a:cubicBezTo>
                  <a:cubicBezTo>
                    <a:pt x="243" y="985"/>
                    <a:pt x="244" y="985"/>
                    <a:pt x="244" y="984"/>
                  </a:cubicBezTo>
                  <a:cubicBezTo>
                    <a:pt x="245" y="984"/>
                    <a:pt x="245" y="984"/>
                    <a:pt x="246" y="984"/>
                  </a:cubicBezTo>
                  <a:cubicBezTo>
                    <a:pt x="246" y="985"/>
                    <a:pt x="246" y="986"/>
                    <a:pt x="245" y="986"/>
                  </a:cubicBezTo>
                  <a:cubicBezTo>
                    <a:pt x="243" y="987"/>
                    <a:pt x="242" y="989"/>
                    <a:pt x="241" y="991"/>
                  </a:cubicBezTo>
                  <a:cubicBezTo>
                    <a:pt x="241" y="993"/>
                    <a:pt x="239" y="994"/>
                    <a:pt x="238" y="993"/>
                  </a:cubicBezTo>
                  <a:cubicBezTo>
                    <a:pt x="237" y="992"/>
                    <a:pt x="237" y="991"/>
                    <a:pt x="237" y="990"/>
                  </a:cubicBezTo>
                  <a:cubicBezTo>
                    <a:pt x="237" y="989"/>
                    <a:pt x="237" y="988"/>
                    <a:pt x="237" y="987"/>
                  </a:cubicBezTo>
                  <a:cubicBezTo>
                    <a:pt x="237" y="987"/>
                    <a:pt x="237" y="986"/>
                    <a:pt x="236" y="986"/>
                  </a:cubicBezTo>
                  <a:cubicBezTo>
                    <a:pt x="236" y="986"/>
                    <a:pt x="236" y="987"/>
                    <a:pt x="236" y="987"/>
                  </a:cubicBezTo>
                  <a:cubicBezTo>
                    <a:pt x="236" y="987"/>
                    <a:pt x="236" y="987"/>
                    <a:pt x="236" y="987"/>
                  </a:cubicBezTo>
                  <a:cubicBezTo>
                    <a:pt x="235" y="988"/>
                    <a:pt x="235" y="988"/>
                    <a:pt x="234" y="988"/>
                  </a:cubicBezTo>
                  <a:cubicBezTo>
                    <a:pt x="233" y="988"/>
                    <a:pt x="233" y="988"/>
                    <a:pt x="233" y="987"/>
                  </a:cubicBezTo>
                  <a:cubicBezTo>
                    <a:pt x="232" y="986"/>
                    <a:pt x="232" y="985"/>
                    <a:pt x="232" y="984"/>
                  </a:cubicBezTo>
                  <a:cubicBezTo>
                    <a:pt x="232" y="983"/>
                    <a:pt x="232" y="982"/>
                    <a:pt x="232" y="981"/>
                  </a:cubicBezTo>
                  <a:cubicBezTo>
                    <a:pt x="232" y="981"/>
                    <a:pt x="232" y="980"/>
                    <a:pt x="231" y="980"/>
                  </a:cubicBezTo>
                  <a:cubicBezTo>
                    <a:pt x="230" y="980"/>
                    <a:pt x="229" y="980"/>
                    <a:pt x="229" y="981"/>
                  </a:cubicBezTo>
                  <a:cubicBezTo>
                    <a:pt x="229" y="982"/>
                    <a:pt x="229" y="983"/>
                    <a:pt x="229" y="983"/>
                  </a:cubicBezTo>
                  <a:cubicBezTo>
                    <a:pt x="229" y="985"/>
                    <a:pt x="229" y="986"/>
                    <a:pt x="229" y="987"/>
                  </a:cubicBezTo>
                  <a:cubicBezTo>
                    <a:pt x="229" y="989"/>
                    <a:pt x="230" y="990"/>
                    <a:pt x="232" y="991"/>
                  </a:cubicBezTo>
                  <a:cubicBezTo>
                    <a:pt x="233" y="992"/>
                    <a:pt x="234" y="994"/>
                    <a:pt x="233" y="996"/>
                  </a:cubicBezTo>
                  <a:cubicBezTo>
                    <a:pt x="232" y="997"/>
                    <a:pt x="232" y="997"/>
                    <a:pt x="232" y="997"/>
                  </a:cubicBezTo>
                  <a:cubicBezTo>
                    <a:pt x="230" y="997"/>
                    <a:pt x="228" y="999"/>
                    <a:pt x="227" y="1000"/>
                  </a:cubicBezTo>
                  <a:cubicBezTo>
                    <a:pt x="227" y="1000"/>
                    <a:pt x="227" y="1000"/>
                    <a:pt x="226" y="1000"/>
                  </a:cubicBezTo>
                  <a:cubicBezTo>
                    <a:pt x="225" y="1001"/>
                    <a:pt x="224" y="1000"/>
                    <a:pt x="224" y="999"/>
                  </a:cubicBezTo>
                  <a:cubicBezTo>
                    <a:pt x="224" y="998"/>
                    <a:pt x="224" y="997"/>
                    <a:pt x="224" y="996"/>
                  </a:cubicBezTo>
                  <a:cubicBezTo>
                    <a:pt x="222" y="995"/>
                    <a:pt x="222" y="994"/>
                    <a:pt x="222" y="992"/>
                  </a:cubicBezTo>
                  <a:cubicBezTo>
                    <a:pt x="222" y="992"/>
                    <a:pt x="221" y="991"/>
                    <a:pt x="220" y="991"/>
                  </a:cubicBezTo>
                  <a:cubicBezTo>
                    <a:pt x="219" y="991"/>
                    <a:pt x="218" y="990"/>
                    <a:pt x="217" y="989"/>
                  </a:cubicBezTo>
                  <a:cubicBezTo>
                    <a:pt x="217" y="988"/>
                    <a:pt x="217" y="987"/>
                    <a:pt x="216" y="987"/>
                  </a:cubicBezTo>
                  <a:cubicBezTo>
                    <a:pt x="216" y="988"/>
                    <a:pt x="217" y="989"/>
                    <a:pt x="216" y="991"/>
                  </a:cubicBezTo>
                  <a:cubicBezTo>
                    <a:pt x="215" y="994"/>
                    <a:pt x="214" y="994"/>
                    <a:pt x="211" y="991"/>
                  </a:cubicBezTo>
                  <a:cubicBezTo>
                    <a:pt x="211" y="991"/>
                    <a:pt x="211" y="991"/>
                    <a:pt x="211" y="991"/>
                  </a:cubicBezTo>
                  <a:cubicBezTo>
                    <a:pt x="211" y="993"/>
                    <a:pt x="210" y="996"/>
                    <a:pt x="212" y="998"/>
                  </a:cubicBezTo>
                  <a:cubicBezTo>
                    <a:pt x="212" y="998"/>
                    <a:pt x="212" y="998"/>
                    <a:pt x="211" y="999"/>
                  </a:cubicBezTo>
                  <a:cubicBezTo>
                    <a:pt x="211" y="1000"/>
                    <a:pt x="210" y="1002"/>
                    <a:pt x="212" y="1003"/>
                  </a:cubicBezTo>
                  <a:cubicBezTo>
                    <a:pt x="212" y="1003"/>
                    <a:pt x="212" y="1004"/>
                    <a:pt x="211" y="1005"/>
                  </a:cubicBezTo>
                  <a:cubicBezTo>
                    <a:pt x="211" y="1005"/>
                    <a:pt x="211" y="1006"/>
                    <a:pt x="212" y="1006"/>
                  </a:cubicBezTo>
                  <a:cubicBezTo>
                    <a:pt x="214" y="1007"/>
                    <a:pt x="214" y="1010"/>
                    <a:pt x="216" y="1011"/>
                  </a:cubicBezTo>
                  <a:cubicBezTo>
                    <a:pt x="217" y="1011"/>
                    <a:pt x="217" y="1012"/>
                    <a:pt x="217" y="1012"/>
                  </a:cubicBezTo>
                  <a:cubicBezTo>
                    <a:pt x="214" y="1015"/>
                    <a:pt x="212" y="1018"/>
                    <a:pt x="209" y="1021"/>
                  </a:cubicBezTo>
                  <a:cubicBezTo>
                    <a:pt x="209" y="1022"/>
                    <a:pt x="208" y="1022"/>
                    <a:pt x="208" y="1022"/>
                  </a:cubicBezTo>
                  <a:cubicBezTo>
                    <a:pt x="207" y="1022"/>
                    <a:pt x="207" y="1021"/>
                    <a:pt x="207" y="1021"/>
                  </a:cubicBezTo>
                  <a:cubicBezTo>
                    <a:pt x="207" y="1020"/>
                    <a:pt x="207" y="1019"/>
                    <a:pt x="207" y="1019"/>
                  </a:cubicBezTo>
                  <a:cubicBezTo>
                    <a:pt x="206" y="1018"/>
                    <a:pt x="206" y="1017"/>
                    <a:pt x="206" y="1017"/>
                  </a:cubicBezTo>
                  <a:cubicBezTo>
                    <a:pt x="204" y="1015"/>
                    <a:pt x="203" y="1012"/>
                    <a:pt x="203" y="1009"/>
                  </a:cubicBezTo>
                  <a:cubicBezTo>
                    <a:pt x="203" y="1009"/>
                    <a:pt x="202" y="1008"/>
                    <a:pt x="202" y="1009"/>
                  </a:cubicBezTo>
                  <a:cubicBezTo>
                    <a:pt x="201" y="1009"/>
                    <a:pt x="200" y="1009"/>
                    <a:pt x="200" y="1010"/>
                  </a:cubicBezTo>
                  <a:cubicBezTo>
                    <a:pt x="200" y="1012"/>
                    <a:pt x="200" y="1013"/>
                    <a:pt x="200" y="1014"/>
                  </a:cubicBezTo>
                  <a:cubicBezTo>
                    <a:pt x="200" y="1016"/>
                    <a:pt x="200" y="1018"/>
                    <a:pt x="200" y="1020"/>
                  </a:cubicBezTo>
                  <a:cubicBezTo>
                    <a:pt x="200" y="1021"/>
                    <a:pt x="199" y="1021"/>
                    <a:pt x="198" y="1021"/>
                  </a:cubicBezTo>
                  <a:cubicBezTo>
                    <a:pt x="197" y="1021"/>
                    <a:pt x="196" y="1020"/>
                    <a:pt x="195" y="1019"/>
                  </a:cubicBezTo>
                  <a:cubicBezTo>
                    <a:pt x="195" y="1016"/>
                    <a:pt x="194" y="1014"/>
                    <a:pt x="192" y="1013"/>
                  </a:cubicBezTo>
                  <a:cubicBezTo>
                    <a:pt x="191" y="1013"/>
                    <a:pt x="191" y="1011"/>
                    <a:pt x="191" y="1010"/>
                  </a:cubicBezTo>
                  <a:cubicBezTo>
                    <a:pt x="190" y="1009"/>
                    <a:pt x="190" y="1008"/>
                    <a:pt x="190" y="1007"/>
                  </a:cubicBezTo>
                  <a:cubicBezTo>
                    <a:pt x="189" y="1007"/>
                    <a:pt x="189" y="1007"/>
                    <a:pt x="189" y="1007"/>
                  </a:cubicBezTo>
                  <a:cubicBezTo>
                    <a:pt x="188" y="1007"/>
                    <a:pt x="188" y="1008"/>
                    <a:pt x="188" y="1008"/>
                  </a:cubicBezTo>
                  <a:cubicBezTo>
                    <a:pt x="189" y="1009"/>
                    <a:pt x="189" y="1010"/>
                    <a:pt x="190" y="1010"/>
                  </a:cubicBezTo>
                  <a:cubicBezTo>
                    <a:pt x="191" y="1012"/>
                    <a:pt x="191" y="1013"/>
                    <a:pt x="190" y="1015"/>
                  </a:cubicBezTo>
                  <a:cubicBezTo>
                    <a:pt x="189" y="1015"/>
                    <a:pt x="189" y="1016"/>
                    <a:pt x="189" y="1017"/>
                  </a:cubicBezTo>
                  <a:cubicBezTo>
                    <a:pt x="188" y="1018"/>
                    <a:pt x="188" y="1019"/>
                    <a:pt x="189" y="1020"/>
                  </a:cubicBezTo>
                  <a:cubicBezTo>
                    <a:pt x="190" y="1021"/>
                    <a:pt x="191" y="1022"/>
                    <a:pt x="191" y="1024"/>
                  </a:cubicBezTo>
                  <a:cubicBezTo>
                    <a:pt x="191" y="1025"/>
                    <a:pt x="190" y="1026"/>
                    <a:pt x="191" y="1027"/>
                  </a:cubicBezTo>
                  <a:cubicBezTo>
                    <a:pt x="191" y="1028"/>
                    <a:pt x="192" y="1029"/>
                    <a:pt x="193" y="1029"/>
                  </a:cubicBezTo>
                  <a:cubicBezTo>
                    <a:pt x="193" y="1030"/>
                    <a:pt x="195" y="1030"/>
                    <a:pt x="196" y="1030"/>
                  </a:cubicBezTo>
                  <a:cubicBezTo>
                    <a:pt x="196" y="1031"/>
                    <a:pt x="195" y="1031"/>
                    <a:pt x="195" y="1032"/>
                  </a:cubicBezTo>
                  <a:cubicBezTo>
                    <a:pt x="194" y="1033"/>
                    <a:pt x="194" y="1035"/>
                    <a:pt x="193" y="1037"/>
                  </a:cubicBezTo>
                  <a:cubicBezTo>
                    <a:pt x="193" y="1039"/>
                    <a:pt x="193" y="1040"/>
                    <a:pt x="193" y="1042"/>
                  </a:cubicBezTo>
                  <a:cubicBezTo>
                    <a:pt x="192" y="1042"/>
                    <a:pt x="191" y="1042"/>
                    <a:pt x="191" y="1042"/>
                  </a:cubicBezTo>
                  <a:cubicBezTo>
                    <a:pt x="189" y="1043"/>
                    <a:pt x="188" y="1044"/>
                    <a:pt x="188" y="1046"/>
                  </a:cubicBezTo>
                  <a:cubicBezTo>
                    <a:pt x="189" y="1048"/>
                    <a:pt x="188" y="1048"/>
                    <a:pt x="187" y="1049"/>
                  </a:cubicBezTo>
                  <a:cubicBezTo>
                    <a:pt x="186" y="1049"/>
                    <a:pt x="186" y="1050"/>
                    <a:pt x="185" y="1051"/>
                  </a:cubicBezTo>
                  <a:cubicBezTo>
                    <a:pt x="185" y="1053"/>
                    <a:pt x="183" y="1054"/>
                    <a:pt x="182" y="1055"/>
                  </a:cubicBezTo>
                  <a:cubicBezTo>
                    <a:pt x="181" y="1056"/>
                    <a:pt x="180" y="1057"/>
                    <a:pt x="180" y="1058"/>
                  </a:cubicBezTo>
                  <a:cubicBezTo>
                    <a:pt x="181" y="1058"/>
                    <a:pt x="182" y="1057"/>
                    <a:pt x="183" y="1057"/>
                  </a:cubicBezTo>
                  <a:cubicBezTo>
                    <a:pt x="183" y="1057"/>
                    <a:pt x="183" y="1057"/>
                    <a:pt x="184" y="1057"/>
                  </a:cubicBezTo>
                  <a:cubicBezTo>
                    <a:pt x="184" y="1058"/>
                    <a:pt x="184" y="1058"/>
                    <a:pt x="184" y="1059"/>
                  </a:cubicBezTo>
                  <a:cubicBezTo>
                    <a:pt x="183" y="1061"/>
                    <a:pt x="182" y="1062"/>
                    <a:pt x="181" y="1064"/>
                  </a:cubicBezTo>
                  <a:cubicBezTo>
                    <a:pt x="180" y="1065"/>
                    <a:pt x="179" y="1066"/>
                    <a:pt x="178" y="1067"/>
                  </a:cubicBezTo>
                  <a:cubicBezTo>
                    <a:pt x="178" y="1067"/>
                    <a:pt x="178" y="1068"/>
                    <a:pt x="178" y="1068"/>
                  </a:cubicBezTo>
                  <a:cubicBezTo>
                    <a:pt x="179" y="1068"/>
                    <a:pt x="179" y="1068"/>
                    <a:pt x="180" y="1068"/>
                  </a:cubicBezTo>
                  <a:cubicBezTo>
                    <a:pt x="180" y="1068"/>
                    <a:pt x="180" y="1068"/>
                    <a:pt x="180" y="1068"/>
                  </a:cubicBezTo>
                  <a:cubicBezTo>
                    <a:pt x="181" y="1067"/>
                    <a:pt x="182" y="1065"/>
                    <a:pt x="183" y="1065"/>
                  </a:cubicBezTo>
                  <a:cubicBezTo>
                    <a:pt x="184" y="1065"/>
                    <a:pt x="185" y="1066"/>
                    <a:pt x="186" y="1067"/>
                  </a:cubicBezTo>
                  <a:cubicBezTo>
                    <a:pt x="187" y="1067"/>
                    <a:pt x="187" y="1067"/>
                    <a:pt x="187" y="1067"/>
                  </a:cubicBezTo>
                  <a:cubicBezTo>
                    <a:pt x="188" y="1066"/>
                    <a:pt x="187" y="1065"/>
                    <a:pt x="187" y="1064"/>
                  </a:cubicBezTo>
                  <a:cubicBezTo>
                    <a:pt x="187" y="1063"/>
                    <a:pt x="188" y="1061"/>
                    <a:pt x="189" y="1060"/>
                  </a:cubicBezTo>
                  <a:cubicBezTo>
                    <a:pt x="190" y="1060"/>
                    <a:pt x="191" y="1060"/>
                    <a:pt x="191" y="1060"/>
                  </a:cubicBezTo>
                  <a:cubicBezTo>
                    <a:pt x="192" y="1062"/>
                    <a:pt x="193" y="1063"/>
                    <a:pt x="194" y="1063"/>
                  </a:cubicBezTo>
                  <a:cubicBezTo>
                    <a:pt x="196" y="1064"/>
                    <a:pt x="197" y="1065"/>
                    <a:pt x="197" y="1068"/>
                  </a:cubicBezTo>
                  <a:cubicBezTo>
                    <a:pt x="198" y="1066"/>
                    <a:pt x="199" y="1065"/>
                    <a:pt x="200" y="1064"/>
                  </a:cubicBezTo>
                  <a:cubicBezTo>
                    <a:pt x="201" y="1063"/>
                    <a:pt x="201" y="1062"/>
                    <a:pt x="200" y="1061"/>
                  </a:cubicBezTo>
                  <a:cubicBezTo>
                    <a:pt x="200" y="1060"/>
                    <a:pt x="199" y="1060"/>
                    <a:pt x="199" y="1059"/>
                  </a:cubicBezTo>
                  <a:cubicBezTo>
                    <a:pt x="198" y="1058"/>
                    <a:pt x="198" y="1057"/>
                    <a:pt x="199" y="1056"/>
                  </a:cubicBezTo>
                  <a:cubicBezTo>
                    <a:pt x="199" y="1055"/>
                    <a:pt x="199" y="1055"/>
                    <a:pt x="200" y="1055"/>
                  </a:cubicBezTo>
                  <a:cubicBezTo>
                    <a:pt x="200" y="1055"/>
                    <a:pt x="201" y="1056"/>
                    <a:pt x="201" y="1056"/>
                  </a:cubicBezTo>
                  <a:cubicBezTo>
                    <a:pt x="203" y="1058"/>
                    <a:pt x="206" y="1058"/>
                    <a:pt x="208" y="1056"/>
                  </a:cubicBezTo>
                  <a:cubicBezTo>
                    <a:pt x="209" y="1056"/>
                    <a:pt x="210" y="1056"/>
                    <a:pt x="210" y="1057"/>
                  </a:cubicBezTo>
                  <a:cubicBezTo>
                    <a:pt x="210" y="1057"/>
                    <a:pt x="210" y="1058"/>
                    <a:pt x="210" y="1058"/>
                  </a:cubicBezTo>
                  <a:cubicBezTo>
                    <a:pt x="211" y="1060"/>
                    <a:pt x="212" y="1060"/>
                    <a:pt x="213" y="1059"/>
                  </a:cubicBezTo>
                  <a:cubicBezTo>
                    <a:pt x="214" y="1059"/>
                    <a:pt x="214" y="1058"/>
                    <a:pt x="215" y="1058"/>
                  </a:cubicBezTo>
                  <a:cubicBezTo>
                    <a:pt x="216" y="1058"/>
                    <a:pt x="217" y="1058"/>
                    <a:pt x="217" y="1058"/>
                  </a:cubicBezTo>
                  <a:cubicBezTo>
                    <a:pt x="218" y="1059"/>
                    <a:pt x="218" y="1060"/>
                    <a:pt x="217" y="1061"/>
                  </a:cubicBezTo>
                  <a:cubicBezTo>
                    <a:pt x="217" y="1061"/>
                    <a:pt x="216" y="1062"/>
                    <a:pt x="216" y="1062"/>
                  </a:cubicBezTo>
                  <a:cubicBezTo>
                    <a:pt x="215" y="1063"/>
                    <a:pt x="213" y="1064"/>
                    <a:pt x="212" y="1064"/>
                  </a:cubicBezTo>
                  <a:cubicBezTo>
                    <a:pt x="211" y="1066"/>
                    <a:pt x="209" y="1068"/>
                    <a:pt x="209" y="1071"/>
                  </a:cubicBezTo>
                  <a:cubicBezTo>
                    <a:pt x="209" y="1074"/>
                    <a:pt x="207" y="1076"/>
                    <a:pt x="204" y="1077"/>
                  </a:cubicBezTo>
                  <a:cubicBezTo>
                    <a:pt x="204" y="1077"/>
                    <a:pt x="203" y="1078"/>
                    <a:pt x="203" y="1078"/>
                  </a:cubicBezTo>
                  <a:cubicBezTo>
                    <a:pt x="199" y="1080"/>
                    <a:pt x="199" y="1080"/>
                    <a:pt x="198" y="1084"/>
                  </a:cubicBezTo>
                  <a:cubicBezTo>
                    <a:pt x="198" y="1086"/>
                    <a:pt x="197" y="1087"/>
                    <a:pt x="196" y="1087"/>
                  </a:cubicBezTo>
                  <a:cubicBezTo>
                    <a:pt x="194" y="1088"/>
                    <a:pt x="193" y="1090"/>
                    <a:pt x="193" y="1092"/>
                  </a:cubicBezTo>
                  <a:cubicBezTo>
                    <a:pt x="192" y="1094"/>
                    <a:pt x="190" y="1097"/>
                    <a:pt x="188" y="1099"/>
                  </a:cubicBezTo>
                  <a:cubicBezTo>
                    <a:pt x="188" y="1099"/>
                    <a:pt x="188" y="1100"/>
                    <a:pt x="187" y="1101"/>
                  </a:cubicBezTo>
                  <a:cubicBezTo>
                    <a:pt x="187" y="1101"/>
                    <a:pt x="187" y="1102"/>
                    <a:pt x="187" y="1102"/>
                  </a:cubicBezTo>
                  <a:cubicBezTo>
                    <a:pt x="188" y="1102"/>
                    <a:pt x="188" y="1102"/>
                    <a:pt x="188" y="1101"/>
                  </a:cubicBezTo>
                  <a:cubicBezTo>
                    <a:pt x="189" y="1099"/>
                    <a:pt x="192" y="1097"/>
                    <a:pt x="193" y="1095"/>
                  </a:cubicBezTo>
                  <a:cubicBezTo>
                    <a:pt x="193" y="1095"/>
                    <a:pt x="194" y="1095"/>
                    <a:pt x="194" y="1095"/>
                  </a:cubicBezTo>
                  <a:cubicBezTo>
                    <a:pt x="195" y="1094"/>
                    <a:pt x="196" y="1095"/>
                    <a:pt x="196" y="1096"/>
                  </a:cubicBezTo>
                  <a:cubicBezTo>
                    <a:pt x="196" y="1097"/>
                    <a:pt x="195" y="1098"/>
                    <a:pt x="195" y="1099"/>
                  </a:cubicBezTo>
                  <a:cubicBezTo>
                    <a:pt x="195" y="1100"/>
                    <a:pt x="195" y="1101"/>
                    <a:pt x="196" y="1101"/>
                  </a:cubicBezTo>
                  <a:cubicBezTo>
                    <a:pt x="197" y="1102"/>
                    <a:pt x="198" y="1102"/>
                    <a:pt x="198" y="1101"/>
                  </a:cubicBezTo>
                  <a:cubicBezTo>
                    <a:pt x="199" y="1100"/>
                    <a:pt x="200" y="1099"/>
                    <a:pt x="201" y="1098"/>
                  </a:cubicBezTo>
                  <a:cubicBezTo>
                    <a:pt x="202" y="1098"/>
                    <a:pt x="202" y="1097"/>
                    <a:pt x="202" y="1096"/>
                  </a:cubicBezTo>
                  <a:cubicBezTo>
                    <a:pt x="203" y="1095"/>
                    <a:pt x="205" y="1094"/>
                    <a:pt x="207" y="1094"/>
                  </a:cubicBezTo>
                  <a:cubicBezTo>
                    <a:pt x="209" y="1094"/>
                    <a:pt x="210" y="1094"/>
                    <a:pt x="210" y="1097"/>
                  </a:cubicBezTo>
                  <a:cubicBezTo>
                    <a:pt x="210" y="1098"/>
                    <a:pt x="211" y="1099"/>
                    <a:pt x="212" y="1100"/>
                  </a:cubicBezTo>
                  <a:cubicBezTo>
                    <a:pt x="212" y="1101"/>
                    <a:pt x="213" y="1102"/>
                    <a:pt x="212" y="1102"/>
                  </a:cubicBezTo>
                  <a:cubicBezTo>
                    <a:pt x="212" y="1103"/>
                    <a:pt x="211" y="1103"/>
                    <a:pt x="211" y="1103"/>
                  </a:cubicBezTo>
                  <a:cubicBezTo>
                    <a:pt x="210" y="1103"/>
                    <a:pt x="210" y="1102"/>
                    <a:pt x="210" y="1102"/>
                  </a:cubicBezTo>
                  <a:cubicBezTo>
                    <a:pt x="209" y="1102"/>
                    <a:pt x="209" y="1103"/>
                    <a:pt x="209" y="1103"/>
                  </a:cubicBezTo>
                  <a:cubicBezTo>
                    <a:pt x="208" y="1105"/>
                    <a:pt x="208" y="1106"/>
                    <a:pt x="208" y="1107"/>
                  </a:cubicBezTo>
                  <a:cubicBezTo>
                    <a:pt x="208" y="1109"/>
                    <a:pt x="207" y="1110"/>
                    <a:pt x="206" y="1110"/>
                  </a:cubicBezTo>
                  <a:cubicBezTo>
                    <a:pt x="204" y="1110"/>
                    <a:pt x="203" y="1112"/>
                    <a:pt x="203" y="1113"/>
                  </a:cubicBezTo>
                  <a:cubicBezTo>
                    <a:pt x="202" y="1115"/>
                    <a:pt x="200" y="1117"/>
                    <a:pt x="200" y="1119"/>
                  </a:cubicBezTo>
                  <a:cubicBezTo>
                    <a:pt x="200" y="1120"/>
                    <a:pt x="200" y="1121"/>
                    <a:pt x="201" y="1122"/>
                  </a:cubicBezTo>
                  <a:cubicBezTo>
                    <a:pt x="201" y="1122"/>
                    <a:pt x="201" y="1123"/>
                    <a:pt x="201" y="1123"/>
                  </a:cubicBezTo>
                  <a:cubicBezTo>
                    <a:pt x="202" y="1122"/>
                    <a:pt x="202" y="1122"/>
                    <a:pt x="202" y="1122"/>
                  </a:cubicBezTo>
                  <a:cubicBezTo>
                    <a:pt x="202" y="1121"/>
                    <a:pt x="202" y="1119"/>
                    <a:pt x="202" y="1118"/>
                  </a:cubicBezTo>
                  <a:cubicBezTo>
                    <a:pt x="202" y="1116"/>
                    <a:pt x="203" y="1116"/>
                    <a:pt x="204" y="1117"/>
                  </a:cubicBezTo>
                  <a:cubicBezTo>
                    <a:pt x="206" y="1118"/>
                    <a:pt x="208" y="1119"/>
                    <a:pt x="209" y="1121"/>
                  </a:cubicBezTo>
                  <a:cubicBezTo>
                    <a:pt x="210" y="1120"/>
                    <a:pt x="210" y="1119"/>
                    <a:pt x="210" y="1118"/>
                  </a:cubicBezTo>
                  <a:cubicBezTo>
                    <a:pt x="210" y="1117"/>
                    <a:pt x="210" y="1115"/>
                    <a:pt x="211" y="1114"/>
                  </a:cubicBezTo>
                  <a:cubicBezTo>
                    <a:pt x="212" y="1113"/>
                    <a:pt x="212" y="1113"/>
                    <a:pt x="213" y="1114"/>
                  </a:cubicBezTo>
                  <a:cubicBezTo>
                    <a:pt x="214" y="1114"/>
                    <a:pt x="214" y="1114"/>
                    <a:pt x="214" y="1114"/>
                  </a:cubicBezTo>
                  <a:cubicBezTo>
                    <a:pt x="217" y="1114"/>
                    <a:pt x="219" y="1115"/>
                    <a:pt x="220" y="1117"/>
                  </a:cubicBezTo>
                  <a:cubicBezTo>
                    <a:pt x="220" y="1118"/>
                    <a:pt x="221" y="1118"/>
                    <a:pt x="221" y="1117"/>
                  </a:cubicBezTo>
                  <a:cubicBezTo>
                    <a:pt x="221" y="1117"/>
                    <a:pt x="221" y="1117"/>
                    <a:pt x="221" y="1117"/>
                  </a:cubicBezTo>
                  <a:cubicBezTo>
                    <a:pt x="221" y="1116"/>
                    <a:pt x="221" y="1116"/>
                    <a:pt x="221" y="1116"/>
                  </a:cubicBezTo>
                  <a:cubicBezTo>
                    <a:pt x="218" y="1113"/>
                    <a:pt x="218" y="1110"/>
                    <a:pt x="217" y="1107"/>
                  </a:cubicBezTo>
                  <a:cubicBezTo>
                    <a:pt x="217" y="1106"/>
                    <a:pt x="217" y="1105"/>
                    <a:pt x="218" y="1105"/>
                  </a:cubicBezTo>
                  <a:cubicBezTo>
                    <a:pt x="219" y="1104"/>
                    <a:pt x="219" y="1102"/>
                    <a:pt x="219" y="1101"/>
                  </a:cubicBezTo>
                  <a:cubicBezTo>
                    <a:pt x="219" y="1099"/>
                    <a:pt x="220" y="1097"/>
                    <a:pt x="222" y="1096"/>
                  </a:cubicBezTo>
                  <a:cubicBezTo>
                    <a:pt x="222" y="1096"/>
                    <a:pt x="223" y="1096"/>
                    <a:pt x="223" y="1096"/>
                  </a:cubicBezTo>
                  <a:cubicBezTo>
                    <a:pt x="223" y="1096"/>
                    <a:pt x="224" y="1097"/>
                    <a:pt x="224" y="1097"/>
                  </a:cubicBezTo>
                  <a:cubicBezTo>
                    <a:pt x="224" y="1099"/>
                    <a:pt x="223" y="1100"/>
                    <a:pt x="222" y="1101"/>
                  </a:cubicBezTo>
                  <a:cubicBezTo>
                    <a:pt x="221" y="1103"/>
                    <a:pt x="222" y="1107"/>
                    <a:pt x="225" y="1107"/>
                  </a:cubicBezTo>
                  <a:cubicBezTo>
                    <a:pt x="226" y="1107"/>
                    <a:pt x="227" y="1107"/>
                    <a:pt x="228" y="1107"/>
                  </a:cubicBezTo>
                  <a:cubicBezTo>
                    <a:pt x="229" y="1107"/>
                    <a:pt x="230" y="1107"/>
                    <a:pt x="231" y="1106"/>
                  </a:cubicBezTo>
                  <a:cubicBezTo>
                    <a:pt x="231" y="1106"/>
                    <a:pt x="231" y="1105"/>
                    <a:pt x="231" y="1105"/>
                  </a:cubicBezTo>
                  <a:cubicBezTo>
                    <a:pt x="233" y="1103"/>
                    <a:pt x="234" y="1102"/>
                    <a:pt x="236" y="1105"/>
                  </a:cubicBezTo>
                  <a:cubicBezTo>
                    <a:pt x="237" y="1105"/>
                    <a:pt x="237" y="1106"/>
                    <a:pt x="238" y="1106"/>
                  </a:cubicBezTo>
                  <a:cubicBezTo>
                    <a:pt x="238" y="1107"/>
                    <a:pt x="238" y="1107"/>
                    <a:pt x="237" y="1108"/>
                  </a:cubicBezTo>
                  <a:cubicBezTo>
                    <a:pt x="236" y="1108"/>
                    <a:pt x="235" y="1109"/>
                    <a:pt x="234" y="1109"/>
                  </a:cubicBezTo>
                  <a:cubicBezTo>
                    <a:pt x="233" y="1109"/>
                    <a:pt x="232" y="1109"/>
                    <a:pt x="231" y="1109"/>
                  </a:cubicBezTo>
                  <a:cubicBezTo>
                    <a:pt x="231" y="1109"/>
                    <a:pt x="231" y="1110"/>
                    <a:pt x="230" y="1110"/>
                  </a:cubicBezTo>
                  <a:cubicBezTo>
                    <a:pt x="231" y="1110"/>
                    <a:pt x="232" y="1110"/>
                    <a:pt x="232" y="1110"/>
                  </a:cubicBezTo>
                  <a:cubicBezTo>
                    <a:pt x="233" y="1111"/>
                    <a:pt x="234" y="1111"/>
                    <a:pt x="233" y="1112"/>
                  </a:cubicBezTo>
                  <a:cubicBezTo>
                    <a:pt x="232" y="1114"/>
                    <a:pt x="230" y="1116"/>
                    <a:pt x="229" y="1118"/>
                  </a:cubicBezTo>
                  <a:cubicBezTo>
                    <a:pt x="228" y="1119"/>
                    <a:pt x="228" y="1120"/>
                    <a:pt x="228" y="1121"/>
                  </a:cubicBezTo>
                  <a:cubicBezTo>
                    <a:pt x="228" y="1122"/>
                    <a:pt x="229" y="1122"/>
                    <a:pt x="229" y="1122"/>
                  </a:cubicBezTo>
                  <a:cubicBezTo>
                    <a:pt x="229" y="1122"/>
                    <a:pt x="230" y="1122"/>
                    <a:pt x="230" y="1122"/>
                  </a:cubicBezTo>
                  <a:cubicBezTo>
                    <a:pt x="230" y="1120"/>
                    <a:pt x="230" y="1119"/>
                    <a:pt x="231" y="1118"/>
                  </a:cubicBezTo>
                  <a:cubicBezTo>
                    <a:pt x="231" y="1117"/>
                    <a:pt x="233" y="1116"/>
                    <a:pt x="234" y="1118"/>
                  </a:cubicBezTo>
                  <a:cubicBezTo>
                    <a:pt x="236" y="1119"/>
                    <a:pt x="236" y="1122"/>
                    <a:pt x="234" y="1123"/>
                  </a:cubicBezTo>
                  <a:cubicBezTo>
                    <a:pt x="232" y="1126"/>
                    <a:pt x="231" y="1128"/>
                    <a:pt x="228" y="1131"/>
                  </a:cubicBezTo>
                  <a:cubicBezTo>
                    <a:pt x="227" y="1132"/>
                    <a:pt x="227" y="1133"/>
                    <a:pt x="228" y="1134"/>
                  </a:cubicBezTo>
                  <a:cubicBezTo>
                    <a:pt x="228" y="1134"/>
                    <a:pt x="228" y="1133"/>
                    <a:pt x="229" y="1132"/>
                  </a:cubicBezTo>
                  <a:cubicBezTo>
                    <a:pt x="231" y="1131"/>
                    <a:pt x="233" y="1129"/>
                    <a:pt x="236" y="1130"/>
                  </a:cubicBezTo>
                  <a:cubicBezTo>
                    <a:pt x="237" y="1130"/>
                    <a:pt x="239" y="1129"/>
                    <a:pt x="240" y="1129"/>
                  </a:cubicBezTo>
                  <a:cubicBezTo>
                    <a:pt x="243" y="1127"/>
                    <a:pt x="243" y="1127"/>
                    <a:pt x="243" y="1124"/>
                  </a:cubicBezTo>
                  <a:cubicBezTo>
                    <a:pt x="242" y="1122"/>
                    <a:pt x="243" y="1121"/>
                    <a:pt x="245" y="1121"/>
                  </a:cubicBezTo>
                  <a:cubicBezTo>
                    <a:pt x="246" y="1121"/>
                    <a:pt x="246" y="1120"/>
                    <a:pt x="247" y="1119"/>
                  </a:cubicBezTo>
                  <a:cubicBezTo>
                    <a:pt x="247" y="1117"/>
                    <a:pt x="247" y="1117"/>
                    <a:pt x="250" y="1117"/>
                  </a:cubicBezTo>
                  <a:cubicBezTo>
                    <a:pt x="250" y="1117"/>
                    <a:pt x="250" y="1117"/>
                    <a:pt x="251" y="1117"/>
                  </a:cubicBezTo>
                  <a:cubicBezTo>
                    <a:pt x="252" y="1117"/>
                    <a:pt x="253" y="1117"/>
                    <a:pt x="253" y="1116"/>
                  </a:cubicBezTo>
                  <a:cubicBezTo>
                    <a:pt x="253" y="1115"/>
                    <a:pt x="253" y="1114"/>
                    <a:pt x="253" y="1113"/>
                  </a:cubicBezTo>
                  <a:cubicBezTo>
                    <a:pt x="253" y="1112"/>
                    <a:pt x="255" y="1112"/>
                    <a:pt x="256" y="1113"/>
                  </a:cubicBezTo>
                  <a:cubicBezTo>
                    <a:pt x="256" y="1113"/>
                    <a:pt x="257" y="1114"/>
                    <a:pt x="258" y="1115"/>
                  </a:cubicBezTo>
                  <a:cubicBezTo>
                    <a:pt x="258" y="1116"/>
                    <a:pt x="259" y="1116"/>
                    <a:pt x="259" y="1117"/>
                  </a:cubicBezTo>
                  <a:cubicBezTo>
                    <a:pt x="259" y="1118"/>
                    <a:pt x="260" y="1118"/>
                    <a:pt x="260" y="1118"/>
                  </a:cubicBezTo>
                  <a:cubicBezTo>
                    <a:pt x="262" y="1118"/>
                    <a:pt x="261" y="1117"/>
                    <a:pt x="261" y="1116"/>
                  </a:cubicBezTo>
                  <a:cubicBezTo>
                    <a:pt x="261" y="1116"/>
                    <a:pt x="261" y="1116"/>
                    <a:pt x="261" y="1115"/>
                  </a:cubicBezTo>
                  <a:cubicBezTo>
                    <a:pt x="261" y="1115"/>
                    <a:pt x="262" y="1115"/>
                    <a:pt x="263" y="1115"/>
                  </a:cubicBezTo>
                  <a:cubicBezTo>
                    <a:pt x="264" y="1115"/>
                    <a:pt x="264" y="1117"/>
                    <a:pt x="266" y="1117"/>
                  </a:cubicBezTo>
                  <a:cubicBezTo>
                    <a:pt x="266" y="1117"/>
                    <a:pt x="267" y="1117"/>
                    <a:pt x="267" y="1116"/>
                  </a:cubicBezTo>
                  <a:cubicBezTo>
                    <a:pt x="267" y="1116"/>
                    <a:pt x="267" y="1116"/>
                    <a:pt x="267" y="1116"/>
                  </a:cubicBezTo>
                  <a:cubicBezTo>
                    <a:pt x="264" y="1116"/>
                    <a:pt x="264" y="1114"/>
                    <a:pt x="264" y="1112"/>
                  </a:cubicBezTo>
                  <a:cubicBezTo>
                    <a:pt x="263" y="1111"/>
                    <a:pt x="263" y="1110"/>
                    <a:pt x="263" y="1109"/>
                  </a:cubicBezTo>
                  <a:cubicBezTo>
                    <a:pt x="263" y="1108"/>
                    <a:pt x="263" y="1107"/>
                    <a:pt x="264" y="1106"/>
                  </a:cubicBezTo>
                  <a:cubicBezTo>
                    <a:pt x="265" y="1105"/>
                    <a:pt x="266" y="1106"/>
                    <a:pt x="267" y="1106"/>
                  </a:cubicBezTo>
                  <a:cubicBezTo>
                    <a:pt x="268" y="1107"/>
                    <a:pt x="268" y="1107"/>
                    <a:pt x="270" y="1106"/>
                  </a:cubicBezTo>
                  <a:cubicBezTo>
                    <a:pt x="270" y="1106"/>
                    <a:pt x="271" y="1105"/>
                    <a:pt x="271" y="1106"/>
                  </a:cubicBezTo>
                  <a:cubicBezTo>
                    <a:pt x="272" y="1106"/>
                    <a:pt x="272" y="1106"/>
                    <a:pt x="272" y="1106"/>
                  </a:cubicBezTo>
                  <a:cubicBezTo>
                    <a:pt x="273" y="1106"/>
                    <a:pt x="274" y="1106"/>
                    <a:pt x="275" y="1106"/>
                  </a:cubicBezTo>
                  <a:cubicBezTo>
                    <a:pt x="276" y="1105"/>
                    <a:pt x="275" y="1104"/>
                    <a:pt x="275" y="1103"/>
                  </a:cubicBezTo>
                  <a:cubicBezTo>
                    <a:pt x="274" y="1102"/>
                    <a:pt x="273" y="1102"/>
                    <a:pt x="273" y="1100"/>
                  </a:cubicBezTo>
                  <a:cubicBezTo>
                    <a:pt x="274" y="1100"/>
                    <a:pt x="274" y="1099"/>
                    <a:pt x="274" y="1099"/>
                  </a:cubicBezTo>
                  <a:cubicBezTo>
                    <a:pt x="275" y="1099"/>
                    <a:pt x="275" y="1099"/>
                    <a:pt x="276" y="1099"/>
                  </a:cubicBezTo>
                  <a:cubicBezTo>
                    <a:pt x="276" y="1100"/>
                    <a:pt x="276" y="1101"/>
                    <a:pt x="278" y="1101"/>
                  </a:cubicBezTo>
                  <a:cubicBezTo>
                    <a:pt x="277" y="1098"/>
                    <a:pt x="277" y="1096"/>
                    <a:pt x="277" y="1093"/>
                  </a:cubicBezTo>
                  <a:cubicBezTo>
                    <a:pt x="277" y="1092"/>
                    <a:pt x="277" y="1091"/>
                    <a:pt x="276" y="1091"/>
                  </a:cubicBezTo>
                  <a:cubicBezTo>
                    <a:pt x="274" y="1090"/>
                    <a:pt x="273" y="1089"/>
                    <a:pt x="272" y="1088"/>
                  </a:cubicBezTo>
                  <a:cubicBezTo>
                    <a:pt x="269" y="1086"/>
                    <a:pt x="269" y="1084"/>
                    <a:pt x="269" y="1081"/>
                  </a:cubicBezTo>
                  <a:cubicBezTo>
                    <a:pt x="269" y="1080"/>
                    <a:pt x="269" y="1080"/>
                    <a:pt x="269" y="1080"/>
                  </a:cubicBezTo>
                  <a:cubicBezTo>
                    <a:pt x="270" y="1080"/>
                    <a:pt x="270" y="1080"/>
                    <a:pt x="270" y="1080"/>
                  </a:cubicBezTo>
                  <a:cubicBezTo>
                    <a:pt x="271" y="1081"/>
                    <a:pt x="272" y="1082"/>
                    <a:pt x="274" y="1083"/>
                  </a:cubicBezTo>
                  <a:cubicBezTo>
                    <a:pt x="274" y="1083"/>
                    <a:pt x="275" y="1084"/>
                    <a:pt x="275" y="1084"/>
                  </a:cubicBezTo>
                  <a:cubicBezTo>
                    <a:pt x="274" y="1086"/>
                    <a:pt x="276" y="1088"/>
                    <a:pt x="277" y="1089"/>
                  </a:cubicBezTo>
                  <a:cubicBezTo>
                    <a:pt x="278" y="1091"/>
                    <a:pt x="278" y="1091"/>
                    <a:pt x="280" y="1089"/>
                  </a:cubicBezTo>
                  <a:cubicBezTo>
                    <a:pt x="280" y="1089"/>
                    <a:pt x="281" y="1088"/>
                    <a:pt x="282" y="1088"/>
                  </a:cubicBezTo>
                  <a:cubicBezTo>
                    <a:pt x="282" y="1088"/>
                    <a:pt x="283" y="1089"/>
                    <a:pt x="283" y="1089"/>
                  </a:cubicBezTo>
                  <a:cubicBezTo>
                    <a:pt x="283" y="1090"/>
                    <a:pt x="282" y="1090"/>
                    <a:pt x="282" y="1091"/>
                  </a:cubicBezTo>
                  <a:cubicBezTo>
                    <a:pt x="281" y="1092"/>
                    <a:pt x="281" y="1093"/>
                    <a:pt x="280" y="1095"/>
                  </a:cubicBezTo>
                  <a:cubicBezTo>
                    <a:pt x="279" y="1095"/>
                    <a:pt x="279" y="1096"/>
                    <a:pt x="280" y="1097"/>
                  </a:cubicBezTo>
                  <a:cubicBezTo>
                    <a:pt x="280" y="1097"/>
                    <a:pt x="281" y="1097"/>
                    <a:pt x="282" y="1097"/>
                  </a:cubicBezTo>
                  <a:cubicBezTo>
                    <a:pt x="284" y="1097"/>
                    <a:pt x="285" y="1096"/>
                    <a:pt x="285" y="1094"/>
                  </a:cubicBezTo>
                  <a:cubicBezTo>
                    <a:pt x="285" y="1093"/>
                    <a:pt x="286" y="1092"/>
                    <a:pt x="286" y="1090"/>
                  </a:cubicBezTo>
                  <a:cubicBezTo>
                    <a:pt x="286" y="1088"/>
                    <a:pt x="286" y="1085"/>
                    <a:pt x="288" y="1083"/>
                  </a:cubicBezTo>
                  <a:cubicBezTo>
                    <a:pt x="288" y="1082"/>
                    <a:pt x="288" y="1080"/>
                    <a:pt x="288" y="1079"/>
                  </a:cubicBezTo>
                  <a:cubicBezTo>
                    <a:pt x="288" y="1078"/>
                    <a:pt x="288" y="1076"/>
                    <a:pt x="288" y="1075"/>
                  </a:cubicBezTo>
                  <a:cubicBezTo>
                    <a:pt x="288" y="1075"/>
                    <a:pt x="288" y="1074"/>
                    <a:pt x="289" y="1074"/>
                  </a:cubicBezTo>
                  <a:cubicBezTo>
                    <a:pt x="290" y="1074"/>
                    <a:pt x="290" y="1074"/>
                    <a:pt x="291" y="1075"/>
                  </a:cubicBezTo>
                  <a:cubicBezTo>
                    <a:pt x="291" y="1076"/>
                    <a:pt x="291" y="1077"/>
                    <a:pt x="291" y="1078"/>
                  </a:cubicBezTo>
                  <a:cubicBezTo>
                    <a:pt x="290" y="1082"/>
                    <a:pt x="291" y="1086"/>
                    <a:pt x="291" y="1090"/>
                  </a:cubicBezTo>
                  <a:cubicBezTo>
                    <a:pt x="291" y="1091"/>
                    <a:pt x="291" y="1092"/>
                    <a:pt x="292" y="1093"/>
                  </a:cubicBezTo>
                  <a:cubicBezTo>
                    <a:pt x="294" y="1094"/>
                    <a:pt x="295" y="1095"/>
                    <a:pt x="295" y="1098"/>
                  </a:cubicBezTo>
                  <a:cubicBezTo>
                    <a:pt x="297" y="1095"/>
                    <a:pt x="297" y="1095"/>
                    <a:pt x="296" y="1093"/>
                  </a:cubicBezTo>
                  <a:cubicBezTo>
                    <a:pt x="295" y="1091"/>
                    <a:pt x="294" y="1090"/>
                    <a:pt x="294" y="1089"/>
                  </a:cubicBezTo>
                  <a:cubicBezTo>
                    <a:pt x="294" y="1089"/>
                    <a:pt x="294" y="1088"/>
                    <a:pt x="295" y="1088"/>
                  </a:cubicBezTo>
                  <a:cubicBezTo>
                    <a:pt x="295" y="1088"/>
                    <a:pt x="296" y="1088"/>
                    <a:pt x="296" y="1088"/>
                  </a:cubicBezTo>
                  <a:cubicBezTo>
                    <a:pt x="297" y="1089"/>
                    <a:pt x="298" y="1089"/>
                    <a:pt x="300" y="1090"/>
                  </a:cubicBezTo>
                  <a:cubicBezTo>
                    <a:pt x="300" y="1090"/>
                    <a:pt x="299" y="1089"/>
                    <a:pt x="299" y="1089"/>
                  </a:cubicBezTo>
                  <a:cubicBezTo>
                    <a:pt x="297" y="1087"/>
                    <a:pt x="297" y="1086"/>
                    <a:pt x="299" y="1084"/>
                  </a:cubicBezTo>
                  <a:cubicBezTo>
                    <a:pt x="299" y="1083"/>
                    <a:pt x="299" y="1082"/>
                    <a:pt x="300" y="1081"/>
                  </a:cubicBezTo>
                  <a:cubicBezTo>
                    <a:pt x="301" y="1079"/>
                    <a:pt x="303" y="1079"/>
                    <a:pt x="304" y="1081"/>
                  </a:cubicBezTo>
                  <a:cubicBezTo>
                    <a:pt x="304" y="1082"/>
                    <a:pt x="304" y="1083"/>
                    <a:pt x="304" y="1083"/>
                  </a:cubicBezTo>
                  <a:cubicBezTo>
                    <a:pt x="305" y="1082"/>
                    <a:pt x="305" y="1081"/>
                    <a:pt x="306" y="1080"/>
                  </a:cubicBezTo>
                  <a:cubicBezTo>
                    <a:pt x="308" y="1078"/>
                    <a:pt x="308" y="1078"/>
                    <a:pt x="306" y="1076"/>
                  </a:cubicBezTo>
                  <a:cubicBezTo>
                    <a:pt x="304" y="1075"/>
                    <a:pt x="303" y="1072"/>
                    <a:pt x="303" y="1069"/>
                  </a:cubicBezTo>
                  <a:cubicBezTo>
                    <a:pt x="303" y="1067"/>
                    <a:pt x="304" y="1066"/>
                    <a:pt x="306" y="1066"/>
                  </a:cubicBezTo>
                  <a:cubicBezTo>
                    <a:pt x="307" y="1066"/>
                    <a:pt x="308" y="1067"/>
                    <a:pt x="309" y="1067"/>
                  </a:cubicBezTo>
                  <a:cubicBezTo>
                    <a:pt x="311" y="1067"/>
                    <a:pt x="312" y="1067"/>
                    <a:pt x="312" y="1065"/>
                  </a:cubicBezTo>
                  <a:cubicBezTo>
                    <a:pt x="312" y="1063"/>
                    <a:pt x="312" y="1062"/>
                    <a:pt x="313" y="1060"/>
                  </a:cubicBezTo>
                  <a:cubicBezTo>
                    <a:pt x="313" y="1060"/>
                    <a:pt x="314" y="1060"/>
                    <a:pt x="314" y="1060"/>
                  </a:cubicBezTo>
                  <a:cubicBezTo>
                    <a:pt x="315" y="1060"/>
                    <a:pt x="315" y="1060"/>
                    <a:pt x="316" y="1061"/>
                  </a:cubicBezTo>
                  <a:cubicBezTo>
                    <a:pt x="316" y="1062"/>
                    <a:pt x="316" y="1064"/>
                    <a:pt x="316" y="1065"/>
                  </a:cubicBezTo>
                  <a:cubicBezTo>
                    <a:pt x="315" y="1068"/>
                    <a:pt x="313" y="1071"/>
                    <a:pt x="313" y="1073"/>
                  </a:cubicBezTo>
                  <a:cubicBezTo>
                    <a:pt x="314" y="1073"/>
                    <a:pt x="314" y="1072"/>
                    <a:pt x="315" y="1071"/>
                  </a:cubicBezTo>
                  <a:cubicBezTo>
                    <a:pt x="317" y="1070"/>
                    <a:pt x="318" y="1070"/>
                    <a:pt x="319" y="1072"/>
                  </a:cubicBezTo>
                  <a:cubicBezTo>
                    <a:pt x="321" y="1074"/>
                    <a:pt x="321" y="1076"/>
                    <a:pt x="318" y="1078"/>
                  </a:cubicBezTo>
                  <a:cubicBezTo>
                    <a:pt x="317" y="1079"/>
                    <a:pt x="315" y="1080"/>
                    <a:pt x="314" y="1082"/>
                  </a:cubicBezTo>
                  <a:cubicBezTo>
                    <a:pt x="314" y="1083"/>
                    <a:pt x="314" y="1084"/>
                    <a:pt x="315" y="1085"/>
                  </a:cubicBezTo>
                  <a:cubicBezTo>
                    <a:pt x="317" y="1083"/>
                    <a:pt x="320" y="1082"/>
                    <a:pt x="322" y="1081"/>
                  </a:cubicBezTo>
                  <a:cubicBezTo>
                    <a:pt x="323" y="1079"/>
                    <a:pt x="326" y="1079"/>
                    <a:pt x="328" y="1078"/>
                  </a:cubicBezTo>
                  <a:cubicBezTo>
                    <a:pt x="328" y="1078"/>
                    <a:pt x="329" y="1078"/>
                    <a:pt x="329" y="1079"/>
                  </a:cubicBezTo>
                  <a:cubicBezTo>
                    <a:pt x="329" y="1080"/>
                    <a:pt x="328" y="1082"/>
                    <a:pt x="329" y="1083"/>
                  </a:cubicBezTo>
                  <a:cubicBezTo>
                    <a:pt x="330" y="1083"/>
                    <a:pt x="330" y="1084"/>
                    <a:pt x="330" y="1084"/>
                  </a:cubicBezTo>
                  <a:cubicBezTo>
                    <a:pt x="331" y="1084"/>
                    <a:pt x="331" y="1084"/>
                    <a:pt x="331" y="1083"/>
                  </a:cubicBezTo>
                  <a:cubicBezTo>
                    <a:pt x="332" y="1081"/>
                    <a:pt x="333" y="1080"/>
                    <a:pt x="335" y="1079"/>
                  </a:cubicBezTo>
                  <a:cubicBezTo>
                    <a:pt x="336" y="1079"/>
                    <a:pt x="337" y="1077"/>
                    <a:pt x="338" y="1076"/>
                  </a:cubicBezTo>
                  <a:cubicBezTo>
                    <a:pt x="339" y="1076"/>
                    <a:pt x="340" y="1077"/>
                    <a:pt x="340" y="1078"/>
                  </a:cubicBezTo>
                  <a:cubicBezTo>
                    <a:pt x="342" y="1079"/>
                    <a:pt x="342" y="1079"/>
                    <a:pt x="344" y="1078"/>
                  </a:cubicBezTo>
                  <a:cubicBezTo>
                    <a:pt x="346" y="1076"/>
                    <a:pt x="347" y="1076"/>
                    <a:pt x="349" y="1077"/>
                  </a:cubicBezTo>
                  <a:cubicBezTo>
                    <a:pt x="350" y="1077"/>
                    <a:pt x="350" y="1078"/>
                    <a:pt x="350" y="1079"/>
                  </a:cubicBezTo>
                  <a:cubicBezTo>
                    <a:pt x="350" y="1080"/>
                    <a:pt x="349" y="1081"/>
                    <a:pt x="348" y="1082"/>
                  </a:cubicBezTo>
                  <a:cubicBezTo>
                    <a:pt x="346" y="1084"/>
                    <a:pt x="344" y="1086"/>
                    <a:pt x="342" y="1088"/>
                  </a:cubicBezTo>
                  <a:cubicBezTo>
                    <a:pt x="340" y="1089"/>
                    <a:pt x="339" y="1090"/>
                    <a:pt x="338" y="1091"/>
                  </a:cubicBezTo>
                  <a:cubicBezTo>
                    <a:pt x="338" y="1092"/>
                    <a:pt x="338" y="1092"/>
                    <a:pt x="338" y="1093"/>
                  </a:cubicBezTo>
                  <a:cubicBezTo>
                    <a:pt x="338" y="1093"/>
                    <a:pt x="338" y="1094"/>
                    <a:pt x="338" y="1094"/>
                  </a:cubicBezTo>
                  <a:cubicBezTo>
                    <a:pt x="338" y="1095"/>
                    <a:pt x="339" y="1095"/>
                    <a:pt x="339" y="1095"/>
                  </a:cubicBezTo>
                  <a:cubicBezTo>
                    <a:pt x="341" y="1095"/>
                    <a:pt x="341" y="1094"/>
                    <a:pt x="342" y="1093"/>
                  </a:cubicBezTo>
                  <a:cubicBezTo>
                    <a:pt x="343" y="1092"/>
                    <a:pt x="343" y="1092"/>
                    <a:pt x="344" y="1093"/>
                  </a:cubicBezTo>
                  <a:cubicBezTo>
                    <a:pt x="345" y="1093"/>
                    <a:pt x="345" y="1093"/>
                    <a:pt x="345" y="1094"/>
                  </a:cubicBezTo>
                  <a:cubicBezTo>
                    <a:pt x="346" y="1094"/>
                    <a:pt x="347" y="1096"/>
                    <a:pt x="348" y="1095"/>
                  </a:cubicBezTo>
                  <a:cubicBezTo>
                    <a:pt x="349" y="1095"/>
                    <a:pt x="349" y="1093"/>
                    <a:pt x="349" y="1092"/>
                  </a:cubicBezTo>
                  <a:cubicBezTo>
                    <a:pt x="349" y="1090"/>
                    <a:pt x="351" y="1089"/>
                    <a:pt x="353" y="1088"/>
                  </a:cubicBezTo>
                  <a:cubicBezTo>
                    <a:pt x="353" y="1088"/>
                    <a:pt x="354" y="1089"/>
                    <a:pt x="355" y="1090"/>
                  </a:cubicBezTo>
                  <a:cubicBezTo>
                    <a:pt x="355" y="1091"/>
                    <a:pt x="355" y="1092"/>
                    <a:pt x="354" y="1093"/>
                  </a:cubicBezTo>
                  <a:cubicBezTo>
                    <a:pt x="353" y="1095"/>
                    <a:pt x="352" y="1096"/>
                    <a:pt x="352" y="1097"/>
                  </a:cubicBezTo>
                  <a:cubicBezTo>
                    <a:pt x="352" y="1099"/>
                    <a:pt x="350" y="1100"/>
                    <a:pt x="349" y="1101"/>
                  </a:cubicBezTo>
                  <a:cubicBezTo>
                    <a:pt x="348" y="1102"/>
                    <a:pt x="346" y="1103"/>
                    <a:pt x="345" y="1104"/>
                  </a:cubicBezTo>
                  <a:cubicBezTo>
                    <a:pt x="343" y="1105"/>
                    <a:pt x="343" y="1107"/>
                    <a:pt x="344" y="1108"/>
                  </a:cubicBezTo>
                  <a:cubicBezTo>
                    <a:pt x="344" y="1109"/>
                    <a:pt x="345" y="1110"/>
                    <a:pt x="345" y="1110"/>
                  </a:cubicBezTo>
                  <a:cubicBezTo>
                    <a:pt x="347" y="1112"/>
                    <a:pt x="347" y="1112"/>
                    <a:pt x="345" y="1114"/>
                  </a:cubicBezTo>
                  <a:cubicBezTo>
                    <a:pt x="344" y="1116"/>
                    <a:pt x="343" y="1117"/>
                    <a:pt x="342" y="1119"/>
                  </a:cubicBezTo>
                  <a:cubicBezTo>
                    <a:pt x="342" y="1119"/>
                    <a:pt x="342" y="1120"/>
                    <a:pt x="342" y="1120"/>
                  </a:cubicBezTo>
                  <a:cubicBezTo>
                    <a:pt x="343" y="1120"/>
                    <a:pt x="343" y="1120"/>
                    <a:pt x="343" y="1120"/>
                  </a:cubicBezTo>
                  <a:cubicBezTo>
                    <a:pt x="346" y="1118"/>
                    <a:pt x="348" y="1115"/>
                    <a:pt x="351" y="1113"/>
                  </a:cubicBezTo>
                  <a:cubicBezTo>
                    <a:pt x="351" y="1113"/>
                    <a:pt x="352" y="1113"/>
                    <a:pt x="352" y="1112"/>
                  </a:cubicBezTo>
                  <a:cubicBezTo>
                    <a:pt x="353" y="1112"/>
                    <a:pt x="354" y="1112"/>
                    <a:pt x="355" y="1113"/>
                  </a:cubicBezTo>
                  <a:cubicBezTo>
                    <a:pt x="355" y="1113"/>
                    <a:pt x="355" y="1114"/>
                    <a:pt x="355" y="1115"/>
                  </a:cubicBezTo>
                  <a:cubicBezTo>
                    <a:pt x="355" y="1116"/>
                    <a:pt x="354" y="1116"/>
                    <a:pt x="354" y="1117"/>
                  </a:cubicBezTo>
                  <a:cubicBezTo>
                    <a:pt x="358" y="1116"/>
                    <a:pt x="358" y="1116"/>
                    <a:pt x="361" y="1119"/>
                  </a:cubicBezTo>
                  <a:cubicBezTo>
                    <a:pt x="362" y="1120"/>
                    <a:pt x="362" y="1120"/>
                    <a:pt x="362" y="1120"/>
                  </a:cubicBezTo>
                  <a:cubicBezTo>
                    <a:pt x="363" y="1120"/>
                    <a:pt x="363" y="1120"/>
                    <a:pt x="364" y="1120"/>
                  </a:cubicBezTo>
                  <a:cubicBezTo>
                    <a:pt x="364" y="1119"/>
                    <a:pt x="364" y="1118"/>
                    <a:pt x="364" y="1117"/>
                  </a:cubicBezTo>
                  <a:cubicBezTo>
                    <a:pt x="364" y="1115"/>
                    <a:pt x="365" y="1114"/>
                    <a:pt x="367" y="1114"/>
                  </a:cubicBezTo>
                  <a:cubicBezTo>
                    <a:pt x="368" y="1113"/>
                    <a:pt x="369" y="1113"/>
                    <a:pt x="369" y="1113"/>
                  </a:cubicBezTo>
                  <a:cubicBezTo>
                    <a:pt x="370" y="1114"/>
                    <a:pt x="370" y="1115"/>
                    <a:pt x="369" y="1116"/>
                  </a:cubicBezTo>
                  <a:cubicBezTo>
                    <a:pt x="369" y="1117"/>
                    <a:pt x="367" y="1119"/>
                    <a:pt x="368" y="1120"/>
                  </a:cubicBezTo>
                  <a:cubicBezTo>
                    <a:pt x="368" y="1121"/>
                    <a:pt x="368" y="1122"/>
                    <a:pt x="369" y="1122"/>
                  </a:cubicBezTo>
                  <a:cubicBezTo>
                    <a:pt x="369" y="1122"/>
                    <a:pt x="370" y="1122"/>
                    <a:pt x="370" y="1122"/>
                  </a:cubicBezTo>
                  <a:cubicBezTo>
                    <a:pt x="371" y="1121"/>
                    <a:pt x="372" y="1119"/>
                    <a:pt x="373" y="1117"/>
                  </a:cubicBezTo>
                  <a:cubicBezTo>
                    <a:pt x="373" y="1116"/>
                    <a:pt x="374" y="1115"/>
                    <a:pt x="375" y="1115"/>
                  </a:cubicBezTo>
                  <a:cubicBezTo>
                    <a:pt x="376" y="1114"/>
                    <a:pt x="378" y="1114"/>
                    <a:pt x="378" y="1116"/>
                  </a:cubicBezTo>
                  <a:cubicBezTo>
                    <a:pt x="378" y="1118"/>
                    <a:pt x="378" y="1120"/>
                    <a:pt x="378" y="1122"/>
                  </a:cubicBezTo>
                  <a:cubicBezTo>
                    <a:pt x="378" y="1121"/>
                    <a:pt x="379" y="1120"/>
                    <a:pt x="380" y="1119"/>
                  </a:cubicBezTo>
                  <a:cubicBezTo>
                    <a:pt x="381" y="1119"/>
                    <a:pt x="382" y="1120"/>
                    <a:pt x="381" y="1121"/>
                  </a:cubicBezTo>
                  <a:cubicBezTo>
                    <a:pt x="381" y="1122"/>
                    <a:pt x="380" y="1123"/>
                    <a:pt x="381" y="1124"/>
                  </a:cubicBezTo>
                  <a:cubicBezTo>
                    <a:pt x="381" y="1126"/>
                    <a:pt x="381" y="1127"/>
                    <a:pt x="381" y="1129"/>
                  </a:cubicBezTo>
                  <a:cubicBezTo>
                    <a:pt x="380" y="1130"/>
                    <a:pt x="380" y="1132"/>
                    <a:pt x="378" y="1134"/>
                  </a:cubicBezTo>
                  <a:cubicBezTo>
                    <a:pt x="377" y="1134"/>
                    <a:pt x="377" y="1135"/>
                    <a:pt x="378" y="1136"/>
                  </a:cubicBezTo>
                  <a:cubicBezTo>
                    <a:pt x="379" y="1138"/>
                    <a:pt x="380" y="1140"/>
                    <a:pt x="382" y="1142"/>
                  </a:cubicBezTo>
                  <a:cubicBezTo>
                    <a:pt x="383" y="1142"/>
                    <a:pt x="383" y="1143"/>
                    <a:pt x="384" y="1142"/>
                  </a:cubicBezTo>
                  <a:cubicBezTo>
                    <a:pt x="385" y="1141"/>
                    <a:pt x="386" y="1140"/>
                    <a:pt x="387" y="1140"/>
                  </a:cubicBezTo>
                  <a:cubicBezTo>
                    <a:pt x="388" y="1139"/>
                    <a:pt x="388" y="1139"/>
                    <a:pt x="389" y="1139"/>
                  </a:cubicBezTo>
                  <a:cubicBezTo>
                    <a:pt x="389" y="1139"/>
                    <a:pt x="390" y="1140"/>
                    <a:pt x="391" y="1140"/>
                  </a:cubicBezTo>
                  <a:cubicBezTo>
                    <a:pt x="391" y="1139"/>
                    <a:pt x="391" y="1138"/>
                    <a:pt x="391" y="1138"/>
                  </a:cubicBezTo>
                  <a:cubicBezTo>
                    <a:pt x="391" y="1137"/>
                    <a:pt x="390" y="1137"/>
                    <a:pt x="390" y="1137"/>
                  </a:cubicBezTo>
                  <a:cubicBezTo>
                    <a:pt x="389" y="1134"/>
                    <a:pt x="389" y="1134"/>
                    <a:pt x="392" y="1132"/>
                  </a:cubicBezTo>
                  <a:cubicBezTo>
                    <a:pt x="392" y="1131"/>
                    <a:pt x="391" y="1130"/>
                    <a:pt x="390" y="1130"/>
                  </a:cubicBezTo>
                  <a:cubicBezTo>
                    <a:pt x="389" y="1128"/>
                    <a:pt x="389" y="1127"/>
                    <a:pt x="390" y="1126"/>
                  </a:cubicBezTo>
                  <a:cubicBezTo>
                    <a:pt x="390" y="1125"/>
                    <a:pt x="390" y="1125"/>
                    <a:pt x="391" y="1124"/>
                  </a:cubicBezTo>
                  <a:cubicBezTo>
                    <a:pt x="392" y="1122"/>
                    <a:pt x="394" y="1123"/>
                    <a:pt x="395" y="1125"/>
                  </a:cubicBezTo>
                  <a:cubicBezTo>
                    <a:pt x="396" y="1126"/>
                    <a:pt x="397" y="1126"/>
                    <a:pt x="398" y="1125"/>
                  </a:cubicBezTo>
                  <a:cubicBezTo>
                    <a:pt x="399" y="1124"/>
                    <a:pt x="399" y="1124"/>
                    <a:pt x="400" y="1123"/>
                  </a:cubicBezTo>
                  <a:cubicBezTo>
                    <a:pt x="402" y="1122"/>
                    <a:pt x="403" y="1123"/>
                    <a:pt x="404" y="1125"/>
                  </a:cubicBezTo>
                  <a:cubicBezTo>
                    <a:pt x="404" y="1125"/>
                    <a:pt x="404" y="1126"/>
                    <a:pt x="404" y="1126"/>
                  </a:cubicBezTo>
                  <a:cubicBezTo>
                    <a:pt x="404" y="1126"/>
                    <a:pt x="404" y="1126"/>
                    <a:pt x="405" y="1126"/>
                  </a:cubicBezTo>
                  <a:cubicBezTo>
                    <a:pt x="405" y="1126"/>
                    <a:pt x="405" y="1126"/>
                    <a:pt x="405" y="1126"/>
                  </a:cubicBezTo>
                  <a:cubicBezTo>
                    <a:pt x="406" y="1124"/>
                    <a:pt x="405" y="1123"/>
                    <a:pt x="404" y="1121"/>
                  </a:cubicBezTo>
                  <a:cubicBezTo>
                    <a:pt x="404" y="1120"/>
                    <a:pt x="403" y="1118"/>
                    <a:pt x="403" y="1117"/>
                  </a:cubicBezTo>
                  <a:cubicBezTo>
                    <a:pt x="403" y="1115"/>
                    <a:pt x="404" y="1114"/>
                    <a:pt x="406" y="1113"/>
                  </a:cubicBezTo>
                  <a:cubicBezTo>
                    <a:pt x="407" y="1113"/>
                    <a:pt x="408" y="1113"/>
                    <a:pt x="408" y="1115"/>
                  </a:cubicBezTo>
                  <a:cubicBezTo>
                    <a:pt x="409" y="1116"/>
                    <a:pt x="408" y="1118"/>
                    <a:pt x="408" y="1119"/>
                  </a:cubicBezTo>
                  <a:cubicBezTo>
                    <a:pt x="407" y="1120"/>
                    <a:pt x="408" y="1121"/>
                    <a:pt x="409" y="1121"/>
                  </a:cubicBezTo>
                  <a:cubicBezTo>
                    <a:pt x="411" y="1122"/>
                    <a:pt x="412" y="1122"/>
                    <a:pt x="413" y="1121"/>
                  </a:cubicBezTo>
                  <a:cubicBezTo>
                    <a:pt x="414" y="1120"/>
                    <a:pt x="415" y="1120"/>
                    <a:pt x="416" y="1121"/>
                  </a:cubicBezTo>
                  <a:cubicBezTo>
                    <a:pt x="417" y="1122"/>
                    <a:pt x="417" y="1123"/>
                    <a:pt x="416" y="1123"/>
                  </a:cubicBezTo>
                  <a:cubicBezTo>
                    <a:pt x="415" y="1124"/>
                    <a:pt x="414" y="1124"/>
                    <a:pt x="413" y="1125"/>
                  </a:cubicBezTo>
                  <a:cubicBezTo>
                    <a:pt x="412" y="1126"/>
                    <a:pt x="411" y="1127"/>
                    <a:pt x="411" y="1129"/>
                  </a:cubicBezTo>
                  <a:cubicBezTo>
                    <a:pt x="411" y="1129"/>
                    <a:pt x="412" y="1130"/>
                    <a:pt x="412" y="1130"/>
                  </a:cubicBezTo>
                  <a:cubicBezTo>
                    <a:pt x="413" y="1130"/>
                    <a:pt x="413" y="1130"/>
                    <a:pt x="413" y="1129"/>
                  </a:cubicBezTo>
                  <a:cubicBezTo>
                    <a:pt x="414" y="1128"/>
                    <a:pt x="415" y="1127"/>
                    <a:pt x="416" y="1126"/>
                  </a:cubicBezTo>
                  <a:cubicBezTo>
                    <a:pt x="418" y="1126"/>
                    <a:pt x="420" y="1126"/>
                    <a:pt x="422" y="1127"/>
                  </a:cubicBezTo>
                  <a:cubicBezTo>
                    <a:pt x="423" y="1127"/>
                    <a:pt x="423" y="1128"/>
                    <a:pt x="423" y="1129"/>
                  </a:cubicBezTo>
                  <a:cubicBezTo>
                    <a:pt x="422" y="1130"/>
                    <a:pt x="421" y="1131"/>
                    <a:pt x="421" y="1132"/>
                  </a:cubicBezTo>
                  <a:cubicBezTo>
                    <a:pt x="422" y="1133"/>
                    <a:pt x="422" y="1131"/>
                    <a:pt x="423" y="1131"/>
                  </a:cubicBezTo>
                  <a:cubicBezTo>
                    <a:pt x="423" y="1130"/>
                    <a:pt x="424" y="1130"/>
                    <a:pt x="425" y="1129"/>
                  </a:cubicBezTo>
                  <a:cubicBezTo>
                    <a:pt x="425" y="1129"/>
                    <a:pt x="426" y="1128"/>
                    <a:pt x="427" y="1127"/>
                  </a:cubicBezTo>
                  <a:cubicBezTo>
                    <a:pt x="427" y="1127"/>
                    <a:pt x="428" y="1127"/>
                    <a:pt x="428" y="1127"/>
                  </a:cubicBezTo>
                  <a:cubicBezTo>
                    <a:pt x="429" y="1127"/>
                    <a:pt x="429" y="1128"/>
                    <a:pt x="429" y="1128"/>
                  </a:cubicBezTo>
                  <a:cubicBezTo>
                    <a:pt x="429" y="1129"/>
                    <a:pt x="429" y="1130"/>
                    <a:pt x="429" y="1131"/>
                  </a:cubicBezTo>
                  <a:cubicBezTo>
                    <a:pt x="429" y="1132"/>
                    <a:pt x="428" y="1133"/>
                    <a:pt x="428" y="1134"/>
                  </a:cubicBezTo>
                  <a:cubicBezTo>
                    <a:pt x="427" y="1135"/>
                    <a:pt x="427" y="1136"/>
                    <a:pt x="428" y="1138"/>
                  </a:cubicBezTo>
                  <a:cubicBezTo>
                    <a:pt x="430" y="1135"/>
                    <a:pt x="431" y="1133"/>
                    <a:pt x="432" y="1131"/>
                  </a:cubicBezTo>
                  <a:cubicBezTo>
                    <a:pt x="432" y="1129"/>
                    <a:pt x="433" y="1127"/>
                    <a:pt x="435" y="1126"/>
                  </a:cubicBezTo>
                  <a:cubicBezTo>
                    <a:pt x="437" y="1124"/>
                    <a:pt x="438" y="1124"/>
                    <a:pt x="439" y="1127"/>
                  </a:cubicBezTo>
                  <a:cubicBezTo>
                    <a:pt x="440" y="1128"/>
                    <a:pt x="440" y="1129"/>
                    <a:pt x="441" y="1130"/>
                  </a:cubicBezTo>
                  <a:cubicBezTo>
                    <a:pt x="442" y="1131"/>
                    <a:pt x="443" y="1131"/>
                    <a:pt x="443" y="1132"/>
                  </a:cubicBezTo>
                  <a:cubicBezTo>
                    <a:pt x="444" y="1132"/>
                    <a:pt x="444" y="1133"/>
                    <a:pt x="445" y="1134"/>
                  </a:cubicBezTo>
                  <a:cubicBezTo>
                    <a:pt x="446" y="1132"/>
                    <a:pt x="445" y="1131"/>
                    <a:pt x="445" y="1130"/>
                  </a:cubicBezTo>
                  <a:cubicBezTo>
                    <a:pt x="444" y="1128"/>
                    <a:pt x="445" y="1127"/>
                    <a:pt x="446" y="1127"/>
                  </a:cubicBezTo>
                  <a:cubicBezTo>
                    <a:pt x="448" y="1127"/>
                    <a:pt x="450" y="1127"/>
                    <a:pt x="450" y="1129"/>
                  </a:cubicBezTo>
                  <a:cubicBezTo>
                    <a:pt x="450" y="1130"/>
                    <a:pt x="450" y="1131"/>
                    <a:pt x="450" y="1132"/>
                  </a:cubicBezTo>
                  <a:cubicBezTo>
                    <a:pt x="450" y="1132"/>
                    <a:pt x="450" y="1133"/>
                    <a:pt x="451" y="1134"/>
                  </a:cubicBezTo>
                  <a:cubicBezTo>
                    <a:pt x="451" y="1134"/>
                    <a:pt x="451" y="1134"/>
                    <a:pt x="452" y="1135"/>
                  </a:cubicBezTo>
                  <a:cubicBezTo>
                    <a:pt x="452" y="1135"/>
                    <a:pt x="453" y="1134"/>
                    <a:pt x="453" y="1134"/>
                  </a:cubicBezTo>
                  <a:cubicBezTo>
                    <a:pt x="453" y="1133"/>
                    <a:pt x="453" y="1131"/>
                    <a:pt x="454" y="1130"/>
                  </a:cubicBezTo>
                  <a:cubicBezTo>
                    <a:pt x="454" y="1129"/>
                    <a:pt x="456" y="1128"/>
                    <a:pt x="457" y="1128"/>
                  </a:cubicBezTo>
                  <a:cubicBezTo>
                    <a:pt x="458" y="1128"/>
                    <a:pt x="459" y="1129"/>
                    <a:pt x="459" y="1130"/>
                  </a:cubicBezTo>
                  <a:cubicBezTo>
                    <a:pt x="459" y="1131"/>
                    <a:pt x="459" y="1132"/>
                    <a:pt x="459" y="1133"/>
                  </a:cubicBezTo>
                  <a:cubicBezTo>
                    <a:pt x="459" y="1134"/>
                    <a:pt x="460" y="1135"/>
                    <a:pt x="461" y="1136"/>
                  </a:cubicBezTo>
                  <a:cubicBezTo>
                    <a:pt x="463" y="1137"/>
                    <a:pt x="463" y="1137"/>
                    <a:pt x="464" y="1135"/>
                  </a:cubicBezTo>
                  <a:cubicBezTo>
                    <a:pt x="467" y="1131"/>
                    <a:pt x="469" y="1130"/>
                    <a:pt x="473" y="1132"/>
                  </a:cubicBezTo>
                  <a:cubicBezTo>
                    <a:pt x="474" y="1133"/>
                    <a:pt x="474" y="1133"/>
                    <a:pt x="474" y="1133"/>
                  </a:cubicBezTo>
                  <a:cubicBezTo>
                    <a:pt x="475" y="1133"/>
                    <a:pt x="476" y="1133"/>
                    <a:pt x="476" y="1132"/>
                  </a:cubicBezTo>
                  <a:cubicBezTo>
                    <a:pt x="477" y="1131"/>
                    <a:pt x="476" y="1130"/>
                    <a:pt x="476" y="1129"/>
                  </a:cubicBezTo>
                  <a:cubicBezTo>
                    <a:pt x="474" y="1127"/>
                    <a:pt x="474" y="1125"/>
                    <a:pt x="475" y="1123"/>
                  </a:cubicBezTo>
                  <a:cubicBezTo>
                    <a:pt x="476" y="1121"/>
                    <a:pt x="477" y="1121"/>
                    <a:pt x="478" y="1122"/>
                  </a:cubicBezTo>
                  <a:cubicBezTo>
                    <a:pt x="479" y="1122"/>
                    <a:pt x="479" y="1123"/>
                    <a:pt x="480" y="1123"/>
                  </a:cubicBezTo>
                  <a:cubicBezTo>
                    <a:pt x="481" y="1124"/>
                    <a:pt x="483" y="1125"/>
                    <a:pt x="483" y="1127"/>
                  </a:cubicBezTo>
                  <a:cubicBezTo>
                    <a:pt x="483" y="1127"/>
                    <a:pt x="484" y="1127"/>
                    <a:pt x="484" y="1127"/>
                  </a:cubicBezTo>
                  <a:cubicBezTo>
                    <a:pt x="485" y="1125"/>
                    <a:pt x="485" y="1123"/>
                    <a:pt x="485" y="1121"/>
                  </a:cubicBezTo>
                  <a:cubicBezTo>
                    <a:pt x="486" y="1121"/>
                    <a:pt x="485" y="1121"/>
                    <a:pt x="485" y="1120"/>
                  </a:cubicBezTo>
                  <a:cubicBezTo>
                    <a:pt x="484" y="1120"/>
                    <a:pt x="483" y="1119"/>
                    <a:pt x="482" y="1119"/>
                  </a:cubicBezTo>
                  <a:cubicBezTo>
                    <a:pt x="481" y="1118"/>
                    <a:pt x="480" y="1117"/>
                    <a:pt x="480" y="1116"/>
                  </a:cubicBezTo>
                  <a:cubicBezTo>
                    <a:pt x="479" y="1116"/>
                    <a:pt x="479" y="1115"/>
                    <a:pt x="479" y="1115"/>
                  </a:cubicBezTo>
                  <a:cubicBezTo>
                    <a:pt x="479" y="1114"/>
                    <a:pt x="480" y="1114"/>
                    <a:pt x="481" y="1114"/>
                  </a:cubicBezTo>
                  <a:cubicBezTo>
                    <a:pt x="483" y="1115"/>
                    <a:pt x="485" y="1115"/>
                    <a:pt x="486" y="1118"/>
                  </a:cubicBezTo>
                  <a:cubicBezTo>
                    <a:pt x="487" y="1118"/>
                    <a:pt x="487" y="1118"/>
                    <a:pt x="487" y="1118"/>
                  </a:cubicBezTo>
                  <a:cubicBezTo>
                    <a:pt x="488" y="1117"/>
                    <a:pt x="487" y="1115"/>
                    <a:pt x="486" y="1114"/>
                  </a:cubicBezTo>
                  <a:cubicBezTo>
                    <a:pt x="486" y="1113"/>
                    <a:pt x="485" y="1113"/>
                    <a:pt x="485" y="1112"/>
                  </a:cubicBezTo>
                  <a:cubicBezTo>
                    <a:pt x="484" y="1112"/>
                    <a:pt x="482" y="1112"/>
                    <a:pt x="481" y="1111"/>
                  </a:cubicBezTo>
                  <a:cubicBezTo>
                    <a:pt x="478" y="1110"/>
                    <a:pt x="478" y="1109"/>
                    <a:pt x="478" y="1107"/>
                  </a:cubicBezTo>
                  <a:cubicBezTo>
                    <a:pt x="479" y="1105"/>
                    <a:pt x="479" y="1104"/>
                    <a:pt x="479" y="1103"/>
                  </a:cubicBezTo>
                  <a:cubicBezTo>
                    <a:pt x="479" y="1102"/>
                    <a:pt x="480" y="1101"/>
                    <a:pt x="482" y="1101"/>
                  </a:cubicBezTo>
                  <a:cubicBezTo>
                    <a:pt x="484" y="1102"/>
                    <a:pt x="485" y="1101"/>
                    <a:pt x="485" y="1099"/>
                  </a:cubicBezTo>
                  <a:cubicBezTo>
                    <a:pt x="486" y="1098"/>
                    <a:pt x="487" y="1097"/>
                    <a:pt x="488" y="1097"/>
                  </a:cubicBezTo>
                  <a:cubicBezTo>
                    <a:pt x="491" y="1096"/>
                    <a:pt x="491" y="1097"/>
                    <a:pt x="491" y="1099"/>
                  </a:cubicBezTo>
                  <a:cubicBezTo>
                    <a:pt x="491" y="1100"/>
                    <a:pt x="491" y="1101"/>
                    <a:pt x="492" y="1101"/>
                  </a:cubicBezTo>
                  <a:cubicBezTo>
                    <a:pt x="492" y="1102"/>
                    <a:pt x="492" y="1103"/>
                    <a:pt x="492" y="1103"/>
                  </a:cubicBezTo>
                  <a:cubicBezTo>
                    <a:pt x="492" y="1104"/>
                    <a:pt x="493" y="1105"/>
                    <a:pt x="494" y="1106"/>
                  </a:cubicBezTo>
                  <a:cubicBezTo>
                    <a:pt x="495" y="1107"/>
                    <a:pt x="495" y="1108"/>
                    <a:pt x="496" y="1110"/>
                  </a:cubicBezTo>
                  <a:cubicBezTo>
                    <a:pt x="498" y="1109"/>
                    <a:pt x="498" y="1107"/>
                    <a:pt x="499" y="1107"/>
                  </a:cubicBezTo>
                  <a:cubicBezTo>
                    <a:pt x="500" y="1106"/>
                    <a:pt x="500" y="1106"/>
                    <a:pt x="501" y="1106"/>
                  </a:cubicBezTo>
                  <a:cubicBezTo>
                    <a:pt x="501" y="1106"/>
                    <a:pt x="502" y="1106"/>
                    <a:pt x="502" y="1106"/>
                  </a:cubicBezTo>
                  <a:cubicBezTo>
                    <a:pt x="503" y="1106"/>
                    <a:pt x="503" y="1107"/>
                    <a:pt x="503" y="1108"/>
                  </a:cubicBezTo>
                  <a:cubicBezTo>
                    <a:pt x="503" y="1108"/>
                    <a:pt x="502" y="1109"/>
                    <a:pt x="502" y="1109"/>
                  </a:cubicBezTo>
                  <a:cubicBezTo>
                    <a:pt x="501" y="1111"/>
                    <a:pt x="500" y="1113"/>
                    <a:pt x="500" y="1115"/>
                  </a:cubicBezTo>
                  <a:cubicBezTo>
                    <a:pt x="501" y="1116"/>
                    <a:pt x="500" y="1117"/>
                    <a:pt x="499" y="1117"/>
                  </a:cubicBezTo>
                  <a:cubicBezTo>
                    <a:pt x="497" y="1118"/>
                    <a:pt x="496" y="1120"/>
                    <a:pt x="494" y="1122"/>
                  </a:cubicBezTo>
                  <a:cubicBezTo>
                    <a:pt x="494" y="1123"/>
                    <a:pt x="493" y="1124"/>
                    <a:pt x="493" y="1125"/>
                  </a:cubicBezTo>
                  <a:cubicBezTo>
                    <a:pt x="496" y="1125"/>
                    <a:pt x="498" y="1122"/>
                    <a:pt x="501" y="1124"/>
                  </a:cubicBezTo>
                  <a:cubicBezTo>
                    <a:pt x="502" y="1123"/>
                    <a:pt x="500" y="1121"/>
                    <a:pt x="502" y="1120"/>
                  </a:cubicBezTo>
                  <a:cubicBezTo>
                    <a:pt x="503" y="1120"/>
                    <a:pt x="504" y="1118"/>
                    <a:pt x="505" y="1118"/>
                  </a:cubicBezTo>
                  <a:cubicBezTo>
                    <a:pt x="507" y="1117"/>
                    <a:pt x="508" y="1118"/>
                    <a:pt x="509" y="1118"/>
                  </a:cubicBezTo>
                  <a:cubicBezTo>
                    <a:pt x="509" y="1117"/>
                    <a:pt x="508" y="1116"/>
                    <a:pt x="508" y="1116"/>
                  </a:cubicBezTo>
                  <a:cubicBezTo>
                    <a:pt x="507" y="1114"/>
                    <a:pt x="507" y="1113"/>
                    <a:pt x="509" y="1112"/>
                  </a:cubicBezTo>
                  <a:cubicBezTo>
                    <a:pt x="509" y="1111"/>
                    <a:pt x="510" y="1111"/>
                    <a:pt x="510" y="1110"/>
                  </a:cubicBezTo>
                  <a:cubicBezTo>
                    <a:pt x="510" y="1109"/>
                    <a:pt x="510" y="1109"/>
                    <a:pt x="510" y="1108"/>
                  </a:cubicBezTo>
                  <a:cubicBezTo>
                    <a:pt x="510" y="1107"/>
                    <a:pt x="511" y="1106"/>
                    <a:pt x="513" y="1107"/>
                  </a:cubicBezTo>
                  <a:cubicBezTo>
                    <a:pt x="513" y="1107"/>
                    <a:pt x="513" y="1107"/>
                    <a:pt x="514" y="1107"/>
                  </a:cubicBezTo>
                  <a:cubicBezTo>
                    <a:pt x="514" y="1107"/>
                    <a:pt x="514" y="1106"/>
                    <a:pt x="514" y="1105"/>
                  </a:cubicBezTo>
                  <a:cubicBezTo>
                    <a:pt x="514" y="1103"/>
                    <a:pt x="514" y="1102"/>
                    <a:pt x="516" y="1102"/>
                  </a:cubicBezTo>
                  <a:cubicBezTo>
                    <a:pt x="517" y="1101"/>
                    <a:pt x="518" y="1102"/>
                    <a:pt x="519" y="1103"/>
                  </a:cubicBezTo>
                  <a:cubicBezTo>
                    <a:pt x="519" y="1103"/>
                    <a:pt x="520" y="1104"/>
                    <a:pt x="520" y="1104"/>
                  </a:cubicBezTo>
                  <a:cubicBezTo>
                    <a:pt x="521" y="1103"/>
                    <a:pt x="521" y="1101"/>
                    <a:pt x="522" y="1100"/>
                  </a:cubicBezTo>
                  <a:cubicBezTo>
                    <a:pt x="522" y="1098"/>
                    <a:pt x="524" y="1097"/>
                    <a:pt x="526" y="1098"/>
                  </a:cubicBezTo>
                  <a:cubicBezTo>
                    <a:pt x="527" y="1099"/>
                    <a:pt x="528" y="1100"/>
                    <a:pt x="529" y="1100"/>
                  </a:cubicBezTo>
                  <a:cubicBezTo>
                    <a:pt x="530" y="1102"/>
                    <a:pt x="531" y="1103"/>
                    <a:pt x="529" y="1104"/>
                  </a:cubicBezTo>
                  <a:cubicBezTo>
                    <a:pt x="528" y="1106"/>
                    <a:pt x="527" y="1109"/>
                    <a:pt x="527" y="1111"/>
                  </a:cubicBezTo>
                  <a:cubicBezTo>
                    <a:pt x="527" y="1113"/>
                    <a:pt x="526" y="1113"/>
                    <a:pt x="524" y="1114"/>
                  </a:cubicBezTo>
                  <a:cubicBezTo>
                    <a:pt x="522" y="1115"/>
                    <a:pt x="521" y="1116"/>
                    <a:pt x="521" y="1119"/>
                  </a:cubicBezTo>
                  <a:cubicBezTo>
                    <a:pt x="521" y="1121"/>
                    <a:pt x="520" y="1122"/>
                    <a:pt x="519" y="1123"/>
                  </a:cubicBezTo>
                  <a:cubicBezTo>
                    <a:pt x="519" y="1124"/>
                    <a:pt x="518" y="1125"/>
                    <a:pt x="518" y="1126"/>
                  </a:cubicBezTo>
                  <a:cubicBezTo>
                    <a:pt x="518" y="1127"/>
                    <a:pt x="519" y="1126"/>
                    <a:pt x="519" y="1126"/>
                  </a:cubicBezTo>
                  <a:cubicBezTo>
                    <a:pt x="521" y="1124"/>
                    <a:pt x="523" y="1122"/>
                    <a:pt x="524" y="1120"/>
                  </a:cubicBezTo>
                  <a:cubicBezTo>
                    <a:pt x="525" y="1119"/>
                    <a:pt x="526" y="1118"/>
                    <a:pt x="527" y="1118"/>
                  </a:cubicBezTo>
                  <a:cubicBezTo>
                    <a:pt x="529" y="1118"/>
                    <a:pt x="529" y="1117"/>
                    <a:pt x="529" y="1116"/>
                  </a:cubicBezTo>
                  <a:cubicBezTo>
                    <a:pt x="530" y="1115"/>
                    <a:pt x="530" y="1113"/>
                    <a:pt x="531" y="1112"/>
                  </a:cubicBezTo>
                  <a:cubicBezTo>
                    <a:pt x="532" y="1111"/>
                    <a:pt x="533" y="1110"/>
                    <a:pt x="534" y="1111"/>
                  </a:cubicBezTo>
                  <a:cubicBezTo>
                    <a:pt x="535" y="1111"/>
                    <a:pt x="536" y="1111"/>
                    <a:pt x="536" y="1111"/>
                  </a:cubicBezTo>
                  <a:cubicBezTo>
                    <a:pt x="537" y="1112"/>
                    <a:pt x="538" y="1113"/>
                    <a:pt x="538" y="1113"/>
                  </a:cubicBezTo>
                  <a:cubicBezTo>
                    <a:pt x="539" y="1113"/>
                    <a:pt x="540" y="1112"/>
                    <a:pt x="541" y="1112"/>
                  </a:cubicBezTo>
                  <a:cubicBezTo>
                    <a:pt x="541" y="1112"/>
                    <a:pt x="541" y="1112"/>
                    <a:pt x="541" y="1112"/>
                  </a:cubicBezTo>
                  <a:cubicBezTo>
                    <a:pt x="542" y="1112"/>
                    <a:pt x="542" y="1113"/>
                    <a:pt x="542" y="1113"/>
                  </a:cubicBezTo>
                  <a:cubicBezTo>
                    <a:pt x="541" y="1113"/>
                    <a:pt x="541" y="1114"/>
                    <a:pt x="541" y="1114"/>
                  </a:cubicBezTo>
                  <a:cubicBezTo>
                    <a:pt x="539" y="1116"/>
                    <a:pt x="539" y="1117"/>
                    <a:pt x="540" y="1119"/>
                  </a:cubicBezTo>
                  <a:cubicBezTo>
                    <a:pt x="541" y="1119"/>
                    <a:pt x="541" y="1119"/>
                    <a:pt x="541" y="1119"/>
                  </a:cubicBezTo>
                  <a:cubicBezTo>
                    <a:pt x="542" y="1119"/>
                    <a:pt x="542" y="1119"/>
                    <a:pt x="542" y="1118"/>
                  </a:cubicBezTo>
                  <a:cubicBezTo>
                    <a:pt x="542" y="1115"/>
                    <a:pt x="543" y="1113"/>
                    <a:pt x="545" y="1112"/>
                  </a:cubicBezTo>
                  <a:cubicBezTo>
                    <a:pt x="546" y="1112"/>
                    <a:pt x="547" y="1112"/>
                    <a:pt x="547" y="1113"/>
                  </a:cubicBezTo>
                  <a:cubicBezTo>
                    <a:pt x="548" y="1114"/>
                    <a:pt x="548" y="1116"/>
                    <a:pt x="547" y="1117"/>
                  </a:cubicBezTo>
                  <a:cubicBezTo>
                    <a:pt x="546" y="1119"/>
                    <a:pt x="545" y="1120"/>
                    <a:pt x="544" y="1121"/>
                  </a:cubicBezTo>
                  <a:cubicBezTo>
                    <a:pt x="544" y="1121"/>
                    <a:pt x="544" y="1122"/>
                    <a:pt x="544" y="1122"/>
                  </a:cubicBezTo>
                  <a:cubicBezTo>
                    <a:pt x="544" y="1122"/>
                    <a:pt x="545" y="1122"/>
                    <a:pt x="545" y="1122"/>
                  </a:cubicBezTo>
                  <a:cubicBezTo>
                    <a:pt x="546" y="1122"/>
                    <a:pt x="548" y="1121"/>
                    <a:pt x="549" y="1120"/>
                  </a:cubicBezTo>
                  <a:cubicBezTo>
                    <a:pt x="551" y="1118"/>
                    <a:pt x="552" y="1118"/>
                    <a:pt x="554" y="1119"/>
                  </a:cubicBezTo>
                  <a:cubicBezTo>
                    <a:pt x="555" y="1119"/>
                    <a:pt x="555" y="1120"/>
                    <a:pt x="556" y="1120"/>
                  </a:cubicBezTo>
                  <a:cubicBezTo>
                    <a:pt x="556" y="1120"/>
                    <a:pt x="557" y="1120"/>
                    <a:pt x="557" y="1120"/>
                  </a:cubicBezTo>
                  <a:cubicBezTo>
                    <a:pt x="559" y="1118"/>
                    <a:pt x="560" y="1116"/>
                    <a:pt x="561" y="1115"/>
                  </a:cubicBezTo>
                  <a:cubicBezTo>
                    <a:pt x="562" y="1114"/>
                    <a:pt x="563" y="1114"/>
                    <a:pt x="564" y="1115"/>
                  </a:cubicBezTo>
                  <a:cubicBezTo>
                    <a:pt x="564" y="1115"/>
                    <a:pt x="565" y="1116"/>
                    <a:pt x="565" y="1116"/>
                  </a:cubicBezTo>
                  <a:cubicBezTo>
                    <a:pt x="566" y="1117"/>
                    <a:pt x="567" y="1116"/>
                    <a:pt x="567" y="1116"/>
                  </a:cubicBezTo>
                  <a:cubicBezTo>
                    <a:pt x="568" y="1115"/>
                    <a:pt x="568" y="1115"/>
                    <a:pt x="568" y="1114"/>
                  </a:cubicBezTo>
                  <a:cubicBezTo>
                    <a:pt x="568" y="1113"/>
                    <a:pt x="569" y="1112"/>
                    <a:pt x="570" y="1112"/>
                  </a:cubicBezTo>
                  <a:cubicBezTo>
                    <a:pt x="571" y="1112"/>
                    <a:pt x="572" y="1111"/>
                    <a:pt x="572" y="1109"/>
                  </a:cubicBezTo>
                  <a:cubicBezTo>
                    <a:pt x="573" y="1109"/>
                    <a:pt x="573" y="1108"/>
                    <a:pt x="573" y="1108"/>
                  </a:cubicBezTo>
                  <a:cubicBezTo>
                    <a:pt x="575" y="1107"/>
                    <a:pt x="575" y="1106"/>
                    <a:pt x="575" y="1104"/>
                  </a:cubicBezTo>
                  <a:cubicBezTo>
                    <a:pt x="575" y="1103"/>
                    <a:pt x="574" y="1102"/>
                    <a:pt x="575" y="1100"/>
                  </a:cubicBezTo>
                  <a:cubicBezTo>
                    <a:pt x="575" y="1100"/>
                    <a:pt x="576" y="1099"/>
                    <a:pt x="576" y="1099"/>
                  </a:cubicBezTo>
                  <a:cubicBezTo>
                    <a:pt x="577" y="1098"/>
                    <a:pt x="578" y="1098"/>
                    <a:pt x="579" y="1099"/>
                  </a:cubicBezTo>
                  <a:cubicBezTo>
                    <a:pt x="579" y="1100"/>
                    <a:pt x="579" y="1101"/>
                    <a:pt x="579" y="1101"/>
                  </a:cubicBezTo>
                  <a:cubicBezTo>
                    <a:pt x="579" y="1102"/>
                    <a:pt x="579" y="1103"/>
                    <a:pt x="581" y="1102"/>
                  </a:cubicBezTo>
                  <a:cubicBezTo>
                    <a:pt x="581" y="1102"/>
                    <a:pt x="581" y="1102"/>
                    <a:pt x="581" y="1102"/>
                  </a:cubicBezTo>
                  <a:cubicBezTo>
                    <a:pt x="582" y="1102"/>
                    <a:pt x="582" y="1102"/>
                    <a:pt x="583" y="1103"/>
                  </a:cubicBezTo>
                  <a:cubicBezTo>
                    <a:pt x="583" y="1103"/>
                    <a:pt x="583" y="1104"/>
                    <a:pt x="583" y="1105"/>
                  </a:cubicBezTo>
                  <a:cubicBezTo>
                    <a:pt x="582" y="1105"/>
                    <a:pt x="582" y="1106"/>
                    <a:pt x="581" y="1107"/>
                  </a:cubicBezTo>
                  <a:cubicBezTo>
                    <a:pt x="580" y="1107"/>
                    <a:pt x="580" y="1108"/>
                    <a:pt x="579" y="1108"/>
                  </a:cubicBezTo>
                  <a:cubicBezTo>
                    <a:pt x="577" y="1109"/>
                    <a:pt x="576" y="1110"/>
                    <a:pt x="575" y="1113"/>
                  </a:cubicBezTo>
                  <a:cubicBezTo>
                    <a:pt x="575" y="1114"/>
                    <a:pt x="575" y="1114"/>
                    <a:pt x="575" y="1115"/>
                  </a:cubicBezTo>
                  <a:cubicBezTo>
                    <a:pt x="576" y="1115"/>
                    <a:pt x="576" y="1114"/>
                    <a:pt x="577" y="1113"/>
                  </a:cubicBezTo>
                  <a:cubicBezTo>
                    <a:pt x="578" y="1111"/>
                    <a:pt x="580" y="1110"/>
                    <a:pt x="583" y="1110"/>
                  </a:cubicBezTo>
                  <a:cubicBezTo>
                    <a:pt x="584" y="1109"/>
                    <a:pt x="585" y="1109"/>
                    <a:pt x="586" y="1110"/>
                  </a:cubicBezTo>
                  <a:cubicBezTo>
                    <a:pt x="587" y="1111"/>
                    <a:pt x="587" y="1111"/>
                    <a:pt x="587" y="1112"/>
                  </a:cubicBezTo>
                  <a:cubicBezTo>
                    <a:pt x="587" y="1112"/>
                    <a:pt x="587" y="1113"/>
                    <a:pt x="586" y="1113"/>
                  </a:cubicBezTo>
                  <a:cubicBezTo>
                    <a:pt x="585" y="1113"/>
                    <a:pt x="584" y="1114"/>
                    <a:pt x="583" y="1115"/>
                  </a:cubicBezTo>
                  <a:cubicBezTo>
                    <a:pt x="582" y="1116"/>
                    <a:pt x="581" y="1116"/>
                    <a:pt x="580" y="1116"/>
                  </a:cubicBezTo>
                  <a:cubicBezTo>
                    <a:pt x="579" y="1117"/>
                    <a:pt x="578" y="1117"/>
                    <a:pt x="577" y="1117"/>
                  </a:cubicBezTo>
                  <a:cubicBezTo>
                    <a:pt x="575" y="1118"/>
                    <a:pt x="575" y="1118"/>
                    <a:pt x="576" y="1120"/>
                  </a:cubicBezTo>
                  <a:cubicBezTo>
                    <a:pt x="577" y="1122"/>
                    <a:pt x="576" y="1123"/>
                    <a:pt x="574" y="1123"/>
                  </a:cubicBezTo>
                  <a:cubicBezTo>
                    <a:pt x="573" y="1123"/>
                    <a:pt x="572" y="1123"/>
                    <a:pt x="570" y="1123"/>
                  </a:cubicBezTo>
                  <a:cubicBezTo>
                    <a:pt x="569" y="1123"/>
                    <a:pt x="568" y="1123"/>
                    <a:pt x="567" y="1123"/>
                  </a:cubicBezTo>
                  <a:cubicBezTo>
                    <a:pt x="566" y="1124"/>
                    <a:pt x="566" y="1124"/>
                    <a:pt x="567" y="1125"/>
                  </a:cubicBezTo>
                  <a:cubicBezTo>
                    <a:pt x="567" y="1126"/>
                    <a:pt x="568" y="1126"/>
                    <a:pt x="568" y="1127"/>
                  </a:cubicBezTo>
                  <a:cubicBezTo>
                    <a:pt x="569" y="1128"/>
                    <a:pt x="569" y="1129"/>
                    <a:pt x="568" y="1129"/>
                  </a:cubicBezTo>
                  <a:cubicBezTo>
                    <a:pt x="567" y="1130"/>
                    <a:pt x="567" y="1130"/>
                    <a:pt x="566" y="1130"/>
                  </a:cubicBezTo>
                  <a:cubicBezTo>
                    <a:pt x="564" y="1129"/>
                    <a:pt x="563" y="1128"/>
                    <a:pt x="561" y="1129"/>
                  </a:cubicBezTo>
                  <a:cubicBezTo>
                    <a:pt x="559" y="1130"/>
                    <a:pt x="558" y="1131"/>
                    <a:pt x="558" y="1133"/>
                  </a:cubicBezTo>
                  <a:cubicBezTo>
                    <a:pt x="560" y="1132"/>
                    <a:pt x="563" y="1132"/>
                    <a:pt x="565" y="1133"/>
                  </a:cubicBezTo>
                  <a:cubicBezTo>
                    <a:pt x="566" y="1133"/>
                    <a:pt x="566" y="1134"/>
                    <a:pt x="566" y="1134"/>
                  </a:cubicBezTo>
                  <a:cubicBezTo>
                    <a:pt x="566" y="1136"/>
                    <a:pt x="565" y="1136"/>
                    <a:pt x="564" y="1137"/>
                  </a:cubicBezTo>
                  <a:cubicBezTo>
                    <a:pt x="562" y="1139"/>
                    <a:pt x="561" y="1140"/>
                    <a:pt x="561" y="1143"/>
                  </a:cubicBezTo>
                  <a:cubicBezTo>
                    <a:pt x="561" y="1145"/>
                    <a:pt x="559" y="1147"/>
                    <a:pt x="557" y="1148"/>
                  </a:cubicBezTo>
                  <a:cubicBezTo>
                    <a:pt x="556" y="1148"/>
                    <a:pt x="556" y="1147"/>
                    <a:pt x="555" y="1147"/>
                  </a:cubicBezTo>
                  <a:cubicBezTo>
                    <a:pt x="555" y="1147"/>
                    <a:pt x="554" y="1146"/>
                    <a:pt x="554" y="1147"/>
                  </a:cubicBezTo>
                  <a:cubicBezTo>
                    <a:pt x="554" y="1147"/>
                    <a:pt x="554" y="1147"/>
                    <a:pt x="554" y="1148"/>
                  </a:cubicBezTo>
                  <a:cubicBezTo>
                    <a:pt x="554" y="1149"/>
                    <a:pt x="554" y="1151"/>
                    <a:pt x="555" y="1152"/>
                  </a:cubicBezTo>
                  <a:cubicBezTo>
                    <a:pt x="555" y="1153"/>
                    <a:pt x="556" y="1153"/>
                    <a:pt x="556" y="1152"/>
                  </a:cubicBezTo>
                  <a:cubicBezTo>
                    <a:pt x="556" y="1152"/>
                    <a:pt x="557" y="1152"/>
                    <a:pt x="557" y="1151"/>
                  </a:cubicBezTo>
                  <a:cubicBezTo>
                    <a:pt x="557" y="1150"/>
                    <a:pt x="559" y="1149"/>
                    <a:pt x="560" y="1149"/>
                  </a:cubicBezTo>
                  <a:cubicBezTo>
                    <a:pt x="561" y="1149"/>
                    <a:pt x="562" y="1150"/>
                    <a:pt x="562" y="1149"/>
                  </a:cubicBezTo>
                  <a:cubicBezTo>
                    <a:pt x="563" y="1148"/>
                    <a:pt x="562" y="1147"/>
                    <a:pt x="562" y="1146"/>
                  </a:cubicBezTo>
                  <a:cubicBezTo>
                    <a:pt x="562" y="1146"/>
                    <a:pt x="562" y="1145"/>
                    <a:pt x="563" y="1145"/>
                  </a:cubicBezTo>
                  <a:cubicBezTo>
                    <a:pt x="563" y="1144"/>
                    <a:pt x="564" y="1144"/>
                    <a:pt x="564" y="1144"/>
                  </a:cubicBezTo>
                  <a:cubicBezTo>
                    <a:pt x="565" y="1144"/>
                    <a:pt x="565" y="1145"/>
                    <a:pt x="565" y="1145"/>
                  </a:cubicBezTo>
                  <a:cubicBezTo>
                    <a:pt x="565" y="1146"/>
                    <a:pt x="565" y="1147"/>
                    <a:pt x="565" y="1148"/>
                  </a:cubicBezTo>
                  <a:cubicBezTo>
                    <a:pt x="565" y="1149"/>
                    <a:pt x="566" y="1149"/>
                    <a:pt x="566" y="1149"/>
                  </a:cubicBezTo>
                  <a:cubicBezTo>
                    <a:pt x="568" y="1148"/>
                    <a:pt x="570" y="1148"/>
                    <a:pt x="571" y="1150"/>
                  </a:cubicBezTo>
                  <a:cubicBezTo>
                    <a:pt x="572" y="1150"/>
                    <a:pt x="573" y="1150"/>
                    <a:pt x="573" y="1150"/>
                  </a:cubicBezTo>
                  <a:cubicBezTo>
                    <a:pt x="574" y="1149"/>
                    <a:pt x="574" y="1149"/>
                    <a:pt x="574" y="1148"/>
                  </a:cubicBezTo>
                  <a:cubicBezTo>
                    <a:pt x="574" y="1147"/>
                    <a:pt x="574" y="1147"/>
                    <a:pt x="573" y="1147"/>
                  </a:cubicBezTo>
                  <a:cubicBezTo>
                    <a:pt x="571" y="1147"/>
                    <a:pt x="571" y="1146"/>
                    <a:pt x="571" y="1145"/>
                  </a:cubicBezTo>
                  <a:cubicBezTo>
                    <a:pt x="571" y="1143"/>
                    <a:pt x="571" y="1142"/>
                    <a:pt x="572" y="1140"/>
                  </a:cubicBezTo>
                  <a:cubicBezTo>
                    <a:pt x="573" y="1139"/>
                    <a:pt x="574" y="1138"/>
                    <a:pt x="575" y="1139"/>
                  </a:cubicBezTo>
                  <a:cubicBezTo>
                    <a:pt x="577" y="1140"/>
                    <a:pt x="577" y="1141"/>
                    <a:pt x="577" y="1143"/>
                  </a:cubicBezTo>
                  <a:cubicBezTo>
                    <a:pt x="576" y="1145"/>
                    <a:pt x="576" y="1147"/>
                    <a:pt x="577" y="1150"/>
                  </a:cubicBezTo>
                  <a:cubicBezTo>
                    <a:pt x="578" y="1150"/>
                    <a:pt x="578" y="1151"/>
                    <a:pt x="579" y="1151"/>
                  </a:cubicBezTo>
                  <a:cubicBezTo>
                    <a:pt x="579" y="1150"/>
                    <a:pt x="580" y="1150"/>
                    <a:pt x="580" y="1150"/>
                  </a:cubicBezTo>
                  <a:cubicBezTo>
                    <a:pt x="581" y="1149"/>
                    <a:pt x="581" y="1148"/>
                    <a:pt x="581" y="1146"/>
                  </a:cubicBezTo>
                  <a:cubicBezTo>
                    <a:pt x="582" y="1145"/>
                    <a:pt x="583" y="1144"/>
                    <a:pt x="585" y="1145"/>
                  </a:cubicBezTo>
                  <a:cubicBezTo>
                    <a:pt x="585" y="1145"/>
                    <a:pt x="586" y="1145"/>
                    <a:pt x="586" y="1145"/>
                  </a:cubicBezTo>
                  <a:cubicBezTo>
                    <a:pt x="587" y="1145"/>
                    <a:pt x="587" y="1144"/>
                    <a:pt x="587" y="1143"/>
                  </a:cubicBezTo>
                  <a:cubicBezTo>
                    <a:pt x="586" y="1143"/>
                    <a:pt x="586" y="1142"/>
                    <a:pt x="585" y="1141"/>
                  </a:cubicBezTo>
                  <a:cubicBezTo>
                    <a:pt x="584" y="1139"/>
                    <a:pt x="584" y="1137"/>
                    <a:pt x="586" y="1136"/>
                  </a:cubicBezTo>
                  <a:cubicBezTo>
                    <a:pt x="588" y="1135"/>
                    <a:pt x="589" y="1136"/>
                    <a:pt x="589" y="1137"/>
                  </a:cubicBezTo>
                  <a:cubicBezTo>
                    <a:pt x="589" y="1138"/>
                    <a:pt x="589" y="1139"/>
                    <a:pt x="589" y="1139"/>
                  </a:cubicBezTo>
                  <a:cubicBezTo>
                    <a:pt x="589" y="1141"/>
                    <a:pt x="589" y="1143"/>
                    <a:pt x="591" y="1145"/>
                  </a:cubicBezTo>
                  <a:cubicBezTo>
                    <a:pt x="592" y="1146"/>
                    <a:pt x="592" y="1147"/>
                    <a:pt x="591" y="1148"/>
                  </a:cubicBezTo>
                  <a:cubicBezTo>
                    <a:pt x="590" y="1148"/>
                    <a:pt x="590" y="1149"/>
                    <a:pt x="589" y="1149"/>
                  </a:cubicBezTo>
                  <a:cubicBezTo>
                    <a:pt x="587" y="1150"/>
                    <a:pt x="586" y="1151"/>
                    <a:pt x="586" y="1154"/>
                  </a:cubicBezTo>
                  <a:cubicBezTo>
                    <a:pt x="587" y="1155"/>
                    <a:pt x="586" y="1156"/>
                    <a:pt x="585" y="1157"/>
                  </a:cubicBezTo>
                  <a:cubicBezTo>
                    <a:pt x="584" y="1158"/>
                    <a:pt x="583" y="1160"/>
                    <a:pt x="583" y="1161"/>
                  </a:cubicBezTo>
                  <a:cubicBezTo>
                    <a:pt x="583" y="1162"/>
                    <a:pt x="583" y="1162"/>
                    <a:pt x="583" y="1162"/>
                  </a:cubicBezTo>
                  <a:cubicBezTo>
                    <a:pt x="583" y="1162"/>
                    <a:pt x="584" y="1162"/>
                    <a:pt x="584" y="1162"/>
                  </a:cubicBezTo>
                  <a:cubicBezTo>
                    <a:pt x="585" y="1161"/>
                    <a:pt x="585" y="1160"/>
                    <a:pt x="586" y="1160"/>
                  </a:cubicBezTo>
                  <a:cubicBezTo>
                    <a:pt x="587" y="1159"/>
                    <a:pt x="588" y="1157"/>
                    <a:pt x="588" y="1156"/>
                  </a:cubicBezTo>
                  <a:cubicBezTo>
                    <a:pt x="588" y="1155"/>
                    <a:pt x="588" y="1153"/>
                    <a:pt x="589" y="1152"/>
                  </a:cubicBezTo>
                  <a:cubicBezTo>
                    <a:pt x="589" y="1152"/>
                    <a:pt x="590" y="1152"/>
                    <a:pt x="590" y="1152"/>
                  </a:cubicBezTo>
                  <a:cubicBezTo>
                    <a:pt x="591" y="1152"/>
                    <a:pt x="591" y="1152"/>
                    <a:pt x="591" y="1153"/>
                  </a:cubicBezTo>
                  <a:cubicBezTo>
                    <a:pt x="592" y="1153"/>
                    <a:pt x="592" y="1154"/>
                    <a:pt x="592" y="1155"/>
                  </a:cubicBezTo>
                  <a:cubicBezTo>
                    <a:pt x="592" y="1157"/>
                    <a:pt x="592" y="1158"/>
                    <a:pt x="593" y="1159"/>
                  </a:cubicBezTo>
                  <a:cubicBezTo>
                    <a:pt x="594" y="1159"/>
                    <a:pt x="594" y="1160"/>
                    <a:pt x="594" y="1161"/>
                  </a:cubicBezTo>
                  <a:cubicBezTo>
                    <a:pt x="594" y="1162"/>
                    <a:pt x="593" y="1163"/>
                    <a:pt x="594" y="1163"/>
                  </a:cubicBezTo>
                  <a:cubicBezTo>
                    <a:pt x="595" y="1163"/>
                    <a:pt x="595" y="1162"/>
                    <a:pt x="596" y="1162"/>
                  </a:cubicBezTo>
                  <a:cubicBezTo>
                    <a:pt x="597" y="1160"/>
                    <a:pt x="597" y="1159"/>
                    <a:pt x="596" y="1158"/>
                  </a:cubicBezTo>
                  <a:cubicBezTo>
                    <a:pt x="595" y="1157"/>
                    <a:pt x="595" y="1156"/>
                    <a:pt x="594" y="1156"/>
                  </a:cubicBezTo>
                  <a:cubicBezTo>
                    <a:pt x="593" y="1154"/>
                    <a:pt x="593" y="1152"/>
                    <a:pt x="592" y="1150"/>
                  </a:cubicBezTo>
                  <a:cubicBezTo>
                    <a:pt x="592" y="1150"/>
                    <a:pt x="592" y="1149"/>
                    <a:pt x="592" y="1149"/>
                  </a:cubicBezTo>
                  <a:cubicBezTo>
                    <a:pt x="594" y="1146"/>
                    <a:pt x="595" y="1144"/>
                    <a:pt x="598" y="1143"/>
                  </a:cubicBezTo>
                  <a:cubicBezTo>
                    <a:pt x="598" y="1142"/>
                    <a:pt x="598" y="1142"/>
                    <a:pt x="599" y="1143"/>
                  </a:cubicBezTo>
                  <a:cubicBezTo>
                    <a:pt x="599" y="1143"/>
                    <a:pt x="599" y="1143"/>
                    <a:pt x="599" y="1144"/>
                  </a:cubicBezTo>
                  <a:cubicBezTo>
                    <a:pt x="599" y="1144"/>
                    <a:pt x="599" y="1145"/>
                    <a:pt x="598" y="1145"/>
                  </a:cubicBezTo>
                  <a:cubicBezTo>
                    <a:pt x="596" y="1150"/>
                    <a:pt x="597" y="1155"/>
                    <a:pt x="598" y="1159"/>
                  </a:cubicBezTo>
                  <a:cubicBezTo>
                    <a:pt x="599" y="1160"/>
                    <a:pt x="599" y="1160"/>
                    <a:pt x="600" y="1160"/>
                  </a:cubicBezTo>
                  <a:cubicBezTo>
                    <a:pt x="600" y="1161"/>
                    <a:pt x="600" y="1161"/>
                    <a:pt x="600" y="1161"/>
                  </a:cubicBezTo>
                  <a:cubicBezTo>
                    <a:pt x="601" y="1160"/>
                    <a:pt x="601" y="1160"/>
                    <a:pt x="601" y="1160"/>
                  </a:cubicBezTo>
                  <a:cubicBezTo>
                    <a:pt x="600" y="1159"/>
                    <a:pt x="600" y="1159"/>
                    <a:pt x="600" y="1159"/>
                  </a:cubicBezTo>
                  <a:cubicBezTo>
                    <a:pt x="598" y="1157"/>
                    <a:pt x="598" y="1156"/>
                    <a:pt x="600" y="1155"/>
                  </a:cubicBezTo>
                  <a:cubicBezTo>
                    <a:pt x="601" y="1153"/>
                    <a:pt x="602" y="1153"/>
                    <a:pt x="603" y="1154"/>
                  </a:cubicBezTo>
                  <a:cubicBezTo>
                    <a:pt x="604" y="1155"/>
                    <a:pt x="604" y="1155"/>
                    <a:pt x="604" y="1155"/>
                  </a:cubicBezTo>
                  <a:cubicBezTo>
                    <a:pt x="605" y="1154"/>
                    <a:pt x="605" y="1154"/>
                    <a:pt x="605" y="1154"/>
                  </a:cubicBezTo>
                  <a:cubicBezTo>
                    <a:pt x="605" y="1153"/>
                    <a:pt x="605" y="1151"/>
                    <a:pt x="603" y="1151"/>
                  </a:cubicBezTo>
                  <a:cubicBezTo>
                    <a:pt x="603" y="1150"/>
                    <a:pt x="602" y="1150"/>
                    <a:pt x="601" y="1149"/>
                  </a:cubicBezTo>
                  <a:cubicBezTo>
                    <a:pt x="601" y="1149"/>
                    <a:pt x="600" y="1148"/>
                    <a:pt x="600" y="1147"/>
                  </a:cubicBezTo>
                  <a:cubicBezTo>
                    <a:pt x="600" y="1146"/>
                    <a:pt x="601" y="1145"/>
                    <a:pt x="602" y="1145"/>
                  </a:cubicBezTo>
                  <a:cubicBezTo>
                    <a:pt x="604" y="1145"/>
                    <a:pt x="605" y="1144"/>
                    <a:pt x="607" y="1143"/>
                  </a:cubicBezTo>
                  <a:cubicBezTo>
                    <a:pt x="607" y="1143"/>
                    <a:pt x="608" y="1142"/>
                    <a:pt x="607" y="1141"/>
                  </a:cubicBezTo>
                  <a:cubicBezTo>
                    <a:pt x="607" y="1141"/>
                    <a:pt x="607" y="1140"/>
                    <a:pt x="606" y="1140"/>
                  </a:cubicBezTo>
                  <a:cubicBezTo>
                    <a:pt x="606" y="1140"/>
                    <a:pt x="606" y="1140"/>
                    <a:pt x="605" y="1140"/>
                  </a:cubicBezTo>
                  <a:cubicBezTo>
                    <a:pt x="604" y="1140"/>
                    <a:pt x="603" y="1140"/>
                    <a:pt x="603" y="1138"/>
                  </a:cubicBezTo>
                  <a:cubicBezTo>
                    <a:pt x="603" y="1137"/>
                    <a:pt x="603" y="1136"/>
                    <a:pt x="604" y="1135"/>
                  </a:cubicBezTo>
                  <a:cubicBezTo>
                    <a:pt x="605" y="1134"/>
                    <a:pt x="606" y="1135"/>
                    <a:pt x="606" y="1135"/>
                  </a:cubicBezTo>
                  <a:cubicBezTo>
                    <a:pt x="608" y="1136"/>
                    <a:pt x="608" y="1135"/>
                    <a:pt x="609" y="1134"/>
                  </a:cubicBezTo>
                  <a:cubicBezTo>
                    <a:pt x="609" y="1133"/>
                    <a:pt x="609" y="1133"/>
                    <a:pt x="608" y="1132"/>
                  </a:cubicBezTo>
                  <a:cubicBezTo>
                    <a:pt x="608" y="1132"/>
                    <a:pt x="607" y="1132"/>
                    <a:pt x="607" y="1132"/>
                  </a:cubicBezTo>
                  <a:cubicBezTo>
                    <a:pt x="605" y="1131"/>
                    <a:pt x="604" y="1130"/>
                    <a:pt x="606" y="1128"/>
                  </a:cubicBezTo>
                  <a:cubicBezTo>
                    <a:pt x="606" y="1128"/>
                    <a:pt x="607" y="1127"/>
                    <a:pt x="607" y="1127"/>
                  </a:cubicBezTo>
                  <a:cubicBezTo>
                    <a:pt x="607" y="1127"/>
                    <a:pt x="607" y="1126"/>
                    <a:pt x="607" y="1126"/>
                  </a:cubicBezTo>
                  <a:cubicBezTo>
                    <a:pt x="606" y="1125"/>
                    <a:pt x="605" y="1125"/>
                    <a:pt x="605" y="1123"/>
                  </a:cubicBezTo>
                  <a:cubicBezTo>
                    <a:pt x="605" y="1123"/>
                    <a:pt x="606" y="1122"/>
                    <a:pt x="607" y="1121"/>
                  </a:cubicBezTo>
                  <a:cubicBezTo>
                    <a:pt x="607" y="1121"/>
                    <a:pt x="608" y="1120"/>
                    <a:pt x="608" y="1119"/>
                  </a:cubicBezTo>
                  <a:cubicBezTo>
                    <a:pt x="609" y="1118"/>
                    <a:pt x="610" y="1117"/>
                    <a:pt x="611" y="1117"/>
                  </a:cubicBezTo>
                  <a:cubicBezTo>
                    <a:pt x="612" y="1117"/>
                    <a:pt x="614" y="1117"/>
                    <a:pt x="615" y="1118"/>
                  </a:cubicBezTo>
                  <a:cubicBezTo>
                    <a:pt x="615" y="1118"/>
                    <a:pt x="616" y="1118"/>
                    <a:pt x="616" y="1118"/>
                  </a:cubicBezTo>
                  <a:cubicBezTo>
                    <a:pt x="617" y="1117"/>
                    <a:pt x="617" y="1116"/>
                    <a:pt x="618" y="1116"/>
                  </a:cubicBezTo>
                  <a:cubicBezTo>
                    <a:pt x="619" y="1116"/>
                    <a:pt x="619" y="1116"/>
                    <a:pt x="619" y="1116"/>
                  </a:cubicBezTo>
                  <a:cubicBezTo>
                    <a:pt x="620" y="1117"/>
                    <a:pt x="620" y="1117"/>
                    <a:pt x="620" y="1118"/>
                  </a:cubicBezTo>
                  <a:cubicBezTo>
                    <a:pt x="619" y="1119"/>
                    <a:pt x="619" y="1120"/>
                    <a:pt x="618" y="1121"/>
                  </a:cubicBezTo>
                  <a:cubicBezTo>
                    <a:pt x="618" y="1122"/>
                    <a:pt x="617" y="1124"/>
                    <a:pt x="617" y="1125"/>
                  </a:cubicBezTo>
                  <a:cubicBezTo>
                    <a:pt x="617" y="1125"/>
                    <a:pt x="618" y="1124"/>
                    <a:pt x="618" y="1124"/>
                  </a:cubicBezTo>
                  <a:cubicBezTo>
                    <a:pt x="620" y="1123"/>
                    <a:pt x="621" y="1121"/>
                    <a:pt x="621" y="1119"/>
                  </a:cubicBezTo>
                  <a:cubicBezTo>
                    <a:pt x="621" y="1118"/>
                    <a:pt x="621" y="1117"/>
                    <a:pt x="622" y="1116"/>
                  </a:cubicBezTo>
                  <a:cubicBezTo>
                    <a:pt x="623" y="1120"/>
                    <a:pt x="624" y="1125"/>
                    <a:pt x="625" y="1130"/>
                  </a:cubicBezTo>
                  <a:cubicBezTo>
                    <a:pt x="624" y="1130"/>
                    <a:pt x="623" y="1131"/>
                    <a:pt x="623" y="1132"/>
                  </a:cubicBezTo>
                  <a:cubicBezTo>
                    <a:pt x="623" y="1133"/>
                    <a:pt x="623" y="1133"/>
                    <a:pt x="623" y="1134"/>
                  </a:cubicBezTo>
                  <a:cubicBezTo>
                    <a:pt x="623" y="1134"/>
                    <a:pt x="624" y="1134"/>
                    <a:pt x="624" y="1134"/>
                  </a:cubicBezTo>
                  <a:cubicBezTo>
                    <a:pt x="625" y="1134"/>
                    <a:pt x="625" y="1134"/>
                    <a:pt x="625" y="1133"/>
                  </a:cubicBezTo>
                  <a:cubicBezTo>
                    <a:pt x="626" y="1133"/>
                    <a:pt x="626" y="1133"/>
                    <a:pt x="626" y="1133"/>
                  </a:cubicBezTo>
                  <a:cubicBezTo>
                    <a:pt x="627" y="1139"/>
                    <a:pt x="629" y="1145"/>
                    <a:pt x="631" y="1150"/>
                  </a:cubicBezTo>
                  <a:cubicBezTo>
                    <a:pt x="631" y="1146"/>
                    <a:pt x="631" y="1142"/>
                    <a:pt x="631" y="1138"/>
                  </a:cubicBezTo>
                  <a:cubicBezTo>
                    <a:pt x="631" y="1136"/>
                    <a:pt x="631" y="1133"/>
                    <a:pt x="630" y="1131"/>
                  </a:cubicBezTo>
                  <a:cubicBezTo>
                    <a:pt x="632" y="1129"/>
                    <a:pt x="633" y="1128"/>
                    <a:pt x="634" y="1127"/>
                  </a:cubicBezTo>
                  <a:cubicBezTo>
                    <a:pt x="634" y="1126"/>
                    <a:pt x="635" y="1126"/>
                    <a:pt x="636" y="1125"/>
                  </a:cubicBezTo>
                  <a:cubicBezTo>
                    <a:pt x="637" y="1124"/>
                    <a:pt x="639" y="1125"/>
                    <a:pt x="639" y="1127"/>
                  </a:cubicBezTo>
                  <a:cubicBezTo>
                    <a:pt x="639" y="1129"/>
                    <a:pt x="639" y="1131"/>
                    <a:pt x="638" y="1134"/>
                  </a:cubicBezTo>
                  <a:cubicBezTo>
                    <a:pt x="637" y="1134"/>
                    <a:pt x="636" y="1135"/>
                    <a:pt x="636" y="1136"/>
                  </a:cubicBezTo>
                  <a:cubicBezTo>
                    <a:pt x="637" y="1137"/>
                    <a:pt x="637" y="1137"/>
                    <a:pt x="638" y="1137"/>
                  </a:cubicBezTo>
                  <a:cubicBezTo>
                    <a:pt x="639" y="1136"/>
                    <a:pt x="639" y="1136"/>
                    <a:pt x="640" y="1137"/>
                  </a:cubicBezTo>
                  <a:cubicBezTo>
                    <a:pt x="642" y="1138"/>
                    <a:pt x="643" y="1137"/>
                    <a:pt x="644" y="1136"/>
                  </a:cubicBezTo>
                  <a:cubicBezTo>
                    <a:pt x="645" y="1136"/>
                    <a:pt x="646" y="1135"/>
                    <a:pt x="647" y="1134"/>
                  </a:cubicBezTo>
                  <a:cubicBezTo>
                    <a:pt x="648" y="1133"/>
                    <a:pt x="650" y="1133"/>
                    <a:pt x="651" y="1134"/>
                  </a:cubicBezTo>
                  <a:cubicBezTo>
                    <a:pt x="652" y="1135"/>
                    <a:pt x="653" y="1136"/>
                    <a:pt x="652" y="1137"/>
                  </a:cubicBezTo>
                  <a:cubicBezTo>
                    <a:pt x="651" y="1138"/>
                    <a:pt x="650" y="1139"/>
                    <a:pt x="650" y="1139"/>
                  </a:cubicBezTo>
                  <a:cubicBezTo>
                    <a:pt x="648" y="1140"/>
                    <a:pt x="647" y="1141"/>
                    <a:pt x="647" y="1142"/>
                  </a:cubicBezTo>
                  <a:cubicBezTo>
                    <a:pt x="646" y="1144"/>
                    <a:pt x="645" y="1145"/>
                    <a:pt x="646" y="1145"/>
                  </a:cubicBezTo>
                  <a:cubicBezTo>
                    <a:pt x="647" y="1145"/>
                    <a:pt x="649" y="1145"/>
                    <a:pt x="649" y="1144"/>
                  </a:cubicBezTo>
                  <a:cubicBezTo>
                    <a:pt x="651" y="1142"/>
                    <a:pt x="653" y="1140"/>
                    <a:pt x="654" y="1138"/>
                  </a:cubicBezTo>
                  <a:cubicBezTo>
                    <a:pt x="654" y="1137"/>
                    <a:pt x="654" y="1135"/>
                    <a:pt x="654" y="1134"/>
                  </a:cubicBezTo>
                  <a:cubicBezTo>
                    <a:pt x="654" y="1133"/>
                    <a:pt x="654" y="1133"/>
                    <a:pt x="654" y="1133"/>
                  </a:cubicBezTo>
                  <a:cubicBezTo>
                    <a:pt x="655" y="1135"/>
                    <a:pt x="655" y="1137"/>
                    <a:pt x="656" y="1139"/>
                  </a:cubicBezTo>
                  <a:cubicBezTo>
                    <a:pt x="656" y="1140"/>
                    <a:pt x="656" y="1140"/>
                    <a:pt x="656" y="1140"/>
                  </a:cubicBezTo>
                  <a:cubicBezTo>
                    <a:pt x="655" y="1142"/>
                    <a:pt x="655" y="1144"/>
                    <a:pt x="656" y="1146"/>
                  </a:cubicBezTo>
                  <a:cubicBezTo>
                    <a:pt x="657" y="1147"/>
                    <a:pt x="657" y="1148"/>
                    <a:pt x="657" y="1149"/>
                  </a:cubicBezTo>
                  <a:cubicBezTo>
                    <a:pt x="658" y="1149"/>
                    <a:pt x="658" y="1150"/>
                    <a:pt x="658" y="1150"/>
                  </a:cubicBezTo>
                  <a:cubicBezTo>
                    <a:pt x="660" y="1154"/>
                    <a:pt x="661" y="1159"/>
                    <a:pt x="662" y="1164"/>
                  </a:cubicBezTo>
                  <a:cubicBezTo>
                    <a:pt x="664" y="1171"/>
                    <a:pt x="665" y="1177"/>
                    <a:pt x="665" y="1184"/>
                  </a:cubicBezTo>
                  <a:cubicBezTo>
                    <a:pt x="666" y="1201"/>
                    <a:pt x="666" y="1218"/>
                    <a:pt x="665" y="1235"/>
                  </a:cubicBezTo>
                  <a:cubicBezTo>
                    <a:pt x="664" y="1254"/>
                    <a:pt x="664" y="1273"/>
                    <a:pt x="666" y="1292"/>
                  </a:cubicBezTo>
                  <a:cubicBezTo>
                    <a:pt x="667" y="1298"/>
                    <a:pt x="667" y="1303"/>
                    <a:pt x="663" y="1307"/>
                  </a:cubicBezTo>
                  <a:cubicBezTo>
                    <a:pt x="658" y="1314"/>
                    <a:pt x="658" y="1321"/>
                    <a:pt x="660" y="1329"/>
                  </a:cubicBezTo>
                  <a:cubicBezTo>
                    <a:pt x="661" y="1334"/>
                    <a:pt x="662" y="1339"/>
                    <a:pt x="663" y="1343"/>
                  </a:cubicBezTo>
                  <a:cubicBezTo>
                    <a:pt x="665" y="1350"/>
                    <a:pt x="665" y="1357"/>
                    <a:pt x="659" y="1361"/>
                  </a:cubicBezTo>
                  <a:cubicBezTo>
                    <a:pt x="654" y="1365"/>
                    <a:pt x="653" y="1369"/>
                    <a:pt x="654" y="1375"/>
                  </a:cubicBezTo>
                  <a:cubicBezTo>
                    <a:pt x="654" y="1378"/>
                    <a:pt x="654" y="1381"/>
                    <a:pt x="654" y="1383"/>
                  </a:cubicBezTo>
                  <a:cubicBezTo>
                    <a:pt x="653" y="1393"/>
                    <a:pt x="654" y="1401"/>
                    <a:pt x="659" y="1408"/>
                  </a:cubicBezTo>
                  <a:cubicBezTo>
                    <a:pt x="662" y="1415"/>
                    <a:pt x="663" y="1422"/>
                    <a:pt x="663" y="1430"/>
                  </a:cubicBezTo>
                  <a:cubicBezTo>
                    <a:pt x="663" y="1445"/>
                    <a:pt x="664" y="1459"/>
                    <a:pt x="665" y="1474"/>
                  </a:cubicBezTo>
                  <a:cubicBezTo>
                    <a:pt x="665" y="1500"/>
                    <a:pt x="663" y="1525"/>
                    <a:pt x="660" y="1551"/>
                  </a:cubicBezTo>
                  <a:cubicBezTo>
                    <a:pt x="658" y="1580"/>
                    <a:pt x="656" y="1609"/>
                    <a:pt x="656" y="1638"/>
                  </a:cubicBezTo>
                  <a:cubicBezTo>
                    <a:pt x="656" y="1661"/>
                    <a:pt x="656" y="1684"/>
                    <a:pt x="652" y="1706"/>
                  </a:cubicBezTo>
                  <a:cubicBezTo>
                    <a:pt x="652" y="1712"/>
                    <a:pt x="651" y="1718"/>
                    <a:pt x="651" y="1724"/>
                  </a:cubicBezTo>
                  <a:cubicBezTo>
                    <a:pt x="651" y="1758"/>
                    <a:pt x="650" y="1791"/>
                    <a:pt x="650" y="1825"/>
                  </a:cubicBezTo>
                  <a:cubicBezTo>
                    <a:pt x="650" y="1836"/>
                    <a:pt x="649" y="1847"/>
                    <a:pt x="645" y="1858"/>
                  </a:cubicBezTo>
                  <a:cubicBezTo>
                    <a:pt x="642" y="1864"/>
                    <a:pt x="642" y="1871"/>
                    <a:pt x="642" y="1878"/>
                  </a:cubicBezTo>
                  <a:cubicBezTo>
                    <a:pt x="642" y="1889"/>
                    <a:pt x="642" y="1901"/>
                    <a:pt x="640" y="1912"/>
                  </a:cubicBezTo>
                  <a:cubicBezTo>
                    <a:pt x="639" y="1920"/>
                    <a:pt x="637" y="1928"/>
                    <a:pt x="636" y="1936"/>
                  </a:cubicBezTo>
                  <a:cubicBezTo>
                    <a:pt x="635" y="1940"/>
                    <a:pt x="634" y="1945"/>
                    <a:pt x="634" y="1949"/>
                  </a:cubicBezTo>
                  <a:cubicBezTo>
                    <a:pt x="634" y="1952"/>
                    <a:pt x="633" y="1955"/>
                    <a:pt x="634" y="1957"/>
                  </a:cubicBezTo>
                  <a:cubicBezTo>
                    <a:pt x="638" y="1965"/>
                    <a:pt x="637" y="1973"/>
                    <a:pt x="635" y="1981"/>
                  </a:cubicBezTo>
                  <a:cubicBezTo>
                    <a:pt x="633" y="1994"/>
                    <a:pt x="631" y="2008"/>
                    <a:pt x="631" y="2022"/>
                  </a:cubicBezTo>
                  <a:cubicBezTo>
                    <a:pt x="631" y="2028"/>
                    <a:pt x="631" y="2034"/>
                    <a:pt x="631" y="2041"/>
                  </a:cubicBezTo>
                  <a:cubicBezTo>
                    <a:pt x="631" y="2056"/>
                    <a:pt x="632" y="2071"/>
                    <a:pt x="630" y="2086"/>
                  </a:cubicBezTo>
                  <a:cubicBezTo>
                    <a:pt x="629" y="2091"/>
                    <a:pt x="629" y="2097"/>
                    <a:pt x="629" y="2102"/>
                  </a:cubicBezTo>
                  <a:cubicBezTo>
                    <a:pt x="629" y="2109"/>
                    <a:pt x="628" y="2115"/>
                    <a:pt x="627" y="2122"/>
                  </a:cubicBezTo>
                  <a:cubicBezTo>
                    <a:pt x="627" y="2127"/>
                    <a:pt x="625" y="2131"/>
                    <a:pt x="623" y="2134"/>
                  </a:cubicBezTo>
                  <a:cubicBezTo>
                    <a:pt x="621" y="2134"/>
                    <a:pt x="619" y="2135"/>
                    <a:pt x="617" y="2134"/>
                  </a:cubicBezTo>
                  <a:cubicBezTo>
                    <a:pt x="592" y="2140"/>
                    <a:pt x="563" y="2138"/>
                    <a:pt x="536" y="2139"/>
                  </a:cubicBezTo>
                  <a:cubicBezTo>
                    <a:pt x="517" y="2139"/>
                    <a:pt x="497" y="2139"/>
                    <a:pt x="480" y="2143"/>
                  </a:cubicBezTo>
                  <a:cubicBezTo>
                    <a:pt x="465" y="2145"/>
                    <a:pt x="450" y="2149"/>
                    <a:pt x="435" y="2150"/>
                  </a:cubicBezTo>
                  <a:cubicBezTo>
                    <a:pt x="395" y="2158"/>
                    <a:pt x="359" y="2171"/>
                    <a:pt x="313" y="2171"/>
                  </a:cubicBezTo>
                  <a:cubicBezTo>
                    <a:pt x="335" y="2175"/>
                    <a:pt x="355" y="2170"/>
                    <a:pt x="375" y="2169"/>
                  </a:cubicBezTo>
                  <a:cubicBezTo>
                    <a:pt x="388" y="2167"/>
                    <a:pt x="397" y="2162"/>
                    <a:pt x="411" y="2161"/>
                  </a:cubicBezTo>
                  <a:cubicBezTo>
                    <a:pt x="409" y="2162"/>
                    <a:pt x="406" y="2163"/>
                    <a:pt x="402" y="2165"/>
                  </a:cubicBezTo>
                  <a:cubicBezTo>
                    <a:pt x="437" y="2163"/>
                    <a:pt x="470" y="2160"/>
                    <a:pt x="503" y="2157"/>
                  </a:cubicBezTo>
                  <a:cubicBezTo>
                    <a:pt x="535" y="2154"/>
                    <a:pt x="561" y="2143"/>
                    <a:pt x="595" y="2142"/>
                  </a:cubicBezTo>
                  <a:cubicBezTo>
                    <a:pt x="579" y="2151"/>
                    <a:pt x="560" y="2157"/>
                    <a:pt x="538" y="2161"/>
                  </a:cubicBezTo>
                  <a:cubicBezTo>
                    <a:pt x="515" y="2165"/>
                    <a:pt x="491" y="2166"/>
                    <a:pt x="468" y="2167"/>
                  </a:cubicBezTo>
                  <a:cubicBezTo>
                    <a:pt x="441" y="2169"/>
                    <a:pt x="415" y="2169"/>
                    <a:pt x="389" y="2172"/>
                  </a:cubicBezTo>
                  <a:cubicBezTo>
                    <a:pt x="384" y="2172"/>
                    <a:pt x="379" y="2172"/>
                    <a:pt x="375" y="2170"/>
                  </a:cubicBezTo>
                  <a:cubicBezTo>
                    <a:pt x="367" y="2173"/>
                    <a:pt x="357" y="2175"/>
                    <a:pt x="346" y="2176"/>
                  </a:cubicBezTo>
                  <a:cubicBezTo>
                    <a:pt x="294" y="2182"/>
                    <a:pt x="240" y="2184"/>
                    <a:pt x="187" y="2187"/>
                  </a:cubicBezTo>
                  <a:cubicBezTo>
                    <a:pt x="147" y="2189"/>
                    <a:pt x="109" y="2194"/>
                    <a:pt x="73" y="2203"/>
                  </a:cubicBezTo>
                  <a:cubicBezTo>
                    <a:pt x="126" y="2196"/>
                    <a:pt x="178" y="2188"/>
                    <a:pt x="235" y="2190"/>
                  </a:cubicBezTo>
                  <a:cubicBezTo>
                    <a:pt x="193" y="2212"/>
                    <a:pt x="134" y="2208"/>
                    <a:pt x="85" y="2217"/>
                  </a:cubicBezTo>
                  <a:cubicBezTo>
                    <a:pt x="123" y="2213"/>
                    <a:pt x="162" y="2214"/>
                    <a:pt x="201" y="2206"/>
                  </a:cubicBezTo>
                  <a:cubicBezTo>
                    <a:pt x="174" y="2229"/>
                    <a:pt x="131" y="2242"/>
                    <a:pt x="96" y="2258"/>
                  </a:cubicBezTo>
                  <a:cubicBezTo>
                    <a:pt x="156" y="2243"/>
                    <a:pt x="196" y="2219"/>
                    <a:pt x="241" y="2196"/>
                  </a:cubicBezTo>
                  <a:cubicBezTo>
                    <a:pt x="239" y="2207"/>
                    <a:pt x="222" y="2213"/>
                    <a:pt x="209" y="2223"/>
                  </a:cubicBezTo>
                  <a:cubicBezTo>
                    <a:pt x="229" y="2217"/>
                    <a:pt x="241" y="2210"/>
                    <a:pt x="251" y="2200"/>
                  </a:cubicBezTo>
                  <a:cubicBezTo>
                    <a:pt x="262" y="2189"/>
                    <a:pt x="279" y="2185"/>
                    <a:pt x="306" y="2187"/>
                  </a:cubicBezTo>
                  <a:cubicBezTo>
                    <a:pt x="307" y="2192"/>
                    <a:pt x="292" y="2192"/>
                    <a:pt x="292" y="2196"/>
                  </a:cubicBezTo>
                  <a:cubicBezTo>
                    <a:pt x="305" y="2195"/>
                    <a:pt x="313" y="2191"/>
                    <a:pt x="321" y="2188"/>
                  </a:cubicBezTo>
                  <a:cubicBezTo>
                    <a:pt x="329" y="2184"/>
                    <a:pt x="336" y="2182"/>
                    <a:pt x="347" y="2182"/>
                  </a:cubicBezTo>
                  <a:cubicBezTo>
                    <a:pt x="364" y="2180"/>
                    <a:pt x="380" y="2178"/>
                    <a:pt x="402" y="2178"/>
                  </a:cubicBezTo>
                  <a:cubicBezTo>
                    <a:pt x="377" y="2192"/>
                    <a:pt x="347" y="2200"/>
                    <a:pt x="312" y="2202"/>
                  </a:cubicBezTo>
                  <a:cubicBezTo>
                    <a:pt x="293" y="2206"/>
                    <a:pt x="274" y="2209"/>
                    <a:pt x="252" y="2212"/>
                  </a:cubicBezTo>
                  <a:cubicBezTo>
                    <a:pt x="261" y="2214"/>
                    <a:pt x="266" y="2212"/>
                    <a:pt x="270" y="2212"/>
                  </a:cubicBezTo>
                  <a:cubicBezTo>
                    <a:pt x="276" y="2211"/>
                    <a:pt x="282" y="2210"/>
                    <a:pt x="287" y="2212"/>
                  </a:cubicBezTo>
                  <a:cubicBezTo>
                    <a:pt x="299" y="2207"/>
                    <a:pt x="313" y="2206"/>
                    <a:pt x="332" y="2205"/>
                  </a:cubicBezTo>
                  <a:cubicBezTo>
                    <a:pt x="315" y="2210"/>
                    <a:pt x="303" y="2213"/>
                    <a:pt x="287" y="2213"/>
                  </a:cubicBezTo>
                  <a:cubicBezTo>
                    <a:pt x="260" y="2221"/>
                    <a:pt x="227" y="2225"/>
                    <a:pt x="203" y="2236"/>
                  </a:cubicBezTo>
                  <a:cubicBezTo>
                    <a:pt x="221" y="2233"/>
                    <a:pt x="236" y="2227"/>
                    <a:pt x="255" y="2226"/>
                  </a:cubicBezTo>
                  <a:cubicBezTo>
                    <a:pt x="297" y="2215"/>
                    <a:pt x="345" y="2210"/>
                    <a:pt x="383" y="2195"/>
                  </a:cubicBezTo>
                  <a:cubicBezTo>
                    <a:pt x="365" y="2209"/>
                    <a:pt x="331" y="2214"/>
                    <a:pt x="312" y="2227"/>
                  </a:cubicBezTo>
                  <a:cubicBezTo>
                    <a:pt x="346" y="2214"/>
                    <a:pt x="391" y="2206"/>
                    <a:pt x="409" y="2184"/>
                  </a:cubicBezTo>
                  <a:cubicBezTo>
                    <a:pt x="416" y="2176"/>
                    <a:pt x="442" y="2173"/>
                    <a:pt x="475" y="2177"/>
                  </a:cubicBezTo>
                  <a:cubicBezTo>
                    <a:pt x="452" y="2184"/>
                    <a:pt x="432" y="2191"/>
                    <a:pt x="415" y="2199"/>
                  </a:cubicBezTo>
                  <a:cubicBezTo>
                    <a:pt x="409" y="2202"/>
                    <a:pt x="401" y="2205"/>
                    <a:pt x="396" y="2208"/>
                  </a:cubicBezTo>
                  <a:cubicBezTo>
                    <a:pt x="369" y="2225"/>
                    <a:pt x="332" y="2232"/>
                    <a:pt x="291" y="2236"/>
                  </a:cubicBezTo>
                  <a:cubicBezTo>
                    <a:pt x="257" y="2240"/>
                    <a:pt x="228" y="2247"/>
                    <a:pt x="200" y="2257"/>
                  </a:cubicBezTo>
                  <a:cubicBezTo>
                    <a:pt x="195" y="2259"/>
                    <a:pt x="191" y="2262"/>
                    <a:pt x="184" y="2262"/>
                  </a:cubicBezTo>
                  <a:cubicBezTo>
                    <a:pt x="137" y="2277"/>
                    <a:pt x="78" y="2279"/>
                    <a:pt x="29" y="2292"/>
                  </a:cubicBezTo>
                  <a:cubicBezTo>
                    <a:pt x="68" y="2286"/>
                    <a:pt x="107" y="2281"/>
                    <a:pt x="147" y="2276"/>
                  </a:cubicBezTo>
                  <a:cubicBezTo>
                    <a:pt x="153" y="2276"/>
                    <a:pt x="157" y="2273"/>
                    <a:pt x="165" y="2274"/>
                  </a:cubicBezTo>
                  <a:cubicBezTo>
                    <a:pt x="155" y="2282"/>
                    <a:pt x="139" y="2288"/>
                    <a:pt x="129" y="2296"/>
                  </a:cubicBezTo>
                  <a:cubicBezTo>
                    <a:pt x="153" y="2289"/>
                    <a:pt x="172" y="2279"/>
                    <a:pt x="192" y="2269"/>
                  </a:cubicBezTo>
                  <a:cubicBezTo>
                    <a:pt x="182" y="2280"/>
                    <a:pt x="187" y="2294"/>
                    <a:pt x="166" y="2301"/>
                  </a:cubicBezTo>
                  <a:cubicBezTo>
                    <a:pt x="139" y="2311"/>
                    <a:pt x="104" y="2316"/>
                    <a:pt x="68" y="2315"/>
                  </a:cubicBezTo>
                  <a:cubicBezTo>
                    <a:pt x="61" y="2317"/>
                    <a:pt x="53" y="2319"/>
                    <a:pt x="51" y="2323"/>
                  </a:cubicBezTo>
                  <a:cubicBezTo>
                    <a:pt x="62" y="2319"/>
                    <a:pt x="75" y="2318"/>
                    <a:pt x="88" y="2317"/>
                  </a:cubicBezTo>
                  <a:cubicBezTo>
                    <a:pt x="116" y="2316"/>
                    <a:pt x="141" y="2312"/>
                    <a:pt x="170" y="2306"/>
                  </a:cubicBezTo>
                  <a:cubicBezTo>
                    <a:pt x="160" y="2322"/>
                    <a:pt x="141" y="2333"/>
                    <a:pt x="124" y="2347"/>
                  </a:cubicBezTo>
                  <a:cubicBezTo>
                    <a:pt x="145" y="2340"/>
                    <a:pt x="171" y="2320"/>
                    <a:pt x="181" y="2304"/>
                  </a:cubicBezTo>
                  <a:cubicBezTo>
                    <a:pt x="187" y="2294"/>
                    <a:pt x="195" y="2284"/>
                    <a:pt x="200" y="2274"/>
                  </a:cubicBezTo>
                  <a:cubicBezTo>
                    <a:pt x="210" y="2253"/>
                    <a:pt x="247" y="2249"/>
                    <a:pt x="285" y="2242"/>
                  </a:cubicBezTo>
                  <a:cubicBezTo>
                    <a:pt x="275" y="2253"/>
                    <a:pt x="260" y="2259"/>
                    <a:pt x="248" y="2266"/>
                  </a:cubicBezTo>
                  <a:cubicBezTo>
                    <a:pt x="272" y="2261"/>
                    <a:pt x="283" y="2249"/>
                    <a:pt x="302" y="2241"/>
                  </a:cubicBezTo>
                  <a:cubicBezTo>
                    <a:pt x="294" y="2263"/>
                    <a:pt x="256" y="2275"/>
                    <a:pt x="227" y="2290"/>
                  </a:cubicBezTo>
                  <a:cubicBezTo>
                    <a:pt x="240" y="2289"/>
                    <a:pt x="246" y="2283"/>
                    <a:pt x="258" y="2281"/>
                  </a:cubicBezTo>
                  <a:cubicBezTo>
                    <a:pt x="239" y="2297"/>
                    <a:pt x="231" y="2315"/>
                    <a:pt x="217" y="2331"/>
                  </a:cubicBezTo>
                  <a:cubicBezTo>
                    <a:pt x="207" y="2342"/>
                    <a:pt x="191" y="2351"/>
                    <a:pt x="168" y="2356"/>
                  </a:cubicBezTo>
                  <a:cubicBezTo>
                    <a:pt x="127" y="2365"/>
                    <a:pt x="100" y="2381"/>
                    <a:pt x="79" y="2399"/>
                  </a:cubicBezTo>
                  <a:cubicBezTo>
                    <a:pt x="89" y="2396"/>
                    <a:pt x="94" y="2391"/>
                    <a:pt x="101" y="2387"/>
                  </a:cubicBezTo>
                  <a:cubicBezTo>
                    <a:pt x="109" y="2383"/>
                    <a:pt x="116" y="2379"/>
                    <a:pt x="125" y="2375"/>
                  </a:cubicBezTo>
                  <a:cubicBezTo>
                    <a:pt x="133" y="2371"/>
                    <a:pt x="142" y="2367"/>
                    <a:pt x="159" y="2364"/>
                  </a:cubicBezTo>
                  <a:cubicBezTo>
                    <a:pt x="136" y="2381"/>
                    <a:pt x="130" y="2399"/>
                    <a:pt x="113" y="2414"/>
                  </a:cubicBezTo>
                  <a:cubicBezTo>
                    <a:pt x="144" y="2391"/>
                    <a:pt x="155" y="2361"/>
                    <a:pt x="214" y="2346"/>
                  </a:cubicBezTo>
                  <a:cubicBezTo>
                    <a:pt x="217" y="2353"/>
                    <a:pt x="214" y="2360"/>
                    <a:pt x="215" y="2368"/>
                  </a:cubicBezTo>
                  <a:cubicBezTo>
                    <a:pt x="220" y="2336"/>
                    <a:pt x="237" y="2305"/>
                    <a:pt x="281" y="2280"/>
                  </a:cubicBezTo>
                  <a:cubicBezTo>
                    <a:pt x="283" y="2288"/>
                    <a:pt x="272" y="2294"/>
                    <a:pt x="264" y="2303"/>
                  </a:cubicBezTo>
                  <a:cubicBezTo>
                    <a:pt x="285" y="2295"/>
                    <a:pt x="287" y="2284"/>
                    <a:pt x="299" y="2276"/>
                  </a:cubicBezTo>
                  <a:cubicBezTo>
                    <a:pt x="301" y="2304"/>
                    <a:pt x="250" y="2320"/>
                    <a:pt x="231" y="2343"/>
                  </a:cubicBezTo>
                  <a:cubicBezTo>
                    <a:pt x="259" y="2321"/>
                    <a:pt x="305" y="2304"/>
                    <a:pt x="313" y="2277"/>
                  </a:cubicBezTo>
                  <a:cubicBezTo>
                    <a:pt x="314" y="2274"/>
                    <a:pt x="317" y="2271"/>
                    <a:pt x="324" y="2270"/>
                  </a:cubicBezTo>
                  <a:cubicBezTo>
                    <a:pt x="330" y="2269"/>
                    <a:pt x="336" y="2266"/>
                    <a:pt x="342" y="2268"/>
                  </a:cubicBezTo>
                  <a:cubicBezTo>
                    <a:pt x="350" y="2270"/>
                    <a:pt x="344" y="2273"/>
                    <a:pt x="343" y="2276"/>
                  </a:cubicBezTo>
                  <a:cubicBezTo>
                    <a:pt x="339" y="2291"/>
                    <a:pt x="320" y="2300"/>
                    <a:pt x="297" y="2309"/>
                  </a:cubicBezTo>
                  <a:cubicBezTo>
                    <a:pt x="323" y="2306"/>
                    <a:pt x="339" y="2298"/>
                    <a:pt x="348" y="2286"/>
                  </a:cubicBezTo>
                  <a:cubicBezTo>
                    <a:pt x="359" y="2272"/>
                    <a:pt x="365" y="2258"/>
                    <a:pt x="373" y="2244"/>
                  </a:cubicBezTo>
                  <a:cubicBezTo>
                    <a:pt x="381" y="2228"/>
                    <a:pt x="395" y="2214"/>
                    <a:pt x="425" y="2205"/>
                  </a:cubicBezTo>
                  <a:cubicBezTo>
                    <a:pt x="428" y="2204"/>
                    <a:pt x="431" y="2202"/>
                    <a:pt x="435" y="2203"/>
                  </a:cubicBezTo>
                  <a:cubicBezTo>
                    <a:pt x="440" y="2204"/>
                    <a:pt x="438" y="2207"/>
                    <a:pt x="437" y="2209"/>
                  </a:cubicBezTo>
                  <a:cubicBezTo>
                    <a:pt x="431" y="2220"/>
                    <a:pt x="420" y="2231"/>
                    <a:pt x="404" y="2240"/>
                  </a:cubicBezTo>
                  <a:cubicBezTo>
                    <a:pt x="390" y="2249"/>
                    <a:pt x="374" y="2258"/>
                    <a:pt x="369" y="2269"/>
                  </a:cubicBezTo>
                  <a:cubicBezTo>
                    <a:pt x="397" y="2246"/>
                    <a:pt x="444" y="2229"/>
                    <a:pt x="449" y="2201"/>
                  </a:cubicBezTo>
                  <a:cubicBezTo>
                    <a:pt x="451" y="2193"/>
                    <a:pt x="467" y="2191"/>
                    <a:pt x="480" y="2188"/>
                  </a:cubicBezTo>
                  <a:cubicBezTo>
                    <a:pt x="464" y="2204"/>
                    <a:pt x="447" y="2219"/>
                    <a:pt x="432" y="2235"/>
                  </a:cubicBezTo>
                  <a:cubicBezTo>
                    <a:pt x="416" y="2251"/>
                    <a:pt x="402" y="2267"/>
                    <a:pt x="396" y="2284"/>
                  </a:cubicBezTo>
                  <a:cubicBezTo>
                    <a:pt x="391" y="2300"/>
                    <a:pt x="375" y="2311"/>
                    <a:pt x="343" y="2316"/>
                  </a:cubicBezTo>
                  <a:cubicBezTo>
                    <a:pt x="319" y="2320"/>
                    <a:pt x="297" y="2325"/>
                    <a:pt x="274" y="2331"/>
                  </a:cubicBezTo>
                  <a:cubicBezTo>
                    <a:pt x="308" y="2327"/>
                    <a:pt x="340" y="2321"/>
                    <a:pt x="371" y="2312"/>
                  </a:cubicBezTo>
                  <a:cubicBezTo>
                    <a:pt x="367" y="2318"/>
                    <a:pt x="367" y="2318"/>
                    <a:pt x="357" y="2320"/>
                  </a:cubicBezTo>
                  <a:cubicBezTo>
                    <a:pt x="340" y="2324"/>
                    <a:pt x="324" y="2327"/>
                    <a:pt x="307" y="2330"/>
                  </a:cubicBezTo>
                  <a:cubicBezTo>
                    <a:pt x="270" y="2336"/>
                    <a:pt x="252" y="2351"/>
                    <a:pt x="231" y="2365"/>
                  </a:cubicBezTo>
                  <a:cubicBezTo>
                    <a:pt x="250" y="2361"/>
                    <a:pt x="257" y="2350"/>
                    <a:pt x="278" y="2344"/>
                  </a:cubicBezTo>
                  <a:cubicBezTo>
                    <a:pt x="261" y="2371"/>
                    <a:pt x="207" y="2382"/>
                    <a:pt x="180" y="2403"/>
                  </a:cubicBezTo>
                  <a:cubicBezTo>
                    <a:pt x="205" y="2389"/>
                    <a:pt x="239" y="2380"/>
                    <a:pt x="263" y="2365"/>
                  </a:cubicBezTo>
                  <a:cubicBezTo>
                    <a:pt x="270" y="2361"/>
                    <a:pt x="279" y="2357"/>
                    <a:pt x="281" y="2352"/>
                  </a:cubicBezTo>
                  <a:cubicBezTo>
                    <a:pt x="291" y="2334"/>
                    <a:pt x="324" y="2331"/>
                    <a:pt x="356" y="2327"/>
                  </a:cubicBezTo>
                  <a:cubicBezTo>
                    <a:pt x="346" y="2336"/>
                    <a:pt x="332" y="2345"/>
                    <a:pt x="317" y="2352"/>
                  </a:cubicBezTo>
                  <a:cubicBezTo>
                    <a:pt x="291" y="2365"/>
                    <a:pt x="262" y="2377"/>
                    <a:pt x="240" y="2391"/>
                  </a:cubicBezTo>
                  <a:cubicBezTo>
                    <a:pt x="230" y="2398"/>
                    <a:pt x="216" y="2402"/>
                    <a:pt x="218" y="2413"/>
                  </a:cubicBezTo>
                  <a:cubicBezTo>
                    <a:pt x="220" y="2424"/>
                    <a:pt x="207" y="2436"/>
                    <a:pt x="199" y="2447"/>
                  </a:cubicBezTo>
                  <a:cubicBezTo>
                    <a:pt x="209" y="2441"/>
                    <a:pt x="215" y="2433"/>
                    <a:pt x="219" y="2426"/>
                  </a:cubicBezTo>
                  <a:cubicBezTo>
                    <a:pt x="224" y="2417"/>
                    <a:pt x="229" y="2409"/>
                    <a:pt x="237" y="2402"/>
                  </a:cubicBezTo>
                  <a:cubicBezTo>
                    <a:pt x="245" y="2394"/>
                    <a:pt x="256" y="2388"/>
                    <a:pt x="274" y="2381"/>
                  </a:cubicBezTo>
                  <a:cubicBezTo>
                    <a:pt x="265" y="2397"/>
                    <a:pt x="259" y="2411"/>
                    <a:pt x="247" y="2425"/>
                  </a:cubicBezTo>
                  <a:cubicBezTo>
                    <a:pt x="270" y="2411"/>
                    <a:pt x="270" y="2392"/>
                    <a:pt x="289" y="2377"/>
                  </a:cubicBezTo>
                  <a:cubicBezTo>
                    <a:pt x="308" y="2362"/>
                    <a:pt x="340" y="2352"/>
                    <a:pt x="361" y="2334"/>
                  </a:cubicBezTo>
                  <a:cubicBezTo>
                    <a:pt x="354" y="2361"/>
                    <a:pt x="310" y="2375"/>
                    <a:pt x="294" y="2397"/>
                  </a:cubicBezTo>
                  <a:cubicBezTo>
                    <a:pt x="308" y="2389"/>
                    <a:pt x="319" y="2379"/>
                    <a:pt x="336" y="2371"/>
                  </a:cubicBezTo>
                  <a:cubicBezTo>
                    <a:pt x="344" y="2381"/>
                    <a:pt x="334" y="2391"/>
                    <a:pt x="338" y="2401"/>
                  </a:cubicBezTo>
                  <a:cubicBezTo>
                    <a:pt x="336" y="2373"/>
                    <a:pt x="365" y="2349"/>
                    <a:pt x="382" y="2324"/>
                  </a:cubicBezTo>
                  <a:cubicBezTo>
                    <a:pt x="380" y="2332"/>
                    <a:pt x="377" y="2340"/>
                    <a:pt x="374" y="2349"/>
                  </a:cubicBezTo>
                  <a:cubicBezTo>
                    <a:pt x="370" y="2356"/>
                    <a:pt x="369" y="2363"/>
                    <a:pt x="370" y="2371"/>
                  </a:cubicBezTo>
                  <a:cubicBezTo>
                    <a:pt x="373" y="2390"/>
                    <a:pt x="359" y="2406"/>
                    <a:pt x="336" y="2421"/>
                  </a:cubicBezTo>
                  <a:cubicBezTo>
                    <a:pt x="325" y="2427"/>
                    <a:pt x="315" y="2434"/>
                    <a:pt x="306" y="2441"/>
                  </a:cubicBezTo>
                  <a:cubicBezTo>
                    <a:pt x="302" y="2444"/>
                    <a:pt x="297" y="2446"/>
                    <a:pt x="301" y="2451"/>
                  </a:cubicBezTo>
                  <a:cubicBezTo>
                    <a:pt x="313" y="2441"/>
                    <a:pt x="324" y="2432"/>
                    <a:pt x="342" y="2423"/>
                  </a:cubicBezTo>
                  <a:cubicBezTo>
                    <a:pt x="340" y="2434"/>
                    <a:pt x="338" y="2444"/>
                    <a:pt x="341" y="2453"/>
                  </a:cubicBezTo>
                  <a:cubicBezTo>
                    <a:pt x="343" y="2432"/>
                    <a:pt x="354" y="2412"/>
                    <a:pt x="376" y="2394"/>
                  </a:cubicBezTo>
                  <a:cubicBezTo>
                    <a:pt x="383" y="2402"/>
                    <a:pt x="383" y="2408"/>
                    <a:pt x="383" y="2420"/>
                  </a:cubicBezTo>
                  <a:cubicBezTo>
                    <a:pt x="383" y="2430"/>
                    <a:pt x="372" y="2438"/>
                    <a:pt x="367" y="2447"/>
                  </a:cubicBezTo>
                  <a:cubicBezTo>
                    <a:pt x="383" y="2439"/>
                    <a:pt x="393" y="2430"/>
                    <a:pt x="393" y="2417"/>
                  </a:cubicBezTo>
                  <a:cubicBezTo>
                    <a:pt x="413" y="2432"/>
                    <a:pt x="432" y="2445"/>
                    <a:pt x="451" y="2459"/>
                  </a:cubicBezTo>
                  <a:cubicBezTo>
                    <a:pt x="431" y="2435"/>
                    <a:pt x="389" y="2417"/>
                    <a:pt x="389" y="2388"/>
                  </a:cubicBezTo>
                  <a:cubicBezTo>
                    <a:pt x="403" y="2394"/>
                    <a:pt x="409" y="2402"/>
                    <a:pt x="423" y="2407"/>
                  </a:cubicBezTo>
                  <a:cubicBezTo>
                    <a:pt x="424" y="2406"/>
                    <a:pt x="425" y="2405"/>
                    <a:pt x="424" y="2405"/>
                  </a:cubicBezTo>
                  <a:cubicBezTo>
                    <a:pt x="372" y="2380"/>
                    <a:pt x="384" y="2351"/>
                    <a:pt x="397" y="2321"/>
                  </a:cubicBezTo>
                  <a:cubicBezTo>
                    <a:pt x="399" y="2318"/>
                    <a:pt x="400" y="2315"/>
                    <a:pt x="402" y="2311"/>
                  </a:cubicBezTo>
                  <a:cubicBezTo>
                    <a:pt x="402" y="2311"/>
                    <a:pt x="403" y="2310"/>
                    <a:pt x="405" y="2309"/>
                  </a:cubicBezTo>
                  <a:cubicBezTo>
                    <a:pt x="413" y="2326"/>
                    <a:pt x="394" y="2342"/>
                    <a:pt x="398" y="2358"/>
                  </a:cubicBezTo>
                  <a:cubicBezTo>
                    <a:pt x="404" y="2326"/>
                    <a:pt x="431" y="2298"/>
                    <a:pt x="466" y="2271"/>
                  </a:cubicBezTo>
                  <a:cubicBezTo>
                    <a:pt x="444" y="2302"/>
                    <a:pt x="449" y="2337"/>
                    <a:pt x="407" y="2365"/>
                  </a:cubicBezTo>
                  <a:cubicBezTo>
                    <a:pt x="415" y="2364"/>
                    <a:pt x="419" y="2360"/>
                    <a:pt x="423" y="2357"/>
                  </a:cubicBezTo>
                  <a:cubicBezTo>
                    <a:pt x="428" y="2354"/>
                    <a:pt x="431" y="2351"/>
                    <a:pt x="438" y="2346"/>
                  </a:cubicBezTo>
                  <a:cubicBezTo>
                    <a:pt x="436" y="2363"/>
                    <a:pt x="416" y="2374"/>
                    <a:pt x="415" y="2388"/>
                  </a:cubicBezTo>
                  <a:cubicBezTo>
                    <a:pt x="423" y="2379"/>
                    <a:pt x="432" y="2369"/>
                    <a:pt x="442" y="2358"/>
                  </a:cubicBezTo>
                  <a:cubicBezTo>
                    <a:pt x="450" y="2366"/>
                    <a:pt x="446" y="2372"/>
                    <a:pt x="445" y="2379"/>
                  </a:cubicBezTo>
                  <a:cubicBezTo>
                    <a:pt x="443" y="2394"/>
                    <a:pt x="448" y="2408"/>
                    <a:pt x="459" y="2422"/>
                  </a:cubicBezTo>
                  <a:cubicBezTo>
                    <a:pt x="459" y="2422"/>
                    <a:pt x="459" y="2422"/>
                    <a:pt x="459" y="2422"/>
                  </a:cubicBezTo>
                  <a:cubicBezTo>
                    <a:pt x="459" y="2432"/>
                    <a:pt x="461" y="2442"/>
                    <a:pt x="459" y="2452"/>
                  </a:cubicBezTo>
                  <a:cubicBezTo>
                    <a:pt x="465" y="2436"/>
                    <a:pt x="464" y="2419"/>
                    <a:pt x="481" y="2403"/>
                  </a:cubicBezTo>
                  <a:cubicBezTo>
                    <a:pt x="491" y="2412"/>
                    <a:pt x="495" y="2420"/>
                    <a:pt x="503" y="2430"/>
                  </a:cubicBezTo>
                  <a:cubicBezTo>
                    <a:pt x="509" y="2425"/>
                    <a:pt x="504" y="2421"/>
                    <a:pt x="502" y="2418"/>
                  </a:cubicBezTo>
                  <a:cubicBezTo>
                    <a:pt x="493" y="2404"/>
                    <a:pt x="478" y="2391"/>
                    <a:pt x="466" y="2377"/>
                  </a:cubicBezTo>
                  <a:cubicBezTo>
                    <a:pt x="450" y="2358"/>
                    <a:pt x="444" y="2339"/>
                    <a:pt x="455" y="2319"/>
                  </a:cubicBezTo>
                  <a:cubicBezTo>
                    <a:pt x="463" y="2304"/>
                    <a:pt x="469" y="2290"/>
                    <a:pt x="476" y="2275"/>
                  </a:cubicBezTo>
                  <a:cubicBezTo>
                    <a:pt x="479" y="2269"/>
                    <a:pt x="483" y="2263"/>
                    <a:pt x="493" y="2258"/>
                  </a:cubicBezTo>
                  <a:cubicBezTo>
                    <a:pt x="478" y="2275"/>
                    <a:pt x="479" y="2294"/>
                    <a:pt x="479" y="2312"/>
                  </a:cubicBezTo>
                  <a:cubicBezTo>
                    <a:pt x="485" y="2297"/>
                    <a:pt x="482" y="2281"/>
                    <a:pt x="499" y="2265"/>
                  </a:cubicBezTo>
                  <a:cubicBezTo>
                    <a:pt x="510" y="2295"/>
                    <a:pt x="475" y="2320"/>
                    <a:pt x="475" y="2346"/>
                  </a:cubicBezTo>
                  <a:cubicBezTo>
                    <a:pt x="483" y="2323"/>
                    <a:pt x="509" y="2302"/>
                    <a:pt x="512" y="2278"/>
                  </a:cubicBezTo>
                  <a:cubicBezTo>
                    <a:pt x="518" y="2290"/>
                    <a:pt x="523" y="2302"/>
                    <a:pt x="524" y="2314"/>
                  </a:cubicBezTo>
                  <a:cubicBezTo>
                    <a:pt x="531" y="2303"/>
                    <a:pt x="525" y="2291"/>
                    <a:pt x="522" y="2280"/>
                  </a:cubicBezTo>
                  <a:cubicBezTo>
                    <a:pt x="519" y="2268"/>
                    <a:pt x="519" y="2256"/>
                    <a:pt x="527" y="2243"/>
                  </a:cubicBezTo>
                  <a:cubicBezTo>
                    <a:pt x="533" y="2235"/>
                    <a:pt x="543" y="2229"/>
                    <a:pt x="563" y="2224"/>
                  </a:cubicBezTo>
                  <a:cubicBezTo>
                    <a:pt x="552" y="2234"/>
                    <a:pt x="542" y="2242"/>
                    <a:pt x="533" y="2251"/>
                  </a:cubicBezTo>
                  <a:cubicBezTo>
                    <a:pt x="556" y="2243"/>
                    <a:pt x="561" y="2229"/>
                    <a:pt x="588" y="2219"/>
                  </a:cubicBezTo>
                  <a:cubicBezTo>
                    <a:pt x="571" y="2244"/>
                    <a:pt x="558" y="2266"/>
                    <a:pt x="551" y="2289"/>
                  </a:cubicBezTo>
                  <a:cubicBezTo>
                    <a:pt x="544" y="2309"/>
                    <a:pt x="531" y="2328"/>
                    <a:pt x="506" y="2346"/>
                  </a:cubicBezTo>
                  <a:cubicBezTo>
                    <a:pt x="499" y="2350"/>
                    <a:pt x="493" y="2355"/>
                    <a:pt x="488" y="2360"/>
                  </a:cubicBezTo>
                  <a:cubicBezTo>
                    <a:pt x="485" y="2363"/>
                    <a:pt x="480" y="2365"/>
                    <a:pt x="482" y="2369"/>
                  </a:cubicBezTo>
                  <a:cubicBezTo>
                    <a:pt x="500" y="2356"/>
                    <a:pt x="518" y="2343"/>
                    <a:pt x="535" y="2329"/>
                  </a:cubicBezTo>
                  <a:cubicBezTo>
                    <a:pt x="537" y="2342"/>
                    <a:pt x="537" y="2356"/>
                    <a:pt x="525" y="2367"/>
                  </a:cubicBezTo>
                  <a:cubicBezTo>
                    <a:pt x="513" y="2379"/>
                    <a:pt x="514" y="2390"/>
                    <a:pt x="513" y="2402"/>
                  </a:cubicBezTo>
                  <a:cubicBezTo>
                    <a:pt x="513" y="2412"/>
                    <a:pt x="515" y="2422"/>
                    <a:pt x="519" y="2432"/>
                  </a:cubicBezTo>
                  <a:cubicBezTo>
                    <a:pt x="507" y="2391"/>
                    <a:pt x="551" y="2354"/>
                    <a:pt x="553" y="2313"/>
                  </a:cubicBezTo>
                  <a:cubicBezTo>
                    <a:pt x="570" y="2336"/>
                    <a:pt x="546" y="2358"/>
                    <a:pt x="550" y="2381"/>
                  </a:cubicBezTo>
                  <a:cubicBezTo>
                    <a:pt x="555" y="2367"/>
                    <a:pt x="562" y="2354"/>
                    <a:pt x="567" y="2340"/>
                  </a:cubicBezTo>
                  <a:cubicBezTo>
                    <a:pt x="570" y="2330"/>
                    <a:pt x="571" y="2320"/>
                    <a:pt x="563" y="2311"/>
                  </a:cubicBezTo>
                  <a:cubicBezTo>
                    <a:pt x="556" y="2301"/>
                    <a:pt x="560" y="2292"/>
                    <a:pt x="567" y="2281"/>
                  </a:cubicBezTo>
                  <a:cubicBezTo>
                    <a:pt x="577" y="2293"/>
                    <a:pt x="575" y="2305"/>
                    <a:pt x="579" y="2316"/>
                  </a:cubicBezTo>
                  <a:cubicBezTo>
                    <a:pt x="585" y="2292"/>
                    <a:pt x="566" y="2268"/>
                    <a:pt x="586" y="2244"/>
                  </a:cubicBezTo>
                  <a:cubicBezTo>
                    <a:pt x="606" y="2222"/>
                    <a:pt x="620" y="2198"/>
                    <a:pt x="650" y="2178"/>
                  </a:cubicBezTo>
                  <a:cubicBezTo>
                    <a:pt x="637" y="2196"/>
                    <a:pt x="624" y="2213"/>
                    <a:pt x="611" y="2231"/>
                  </a:cubicBezTo>
                  <a:cubicBezTo>
                    <a:pt x="597" y="2249"/>
                    <a:pt x="605" y="2269"/>
                    <a:pt x="603" y="2288"/>
                  </a:cubicBezTo>
                  <a:cubicBezTo>
                    <a:pt x="620" y="2272"/>
                    <a:pt x="604" y="2254"/>
                    <a:pt x="622" y="2238"/>
                  </a:cubicBezTo>
                  <a:cubicBezTo>
                    <a:pt x="636" y="2254"/>
                    <a:pt x="640" y="2270"/>
                    <a:pt x="620" y="2284"/>
                  </a:cubicBezTo>
                  <a:cubicBezTo>
                    <a:pt x="593" y="2305"/>
                    <a:pt x="586" y="2328"/>
                    <a:pt x="576" y="2351"/>
                  </a:cubicBezTo>
                  <a:cubicBezTo>
                    <a:pt x="577" y="2351"/>
                    <a:pt x="579" y="2351"/>
                    <a:pt x="580" y="2351"/>
                  </a:cubicBezTo>
                  <a:cubicBezTo>
                    <a:pt x="584" y="2346"/>
                    <a:pt x="587" y="2340"/>
                    <a:pt x="590" y="2335"/>
                  </a:cubicBezTo>
                  <a:cubicBezTo>
                    <a:pt x="593" y="2329"/>
                    <a:pt x="597" y="2323"/>
                    <a:pt x="601" y="2317"/>
                  </a:cubicBezTo>
                  <a:cubicBezTo>
                    <a:pt x="603" y="2327"/>
                    <a:pt x="605" y="2336"/>
                    <a:pt x="603" y="2346"/>
                  </a:cubicBezTo>
                  <a:cubicBezTo>
                    <a:pt x="611" y="2326"/>
                    <a:pt x="602" y="2304"/>
                    <a:pt x="633" y="2286"/>
                  </a:cubicBezTo>
                  <a:cubicBezTo>
                    <a:pt x="624" y="2300"/>
                    <a:pt x="629" y="2314"/>
                    <a:pt x="626" y="2328"/>
                  </a:cubicBezTo>
                  <a:cubicBezTo>
                    <a:pt x="635" y="2314"/>
                    <a:pt x="629" y="2299"/>
                    <a:pt x="646" y="2283"/>
                  </a:cubicBezTo>
                  <a:cubicBezTo>
                    <a:pt x="653" y="2300"/>
                    <a:pt x="651" y="2315"/>
                    <a:pt x="650" y="2331"/>
                  </a:cubicBezTo>
                  <a:cubicBezTo>
                    <a:pt x="649" y="2335"/>
                    <a:pt x="642" y="2336"/>
                    <a:pt x="636" y="2338"/>
                  </a:cubicBezTo>
                  <a:cubicBezTo>
                    <a:pt x="606" y="2347"/>
                    <a:pt x="590" y="2359"/>
                    <a:pt x="585" y="2375"/>
                  </a:cubicBezTo>
                  <a:cubicBezTo>
                    <a:pt x="581" y="2389"/>
                    <a:pt x="575" y="2403"/>
                    <a:pt x="563" y="2416"/>
                  </a:cubicBezTo>
                  <a:cubicBezTo>
                    <a:pt x="556" y="2424"/>
                    <a:pt x="543" y="2430"/>
                    <a:pt x="556" y="2439"/>
                  </a:cubicBezTo>
                  <a:cubicBezTo>
                    <a:pt x="565" y="2446"/>
                    <a:pt x="565" y="2455"/>
                    <a:pt x="571" y="2463"/>
                  </a:cubicBezTo>
                  <a:cubicBezTo>
                    <a:pt x="556" y="2439"/>
                    <a:pt x="566" y="2418"/>
                    <a:pt x="587" y="2396"/>
                  </a:cubicBezTo>
                  <a:cubicBezTo>
                    <a:pt x="614" y="2412"/>
                    <a:pt x="603" y="2433"/>
                    <a:pt x="615" y="2452"/>
                  </a:cubicBezTo>
                  <a:cubicBezTo>
                    <a:pt x="619" y="2431"/>
                    <a:pt x="636" y="2414"/>
                    <a:pt x="634" y="2394"/>
                  </a:cubicBezTo>
                  <a:cubicBezTo>
                    <a:pt x="639" y="2402"/>
                    <a:pt x="645" y="2409"/>
                    <a:pt x="650" y="2417"/>
                  </a:cubicBezTo>
                  <a:cubicBezTo>
                    <a:pt x="646" y="2399"/>
                    <a:pt x="624" y="2382"/>
                    <a:pt x="652" y="2364"/>
                  </a:cubicBezTo>
                  <a:cubicBezTo>
                    <a:pt x="668" y="2403"/>
                    <a:pt x="680" y="2441"/>
                    <a:pt x="660" y="2480"/>
                  </a:cubicBezTo>
                  <a:cubicBezTo>
                    <a:pt x="678" y="2453"/>
                    <a:pt x="684" y="2425"/>
                    <a:pt x="674" y="2397"/>
                  </a:cubicBezTo>
                  <a:cubicBezTo>
                    <a:pt x="689" y="2406"/>
                    <a:pt x="693" y="2418"/>
                    <a:pt x="696" y="2429"/>
                  </a:cubicBezTo>
                  <a:cubicBezTo>
                    <a:pt x="700" y="2440"/>
                    <a:pt x="698" y="2452"/>
                    <a:pt x="709" y="2463"/>
                  </a:cubicBezTo>
                  <a:cubicBezTo>
                    <a:pt x="715" y="2443"/>
                    <a:pt x="699" y="2405"/>
                    <a:pt x="677" y="2389"/>
                  </a:cubicBezTo>
                  <a:cubicBezTo>
                    <a:pt x="670" y="2384"/>
                    <a:pt x="667" y="2378"/>
                    <a:pt x="670" y="2369"/>
                  </a:cubicBezTo>
                  <a:cubicBezTo>
                    <a:pt x="688" y="2392"/>
                    <a:pt x="719" y="2409"/>
                    <a:pt x="737" y="2429"/>
                  </a:cubicBezTo>
                  <a:cubicBezTo>
                    <a:pt x="741" y="2425"/>
                    <a:pt x="735" y="2422"/>
                    <a:pt x="732" y="2418"/>
                  </a:cubicBezTo>
                  <a:cubicBezTo>
                    <a:pt x="718" y="2403"/>
                    <a:pt x="696" y="2390"/>
                    <a:pt x="683" y="2374"/>
                  </a:cubicBezTo>
                  <a:cubicBezTo>
                    <a:pt x="675" y="2365"/>
                    <a:pt x="669" y="2355"/>
                    <a:pt x="666" y="2346"/>
                  </a:cubicBezTo>
                  <a:cubicBezTo>
                    <a:pt x="665" y="2343"/>
                    <a:pt x="662" y="2339"/>
                    <a:pt x="668" y="2338"/>
                  </a:cubicBezTo>
                  <a:cubicBezTo>
                    <a:pt x="674" y="2336"/>
                    <a:pt x="679" y="2339"/>
                    <a:pt x="683" y="2341"/>
                  </a:cubicBezTo>
                  <a:cubicBezTo>
                    <a:pt x="709" y="2350"/>
                    <a:pt x="726" y="2361"/>
                    <a:pt x="732" y="2376"/>
                  </a:cubicBezTo>
                  <a:cubicBezTo>
                    <a:pt x="738" y="2393"/>
                    <a:pt x="747" y="2410"/>
                    <a:pt x="755" y="2427"/>
                  </a:cubicBezTo>
                  <a:cubicBezTo>
                    <a:pt x="760" y="2439"/>
                    <a:pt x="774" y="2448"/>
                    <a:pt x="792" y="2456"/>
                  </a:cubicBezTo>
                  <a:cubicBezTo>
                    <a:pt x="799" y="2454"/>
                    <a:pt x="794" y="2452"/>
                    <a:pt x="791" y="2451"/>
                  </a:cubicBezTo>
                  <a:cubicBezTo>
                    <a:pt x="771" y="2441"/>
                    <a:pt x="763" y="2429"/>
                    <a:pt x="758" y="2416"/>
                  </a:cubicBezTo>
                  <a:cubicBezTo>
                    <a:pt x="752" y="2404"/>
                    <a:pt x="740" y="2391"/>
                    <a:pt x="744" y="2380"/>
                  </a:cubicBezTo>
                  <a:cubicBezTo>
                    <a:pt x="748" y="2366"/>
                    <a:pt x="733" y="2356"/>
                    <a:pt x="729" y="2344"/>
                  </a:cubicBezTo>
                  <a:cubicBezTo>
                    <a:pt x="727" y="2338"/>
                    <a:pt x="727" y="2331"/>
                    <a:pt x="730" y="2325"/>
                  </a:cubicBezTo>
                  <a:cubicBezTo>
                    <a:pt x="738" y="2304"/>
                    <a:pt x="747" y="2284"/>
                    <a:pt x="737" y="2262"/>
                  </a:cubicBezTo>
                  <a:cubicBezTo>
                    <a:pt x="748" y="2277"/>
                    <a:pt x="766" y="2290"/>
                    <a:pt x="753" y="2307"/>
                  </a:cubicBezTo>
                  <a:cubicBezTo>
                    <a:pt x="745" y="2317"/>
                    <a:pt x="750" y="2328"/>
                    <a:pt x="755" y="2338"/>
                  </a:cubicBezTo>
                  <a:cubicBezTo>
                    <a:pt x="759" y="2346"/>
                    <a:pt x="762" y="2354"/>
                    <a:pt x="766" y="2362"/>
                  </a:cubicBezTo>
                  <a:cubicBezTo>
                    <a:pt x="771" y="2343"/>
                    <a:pt x="748" y="2325"/>
                    <a:pt x="763" y="2305"/>
                  </a:cubicBezTo>
                  <a:cubicBezTo>
                    <a:pt x="772" y="2320"/>
                    <a:pt x="781" y="2333"/>
                    <a:pt x="789" y="2347"/>
                  </a:cubicBezTo>
                  <a:cubicBezTo>
                    <a:pt x="789" y="2348"/>
                    <a:pt x="789" y="2350"/>
                    <a:pt x="788" y="2351"/>
                  </a:cubicBezTo>
                  <a:cubicBezTo>
                    <a:pt x="773" y="2370"/>
                    <a:pt x="779" y="2389"/>
                    <a:pt x="789" y="2408"/>
                  </a:cubicBezTo>
                  <a:cubicBezTo>
                    <a:pt x="793" y="2415"/>
                    <a:pt x="794" y="2422"/>
                    <a:pt x="798" y="2429"/>
                  </a:cubicBezTo>
                  <a:cubicBezTo>
                    <a:pt x="802" y="2406"/>
                    <a:pt x="775" y="2382"/>
                    <a:pt x="795" y="2357"/>
                  </a:cubicBezTo>
                  <a:cubicBezTo>
                    <a:pt x="822" y="2383"/>
                    <a:pt x="828" y="2410"/>
                    <a:pt x="838" y="2436"/>
                  </a:cubicBezTo>
                  <a:cubicBezTo>
                    <a:pt x="838" y="2431"/>
                    <a:pt x="839" y="2426"/>
                    <a:pt x="838" y="2421"/>
                  </a:cubicBezTo>
                  <a:cubicBezTo>
                    <a:pt x="837" y="2416"/>
                    <a:pt x="836" y="2411"/>
                    <a:pt x="834" y="2407"/>
                  </a:cubicBezTo>
                  <a:cubicBezTo>
                    <a:pt x="830" y="2393"/>
                    <a:pt x="822" y="2379"/>
                    <a:pt x="812" y="2366"/>
                  </a:cubicBezTo>
                  <a:cubicBezTo>
                    <a:pt x="810" y="2364"/>
                    <a:pt x="807" y="2362"/>
                    <a:pt x="812" y="2360"/>
                  </a:cubicBezTo>
                  <a:cubicBezTo>
                    <a:pt x="816" y="2358"/>
                    <a:pt x="820" y="2360"/>
                    <a:pt x="825" y="2361"/>
                  </a:cubicBezTo>
                  <a:cubicBezTo>
                    <a:pt x="839" y="2363"/>
                    <a:pt x="849" y="2366"/>
                    <a:pt x="846" y="2375"/>
                  </a:cubicBezTo>
                  <a:cubicBezTo>
                    <a:pt x="844" y="2383"/>
                    <a:pt x="850" y="2390"/>
                    <a:pt x="856" y="2398"/>
                  </a:cubicBezTo>
                  <a:cubicBezTo>
                    <a:pt x="867" y="2411"/>
                    <a:pt x="878" y="2423"/>
                    <a:pt x="892" y="2439"/>
                  </a:cubicBezTo>
                  <a:cubicBezTo>
                    <a:pt x="892" y="2430"/>
                    <a:pt x="886" y="2425"/>
                    <a:pt x="882" y="2420"/>
                  </a:cubicBezTo>
                  <a:cubicBezTo>
                    <a:pt x="871" y="2406"/>
                    <a:pt x="856" y="2394"/>
                    <a:pt x="856" y="2379"/>
                  </a:cubicBezTo>
                  <a:cubicBezTo>
                    <a:pt x="856" y="2376"/>
                    <a:pt x="853" y="2372"/>
                    <a:pt x="861" y="2371"/>
                  </a:cubicBezTo>
                  <a:cubicBezTo>
                    <a:pt x="867" y="2371"/>
                    <a:pt x="871" y="2374"/>
                    <a:pt x="873" y="2377"/>
                  </a:cubicBezTo>
                  <a:cubicBezTo>
                    <a:pt x="883" y="2389"/>
                    <a:pt x="893" y="2402"/>
                    <a:pt x="902" y="2414"/>
                  </a:cubicBezTo>
                  <a:cubicBezTo>
                    <a:pt x="910" y="2425"/>
                    <a:pt x="926" y="2432"/>
                    <a:pt x="949" y="2437"/>
                  </a:cubicBezTo>
                  <a:cubicBezTo>
                    <a:pt x="906" y="2423"/>
                    <a:pt x="902" y="2400"/>
                    <a:pt x="887" y="2380"/>
                  </a:cubicBezTo>
                  <a:cubicBezTo>
                    <a:pt x="879" y="2368"/>
                    <a:pt x="860" y="2362"/>
                    <a:pt x="838" y="2359"/>
                  </a:cubicBezTo>
                  <a:cubicBezTo>
                    <a:pt x="808" y="2354"/>
                    <a:pt x="795" y="2345"/>
                    <a:pt x="789" y="2331"/>
                  </a:cubicBezTo>
                  <a:cubicBezTo>
                    <a:pt x="775" y="2297"/>
                    <a:pt x="759" y="2264"/>
                    <a:pt x="734" y="2231"/>
                  </a:cubicBezTo>
                  <a:cubicBezTo>
                    <a:pt x="722" y="2214"/>
                    <a:pt x="726" y="2196"/>
                    <a:pt x="734" y="2177"/>
                  </a:cubicBezTo>
                  <a:cubicBezTo>
                    <a:pt x="747" y="2200"/>
                    <a:pt x="759" y="2221"/>
                    <a:pt x="772" y="2242"/>
                  </a:cubicBezTo>
                  <a:cubicBezTo>
                    <a:pt x="774" y="2215"/>
                    <a:pt x="741" y="2190"/>
                    <a:pt x="751" y="2160"/>
                  </a:cubicBezTo>
                  <a:cubicBezTo>
                    <a:pt x="776" y="2185"/>
                    <a:pt x="811" y="2206"/>
                    <a:pt x="787" y="2233"/>
                  </a:cubicBezTo>
                  <a:cubicBezTo>
                    <a:pt x="781" y="2240"/>
                    <a:pt x="778" y="2247"/>
                    <a:pt x="775" y="2254"/>
                  </a:cubicBezTo>
                  <a:cubicBezTo>
                    <a:pt x="771" y="2265"/>
                    <a:pt x="779" y="2274"/>
                    <a:pt x="798" y="2281"/>
                  </a:cubicBezTo>
                  <a:cubicBezTo>
                    <a:pt x="766" y="2259"/>
                    <a:pt x="802" y="2241"/>
                    <a:pt x="811" y="2221"/>
                  </a:cubicBezTo>
                  <a:cubicBezTo>
                    <a:pt x="825" y="2242"/>
                    <a:pt x="850" y="2262"/>
                    <a:pt x="825" y="2287"/>
                  </a:cubicBezTo>
                  <a:cubicBezTo>
                    <a:pt x="806" y="2305"/>
                    <a:pt x="812" y="2325"/>
                    <a:pt x="812" y="2345"/>
                  </a:cubicBezTo>
                  <a:cubicBezTo>
                    <a:pt x="823" y="2334"/>
                    <a:pt x="817" y="2322"/>
                    <a:pt x="824" y="2309"/>
                  </a:cubicBezTo>
                  <a:cubicBezTo>
                    <a:pt x="832" y="2325"/>
                    <a:pt x="842" y="2337"/>
                    <a:pt x="857" y="2349"/>
                  </a:cubicBezTo>
                  <a:cubicBezTo>
                    <a:pt x="850" y="2337"/>
                    <a:pt x="839" y="2326"/>
                    <a:pt x="833" y="2313"/>
                  </a:cubicBezTo>
                  <a:cubicBezTo>
                    <a:pt x="827" y="2300"/>
                    <a:pt x="830" y="2289"/>
                    <a:pt x="844" y="2276"/>
                  </a:cubicBezTo>
                  <a:cubicBezTo>
                    <a:pt x="870" y="2311"/>
                    <a:pt x="853" y="2350"/>
                    <a:pt x="902" y="2380"/>
                  </a:cubicBezTo>
                  <a:cubicBezTo>
                    <a:pt x="880" y="2362"/>
                    <a:pt x="877" y="2342"/>
                    <a:pt x="874" y="2322"/>
                  </a:cubicBezTo>
                  <a:cubicBezTo>
                    <a:pt x="894" y="2339"/>
                    <a:pt x="921" y="2353"/>
                    <a:pt x="940" y="2370"/>
                  </a:cubicBezTo>
                  <a:cubicBezTo>
                    <a:pt x="940" y="2364"/>
                    <a:pt x="932" y="2359"/>
                    <a:pt x="925" y="2353"/>
                  </a:cubicBezTo>
                  <a:cubicBezTo>
                    <a:pt x="903" y="2337"/>
                    <a:pt x="879" y="2322"/>
                    <a:pt x="870" y="2303"/>
                  </a:cubicBezTo>
                  <a:cubicBezTo>
                    <a:pt x="863" y="2291"/>
                    <a:pt x="859" y="2279"/>
                    <a:pt x="855" y="2267"/>
                  </a:cubicBezTo>
                  <a:cubicBezTo>
                    <a:pt x="848" y="2247"/>
                    <a:pt x="832" y="2227"/>
                    <a:pt x="819" y="2205"/>
                  </a:cubicBezTo>
                  <a:cubicBezTo>
                    <a:pt x="860" y="2219"/>
                    <a:pt x="893" y="2233"/>
                    <a:pt x="895" y="2257"/>
                  </a:cubicBezTo>
                  <a:cubicBezTo>
                    <a:pt x="896" y="2272"/>
                    <a:pt x="888" y="2286"/>
                    <a:pt x="885" y="2301"/>
                  </a:cubicBezTo>
                  <a:cubicBezTo>
                    <a:pt x="884" y="2305"/>
                    <a:pt x="881" y="2310"/>
                    <a:pt x="887" y="2314"/>
                  </a:cubicBezTo>
                  <a:cubicBezTo>
                    <a:pt x="895" y="2306"/>
                    <a:pt x="904" y="2255"/>
                    <a:pt x="899" y="2240"/>
                  </a:cubicBezTo>
                  <a:cubicBezTo>
                    <a:pt x="907" y="2243"/>
                    <a:pt x="909" y="2246"/>
                    <a:pt x="908" y="2250"/>
                  </a:cubicBezTo>
                  <a:cubicBezTo>
                    <a:pt x="902" y="2270"/>
                    <a:pt x="909" y="2290"/>
                    <a:pt x="923" y="2309"/>
                  </a:cubicBezTo>
                  <a:cubicBezTo>
                    <a:pt x="933" y="2322"/>
                    <a:pt x="942" y="2335"/>
                    <a:pt x="950" y="2349"/>
                  </a:cubicBezTo>
                  <a:cubicBezTo>
                    <a:pt x="945" y="2317"/>
                    <a:pt x="903" y="2287"/>
                    <a:pt x="919" y="2253"/>
                  </a:cubicBezTo>
                  <a:cubicBezTo>
                    <a:pt x="928" y="2256"/>
                    <a:pt x="931" y="2261"/>
                    <a:pt x="934" y="2265"/>
                  </a:cubicBezTo>
                  <a:cubicBezTo>
                    <a:pt x="948" y="2290"/>
                    <a:pt x="958" y="2316"/>
                    <a:pt x="973" y="2341"/>
                  </a:cubicBezTo>
                  <a:cubicBezTo>
                    <a:pt x="980" y="2354"/>
                    <a:pt x="976" y="2367"/>
                    <a:pt x="969" y="2380"/>
                  </a:cubicBezTo>
                  <a:cubicBezTo>
                    <a:pt x="965" y="2389"/>
                    <a:pt x="961" y="2398"/>
                    <a:pt x="965" y="2407"/>
                  </a:cubicBezTo>
                  <a:cubicBezTo>
                    <a:pt x="969" y="2389"/>
                    <a:pt x="983" y="2372"/>
                    <a:pt x="985" y="2352"/>
                  </a:cubicBezTo>
                  <a:cubicBezTo>
                    <a:pt x="1011" y="2371"/>
                    <a:pt x="1051" y="2381"/>
                    <a:pt x="1080" y="2397"/>
                  </a:cubicBezTo>
                  <a:cubicBezTo>
                    <a:pt x="1054" y="2377"/>
                    <a:pt x="1002" y="2366"/>
                    <a:pt x="985" y="2340"/>
                  </a:cubicBezTo>
                  <a:cubicBezTo>
                    <a:pt x="1007" y="2349"/>
                    <a:pt x="1028" y="2355"/>
                    <a:pt x="1051" y="2360"/>
                  </a:cubicBezTo>
                  <a:cubicBezTo>
                    <a:pt x="1024" y="2350"/>
                    <a:pt x="989" y="2343"/>
                    <a:pt x="977" y="2326"/>
                  </a:cubicBezTo>
                  <a:cubicBezTo>
                    <a:pt x="966" y="2311"/>
                    <a:pt x="960" y="2295"/>
                    <a:pt x="954" y="2279"/>
                  </a:cubicBezTo>
                  <a:cubicBezTo>
                    <a:pt x="969" y="2291"/>
                    <a:pt x="978" y="2304"/>
                    <a:pt x="1000" y="2314"/>
                  </a:cubicBezTo>
                  <a:cubicBezTo>
                    <a:pt x="994" y="2309"/>
                    <a:pt x="988" y="2304"/>
                    <a:pt x="982" y="2299"/>
                  </a:cubicBezTo>
                  <a:cubicBezTo>
                    <a:pt x="966" y="2284"/>
                    <a:pt x="956" y="2268"/>
                    <a:pt x="937" y="2254"/>
                  </a:cubicBezTo>
                  <a:cubicBezTo>
                    <a:pt x="924" y="2245"/>
                    <a:pt x="910" y="2236"/>
                    <a:pt x="892" y="2229"/>
                  </a:cubicBezTo>
                  <a:cubicBezTo>
                    <a:pt x="878" y="2223"/>
                    <a:pt x="865" y="2217"/>
                    <a:pt x="860" y="2208"/>
                  </a:cubicBezTo>
                  <a:cubicBezTo>
                    <a:pt x="855" y="2199"/>
                    <a:pt x="839" y="2192"/>
                    <a:pt x="827" y="2184"/>
                  </a:cubicBezTo>
                  <a:cubicBezTo>
                    <a:pt x="815" y="2177"/>
                    <a:pt x="806" y="2169"/>
                    <a:pt x="800" y="2161"/>
                  </a:cubicBezTo>
                  <a:cubicBezTo>
                    <a:pt x="828" y="2179"/>
                    <a:pt x="863" y="2195"/>
                    <a:pt x="907" y="2206"/>
                  </a:cubicBezTo>
                  <a:cubicBezTo>
                    <a:pt x="899" y="2199"/>
                    <a:pt x="882" y="2196"/>
                    <a:pt x="870" y="2191"/>
                  </a:cubicBezTo>
                  <a:cubicBezTo>
                    <a:pt x="856" y="2185"/>
                    <a:pt x="842" y="2179"/>
                    <a:pt x="831" y="2171"/>
                  </a:cubicBezTo>
                  <a:cubicBezTo>
                    <a:pt x="863" y="2180"/>
                    <a:pt x="892" y="2189"/>
                    <a:pt x="915" y="2202"/>
                  </a:cubicBezTo>
                  <a:cubicBezTo>
                    <a:pt x="900" y="2179"/>
                    <a:pt x="844" y="2173"/>
                    <a:pt x="816" y="2152"/>
                  </a:cubicBezTo>
                  <a:cubicBezTo>
                    <a:pt x="819" y="2152"/>
                    <a:pt x="819" y="2152"/>
                    <a:pt x="819" y="2152"/>
                  </a:cubicBezTo>
                  <a:cubicBezTo>
                    <a:pt x="843" y="2160"/>
                    <a:pt x="864" y="2167"/>
                    <a:pt x="888" y="2171"/>
                  </a:cubicBezTo>
                  <a:cubicBezTo>
                    <a:pt x="892" y="2172"/>
                    <a:pt x="895" y="2174"/>
                    <a:pt x="898" y="2176"/>
                  </a:cubicBezTo>
                  <a:cubicBezTo>
                    <a:pt x="915" y="2190"/>
                    <a:pt x="940" y="2202"/>
                    <a:pt x="943" y="2219"/>
                  </a:cubicBezTo>
                  <a:cubicBezTo>
                    <a:pt x="950" y="2233"/>
                    <a:pt x="952" y="2247"/>
                    <a:pt x="964" y="2260"/>
                  </a:cubicBezTo>
                  <a:cubicBezTo>
                    <a:pt x="961" y="2249"/>
                    <a:pt x="959" y="2238"/>
                    <a:pt x="956" y="2227"/>
                  </a:cubicBezTo>
                  <a:cubicBezTo>
                    <a:pt x="958" y="2227"/>
                    <a:pt x="960" y="2226"/>
                    <a:pt x="962" y="2226"/>
                  </a:cubicBezTo>
                  <a:cubicBezTo>
                    <a:pt x="972" y="2244"/>
                    <a:pt x="968" y="2262"/>
                    <a:pt x="987" y="2279"/>
                  </a:cubicBezTo>
                  <a:cubicBezTo>
                    <a:pt x="988" y="2267"/>
                    <a:pt x="974" y="2257"/>
                    <a:pt x="978" y="2245"/>
                  </a:cubicBezTo>
                  <a:cubicBezTo>
                    <a:pt x="1008" y="2276"/>
                    <a:pt x="997" y="2311"/>
                    <a:pt x="1033" y="2343"/>
                  </a:cubicBezTo>
                  <a:cubicBezTo>
                    <a:pt x="1024" y="2326"/>
                    <a:pt x="1016" y="2310"/>
                    <a:pt x="1008" y="2295"/>
                  </a:cubicBezTo>
                  <a:cubicBezTo>
                    <a:pt x="1016" y="2307"/>
                    <a:pt x="1037" y="2317"/>
                    <a:pt x="1041" y="2330"/>
                  </a:cubicBezTo>
                  <a:cubicBezTo>
                    <a:pt x="1044" y="2343"/>
                    <a:pt x="1058" y="2353"/>
                    <a:pt x="1073" y="2363"/>
                  </a:cubicBezTo>
                  <a:cubicBezTo>
                    <a:pt x="1087" y="2372"/>
                    <a:pt x="1102" y="2381"/>
                    <a:pt x="1118" y="2392"/>
                  </a:cubicBezTo>
                  <a:cubicBezTo>
                    <a:pt x="1117" y="2388"/>
                    <a:pt x="1116" y="2386"/>
                    <a:pt x="1115" y="2384"/>
                  </a:cubicBezTo>
                  <a:cubicBezTo>
                    <a:pt x="1136" y="2396"/>
                    <a:pt x="1149" y="2409"/>
                    <a:pt x="1166" y="2422"/>
                  </a:cubicBezTo>
                  <a:cubicBezTo>
                    <a:pt x="1153" y="2402"/>
                    <a:pt x="1119" y="2386"/>
                    <a:pt x="1109" y="2364"/>
                  </a:cubicBezTo>
                  <a:cubicBezTo>
                    <a:pt x="1140" y="2373"/>
                    <a:pt x="1157" y="2386"/>
                    <a:pt x="1184" y="2395"/>
                  </a:cubicBezTo>
                  <a:cubicBezTo>
                    <a:pt x="1146" y="2368"/>
                    <a:pt x="1085" y="2350"/>
                    <a:pt x="1053" y="2321"/>
                  </a:cubicBezTo>
                  <a:cubicBezTo>
                    <a:pt x="1088" y="2322"/>
                    <a:pt x="1114" y="2331"/>
                    <a:pt x="1129" y="2345"/>
                  </a:cubicBezTo>
                  <a:cubicBezTo>
                    <a:pt x="1144" y="2360"/>
                    <a:pt x="1170" y="2371"/>
                    <a:pt x="1199" y="2381"/>
                  </a:cubicBezTo>
                  <a:cubicBezTo>
                    <a:pt x="1176" y="2368"/>
                    <a:pt x="1145" y="2357"/>
                    <a:pt x="1133" y="2338"/>
                  </a:cubicBezTo>
                  <a:cubicBezTo>
                    <a:pt x="1154" y="2345"/>
                    <a:pt x="1162" y="2355"/>
                    <a:pt x="1182" y="2360"/>
                  </a:cubicBezTo>
                  <a:cubicBezTo>
                    <a:pt x="1165" y="2349"/>
                    <a:pt x="1152" y="2337"/>
                    <a:pt x="1126" y="2330"/>
                  </a:cubicBezTo>
                  <a:cubicBezTo>
                    <a:pt x="1111" y="2326"/>
                    <a:pt x="1095" y="2322"/>
                    <a:pt x="1080" y="2319"/>
                  </a:cubicBezTo>
                  <a:cubicBezTo>
                    <a:pt x="1093" y="2320"/>
                    <a:pt x="1107" y="2322"/>
                    <a:pt x="1120" y="2323"/>
                  </a:cubicBezTo>
                  <a:cubicBezTo>
                    <a:pt x="1120" y="2323"/>
                    <a:pt x="1120" y="2323"/>
                    <a:pt x="1121" y="2322"/>
                  </a:cubicBezTo>
                  <a:cubicBezTo>
                    <a:pt x="1108" y="2320"/>
                    <a:pt x="1095" y="2317"/>
                    <a:pt x="1082" y="2315"/>
                  </a:cubicBezTo>
                  <a:cubicBezTo>
                    <a:pt x="1045" y="2308"/>
                    <a:pt x="1022" y="2297"/>
                    <a:pt x="1015" y="2277"/>
                  </a:cubicBezTo>
                  <a:cubicBezTo>
                    <a:pt x="1005" y="2248"/>
                    <a:pt x="974" y="2223"/>
                    <a:pt x="947" y="2197"/>
                  </a:cubicBezTo>
                  <a:cubicBezTo>
                    <a:pt x="942" y="2193"/>
                    <a:pt x="938" y="2189"/>
                    <a:pt x="933" y="2184"/>
                  </a:cubicBezTo>
                  <a:cubicBezTo>
                    <a:pt x="955" y="2186"/>
                    <a:pt x="960" y="2189"/>
                    <a:pt x="963" y="2198"/>
                  </a:cubicBezTo>
                  <a:cubicBezTo>
                    <a:pt x="969" y="2213"/>
                    <a:pt x="983" y="2226"/>
                    <a:pt x="1003" y="2238"/>
                  </a:cubicBezTo>
                  <a:cubicBezTo>
                    <a:pt x="1017" y="2246"/>
                    <a:pt x="1030" y="2255"/>
                    <a:pt x="1044" y="2264"/>
                  </a:cubicBezTo>
                  <a:cubicBezTo>
                    <a:pt x="1027" y="2241"/>
                    <a:pt x="975" y="2225"/>
                    <a:pt x="977" y="2197"/>
                  </a:cubicBezTo>
                  <a:cubicBezTo>
                    <a:pt x="1007" y="2205"/>
                    <a:pt x="1025" y="2216"/>
                    <a:pt x="1034" y="2230"/>
                  </a:cubicBezTo>
                  <a:cubicBezTo>
                    <a:pt x="1045" y="2247"/>
                    <a:pt x="1051" y="2265"/>
                    <a:pt x="1065" y="2281"/>
                  </a:cubicBezTo>
                  <a:cubicBezTo>
                    <a:pt x="1073" y="2292"/>
                    <a:pt x="1086" y="2300"/>
                    <a:pt x="1111" y="2302"/>
                  </a:cubicBezTo>
                  <a:cubicBezTo>
                    <a:pt x="1089" y="2294"/>
                    <a:pt x="1073" y="2284"/>
                    <a:pt x="1070" y="2271"/>
                  </a:cubicBezTo>
                  <a:cubicBezTo>
                    <a:pt x="1069" y="2268"/>
                    <a:pt x="1060" y="2263"/>
                    <a:pt x="1071" y="2262"/>
                  </a:cubicBezTo>
                  <a:cubicBezTo>
                    <a:pt x="1080" y="2261"/>
                    <a:pt x="1092" y="2263"/>
                    <a:pt x="1097" y="2269"/>
                  </a:cubicBezTo>
                  <a:cubicBezTo>
                    <a:pt x="1098" y="2270"/>
                    <a:pt x="1099" y="2271"/>
                    <a:pt x="1099" y="2272"/>
                  </a:cubicBezTo>
                  <a:cubicBezTo>
                    <a:pt x="1106" y="2292"/>
                    <a:pt x="1126" y="2309"/>
                    <a:pt x="1154" y="2324"/>
                  </a:cubicBezTo>
                  <a:cubicBezTo>
                    <a:pt x="1174" y="2335"/>
                    <a:pt x="1192" y="2346"/>
                    <a:pt x="1208" y="2358"/>
                  </a:cubicBezTo>
                  <a:cubicBezTo>
                    <a:pt x="1206" y="2347"/>
                    <a:pt x="1187" y="2341"/>
                    <a:pt x="1179" y="2332"/>
                  </a:cubicBezTo>
                  <a:cubicBezTo>
                    <a:pt x="1142" y="2315"/>
                    <a:pt x="1116" y="2295"/>
                    <a:pt x="1112" y="2270"/>
                  </a:cubicBezTo>
                  <a:cubicBezTo>
                    <a:pt x="1129" y="2286"/>
                    <a:pt x="1133" y="2304"/>
                    <a:pt x="1165" y="2315"/>
                  </a:cubicBezTo>
                  <a:cubicBezTo>
                    <a:pt x="1152" y="2303"/>
                    <a:pt x="1133" y="2291"/>
                    <a:pt x="1129" y="2275"/>
                  </a:cubicBezTo>
                  <a:cubicBezTo>
                    <a:pt x="1146" y="2278"/>
                    <a:pt x="1153" y="2284"/>
                    <a:pt x="1158" y="2290"/>
                  </a:cubicBezTo>
                  <a:cubicBezTo>
                    <a:pt x="1169" y="2304"/>
                    <a:pt x="1179" y="2317"/>
                    <a:pt x="1191" y="2331"/>
                  </a:cubicBezTo>
                  <a:cubicBezTo>
                    <a:pt x="1201" y="2343"/>
                    <a:pt x="1222" y="2350"/>
                    <a:pt x="1247" y="2356"/>
                  </a:cubicBezTo>
                  <a:cubicBezTo>
                    <a:pt x="1248" y="2351"/>
                    <a:pt x="1242" y="2350"/>
                    <a:pt x="1238" y="2349"/>
                  </a:cubicBezTo>
                  <a:cubicBezTo>
                    <a:pt x="1213" y="2343"/>
                    <a:pt x="1200" y="2332"/>
                    <a:pt x="1191" y="2320"/>
                  </a:cubicBezTo>
                  <a:cubicBezTo>
                    <a:pt x="1180" y="2306"/>
                    <a:pt x="1170" y="2292"/>
                    <a:pt x="1158" y="2277"/>
                  </a:cubicBezTo>
                  <a:cubicBezTo>
                    <a:pt x="1178" y="2283"/>
                    <a:pt x="1193" y="2290"/>
                    <a:pt x="1208" y="2297"/>
                  </a:cubicBezTo>
                  <a:cubicBezTo>
                    <a:pt x="1179" y="2275"/>
                    <a:pt x="1121" y="2264"/>
                    <a:pt x="1107" y="2234"/>
                  </a:cubicBezTo>
                  <a:cubicBezTo>
                    <a:pt x="1128" y="2243"/>
                    <a:pt x="1140" y="2254"/>
                    <a:pt x="1162" y="2259"/>
                  </a:cubicBezTo>
                  <a:cubicBezTo>
                    <a:pt x="1152" y="2252"/>
                    <a:pt x="1136" y="2247"/>
                    <a:pt x="1128" y="2239"/>
                  </a:cubicBezTo>
                  <a:cubicBezTo>
                    <a:pt x="1162" y="2239"/>
                    <a:pt x="1200" y="2251"/>
                    <a:pt x="1210" y="2266"/>
                  </a:cubicBezTo>
                  <a:cubicBezTo>
                    <a:pt x="1217" y="2276"/>
                    <a:pt x="1224" y="2287"/>
                    <a:pt x="1230" y="2298"/>
                  </a:cubicBezTo>
                  <a:cubicBezTo>
                    <a:pt x="1239" y="2313"/>
                    <a:pt x="1260" y="2330"/>
                    <a:pt x="1289" y="2342"/>
                  </a:cubicBezTo>
                  <a:cubicBezTo>
                    <a:pt x="1281" y="2336"/>
                    <a:pt x="1273" y="2330"/>
                    <a:pt x="1265" y="2324"/>
                  </a:cubicBezTo>
                  <a:cubicBezTo>
                    <a:pt x="1258" y="2318"/>
                    <a:pt x="1249" y="2312"/>
                    <a:pt x="1243" y="2302"/>
                  </a:cubicBezTo>
                  <a:cubicBezTo>
                    <a:pt x="1277" y="2312"/>
                    <a:pt x="1312" y="2314"/>
                    <a:pt x="1344" y="2319"/>
                  </a:cubicBezTo>
                  <a:cubicBezTo>
                    <a:pt x="1354" y="2316"/>
                    <a:pt x="1363" y="2321"/>
                    <a:pt x="1375" y="2319"/>
                  </a:cubicBezTo>
                  <a:cubicBezTo>
                    <a:pt x="1358" y="2315"/>
                    <a:pt x="1341" y="2315"/>
                    <a:pt x="1327" y="2311"/>
                  </a:cubicBezTo>
                  <a:cubicBezTo>
                    <a:pt x="1294" y="2314"/>
                    <a:pt x="1243" y="2301"/>
                    <a:pt x="1234" y="2287"/>
                  </a:cubicBezTo>
                  <a:cubicBezTo>
                    <a:pt x="1229" y="2279"/>
                    <a:pt x="1224" y="2271"/>
                    <a:pt x="1220" y="2263"/>
                  </a:cubicBezTo>
                  <a:cubicBezTo>
                    <a:pt x="1245" y="2276"/>
                    <a:pt x="1269" y="2289"/>
                    <a:pt x="1300" y="2298"/>
                  </a:cubicBezTo>
                  <a:cubicBezTo>
                    <a:pt x="1298" y="2294"/>
                    <a:pt x="1290" y="2291"/>
                    <a:pt x="1283" y="2288"/>
                  </a:cubicBezTo>
                  <a:cubicBezTo>
                    <a:pt x="1252" y="2275"/>
                    <a:pt x="1233" y="2257"/>
                    <a:pt x="1197" y="2245"/>
                  </a:cubicBezTo>
                  <a:cubicBezTo>
                    <a:pt x="1215" y="2244"/>
                    <a:pt x="1231" y="2244"/>
                    <a:pt x="1247" y="2244"/>
                  </a:cubicBezTo>
                  <a:cubicBezTo>
                    <a:pt x="1258" y="2243"/>
                    <a:pt x="1270" y="2246"/>
                    <a:pt x="1279" y="2242"/>
                  </a:cubicBezTo>
                  <a:cubicBezTo>
                    <a:pt x="1279" y="2242"/>
                    <a:pt x="1279" y="2242"/>
                    <a:pt x="1279" y="2242"/>
                  </a:cubicBezTo>
                  <a:cubicBezTo>
                    <a:pt x="1285" y="2244"/>
                    <a:pt x="1290" y="2246"/>
                    <a:pt x="1296" y="2247"/>
                  </a:cubicBezTo>
                  <a:cubicBezTo>
                    <a:pt x="1300" y="2249"/>
                    <a:pt x="1304" y="2252"/>
                    <a:pt x="1314" y="2251"/>
                  </a:cubicBezTo>
                  <a:cubicBezTo>
                    <a:pt x="1280" y="2236"/>
                    <a:pt x="1242" y="2225"/>
                    <a:pt x="1220" y="2206"/>
                  </a:cubicBezTo>
                  <a:cubicBezTo>
                    <a:pt x="1254" y="2213"/>
                    <a:pt x="1289" y="2217"/>
                    <a:pt x="1325" y="2222"/>
                  </a:cubicBezTo>
                  <a:cubicBezTo>
                    <a:pt x="1273" y="2212"/>
                    <a:pt x="1218" y="2205"/>
                    <a:pt x="1177" y="2185"/>
                  </a:cubicBezTo>
                  <a:cubicBezTo>
                    <a:pt x="1197" y="2183"/>
                    <a:pt x="1216" y="2184"/>
                    <a:pt x="1234" y="2186"/>
                  </a:cubicBezTo>
                  <a:cubicBezTo>
                    <a:pt x="1252" y="2188"/>
                    <a:pt x="1271" y="2189"/>
                    <a:pt x="1289" y="2191"/>
                  </a:cubicBezTo>
                  <a:cubicBezTo>
                    <a:pt x="1306" y="2193"/>
                    <a:pt x="1323" y="2196"/>
                    <a:pt x="1340" y="2198"/>
                  </a:cubicBezTo>
                  <a:cubicBezTo>
                    <a:pt x="1317" y="2191"/>
                    <a:pt x="1292" y="2188"/>
                    <a:pt x="1267" y="2185"/>
                  </a:cubicBezTo>
                  <a:cubicBezTo>
                    <a:pt x="1222" y="2180"/>
                    <a:pt x="1176" y="2180"/>
                    <a:pt x="1130" y="2177"/>
                  </a:cubicBezTo>
                  <a:cubicBezTo>
                    <a:pt x="1061" y="2171"/>
                    <a:pt x="993" y="2161"/>
                    <a:pt x="922" y="2161"/>
                  </a:cubicBezTo>
                  <a:cubicBezTo>
                    <a:pt x="891" y="2161"/>
                    <a:pt x="863" y="2155"/>
                    <a:pt x="839" y="2146"/>
                  </a:cubicBezTo>
                  <a:cubicBezTo>
                    <a:pt x="836" y="2145"/>
                    <a:pt x="833" y="2144"/>
                    <a:pt x="830" y="2142"/>
                  </a:cubicBezTo>
                  <a:cubicBezTo>
                    <a:pt x="827" y="2141"/>
                    <a:pt x="824" y="2139"/>
                    <a:pt x="821" y="2137"/>
                  </a:cubicBezTo>
                  <a:cubicBezTo>
                    <a:pt x="820" y="2137"/>
                    <a:pt x="819" y="2136"/>
                    <a:pt x="818" y="2136"/>
                  </a:cubicBezTo>
                  <a:cubicBezTo>
                    <a:pt x="813" y="2132"/>
                    <a:pt x="808" y="2128"/>
                    <a:pt x="805" y="2124"/>
                  </a:cubicBezTo>
                  <a:cubicBezTo>
                    <a:pt x="804" y="2124"/>
                    <a:pt x="804" y="2123"/>
                    <a:pt x="803" y="2122"/>
                  </a:cubicBezTo>
                  <a:cubicBezTo>
                    <a:pt x="803" y="2116"/>
                    <a:pt x="802" y="2109"/>
                    <a:pt x="800" y="2102"/>
                  </a:cubicBezTo>
                  <a:cubicBezTo>
                    <a:pt x="799" y="2098"/>
                    <a:pt x="799" y="2093"/>
                    <a:pt x="799" y="2089"/>
                  </a:cubicBezTo>
                  <a:cubicBezTo>
                    <a:pt x="799" y="2077"/>
                    <a:pt x="798" y="2065"/>
                    <a:pt x="798" y="2053"/>
                  </a:cubicBezTo>
                  <a:cubicBezTo>
                    <a:pt x="797" y="2042"/>
                    <a:pt x="797" y="2031"/>
                    <a:pt x="797" y="2019"/>
                  </a:cubicBezTo>
                  <a:cubicBezTo>
                    <a:pt x="797" y="2013"/>
                    <a:pt x="797" y="2007"/>
                    <a:pt x="796" y="2002"/>
                  </a:cubicBezTo>
                  <a:cubicBezTo>
                    <a:pt x="796" y="1962"/>
                    <a:pt x="796" y="1913"/>
                    <a:pt x="796" y="1859"/>
                  </a:cubicBezTo>
                  <a:cubicBezTo>
                    <a:pt x="797" y="1849"/>
                    <a:pt x="798" y="1839"/>
                    <a:pt x="799" y="1829"/>
                  </a:cubicBezTo>
                  <a:cubicBezTo>
                    <a:pt x="803" y="1797"/>
                    <a:pt x="808" y="1765"/>
                    <a:pt x="813" y="1733"/>
                  </a:cubicBezTo>
                  <a:cubicBezTo>
                    <a:pt x="815" y="1713"/>
                    <a:pt x="817" y="1694"/>
                    <a:pt x="819" y="1674"/>
                  </a:cubicBezTo>
                  <a:cubicBezTo>
                    <a:pt x="821" y="1659"/>
                    <a:pt x="822" y="1645"/>
                    <a:pt x="824" y="1630"/>
                  </a:cubicBezTo>
                  <a:cubicBezTo>
                    <a:pt x="824" y="1629"/>
                    <a:pt x="824" y="1627"/>
                    <a:pt x="825" y="1625"/>
                  </a:cubicBezTo>
                  <a:cubicBezTo>
                    <a:pt x="830" y="1618"/>
                    <a:pt x="829" y="1609"/>
                    <a:pt x="828" y="1600"/>
                  </a:cubicBezTo>
                  <a:cubicBezTo>
                    <a:pt x="828" y="1590"/>
                    <a:pt x="828" y="1579"/>
                    <a:pt x="827" y="1569"/>
                  </a:cubicBezTo>
                  <a:cubicBezTo>
                    <a:pt x="826" y="1562"/>
                    <a:pt x="827" y="1555"/>
                    <a:pt x="831" y="1549"/>
                  </a:cubicBezTo>
                  <a:cubicBezTo>
                    <a:pt x="835" y="1542"/>
                    <a:pt x="837" y="1534"/>
                    <a:pt x="840" y="1526"/>
                  </a:cubicBezTo>
                  <a:cubicBezTo>
                    <a:pt x="843" y="1518"/>
                    <a:pt x="845" y="1510"/>
                    <a:pt x="849" y="1503"/>
                  </a:cubicBezTo>
                  <a:cubicBezTo>
                    <a:pt x="854" y="1495"/>
                    <a:pt x="857" y="1486"/>
                    <a:pt x="860" y="1476"/>
                  </a:cubicBezTo>
                  <a:cubicBezTo>
                    <a:pt x="866" y="1449"/>
                    <a:pt x="876" y="1424"/>
                    <a:pt x="888" y="1400"/>
                  </a:cubicBezTo>
                  <a:cubicBezTo>
                    <a:pt x="893" y="1390"/>
                    <a:pt x="896" y="1379"/>
                    <a:pt x="900" y="1368"/>
                  </a:cubicBezTo>
                  <a:cubicBezTo>
                    <a:pt x="906" y="1351"/>
                    <a:pt x="912" y="1334"/>
                    <a:pt x="918" y="1317"/>
                  </a:cubicBezTo>
                  <a:cubicBezTo>
                    <a:pt x="919" y="1316"/>
                    <a:pt x="919" y="1314"/>
                    <a:pt x="920" y="1313"/>
                  </a:cubicBezTo>
                  <a:cubicBezTo>
                    <a:pt x="925" y="1306"/>
                    <a:pt x="927" y="1297"/>
                    <a:pt x="927" y="1288"/>
                  </a:cubicBezTo>
                  <a:cubicBezTo>
                    <a:pt x="927" y="1283"/>
                    <a:pt x="929" y="1280"/>
                    <a:pt x="932" y="1276"/>
                  </a:cubicBezTo>
                  <a:cubicBezTo>
                    <a:pt x="937" y="1270"/>
                    <a:pt x="942" y="1264"/>
                    <a:pt x="947" y="1258"/>
                  </a:cubicBezTo>
                  <a:cubicBezTo>
                    <a:pt x="950" y="1254"/>
                    <a:pt x="951" y="1254"/>
                    <a:pt x="956" y="1259"/>
                  </a:cubicBezTo>
                  <a:cubicBezTo>
                    <a:pt x="956" y="1259"/>
                    <a:pt x="957" y="1260"/>
                    <a:pt x="957" y="1260"/>
                  </a:cubicBezTo>
                  <a:cubicBezTo>
                    <a:pt x="958" y="1260"/>
                    <a:pt x="958" y="1260"/>
                    <a:pt x="958" y="1260"/>
                  </a:cubicBezTo>
                  <a:cubicBezTo>
                    <a:pt x="959" y="1257"/>
                    <a:pt x="957" y="1255"/>
                    <a:pt x="956" y="1253"/>
                  </a:cubicBezTo>
                  <a:cubicBezTo>
                    <a:pt x="955" y="1249"/>
                    <a:pt x="953" y="1245"/>
                    <a:pt x="952" y="1242"/>
                  </a:cubicBezTo>
                  <a:cubicBezTo>
                    <a:pt x="948" y="1232"/>
                    <a:pt x="951" y="1224"/>
                    <a:pt x="957" y="1217"/>
                  </a:cubicBezTo>
                  <a:cubicBezTo>
                    <a:pt x="959" y="1214"/>
                    <a:pt x="961" y="1214"/>
                    <a:pt x="964" y="1216"/>
                  </a:cubicBezTo>
                  <a:cubicBezTo>
                    <a:pt x="965" y="1218"/>
                    <a:pt x="967" y="1219"/>
                    <a:pt x="968" y="1216"/>
                  </a:cubicBezTo>
                  <a:cubicBezTo>
                    <a:pt x="969" y="1210"/>
                    <a:pt x="972" y="1208"/>
                    <a:pt x="977" y="1209"/>
                  </a:cubicBezTo>
                  <a:cubicBezTo>
                    <a:pt x="979" y="1209"/>
                    <a:pt x="981" y="1210"/>
                    <a:pt x="982" y="1207"/>
                  </a:cubicBezTo>
                  <a:cubicBezTo>
                    <a:pt x="982" y="1205"/>
                    <a:pt x="980" y="1205"/>
                    <a:pt x="979" y="1205"/>
                  </a:cubicBezTo>
                  <a:cubicBezTo>
                    <a:pt x="975" y="1206"/>
                    <a:pt x="973" y="1202"/>
                    <a:pt x="972" y="1197"/>
                  </a:cubicBezTo>
                  <a:cubicBezTo>
                    <a:pt x="971" y="1190"/>
                    <a:pt x="973" y="1186"/>
                    <a:pt x="980" y="1183"/>
                  </a:cubicBezTo>
                  <a:cubicBezTo>
                    <a:pt x="983" y="1182"/>
                    <a:pt x="985" y="1182"/>
                    <a:pt x="986" y="1186"/>
                  </a:cubicBezTo>
                  <a:cubicBezTo>
                    <a:pt x="988" y="1191"/>
                    <a:pt x="989" y="1195"/>
                    <a:pt x="991" y="1200"/>
                  </a:cubicBezTo>
                  <a:cubicBezTo>
                    <a:pt x="991" y="1202"/>
                    <a:pt x="992" y="1203"/>
                    <a:pt x="994" y="1203"/>
                  </a:cubicBezTo>
                  <a:cubicBezTo>
                    <a:pt x="995" y="1203"/>
                    <a:pt x="996" y="1202"/>
                    <a:pt x="997" y="1201"/>
                  </a:cubicBezTo>
                  <a:cubicBezTo>
                    <a:pt x="1000" y="1195"/>
                    <a:pt x="1001" y="1189"/>
                    <a:pt x="1001" y="1183"/>
                  </a:cubicBezTo>
                  <a:cubicBezTo>
                    <a:pt x="1001" y="1180"/>
                    <a:pt x="1000" y="1179"/>
                    <a:pt x="998" y="1177"/>
                  </a:cubicBezTo>
                  <a:cubicBezTo>
                    <a:pt x="992" y="1170"/>
                    <a:pt x="991" y="1161"/>
                    <a:pt x="989" y="1152"/>
                  </a:cubicBezTo>
                  <a:cubicBezTo>
                    <a:pt x="989" y="1152"/>
                    <a:pt x="989" y="1152"/>
                    <a:pt x="989" y="1152"/>
                  </a:cubicBezTo>
                  <a:cubicBezTo>
                    <a:pt x="988" y="1151"/>
                    <a:pt x="988" y="1149"/>
                    <a:pt x="988" y="1148"/>
                  </a:cubicBezTo>
                  <a:cubicBezTo>
                    <a:pt x="987" y="1146"/>
                    <a:pt x="988" y="1145"/>
                    <a:pt x="990" y="1145"/>
                  </a:cubicBezTo>
                  <a:cubicBezTo>
                    <a:pt x="991" y="1144"/>
                    <a:pt x="992" y="1145"/>
                    <a:pt x="992" y="1146"/>
                  </a:cubicBezTo>
                  <a:cubicBezTo>
                    <a:pt x="993" y="1147"/>
                    <a:pt x="993" y="1148"/>
                    <a:pt x="994" y="1148"/>
                  </a:cubicBezTo>
                  <a:cubicBezTo>
                    <a:pt x="996" y="1149"/>
                    <a:pt x="997" y="1151"/>
                    <a:pt x="997" y="1154"/>
                  </a:cubicBezTo>
                  <a:cubicBezTo>
                    <a:pt x="997" y="1154"/>
                    <a:pt x="997" y="1155"/>
                    <a:pt x="997" y="1155"/>
                  </a:cubicBezTo>
                  <a:cubicBezTo>
                    <a:pt x="997" y="1156"/>
                    <a:pt x="997" y="1157"/>
                    <a:pt x="998" y="1157"/>
                  </a:cubicBezTo>
                  <a:cubicBezTo>
                    <a:pt x="998" y="1157"/>
                    <a:pt x="998" y="1157"/>
                    <a:pt x="999" y="1157"/>
                  </a:cubicBezTo>
                  <a:cubicBezTo>
                    <a:pt x="999" y="1160"/>
                    <a:pt x="999" y="1162"/>
                    <a:pt x="1000" y="1164"/>
                  </a:cubicBezTo>
                  <a:cubicBezTo>
                    <a:pt x="1001" y="1168"/>
                    <a:pt x="1002" y="1172"/>
                    <a:pt x="1004" y="1176"/>
                  </a:cubicBezTo>
                  <a:cubicBezTo>
                    <a:pt x="1003" y="1172"/>
                    <a:pt x="1003" y="1168"/>
                    <a:pt x="1003" y="1164"/>
                  </a:cubicBezTo>
                  <a:cubicBezTo>
                    <a:pt x="1000" y="1160"/>
                    <a:pt x="1000" y="1157"/>
                    <a:pt x="1003" y="1151"/>
                  </a:cubicBezTo>
                  <a:cubicBezTo>
                    <a:pt x="1003" y="1151"/>
                    <a:pt x="1003" y="1150"/>
                    <a:pt x="1003" y="1150"/>
                  </a:cubicBezTo>
                  <a:cubicBezTo>
                    <a:pt x="1004" y="1150"/>
                    <a:pt x="1004" y="1150"/>
                    <a:pt x="1004" y="1149"/>
                  </a:cubicBezTo>
                  <a:cubicBezTo>
                    <a:pt x="1005" y="1149"/>
                    <a:pt x="1006" y="1149"/>
                    <a:pt x="1006" y="1150"/>
                  </a:cubicBezTo>
                  <a:cubicBezTo>
                    <a:pt x="1008" y="1151"/>
                    <a:pt x="1008" y="1153"/>
                    <a:pt x="1009" y="1155"/>
                  </a:cubicBezTo>
                  <a:cubicBezTo>
                    <a:pt x="1009" y="1157"/>
                    <a:pt x="1008" y="1158"/>
                    <a:pt x="1007" y="1159"/>
                  </a:cubicBezTo>
                  <a:cubicBezTo>
                    <a:pt x="1006" y="1160"/>
                    <a:pt x="1006" y="1160"/>
                    <a:pt x="1008" y="1161"/>
                  </a:cubicBezTo>
                  <a:cubicBezTo>
                    <a:pt x="1008" y="1161"/>
                    <a:pt x="1009" y="1161"/>
                    <a:pt x="1009" y="1161"/>
                  </a:cubicBezTo>
                  <a:cubicBezTo>
                    <a:pt x="1010" y="1162"/>
                    <a:pt x="1008" y="1164"/>
                    <a:pt x="1010" y="1164"/>
                  </a:cubicBezTo>
                  <a:cubicBezTo>
                    <a:pt x="1010" y="1165"/>
                    <a:pt x="1011" y="1165"/>
                    <a:pt x="1011" y="1166"/>
                  </a:cubicBezTo>
                  <a:cubicBezTo>
                    <a:pt x="1011" y="1166"/>
                    <a:pt x="1011" y="1167"/>
                    <a:pt x="1011" y="1167"/>
                  </a:cubicBezTo>
                  <a:cubicBezTo>
                    <a:pt x="1012" y="1168"/>
                    <a:pt x="1013" y="1168"/>
                    <a:pt x="1013" y="1167"/>
                  </a:cubicBezTo>
                  <a:cubicBezTo>
                    <a:pt x="1014" y="1166"/>
                    <a:pt x="1014" y="1165"/>
                    <a:pt x="1014" y="1164"/>
                  </a:cubicBezTo>
                  <a:cubicBezTo>
                    <a:pt x="1014" y="1163"/>
                    <a:pt x="1014" y="1162"/>
                    <a:pt x="1014" y="1161"/>
                  </a:cubicBezTo>
                  <a:cubicBezTo>
                    <a:pt x="1014" y="1159"/>
                    <a:pt x="1015" y="1158"/>
                    <a:pt x="1016" y="1158"/>
                  </a:cubicBezTo>
                  <a:cubicBezTo>
                    <a:pt x="1017" y="1157"/>
                    <a:pt x="1019" y="1158"/>
                    <a:pt x="1019" y="1159"/>
                  </a:cubicBezTo>
                  <a:cubicBezTo>
                    <a:pt x="1018" y="1162"/>
                    <a:pt x="1020" y="1165"/>
                    <a:pt x="1018" y="1167"/>
                  </a:cubicBezTo>
                  <a:cubicBezTo>
                    <a:pt x="1018" y="1168"/>
                    <a:pt x="1019" y="1169"/>
                    <a:pt x="1019" y="1170"/>
                  </a:cubicBezTo>
                  <a:cubicBezTo>
                    <a:pt x="1020" y="1171"/>
                    <a:pt x="1021" y="1172"/>
                    <a:pt x="1022" y="1173"/>
                  </a:cubicBezTo>
                  <a:cubicBezTo>
                    <a:pt x="1023" y="1173"/>
                    <a:pt x="1024" y="1171"/>
                    <a:pt x="1025" y="1171"/>
                  </a:cubicBezTo>
                  <a:cubicBezTo>
                    <a:pt x="1027" y="1169"/>
                    <a:pt x="1027" y="1169"/>
                    <a:pt x="1029" y="1171"/>
                  </a:cubicBezTo>
                  <a:cubicBezTo>
                    <a:pt x="1029" y="1171"/>
                    <a:pt x="1029" y="1172"/>
                    <a:pt x="1030" y="1172"/>
                  </a:cubicBezTo>
                  <a:cubicBezTo>
                    <a:pt x="1031" y="1171"/>
                    <a:pt x="1031" y="1170"/>
                    <a:pt x="1031" y="1169"/>
                  </a:cubicBezTo>
                  <a:cubicBezTo>
                    <a:pt x="1031" y="1168"/>
                    <a:pt x="1030" y="1167"/>
                    <a:pt x="1029" y="1167"/>
                  </a:cubicBezTo>
                  <a:cubicBezTo>
                    <a:pt x="1028" y="1166"/>
                    <a:pt x="1028" y="1166"/>
                    <a:pt x="1027" y="1166"/>
                  </a:cubicBezTo>
                  <a:cubicBezTo>
                    <a:pt x="1024" y="1164"/>
                    <a:pt x="1023" y="1161"/>
                    <a:pt x="1023" y="1158"/>
                  </a:cubicBezTo>
                  <a:cubicBezTo>
                    <a:pt x="1023" y="1157"/>
                    <a:pt x="1024" y="1156"/>
                    <a:pt x="1025" y="1156"/>
                  </a:cubicBezTo>
                  <a:cubicBezTo>
                    <a:pt x="1026" y="1156"/>
                    <a:pt x="1028" y="1156"/>
                    <a:pt x="1028" y="1157"/>
                  </a:cubicBezTo>
                  <a:cubicBezTo>
                    <a:pt x="1028" y="1158"/>
                    <a:pt x="1028" y="1158"/>
                    <a:pt x="1028" y="1158"/>
                  </a:cubicBezTo>
                  <a:cubicBezTo>
                    <a:pt x="1028" y="1161"/>
                    <a:pt x="1030" y="1163"/>
                    <a:pt x="1032" y="1164"/>
                  </a:cubicBezTo>
                  <a:cubicBezTo>
                    <a:pt x="1032" y="1165"/>
                    <a:pt x="1033" y="1166"/>
                    <a:pt x="1033" y="1167"/>
                  </a:cubicBezTo>
                  <a:cubicBezTo>
                    <a:pt x="1033" y="1168"/>
                    <a:pt x="1033" y="1169"/>
                    <a:pt x="1034" y="1170"/>
                  </a:cubicBezTo>
                  <a:cubicBezTo>
                    <a:pt x="1034" y="1170"/>
                    <a:pt x="1035" y="1171"/>
                    <a:pt x="1036" y="1171"/>
                  </a:cubicBezTo>
                  <a:cubicBezTo>
                    <a:pt x="1036" y="1170"/>
                    <a:pt x="1036" y="1170"/>
                    <a:pt x="1036" y="1169"/>
                  </a:cubicBezTo>
                  <a:cubicBezTo>
                    <a:pt x="1036" y="1168"/>
                    <a:pt x="1037" y="1167"/>
                    <a:pt x="1038" y="1167"/>
                  </a:cubicBezTo>
                  <a:cubicBezTo>
                    <a:pt x="1038" y="1167"/>
                    <a:pt x="1039" y="1167"/>
                    <a:pt x="1040" y="1166"/>
                  </a:cubicBezTo>
                  <a:cubicBezTo>
                    <a:pt x="1041" y="1166"/>
                    <a:pt x="1042" y="1165"/>
                    <a:pt x="1042" y="1164"/>
                  </a:cubicBezTo>
                  <a:cubicBezTo>
                    <a:pt x="1043" y="1164"/>
                    <a:pt x="1042" y="1163"/>
                    <a:pt x="1042" y="1163"/>
                  </a:cubicBezTo>
                  <a:cubicBezTo>
                    <a:pt x="1042" y="1162"/>
                    <a:pt x="1041" y="1162"/>
                    <a:pt x="1041" y="1162"/>
                  </a:cubicBezTo>
                  <a:cubicBezTo>
                    <a:pt x="1040" y="1162"/>
                    <a:pt x="1039" y="1162"/>
                    <a:pt x="1039" y="1162"/>
                  </a:cubicBezTo>
                  <a:cubicBezTo>
                    <a:pt x="1038" y="1162"/>
                    <a:pt x="1037" y="1162"/>
                    <a:pt x="1037" y="1161"/>
                  </a:cubicBezTo>
                  <a:cubicBezTo>
                    <a:pt x="1037" y="1160"/>
                    <a:pt x="1036" y="1158"/>
                    <a:pt x="1035" y="1157"/>
                  </a:cubicBezTo>
                  <a:cubicBezTo>
                    <a:pt x="1033" y="1156"/>
                    <a:pt x="1033" y="1155"/>
                    <a:pt x="1034" y="1153"/>
                  </a:cubicBezTo>
                  <a:cubicBezTo>
                    <a:pt x="1035" y="1152"/>
                    <a:pt x="1036" y="1152"/>
                    <a:pt x="1037" y="1153"/>
                  </a:cubicBezTo>
                  <a:cubicBezTo>
                    <a:pt x="1037" y="1153"/>
                    <a:pt x="1037" y="1153"/>
                    <a:pt x="1037" y="1153"/>
                  </a:cubicBezTo>
                  <a:cubicBezTo>
                    <a:pt x="1039" y="1155"/>
                    <a:pt x="1042" y="1156"/>
                    <a:pt x="1045" y="1155"/>
                  </a:cubicBezTo>
                  <a:cubicBezTo>
                    <a:pt x="1046" y="1155"/>
                    <a:pt x="1047" y="1155"/>
                    <a:pt x="1048" y="1155"/>
                  </a:cubicBezTo>
                  <a:cubicBezTo>
                    <a:pt x="1048" y="1154"/>
                    <a:pt x="1047" y="1154"/>
                    <a:pt x="1046" y="1154"/>
                  </a:cubicBezTo>
                  <a:cubicBezTo>
                    <a:pt x="1045" y="1153"/>
                    <a:pt x="1044" y="1152"/>
                    <a:pt x="1044" y="1150"/>
                  </a:cubicBezTo>
                  <a:cubicBezTo>
                    <a:pt x="1044" y="1150"/>
                    <a:pt x="1044" y="1149"/>
                    <a:pt x="1044" y="1148"/>
                  </a:cubicBezTo>
                  <a:cubicBezTo>
                    <a:pt x="1042" y="1146"/>
                    <a:pt x="1042" y="1144"/>
                    <a:pt x="1042" y="1142"/>
                  </a:cubicBezTo>
                  <a:cubicBezTo>
                    <a:pt x="1042" y="1141"/>
                    <a:pt x="1041" y="1140"/>
                    <a:pt x="1040" y="1140"/>
                  </a:cubicBezTo>
                  <a:cubicBezTo>
                    <a:pt x="1038" y="1140"/>
                    <a:pt x="1037" y="1139"/>
                    <a:pt x="1037" y="1138"/>
                  </a:cubicBezTo>
                  <a:cubicBezTo>
                    <a:pt x="1036" y="1137"/>
                    <a:pt x="1036" y="1135"/>
                    <a:pt x="1038" y="1135"/>
                  </a:cubicBezTo>
                  <a:cubicBezTo>
                    <a:pt x="1040" y="1135"/>
                    <a:pt x="1041" y="1135"/>
                    <a:pt x="1042" y="1137"/>
                  </a:cubicBezTo>
                  <a:cubicBezTo>
                    <a:pt x="1043" y="1139"/>
                    <a:pt x="1044" y="1141"/>
                    <a:pt x="1045" y="1142"/>
                  </a:cubicBezTo>
                  <a:cubicBezTo>
                    <a:pt x="1046" y="1143"/>
                    <a:pt x="1046" y="1143"/>
                    <a:pt x="1045" y="1144"/>
                  </a:cubicBezTo>
                  <a:cubicBezTo>
                    <a:pt x="1045" y="1145"/>
                    <a:pt x="1045" y="1145"/>
                    <a:pt x="1045" y="1146"/>
                  </a:cubicBezTo>
                  <a:cubicBezTo>
                    <a:pt x="1045" y="1146"/>
                    <a:pt x="1046" y="1147"/>
                    <a:pt x="1046" y="1147"/>
                  </a:cubicBezTo>
                  <a:cubicBezTo>
                    <a:pt x="1046" y="1147"/>
                    <a:pt x="1047" y="1147"/>
                    <a:pt x="1047" y="1147"/>
                  </a:cubicBezTo>
                  <a:cubicBezTo>
                    <a:pt x="1048" y="1146"/>
                    <a:pt x="1048" y="1144"/>
                    <a:pt x="1049" y="1143"/>
                  </a:cubicBezTo>
                  <a:cubicBezTo>
                    <a:pt x="1051" y="1145"/>
                    <a:pt x="1053" y="1146"/>
                    <a:pt x="1055" y="1147"/>
                  </a:cubicBezTo>
                  <a:cubicBezTo>
                    <a:pt x="1056" y="1147"/>
                    <a:pt x="1056" y="1148"/>
                    <a:pt x="1057" y="1147"/>
                  </a:cubicBezTo>
                  <a:cubicBezTo>
                    <a:pt x="1057" y="1147"/>
                    <a:pt x="1057" y="1146"/>
                    <a:pt x="1056" y="1146"/>
                  </a:cubicBezTo>
                  <a:cubicBezTo>
                    <a:pt x="1056" y="1146"/>
                    <a:pt x="1056" y="1146"/>
                    <a:pt x="1056" y="1146"/>
                  </a:cubicBezTo>
                  <a:cubicBezTo>
                    <a:pt x="1056" y="1145"/>
                    <a:pt x="1055" y="1144"/>
                    <a:pt x="1056" y="1143"/>
                  </a:cubicBezTo>
                  <a:cubicBezTo>
                    <a:pt x="1056" y="1142"/>
                    <a:pt x="1057" y="1143"/>
                    <a:pt x="1058" y="1143"/>
                  </a:cubicBezTo>
                  <a:cubicBezTo>
                    <a:pt x="1059" y="1143"/>
                    <a:pt x="1060" y="1143"/>
                    <a:pt x="1061" y="1143"/>
                  </a:cubicBezTo>
                  <a:cubicBezTo>
                    <a:pt x="1061" y="1142"/>
                    <a:pt x="1061" y="1141"/>
                    <a:pt x="1061" y="1141"/>
                  </a:cubicBezTo>
                  <a:cubicBezTo>
                    <a:pt x="1060" y="1140"/>
                    <a:pt x="1057" y="1136"/>
                    <a:pt x="1057" y="1134"/>
                  </a:cubicBezTo>
                  <a:cubicBezTo>
                    <a:pt x="1057" y="1134"/>
                    <a:pt x="1056" y="1133"/>
                    <a:pt x="1055" y="1133"/>
                  </a:cubicBezTo>
                  <a:cubicBezTo>
                    <a:pt x="1054" y="1132"/>
                    <a:pt x="1052" y="1131"/>
                    <a:pt x="1051" y="1130"/>
                  </a:cubicBezTo>
                  <a:cubicBezTo>
                    <a:pt x="1050" y="1129"/>
                    <a:pt x="1050" y="1128"/>
                    <a:pt x="1050" y="1127"/>
                  </a:cubicBezTo>
                  <a:cubicBezTo>
                    <a:pt x="1050" y="1127"/>
                    <a:pt x="1051" y="1126"/>
                    <a:pt x="1051" y="1125"/>
                  </a:cubicBezTo>
                  <a:cubicBezTo>
                    <a:pt x="1052" y="1124"/>
                    <a:pt x="1053" y="1124"/>
                    <a:pt x="1054" y="1125"/>
                  </a:cubicBezTo>
                  <a:cubicBezTo>
                    <a:pt x="1055" y="1125"/>
                    <a:pt x="1055" y="1126"/>
                    <a:pt x="1056" y="1126"/>
                  </a:cubicBezTo>
                  <a:cubicBezTo>
                    <a:pt x="1056" y="1127"/>
                    <a:pt x="1057" y="1126"/>
                    <a:pt x="1058" y="1126"/>
                  </a:cubicBezTo>
                  <a:cubicBezTo>
                    <a:pt x="1058" y="1125"/>
                    <a:pt x="1058" y="1125"/>
                    <a:pt x="1058" y="1125"/>
                  </a:cubicBezTo>
                  <a:cubicBezTo>
                    <a:pt x="1057" y="1123"/>
                    <a:pt x="1058" y="1122"/>
                    <a:pt x="1059" y="1121"/>
                  </a:cubicBezTo>
                  <a:cubicBezTo>
                    <a:pt x="1061" y="1120"/>
                    <a:pt x="1061" y="1119"/>
                    <a:pt x="1059" y="1118"/>
                  </a:cubicBezTo>
                  <a:cubicBezTo>
                    <a:pt x="1058" y="1117"/>
                    <a:pt x="1056" y="1116"/>
                    <a:pt x="1055" y="1116"/>
                  </a:cubicBezTo>
                  <a:cubicBezTo>
                    <a:pt x="1053" y="1114"/>
                    <a:pt x="1051" y="1113"/>
                    <a:pt x="1050" y="1110"/>
                  </a:cubicBezTo>
                  <a:cubicBezTo>
                    <a:pt x="1050" y="1107"/>
                    <a:pt x="1048" y="1104"/>
                    <a:pt x="1047" y="1102"/>
                  </a:cubicBezTo>
                  <a:cubicBezTo>
                    <a:pt x="1047" y="1101"/>
                    <a:pt x="1047" y="1100"/>
                    <a:pt x="1047" y="1099"/>
                  </a:cubicBezTo>
                  <a:cubicBezTo>
                    <a:pt x="1047" y="1098"/>
                    <a:pt x="1047" y="1097"/>
                    <a:pt x="1047" y="1097"/>
                  </a:cubicBezTo>
                  <a:cubicBezTo>
                    <a:pt x="1048" y="1097"/>
                    <a:pt x="1048" y="1098"/>
                    <a:pt x="1049" y="1098"/>
                  </a:cubicBezTo>
                  <a:cubicBezTo>
                    <a:pt x="1050" y="1099"/>
                    <a:pt x="1052" y="1101"/>
                    <a:pt x="1053" y="1102"/>
                  </a:cubicBezTo>
                  <a:cubicBezTo>
                    <a:pt x="1054" y="1102"/>
                    <a:pt x="1054" y="1101"/>
                    <a:pt x="1054" y="1101"/>
                  </a:cubicBezTo>
                  <a:cubicBezTo>
                    <a:pt x="1055" y="1100"/>
                    <a:pt x="1055" y="1100"/>
                    <a:pt x="1056" y="1100"/>
                  </a:cubicBezTo>
                  <a:cubicBezTo>
                    <a:pt x="1057" y="1101"/>
                    <a:pt x="1058" y="1102"/>
                    <a:pt x="1059" y="1103"/>
                  </a:cubicBezTo>
                  <a:cubicBezTo>
                    <a:pt x="1060" y="1103"/>
                    <a:pt x="1060" y="1104"/>
                    <a:pt x="1061" y="1103"/>
                  </a:cubicBezTo>
                  <a:cubicBezTo>
                    <a:pt x="1061" y="1103"/>
                    <a:pt x="1062" y="1103"/>
                    <a:pt x="1062" y="1103"/>
                  </a:cubicBezTo>
                  <a:cubicBezTo>
                    <a:pt x="1062" y="1103"/>
                    <a:pt x="1062" y="1102"/>
                    <a:pt x="1062" y="1102"/>
                  </a:cubicBezTo>
                  <a:cubicBezTo>
                    <a:pt x="1061" y="1102"/>
                    <a:pt x="1060" y="1101"/>
                    <a:pt x="1059" y="1100"/>
                  </a:cubicBezTo>
                  <a:cubicBezTo>
                    <a:pt x="1057" y="1100"/>
                    <a:pt x="1056" y="1099"/>
                    <a:pt x="1056" y="1098"/>
                  </a:cubicBezTo>
                  <a:cubicBezTo>
                    <a:pt x="1055" y="1095"/>
                    <a:pt x="1053" y="1094"/>
                    <a:pt x="1051" y="1094"/>
                  </a:cubicBezTo>
                  <a:cubicBezTo>
                    <a:pt x="1051" y="1093"/>
                    <a:pt x="1050" y="1093"/>
                    <a:pt x="1050" y="1092"/>
                  </a:cubicBezTo>
                  <a:cubicBezTo>
                    <a:pt x="1051" y="1091"/>
                    <a:pt x="1051" y="1091"/>
                    <a:pt x="1052" y="1091"/>
                  </a:cubicBezTo>
                  <a:cubicBezTo>
                    <a:pt x="1052" y="1091"/>
                    <a:pt x="1053" y="1091"/>
                    <a:pt x="1053" y="1091"/>
                  </a:cubicBezTo>
                  <a:cubicBezTo>
                    <a:pt x="1052" y="1090"/>
                    <a:pt x="1051" y="1090"/>
                    <a:pt x="1050" y="1089"/>
                  </a:cubicBezTo>
                  <a:cubicBezTo>
                    <a:pt x="1048" y="1088"/>
                    <a:pt x="1046" y="1087"/>
                    <a:pt x="1046" y="1084"/>
                  </a:cubicBezTo>
                  <a:cubicBezTo>
                    <a:pt x="1045" y="1083"/>
                    <a:pt x="1045" y="1082"/>
                    <a:pt x="1046" y="1082"/>
                  </a:cubicBezTo>
                  <a:cubicBezTo>
                    <a:pt x="1047" y="1082"/>
                    <a:pt x="1048" y="1081"/>
                    <a:pt x="1048" y="1081"/>
                  </a:cubicBezTo>
                  <a:cubicBezTo>
                    <a:pt x="1050" y="1079"/>
                    <a:pt x="1051" y="1079"/>
                    <a:pt x="1053" y="1081"/>
                  </a:cubicBezTo>
                  <a:cubicBezTo>
                    <a:pt x="1054" y="1082"/>
                    <a:pt x="1053" y="1084"/>
                    <a:pt x="1054" y="1085"/>
                  </a:cubicBezTo>
                  <a:cubicBezTo>
                    <a:pt x="1055" y="1085"/>
                    <a:pt x="1055" y="1084"/>
                    <a:pt x="1056" y="1084"/>
                  </a:cubicBezTo>
                  <a:cubicBezTo>
                    <a:pt x="1057" y="1082"/>
                    <a:pt x="1058" y="1082"/>
                    <a:pt x="1059" y="1084"/>
                  </a:cubicBezTo>
                  <a:cubicBezTo>
                    <a:pt x="1060" y="1085"/>
                    <a:pt x="1060" y="1086"/>
                    <a:pt x="1061" y="1087"/>
                  </a:cubicBezTo>
                  <a:cubicBezTo>
                    <a:pt x="1061" y="1088"/>
                    <a:pt x="1061" y="1088"/>
                    <a:pt x="1063" y="1088"/>
                  </a:cubicBezTo>
                  <a:cubicBezTo>
                    <a:pt x="1063" y="1088"/>
                    <a:pt x="1063" y="1088"/>
                    <a:pt x="1064" y="1088"/>
                  </a:cubicBezTo>
                  <a:cubicBezTo>
                    <a:pt x="1065" y="1087"/>
                    <a:pt x="1065" y="1089"/>
                    <a:pt x="1067" y="1088"/>
                  </a:cubicBezTo>
                  <a:cubicBezTo>
                    <a:pt x="1067" y="1088"/>
                    <a:pt x="1068" y="1087"/>
                    <a:pt x="1069" y="1087"/>
                  </a:cubicBezTo>
                  <a:cubicBezTo>
                    <a:pt x="1070" y="1086"/>
                    <a:pt x="1071" y="1087"/>
                    <a:pt x="1072" y="1088"/>
                  </a:cubicBezTo>
                  <a:cubicBezTo>
                    <a:pt x="1072" y="1090"/>
                    <a:pt x="1074" y="1090"/>
                    <a:pt x="1075" y="1091"/>
                  </a:cubicBezTo>
                  <a:cubicBezTo>
                    <a:pt x="1076" y="1090"/>
                    <a:pt x="1076" y="1088"/>
                    <a:pt x="1077" y="1087"/>
                  </a:cubicBezTo>
                  <a:cubicBezTo>
                    <a:pt x="1077" y="1086"/>
                    <a:pt x="1079" y="1085"/>
                    <a:pt x="1080" y="1085"/>
                  </a:cubicBezTo>
                  <a:cubicBezTo>
                    <a:pt x="1081" y="1085"/>
                    <a:pt x="1082" y="1085"/>
                    <a:pt x="1082" y="1087"/>
                  </a:cubicBezTo>
                  <a:cubicBezTo>
                    <a:pt x="1083" y="1088"/>
                    <a:pt x="1082" y="1089"/>
                    <a:pt x="1083" y="1090"/>
                  </a:cubicBezTo>
                  <a:cubicBezTo>
                    <a:pt x="1084" y="1090"/>
                    <a:pt x="1084" y="1090"/>
                    <a:pt x="1085" y="1090"/>
                  </a:cubicBezTo>
                  <a:cubicBezTo>
                    <a:pt x="1086" y="1089"/>
                    <a:pt x="1086" y="1089"/>
                    <a:pt x="1087" y="1088"/>
                  </a:cubicBezTo>
                  <a:cubicBezTo>
                    <a:pt x="1088" y="1088"/>
                    <a:pt x="1089" y="1088"/>
                    <a:pt x="1089" y="1089"/>
                  </a:cubicBezTo>
                  <a:cubicBezTo>
                    <a:pt x="1089" y="1089"/>
                    <a:pt x="1090" y="1090"/>
                    <a:pt x="1090" y="1091"/>
                  </a:cubicBezTo>
                  <a:cubicBezTo>
                    <a:pt x="1090" y="1093"/>
                    <a:pt x="1092" y="1094"/>
                    <a:pt x="1094" y="1094"/>
                  </a:cubicBezTo>
                  <a:cubicBezTo>
                    <a:pt x="1094" y="1093"/>
                    <a:pt x="1093" y="1092"/>
                    <a:pt x="1093" y="1091"/>
                  </a:cubicBezTo>
                  <a:cubicBezTo>
                    <a:pt x="1093" y="1091"/>
                    <a:pt x="1093" y="1090"/>
                    <a:pt x="1094" y="1089"/>
                  </a:cubicBezTo>
                  <a:cubicBezTo>
                    <a:pt x="1094" y="1087"/>
                    <a:pt x="1094" y="1085"/>
                    <a:pt x="1092" y="1084"/>
                  </a:cubicBezTo>
                  <a:cubicBezTo>
                    <a:pt x="1091" y="1083"/>
                    <a:pt x="1090" y="1082"/>
                    <a:pt x="1090" y="1081"/>
                  </a:cubicBezTo>
                  <a:cubicBezTo>
                    <a:pt x="1091" y="1081"/>
                    <a:pt x="1092" y="1080"/>
                    <a:pt x="1093" y="1080"/>
                  </a:cubicBezTo>
                  <a:cubicBezTo>
                    <a:pt x="1094" y="1080"/>
                    <a:pt x="1095" y="1081"/>
                    <a:pt x="1096" y="1082"/>
                  </a:cubicBezTo>
                  <a:cubicBezTo>
                    <a:pt x="1097" y="1083"/>
                    <a:pt x="1097" y="1085"/>
                    <a:pt x="1099" y="1087"/>
                  </a:cubicBezTo>
                  <a:cubicBezTo>
                    <a:pt x="1099" y="1087"/>
                    <a:pt x="1099" y="1088"/>
                    <a:pt x="1099" y="1089"/>
                  </a:cubicBezTo>
                  <a:cubicBezTo>
                    <a:pt x="1099" y="1090"/>
                    <a:pt x="1100" y="1090"/>
                    <a:pt x="1101" y="1090"/>
                  </a:cubicBezTo>
                  <a:cubicBezTo>
                    <a:pt x="1103" y="1091"/>
                    <a:pt x="1104" y="1092"/>
                    <a:pt x="1103" y="1093"/>
                  </a:cubicBezTo>
                  <a:cubicBezTo>
                    <a:pt x="1103" y="1095"/>
                    <a:pt x="1102" y="1095"/>
                    <a:pt x="1102" y="1097"/>
                  </a:cubicBezTo>
                  <a:cubicBezTo>
                    <a:pt x="1106" y="1095"/>
                    <a:pt x="1109" y="1092"/>
                    <a:pt x="1111" y="1089"/>
                  </a:cubicBezTo>
                  <a:cubicBezTo>
                    <a:pt x="1111" y="1088"/>
                    <a:pt x="1112" y="1088"/>
                    <a:pt x="1113" y="1088"/>
                  </a:cubicBezTo>
                  <a:cubicBezTo>
                    <a:pt x="1113" y="1087"/>
                    <a:pt x="1114" y="1088"/>
                    <a:pt x="1114" y="1089"/>
                  </a:cubicBezTo>
                  <a:cubicBezTo>
                    <a:pt x="1113" y="1091"/>
                    <a:pt x="1114" y="1094"/>
                    <a:pt x="1114" y="1096"/>
                  </a:cubicBezTo>
                  <a:cubicBezTo>
                    <a:pt x="1115" y="1095"/>
                    <a:pt x="1115" y="1094"/>
                    <a:pt x="1117" y="1094"/>
                  </a:cubicBezTo>
                  <a:cubicBezTo>
                    <a:pt x="1117" y="1094"/>
                    <a:pt x="1117" y="1094"/>
                    <a:pt x="1118" y="1095"/>
                  </a:cubicBezTo>
                  <a:cubicBezTo>
                    <a:pt x="1118" y="1095"/>
                    <a:pt x="1118" y="1096"/>
                    <a:pt x="1118" y="1096"/>
                  </a:cubicBezTo>
                  <a:cubicBezTo>
                    <a:pt x="1117" y="1097"/>
                    <a:pt x="1116" y="1098"/>
                    <a:pt x="1115" y="1098"/>
                  </a:cubicBezTo>
                  <a:cubicBezTo>
                    <a:pt x="1112" y="1100"/>
                    <a:pt x="1112" y="1102"/>
                    <a:pt x="1113" y="1104"/>
                  </a:cubicBezTo>
                  <a:cubicBezTo>
                    <a:pt x="1114" y="1106"/>
                    <a:pt x="1115" y="1106"/>
                    <a:pt x="1116" y="1105"/>
                  </a:cubicBezTo>
                  <a:cubicBezTo>
                    <a:pt x="1117" y="1103"/>
                    <a:pt x="1118" y="1102"/>
                    <a:pt x="1118" y="1101"/>
                  </a:cubicBezTo>
                  <a:cubicBezTo>
                    <a:pt x="1119" y="1100"/>
                    <a:pt x="1120" y="1100"/>
                    <a:pt x="1121" y="1102"/>
                  </a:cubicBezTo>
                  <a:cubicBezTo>
                    <a:pt x="1121" y="1103"/>
                    <a:pt x="1121" y="1104"/>
                    <a:pt x="1122" y="1105"/>
                  </a:cubicBezTo>
                  <a:cubicBezTo>
                    <a:pt x="1122" y="1106"/>
                    <a:pt x="1125" y="1107"/>
                    <a:pt x="1126" y="1106"/>
                  </a:cubicBezTo>
                  <a:cubicBezTo>
                    <a:pt x="1127" y="1105"/>
                    <a:pt x="1127" y="1105"/>
                    <a:pt x="1128" y="1104"/>
                  </a:cubicBezTo>
                  <a:cubicBezTo>
                    <a:pt x="1128" y="1103"/>
                    <a:pt x="1128" y="1103"/>
                    <a:pt x="1128" y="1102"/>
                  </a:cubicBezTo>
                  <a:cubicBezTo>
                    <a:pt x="1125" y="1099"/>
                    <a:pt x="1125" y="1095"/>
                    <a:pt x="1124" y="1091"/>
                  </a:cubicBezTo>
                  <a:cubicBezTo>
                    <a:pt x="1124" y="1088"/>
                    <a:pt x="1125" y="1087"/>
                    <a:pt x="1128" y="1088"/>
                  </a:cubicBezTo>
                  <a:cubicBezTo>
                    <a:pt x="1129" y="1088"/>
                    <a:pt x="1130" y="1089"/>
                    <a:pt x="1129" y="1090"/>
                  </a:cubicBezTo>
                  <a:cubicBezTo>
                    <a:pt x="1126" y="1092"/>
                    <a:pt x="1127" y="1095"/>
                    <a:pt x="1129" y="1098"/>
                  </a:cubicBezTo>
                  <a:cubicBezTo>
                    <a:pt x="1131" y="1100"/>
                    <a:pt x="1132" y="1102"/>
                    <a:pt x="1134" y="1105"/>
                  </a:cubicBezTo>
                  <a:cubicBezTo>
                    <a:pt x="1135" y="1106"/>
                    <a:pt x="1136" y="1106"/>
                    <a:pt x="1137" y="1105"/>
                  </a:cubicBezTo>
                  <a:cubicBezTo>
                    <a:pt x="1138" y="1105"/>
                    <a:pt x="1138" y="1104"/>
                    <a:pt x="1137" y="1103"/>
                  </a:cubicBezTo>
                  <a:cubicBezTo>
                    <a:pt x="1136" y="1102"/>
                    <a:pt x="1136" y="1102"/>
                    <a:pt x="1135" y="1101"/>
                  </a:cubicBezTo>
                  <a:cubicBezTo>
                    <a:pt x="1134" y="1100"/>
                    <a:pt x="1133" y="1099"/>
                    <a:pt x="1133" y="1098"/>
                  </a:cubicBezTo>
                  <a:cubicBezTo>
                    <a:pt x="1133" y="1098"/>
                    <a:pt x="1133" y="1097"/>
                    <a:pt x="1134" y="1097"/>
                  </a:cubicBezTo>
                  <a:cubicBezTo>
                    <a:pt x="1134" y="1097"/>
                    <a:pt x="1134" y="1097"/>
                    <a:pt x="1134" y="1097"/>
                  </a:cubicBezTo>
                  <a:cubicBezTo>
                    <a:pt x="1135" y="1097"/>
                    <a:pt x="1137" y="1098"/>
                    <a:pt x="1138" y="1098"/>
                  </a:cubicBezTo>
                  <a:cubicBezTo>
                    <a:pt x="1139" y="1099"/>
                    <a:pt x="1140" y="1098"/>
                    <a:pt x="1140" y="1097"/>
                  </a:cubicBezTo>
                  <a:cubicBezTo>
                    <a:pt x="1140" y="1097"/>
                    <a:pt x="1140" y="1096"/>
                    <a:pt x="1140" y="1096"/>
                  </a:cubicBezTo>
                  <a:cubicBezTo>
                    <a:pt x="1140" y="1095"/>
                    <a:pt x="1141" y="1095"/>
                    <a:pt x="1142" y="1095"/>
                  </a:cubicBezTo>
                  <a:cubicBezTo>
                    <a:pt x="1142" y="1096"/>
                    <a:pt x="1143" y="1096"/>
                    <a:pt x="1143" y="1096"/>
                  </a:cubicBezTo>
                  <a:cubicBezTo>
                    <a:pt x="1144" y="1095"/>
                    <a:pt x="1144" y="1094"/>
                    <a:pt x="1145" y="1093"/>
                  </a:cubicBezTo>
                  <a:cubicBezTo>
                    <a:pt x="1147" y="1092"/>
                    <a:pt x="1148" y="1092"/>
                    <a:pt x="1148" y="1094"/>
                  </a:cubicBezTo>
                  <a:cubicBezTo>
                    <a:pt x="1148" y="1095"/>
                    <a:pt x="1149" y="1097"/>
                    <a:pt x="1149" y="1098"/>
                  </a:cubicBezTo>
                  <a:cubicBezTo>
                    <a:pt x="1149" y="1098"/>
                    <a:pt x="1150" y="1099"/>
                    <a:pt x="1150" y="1099"/>
                  </a:cubicBezTo>
                  <a:cubicBezTo>
                    <a:pt x="1151" y="1100"/>
                    <a:pt x="1152" y="1099"/>
                    <a:pt x="1153" y="1098"/>
                  </a:cubicBezTo>
                  <a:cubicBezTo>
                    <a:pt x="1153" y="1097"/>
                    <a:pt x="1153" y="1096"/>
                    <a:pt x="1154" y="1095"/>
                  </a:cubicBezTo>
                  <a:cubicBezTo>
                    <a:pt x="1154" y="1093"/>
                    <a:pt x="1156" y="1092"/>
                    <a:pt x="1158" y="1093"/>
                  </a:cubicBezTo>
                  <a:cubicBezTo>
                    <a:pt x="1160" y="1093"/>
                    <a:pt x="1161" y="1094"/>
                    <a:pt x="1163" y="1093"/>
                  </a:cubicBezTo>
                  <a:cubicBezTo>
                    <a:pt x="1164" y="1093"/>
                    <a:pt x="1165" y="1095"/>
                    <a:pt x="1164" y="1096"/>
                  </a:cubicBezTo>
                  <a:cubicBezTo>
                    <a:pt x="1164" y="1097"/>
                    <a:pt x="1163" y="1097"/>
                    <a:pt x="1162" y="1098"/>
                  </a:cubicBezTo>
                  <a:cubicBezTo>
                    <a:pt x="1162" y="1099"/>
                    <a:pt x="1161" y="1099"/>
                    <a:pt x="1160" y="1100"/>
                  </a:cubicBezTo>
                  <a:cubicBezTo>
                    <a:pt x="1159" y="1101"/>
                    <a:pt x="1158" y="1102"/>
                    <a:pt x="1158" y="1104"/>
                  </a:cubicBezTo>
                  <a:cubicBezTo>
                    <a:pt x="1159" y="1105"/>
                    <a:pt x="1159" y="1107"/>
                    <a:pt x="1160" y="1108"/>
                  </a:cubicBezTo>
                  <a:cubicBezTo>
                    <a:pt x="1160" y="1109"/>
                    <a:pt x="1162" y="1109"/>
                    <a:pt x="1162" y="1108"/>
                  </a:cubicBezTo>
                  <a:cubicBezTo>
                    <a:pt x="1163" y="1107"/>
                    <a:pt x="1163" y="1106"/>
                    <a:pt x="1164" y="1106"/>
                  </a:cubicBezTo>
                  <a:cubicBezTo>
                    <a:pt x="1165" y="1104"/>
                    <a:pt x="1166" y="1102"/>
                    <a:pt x="1167" y="1100"/>
                  </a:cubicBezTo>
                  <a:cubicBezTo>
                    <a:pt x="1168" y="1100"/>
                    <a:pt x="1168" y="1100"/>
                    <a:pt x="1168" y="1101"/>
                  </a:cubicBezTo>
                  <a:cubicBezTo>
                    <a:pt x="1169" y="1105"/>
                    <a:pt x="1171" y="1107"/>
                    <a:pt x="1175" y="1109"/>
                  </a:cubicBezTo>
                  <a:cubicBezTo>
                    <a:pt x="1176" y="1109"/>
                    <a:pt x="1177" y="1111"/>
                    <a:pt x="1178" y="1112"/>
                  </a:cubicBezTo>
                  <a:cubicBezTo>
                    <a:pt x="1180" y="1112"/>
                    <a:pt x="1179" y="1110"/>
                    <a:pt x="1180" y="1109"/>
                  </a:cubicBezTo>
                  <a:cubicBezTo>
                    <a:pt x="1180" y="1108"/>
                    <a:pt x="1181" y="1107"/>
                    <a:pt x="1182" y="1105"/>
                  </a:cubicBezTo>
                  <a:cubicBezTo>
                    <a:pt x="1183" y="1103"/>
                    <a:pt x="1182" y="1102"/>
                    <a:pt x="1181" y="1100"/>
                  </a:cubicBezTo>
                  <a:cubicBezTo>
                    <a:pt x="1179" y="1099"/>
                    <a:pt x="1177" y="1097"/>
                    <a:pt x="1175" y="1095"/>
                  </a:cubicBezTo>
                  <a:cubicBezTo>
                    <a:pt x="1175" y="1095"/>
                    <a:pt x="1174" y="1094"/>
                    <a:pt x="1174" y="1093"/>
                  </a:cubicBezTo>
                  <a:cubicBezTo>
                    <a:pt x="1173" y="1093"/>
                    <a:pt x="1174" y="1092"/>
                    <a:pt x="1174" y="1092"/>
                  </a:cubicBezTo>
                  <a:cubicBezTo>
                    <a:pt x="1175" y="1092"/>
                    <a:pt x="1175" y="1092"/>
                    <a:pt x="1176" y="1092"/>
                  </a:cubicBezTo>
                  <a:cubicBezTo>
                    <a:pt x="1178" y="1092"/>
                    <a:pt x="1178" y="1092"/>
                    <a:pt x="1177" y="1090"/>
                  </a:cubicBezTo>
                  <a:cubicBezTo>
                    <a:pt x="1177" y="1089"/>
                    <a:pt x="1177" y="1088"/>
                    <a:pt x="1177" y="1087"/>
                  </a:cubicBezTo>
                  <a:cubicBezTo>
                    <a:pt x="1179" y="1086"/>
                    <a:pt x="1180" y="1084"/>
                    <a:pt x="1181" y="1082"/>
                  </a:cubicBezTo>
                  <a:cubicBezTo>
                    <a:pt x="1181" y="1082"/>
                    <a:pt x="1182" y="1081"/>
                    <a:pt x="1183" y="1082"/>
                  </a:cubicBezTo>
                  <a:cubicBezTo>
                    <a:pt x="1184" y="1082"/>
                    <a:pt x="1184" y="1083"/>
                    <a:pt x="1184" y="1084"/>
                  </a:cubicBezTo>
                  <a:cubicBezTo>
                    <a:pt x="1182" y="1087"/>
                    <a:pt x="1184" y="1090"/>
                    <a:pt x="1183" y="1094"/>
                  </a:cubicBezTo>
                  <a:cubicBezTo>
                    <a:pt x="1183" y="1095"/>
                    <a:pt x="1184" y="1096"/>
                    <a:pt x="1184" y="1097"/>
                  </a:cubicBezTo>
                  <a:cubicBezTo>
                    <a:pt x="1186" y="1100"/>
                    <a:pt x="1186" y="1102"/>
                    <a:pt x="1185" y="1105"/>
                  </a:cubicBezTo>
                  <a:cubicBezTo>
                    <a:pt x="1185" y="1105"/>
                    <a:pt x="1185" y="1106"/>
                    <a:pt x="1185" y="1106"/>
                  </a:cubicBezTo>
                  <a:cubicBezTo>
                    <a:pt x="1185" y="1109"/>
                    <a:pt x="1186" y="1110"/>
                    <a:pt x="1189" y="1111"/>
                  </a:cubicBezTo>
                  <a:cubicBezTo>
                    <a:pt x="1189" y="1111"/>
                    <a:pt x="1190" y="1111"/>
                    <a:pt x="1190" y="1111"/>
                  </a:cubicBezTo>
                  <a:cubicBezTo>
                    <a:pt x="1190" y="1110"/>
                    <a:pt x="1190" y="1110"/>
                    <a:pt x="1190" y="1109"/>
                  </a:cubicBezTo>
                  <a:cubicBezTo>
                    <a:pt x="1190" y="1109"/>
                    <a:pt x="1190" y="1109"/>
                    <a:pt x="1190" y="1109"/>
                  </a:cubicBezTo>
                  <a:cubicBezTo>
                    <a:pt x="1186" y="1107"/>
                    <a:pt x="1186" y="1103"/>
                    <a:pt x="1186" y="1100"/>
                  </a:cubicBezTo>
                  <a:cubicBezTo>
                    <a:pt x="1186" y="1098"/>
                    <a:pt x="1186" y="1097"/>
                    <a:pt x="1188" y="1097"/>
                  </a:cubicBezTo>
                  <a:cubicBezTo>
                    <a:pt x="1188" y="1096"/>
                    <a:pt x="1188" y="1096"/>
                    <a:pt x="1189" y="1096"/>
                  </a:cubicBezTo>
                  <a:cubicBezTo>
                    <a:pt x="1191" y="1095"/>
                    <a:pt x="1193" y="1095"/>
                    <a:pt x="1194" y="1098"/>
                  </a:cubicBezTo>
                  <a:cubicBezTo>
                    <a:pt x="1195" y="1099"/>
                    <a:pt x="1196" y="1100"/>
                    <a:pt x="1197" y="1101"/>
                  </a:cubicBezTo>
                  <a:cubicBezTo>
                    <a:pt x="1198" y="1101"/>
                    <a:pt x="1198" y="1101"/>
                    <a:pt x="1198" y="1101"/>
                  </a:cubicBezTo>
                  <a:cubicBezTo>
                    <a:pt x="1199" y="1100"/>
                    <a:pt x="1199" y="1100"/>
                    <a:pt x="1198" y="1100"/>
                  </a:cubicBezTo>
                  <a:cubicBezTo>
                    <a:pt x="1198" y="1099"/>
                    <a:pt x="1197" y="1099"/>
                    <a:pt x="1197" y="1098"/>
                  </a:cubicBezTo>
                  <a:cubicBezTo>
                    <a:pt x="1196" y="1098"/>
                    <a:pt x="1196" y="1097"/>
                    <a:pt x="1196" y="1096"/>
                  </a:cubicBezTo>
                  <a:cubicBezTo>
                    <a:pt x="1197" y="1094"/>
                    <a:pt x="1198" y="1093"/>
                    <a:pt x="1199" y="1093"/>
                  </a:cubicBezTo>
                  <a:cubicBezTo>
                    <a:pt x="1200" y="1093"/>
                    <a:pt x="1200" y="1093"/>
                    <a:pt x="1201" y="1094"/>
                  </a:cubicBezTo>
                  <a:cubicBezTo>
                    <a:pt x="1201" y="1094"/>
                    <a:pt x="1201" y="1095"/>
                    <a:pt x="1201" y="1095"/>
                  </a:cubicBezTo>
                  <a:cubicBezTo>
                    <a:pt x="1202" y="1097"/>
                    <a:pt x="1202" y="1098"/>
                    <a:pt x="1203" y="1099"/>
                  </a:cubicBezTo>
                  <a:cubicBezTo>
                    <a:pt x="1205" y="1100"/>
                    <a:pt x="1205" y="1100"/>
                    <a:pt x="1209" y="1100"/>
                  </a:cubicBezTo>
                  <a:cubicBezTo>
                    <a:pt x="1206" y="1099"/>
                    <a:pt x="1205" y="1097"/>
                    <a:pt x="1204" y="1095"/>
                  </a:cubicBezTo>
                  <a:cubicBezTo>
                    <a:pt x="1204" y="1095"/>
                    <a:pt x="1204" y="1094"/>
                    <a:pt x="1204" y="1093"/>
                  </a:cubicBezTo>
                  <a:cubicBezTo>
                    <a:pt x="1205" y="1092"/>
                    <a:pt x="1206" y="1091"/>
                    <a:pt x="1208" y="1090"/>
                  </a:cubicBezTo>
                  <a:cubicBezTo>
                    <a:pt x="1209" y="1089"/>
                    <a:pt x="1210" y="1089"/>
                    <a:pt x="1211" y="1090"/>
                  </a:cubicBezTo>
                  <a:cubicBezTo>
                    <a:pt x="1211" y="1091"/>
                    <a:pt x="1212" y="1092"/>
                    <a:pt x="1213" y="1093"/>
                  </a:cubicBezTo>
                  <a:cubicBezTo>
                    <a:pt x="1214" y="1094"/>
                    <a:pt x="1216" y="1094"/>
                    <a:pt x="1217" y="1094"/>
                  </a:cubicBezTo>
                  <a:cubicBezTo>
                    <a:pt x="1219" y="1093"/>
                    <a:pt x="1220" y="1092"/>
                    <a:pt x="1221" y="1090"/>
                  </a:cubicBezTo>
                  <a:cubicBezTo>
                    <a:pt x="1222" y="1089"/>
                    <a:pt x="1223" y="1089"/>
                    <a:pt x="1224" y="1090"/>
                  </a:cubicBezTo>
                  <a:cubicBezTo>
                    <a:pt x="1225" y="1091"/>
                    <a:pt x="1226" y="1092"/>
                    <a:pt x="1226" y="1092"/>
                  </a:cubicBezTo>
                  <a:cubicBezTo>
                    <a:pt x="1228" y="1094"/>
                    <a:pt x="1228" y="1095"/>
                    <a:pt x="1226" y="1097"/>
                  </a:cubicBezTo>
                  <a:cubicBezTo>
                    <a:pt x="1226" y="1097"/>
                    <a:pt x="1225" y="1098"/>
                    <a:pt x="1224" y="1098"/>
                  </a:cubicBezTo>
                  <a:cubicBezTo>
                    <a:pt x="1224" y="1099"/>
                    <a:pt x="1224" y="1100"/>
                    <a:pt x="1225" y="1100"/>
                  </a:cubicBezTo>
                  <a:cubicBezTo>
                    <a:pt x="1226" y="1101"/>
                    <a:pt x="1227" y="1102"/>
                    <a:pt x="1229" y="1103"/>
                  </a:cubicBezTo>
                  <a:cubicBezTo>
                    <a:pt x="1229" y="1104"/>
                    <a:pt x="1230" y="1103"/>
                    <a:pt x="1230" y="1103"/>
                  </a:cubicBezTo>
                  <a:cubicBezTo>
                    <a:pt x="1232" y="1102"/>
                    <a:pt x="1233" y="1100"/>
                    <a:pt x="1233" y="1098"/>
                  </a:cubicBezTo>
                  <a:cubicBezTo>
                    <a:pt x="1233" y="1097"/>
                    <a:pt x="1233" y="1096"/>
                    <a:pt x="1234" y="1095"/>
                  </a:cubicBezTo>
                  <a:cubicBezTo>
                    <a:pt x="1235" y="1094"/>
                    <a:pt x="1237" y="1094"/>
                    <a:pt x="1237" y="1096"/>
                  </a:cubicBezTo>
                  <a:cubicBezTo>
                    <a:pt x="1237" y="1096"/>
                    <a:pt x="1237" y="1096"/>
                    <a:pt x="1237" y="1097"/>
                  </a:cubicBezTo>
                  <a:cubicBezTo>
                    <a:pt x="1239" y="1099"/>
                    <a:pt x="1238" y="1101"/>
                    <a:pt x="1236" y="1103"/>
                  </a:cubicBezTo>
                  <a:cubicBezTo>
                    <a:pt x="1235" y="1103"/>
                    <a:pt x="1235" y="1104"/>
                    <a:pt x="1235" y="1105"/>
                  </a:cubicBezTo>
                  <a:cubicBezTo>
                    <a:pt x="1235" y="1106"/>
                    <a:pt x="1237" y="1106"/>
                    <a:pt x="1238" y="1106"/>
                  </a:cubicBezTo>
                  <a:cubicBezTo>
                    <a:pt x="1239" y="1105"/>
                    <a:pt x="1239" y="1105"/>
                    <a:pt x="1240" y="1104"/>
                  </a:cubicBezTo>
                  <a:cubicBezTo>
                    <a:pt x="1240" y="1104"/>
                    <a:pt x="1241" y="1103"/>
                    <a:pt x="1242" y="1103"/>
                  </a:cubicBezTo>
                  <a:cubicBezTo>
                    <a:pt x="1244" y="1103"/>
                    <a:pt x="1245" y="1104"/>
                    <a:pt x="1245" y="1106"/>
                  </a:cubicBezTo>
                  <a:cubicBezTo>
                    <a:pt x="1244" y="1107"/>
                    <a:pt x="1244" y="1107"/>
                    <a:pt x="1244" y="1107"/>
                  </a:cubicBezTo>
                  <a:cubicBezTo>
                    <a:pt x="1243" y="1109"/>
                    <a:pt x="1243" y="1110"/>
                    <a:pt x="1245" y="1112"/>
                  </a:cubicBezTo>
                  <a:cubicBezTo>
                    <a:pt x="1245" y="1112"/>
                    <a:pt x="1245" y="1112"/>
                    <a:pt x="1246" y="1113"/>
                  </a:cubicBezTo>
                  <a:cubicBezTo>
                    <a:pt x="1247" y="1115"/>
                    <a:pt x="1248" y="1115"/>
                    <a:pt x="1250" y="1113"/>
                  </a:cubicBezTo>
                  <a:cubicBezTo>
                    <a:pt x="1251" y="1112"/>
                    <a:pt x="1252" y="1111"/>
                    <a:pt x="1251" y="1110"/>
                  </a:cubicBezTo>
                  <a:cubicBezTo>
                    <a:pt x="1251" y="1109"/>
                    <a:pt x="1251" y="1108"/>
                    <a:pt x="1251" y="1107"/>
                  </a:cubicBezTo>
                  <a:cubicBezTo>
                    <a:pt x="1252" y="1106"/>
                    <a:pt x="1252" y="1105"/>
                    <a:pt x="1251" y="1105"/>
                  </a:cubicBezTo>
                  <a:cubicBezTo>
                    <a:pt x="1251" y="1105"/>
                    <a:pt x="1250" y="1104"/>
                    <a:pt x="1250" y="1104"/>
                  </a:cubicBezTo>
                  <a:cubicBezTo>
                    <a:pt x="1250" y="1103"/>
                    <a:pt x="1250" y="1102"/>
                    <a:pt x="1251" y="1101"/>
                  </a:cubicBezTo>
                  <a:cubicBezTo>
                    <a:pt x="1252" y="1101"/>
                    <a:pt x="1253" y="1101"/>
                    <a:pt x="1253" y="1100"/>
                  </a:cubicBezTo>
                  <a:cubicBezTo>
                    <a:pt x="1255" y="1099"/>
                    <a:pt x="1256" y="1100"/>
                    <a:pt x="1256" y="1102"/>
                  </a:cubicBezTo>
                  <a:cubicBezTo>
                    <a:pt x="1256" y="1103"/>
                    <a:pt x="1256" y="1104"/>
                    <a:pt x="1256" y="1105"/>
                  </a:cubicBezTo>
                  <a:cubicBezTo>
                    <a:pt x="1256" y="1106"/>
                    <a:pt x="1255" y="1107"/>
                    <a:pt x="1255" y="1107"/>
                  </a:cubicBezTo>
                  <a:cubicBezTo>
                    <a:pt x="1255" y="1108"/>
                    <a:pt x="1255" y="1109"/>
                    <a:pt x="1255" y="1109"/>
                  </a:cubicBezTo>
                  <a:cubicBezTo>
                    <a:pt x="1256" y="1112"/>
                    <a:pt x="1258" y="1113"/>
                    <a:pt x="1261" y="1115"/>
                  </a:cubicBezTo>
                  <a:cubicBezTo>
                    <a:pt x="1262" y="1115"/>
                    <a:pt x="1263" y="1115"/>
                    <a:pt x="1263" y="1114"/>
                  </a:cubicBezTo>
                  <a:cubicBezTo>
                    <a:pt x="1263" y="1112"/>
                    <a:pt x="1263" y="1111"/>
                    <a:pt x="1263" y="1110"/>
                  </a:cubicBezTo>
                  <a:cubicBezTo>
                    <a:pt x="1264" y="1108"/>
                    <a:pt x="1264" y="1108"/>
                    <a:pt x="1262" y="1108"/>
                  </a:cubicBezTo>
                  <a:cubicBezTo>
                    <a:pt x="1261" y="1108"/>
                    <a:pt x="1260" y="1107"/>
                    <a:pt x="1259" y="1106"/>
                  </a:cubicBezTo>
                  <a:cubicBezTo>
                    <a:pt x="1259" y="1104"/>
                    <a:pt x="1258" y="1103"/>
                    <a:pt x="1258" y="1101"/>
                  </a:cubicBezTo>
                  <a:cubicBezTo>
                    <a:pt x="1259" y="1100"/>
                    <a:pt x="1261" y="1099"/>
                    <a:pt x="1262" y="1099"/>
                  </a:cubicBezTo>
                  <a:cubicBezTo>
                    <a:pt x="1263" y="1100"/>
                    <a:pt x="1263" y="1100"/>
                    <a:pt x="1263" y="1100"/>
                  </a:cubicBezTo>
                  <a:cubicBezTo>
                    <a:pt x="1263" y="1102"/>
                    <a:pt x="1263" y="1103"/>
                    <a:pt x="1263" y="1104"/>
                  </a:cubicBezTo>
                  <a:cubicBezTo>
                    <a:pt x="1264" y="1104"/>
                    <a:pt x="1264" y="1104"/>
                    <a:pt x="1264" y="1104"/>
                  </a:cubicBezTo>
                  <a:cubicBezTo>
                    <a:pt x="1265" y="1103"/>
                    <a:pt x="1266" y="1103"/>
                    <a:pt x="1267" y="1103"/>
                  </a:cubicBezTo>
                  <a:cubicBezTo>
                    <a:pt x="1268" y="1104"/>
                    <a:pt x="1268" y="1105"/>
                    <a:pt x="1268" y="1106"/>
                  </a:cubicBezTo>
                  <a:cubicBezTo>
                    <a:pt x="1267" y="1107"/>
                    <a:pt x="1267" y="1108"/>
                    <a:pt x="1267" y="1109"/>
                  </a:cubicBezTo>
                  <a:cubicBezTo>
                    <a:pt x="1266" y="1111"/>
                    <a:pt x="1265" y="1114"/>
                    <a:pt x="1266" y="1117"/>
                  </a:cubicBezTo>
                  <a:cubicBezTo>
                    <a:pt x="1266" y="1118"/>
                    <a:pt x="1266" y="1118"/>
                    <a:pt x="1265" y="1119"/>
                  </a:cubicBezTo>
                  <a:cubicBezTo>
                    <a:pt x="1265" y="1120"/>
                    <a:pt x="1265" y="1121"/>
                    <a:pt x="1265" y="1121"/>
                  </a:cubicBezTo>
                  <a:cubicBezTo>
                    <a:pt x="1266" y="1122"/>
                    <a:pt x="1266" y="1122"/>
                    <a:pt x="1267" y="1122"/>
                  </a:cubicBezTo>
                  <a:cubicBezTo>
                    <a:pt x="1267" y="1122"/>
                    <a:pt x="1268" y="1122"/>
                    <a:pt x="1268" y="1122"/>
                  </a:cubicBezTo>
                  <a:cubicBezTo>
                    <a:pt x="1270" y="1119"/>
                    <a:pt x="1271" y="1117"/>
                    <a:pt x="1270" y="1113"/>
                  </a:cubicBezTo>
                  <a:cubicBezTo>
                    <a:pt x="1270" y="1112"/>
                    <a:pt x="1270" y="1110"/>
                    <a:pt x="1271" y="1108"/>
                  </a:cubicBezTo>
                  <a:cubicBezTo>
                    <a:pt x="1271" y="1108"/>
                    <a:pt x="1272" y="1107"/>
                    <a:pt x="1273" y="1107"/>
                  </a:cubicBezTo>
                  <a:cubicBezTo>
                    <a:pt x="1273" y="1107"/>
                    <a:pt x="1274" y="1108"/>
                    <a:pt x="1274" y="1108"/>
                  </a:cubicBezTo>
                  <a:cubicBezTo>
                    <a:pt x="1274" y="1110"/>
                    <a:pt x="1275" y="1112"/>
                    <a:pt x="1277" y="1113"/>
                  </a:cubicBezTo>
                  <a:cubicBezTo>
                    <a:pt x="1280" y="1114"/>
                    <a:pt x="1279" y="1116"/>
                    <a:pt x="1278" y="1118"/>
                  </a:cubicBezTo>
                  <a:cubicBezTo>
                    <a:pt x="1277" y="1119"/>
                    <a:pt x="1277" y="1119"/>
                    <a:pt x="1276" y="1119"/>
                  </a:cubicBezTo>
                  <a:cubicBezTo>
                    <a:pt x="1275" y="1121"/>
                    <a:pt x="1274" y="1122"/>
                    <a:pt x="1274" y="1123"/>
                  </a:cubicBezTo>
                  <a:cubicBezTo>
                    <a:pt x="1274" y="1125"/>
                    <a:pt x="1273" y="1126"/>
                    <a:pt x="1273" y="1127"/>
                  </a:cubicBezTo>
                  <a:cubicBezTo>
                    <a:pt x="1273" y="1127"/>
                    <a:pt x="1273" y="1127"/>
                    <a:pt x="1273" y="1127"/>
                  </a:cubicBezTo>
                  <a:cubicBezTo>
                    <a:pt x="1273" y="1127"/>
                    <a:pt x="1274" y="1127"/>
                    <a:pt x="1274" y="1127"/>
                  </a:cubicBezTo>
                  <a:cubicBezTo>
                    <a:pt x="1275" y="1126"/>
                    <a:pt x="1276" y="1127"/>
                    <a:pt x="1277" y="1128"/>
                  </a:cubicBezTo>
                  <a:cubicBezTo>
                    <a:pt x="1277" y="1128"/>
                    <a:pt x="1277" y="1129"/>
                    <a:pt x="1277" y="1130"/>
                  </a:cubicBezTo>
                  <a:cubicBezTo>
                    <a:pt x="1276" y="1131"/>
                    <a:pt x="1276" y="1131"/>
                    <a:pt x="1277" y="1132"/>
                  </a:cubicBezTo>
                  <a:cubicBezTo>
                    <a:pt x="1277" y="1132"/>
                    <a:pt x="1278" y="1131"/>
                    <a:pt x="1278" y="1131"/>
                  </a:cubicBezTo>
                  <a:cubicBezTo>
                    <a:pt x="1280" y="1131"/>
                    <a:pt x="1280" y="1132"/>
                    <a:pt x="1280" y="1133"/>
                  </a:cubicBezTo>
                  <a:cubicBezTo>
                    <a:pt x="1280" y="1134"/>
                    <a:pt x="1280" y="1135"/>
                    <a:pt x="1280" y="1136"/>
                  </a:cubicBezTo>
                  <a:cubicBezTo>
                    <a:pt x="1281" y="1136"/>
                    <a:pt x="1281" y="1137"/>
                    <a:pt x="1282" y="1137"/>
                  </a:cubicBezTo>
                  <a:cubicBezTo>
                    <a:pt x="1282" y="1137"/>
                    <a:pt x="1282" y="1137"/>
                    <a:pt x="1282" y="1137"/>
                  </a:cubicBezTo>
                  <a:cubicBezTo>
                    <a:pt x="1281" y="1135"/>
                    <a:pt x="1281" y="1133"/>
                    <a:pt x="1282" y="1131"/>
                  </a:cubicBezTo>
                  <a:cubicBezTo>
                    <a:pt x="1282" y="1130"/>
                    <a:pt x="1282" y="1129"/>
                    <a:pt x="1282" y="1127"/>
                  </a:cubicBezTo>
                  <a:cubicBezTo>
                    <a:pt x="1283" y="1127"/>
                    <a:pt x="1283" y="1126"/>
                    <a:pt x="1283" y="1126"/>
                  </a:cubicBezTo>
                  <a:cubicBezTo>
                    <a:pt x="1284" y="1125"/>
                    <a:pt x="1285" y="1125"/>
                    <a:pt x="1285" y="1126"/>
                  </a:cubicBezTo>
                  <a:cubicBezTo>
                    <a:pt x="1286" y="1126"/>
                    <a:pt x="1286" y="1127"/>
                    <a:pt x="1286" y="1127"/>
                  </a:cubicBezTo>
                  <a:cubicBezTo>
                    <a:pt x="1286" y="1128"/>
                    <a:pt x="1286" y="1129"/>
                    <a:pt x="1287" y="1129"/>
                  </a:cubicBezTo>
                  <a:cubicBezTo>
                    <a:pt x="1289" y="1130"/>
                    <a:pt x="1290" y="1131"/>
                    <a:pt x="1291" y="1132"/>
                  </a:cubicBezTo>
                  <a:cubicBezTo>
                    <a:pt x="1292" y="1131"/>
                    <a:pt x="1292" y="1130"/>
                    <a:pt x="1292" y="1130"/>
                  </a:cubicBezTo>
                  <a:cubicBezTo>
                    <a:pt x="1293" y="1128"/>
                    <a:pt x="1293" y="1127"/>
                    <a:pt x="1295" y="1126"/>
                  </a:cubicBezTo>
                  <a:cubicBezTo>
                    <a:pt x="1297" y="1126"/>
                    <a:pt x="1298" y="1127"/>
                    <a:pt x="1299" y="1129"/>
                  </a:cubicBezTo>
                  <a:cubicBezTo>
                    <a:pt x="1300" y="1130"/>
                    <a:pt x="1301" y="1131"/>
                    <a:pt x="1301" y="1132"/>
                  </a:cubicBezTo>
                  <a:cubicBezTo>
                    <a:pt x="1302" y="1132"/>
                    <a:pt x="1302" y="1132"/>
                    <a:pt x="1302" y="1133"/>
                  </a:cubicBezTo>
                  <a:cubicBezTo>
                    <a:pt x="1303" y="1133"/>
                    <a:pt x="1303" y="1133"/>
                    <a:pt x="1304" y="1133"/>
                  </a:cubicBezTo>
                  <a:cubicBezTo>
                    <a:pt x="1304" y="1133"/>
                    <a:pt x="1304" y="1132"/>
                    <a:pt x="1304" y="1132"/>
                  </a:cubicBezTo>
                  <a:cubicBezTo>
                    <a:pt x="1304" y="1131"/>
                    <a:pt x="1304" y="1131"/>
                    <a:pt x="1304" y="1130"/>
                  </a:cubicBezTo>
                  <a:cubicBezTo>
                    <a:pt x="1304" y="1129"/>
                    <a:pt x="1304" y="1128"/>
                    <a:pt x="1305" y="1127"/>
                  </a:cubicBezTo>
                  <a:cubicBezTo>
                    <a:pt x="1307" y="1125"/>
                    <a:pt x="1309" y="1126"/>
                    <a:pt x="1309" y="1128"/>
                  </a:cubicBezTo>
                  <a:cubicBezTo>
                    <a:pt x="1310" y="1129"/>
                    <a:pt x="1310" y="1130"/>
                    <a:pt x="1310" y="1131"/>
                  </a:cubicBezTo>
                  <a:cubicBezTo>
                    <a:pt x="1310" y="1132"/>
                    <a:pt x="1311" y="1133"/>
                    <a:pt x="1312" y="1133"/>
                  </a:cubicBezTo>
                  <a:cubicBezTo>
                    <a:pt x="1315" y="1133"/>
                    <a:pt x="1317" y="1134"/>
                    <a:pt x="1318" y="1136"/>
                  </a:cubicBezTo>
                  <a:cubicBezTo>
                    <a:pt x="1319" y="1136"/>
                    <a:pt x="1319" y="1136"/>
                    <a:pt x="1320" y="1136"/>
                  </a:cubicBezTo>
                  <a:cubicBezTo>
                    <a:pt x="1320" y="1135"/>
                    <a:pt x="1320" y="1135"/>
                    <a:pt x="1320" y="1134"/>
                  </a:cubicBezTo>
                  <a:cubicBezTo>
                    <a:pt x="1320" y="1133"/>
                    <a:pt x="1319" y="1132"/>
                    <a:pt x="1319" y="1130"/>
                  </a:cubicBezTo>
                  <a:cubicBezTo>
                    <a:pt x="1319" y="1129"/>
                    <a:pt x="1320" y="1129"/>
                    <a:pt x="1320" y="1129"/>
                  </a:cubicBezTo>
                  <a:cubicBezTo>
                    <a:pt x="1321" y="1129"/>
                    <a:pt x="1323" y="1130"/>
                    <a:pt x="1324" y="1130"/>
                  </a:cubicBezTo>
                  <a:cubicBezTo>
                    <a:pt x="1323" y="1128"/>
                    <a:pt x="1321" y="1127"/>
                    <a:pt x="1320" y="1126"/>
                  </a:cubicBezTo>
                  <a:cubicBezTo>
                    <a:pt x="1318" y="1125"/>
                    <a:pt x="1317" y="1124"/>
                    <a:pt x="1317" y="1122"/>
                  </a:cubicBezTo>
                  <a:cubicBezTo>
                    <a:pt x="1317" y="1121"/>
                    <a:pt x="1317" y="1120"/>
                    <a:pt x="1317" y="1119"/>
                  </a:cubicBezTo>
                  <a:cubicBezTo>
                    <a:pt x="1316" y="1117"/>
                    <a:pt x="1315" y="1115"/>
                    <a:pt x="1313" y="1113"/>
                  </a:cubicBezTo>
                  <a:cubicBezTo>
                    <a:pt x="1312" y="1112"/>
                    <a:pt x="1310" y="1110"/>
                    <a:pt x="1309" y="1109"/>
                  </a:cubicBezTo>
                  <a:cubicBezTo>
                    <a:pt x="1308" y="1108"/>
                    <a:pt x="1306" y="1108"/>
                    <a:pt x="1306" y="1109"/>
                  </a:cubicBezTo>
                  <a:cubicBezTo>
                    <a:pt x="1305" y="1111"/>
                    <a:pt x="1306" y="1113"/>
                    <a:pt x="1305" y="1113"/>
                  </a:cubicBezTo>
                  <a:cubicBezTo>
                    <a:pt x="1303" y="1113"/>
                    <a:pt x="1301" y="1114"/>
                    <a:pt x="1299" y="1113"/>
                  </a:cubicBezTo>
                  <a:cubicBezTo>
                    <a:pt x="1299" y="1113"/>
                    <a:pt x="1298" y="1112"/>
                    <a:pt x="1298" y="1112"/>
                  </a:cubicBezTo>
                  <a:cubicBezTo>
                    <a:pt x="1296" y="1111"/>
                    <a:pt x="1295" y="1111"/>
                    <a:pt x="1293" y="1113"/>
                  </a:cubicBezTo>
                  <a:cubicBezTo>
                    <a:pt x="1292" y="1114"/>
                    <a:pt x="1291" y="1114"/>
                    <a:pt x="1290" y="1113"/>
                  </a:cubicBezTo>
                  <a:cubicBezTo>
                    <a:pt x="1289" y="1112"/>
                    <a:pt x="1289" y="1112"/>
                    <a:pt x="1288" y="1113"/>
                  </a:cubicBezTo>
                  <a:cubicBezTo>
                    <a:pt x="1287" y="1114"/>
                    <a:pt x="1287" y="1115"/>
                    <a:pt x="1287" y="1117"/>
                  </a:cubicBezTo>
                  <a:cubicBezTo>
                    <a:pt x="1286" y="1118"/>
                    <a:pt x="1286" y="1119"/>
                    <a:pt x="1284" y="1119"/>
                  </a:cubicBezTo>
                  <a:cubicBezTo>
                    <a:pt x="1283" y="1120"/>
                    <a:pt x="1282" y="1119"/>
                    <a:pt x="1282" y="1118"/>
                  </a:cubicBezTo>
                  <a:cubicBezTo>
                    <a:pt x="1282" y="1117"/>
                    <a:pt x="1282" y="1116"/>
                    <a:pt x="1282" y="1114"/>
                  </a:cubicBezTo>
                  <a:cubicBezTo>
                    <a:pt x="1282" y="1113"/>
                    <a:pt x="1282" y="1112"/>
                    <a:pt x="1284" y="1112"/>
                  </a:cubicBezTo>
                  <a:cubicBezTo>
                    <a:pt x="1285" y="1111"/>
                    <a:pt x="1285" y="1110"/>
                    <a:pt x="1284" y="1109"/>
                  </a:cubicBezTo>
                  <a:cubicBezTo>
                    <a:pt x="1283" y="1108"/>
                    <a:pt x="1284" y="1106"/>
                    <a:pt x="1285" y="1105"/>
                  </a:cubicBezTo>
                  <a:cubicBezTo>
                    <a:pt x="1286" y="1104"/>
                    <a:pt x="1288" y="1104"/>
                    <a:pt x="1289" y="1105"/>
                  </a:cubicBezTo>
                  <a:cubicBezTo>
                    <a:pt x="1290" y="1106"/>
                    <a:pt x="1290" y="1106"/>
                    <a:pt x="1291" y="1105"/>
                  </a:cubicBezTo>
                  <a:cubicBezTo>
                    <a:pt x="1292" y="1104"/>
                    <a:pt x="1293" y="1104"/>
                    <a:pt x="1294" y="1106"/>
                  </a:cubicBezTo>
                  <a:cubicBezTo>
                    <a:pt x="1295" y="1107"/>
                    <a:pt x="1295" y="1108"/>
                    <a:pt x="1296" y="1109"/>
                  </a:cubicBezTo>
                  <a:cubicBezTo>
                    <a:pt x="1297" y="1110"/>
                    <a:pt x="1298" y="1110"/>
                    <a:pt x="1300" y="1109"/>
                  </a:cubicBezTo>
                  <a:cubicBezTo>
                    <a:pt x="1300" y="1109"/>
                    <a:pt x="1301" y="1108"/>
                    <a:pt x="1301" y="1108"/>
                  </a:cubicBezTo>
                  <a:cubicBezTo>
                    <a:pt x="1301" y="1107"/>
                    <a:pt x="1301" y="1107"/>
                    <a:pt x="1301" y="1107"/>
                  </a:cubicBezTo>
                  <a:cubicBezTo>
                    <a:pt x="1300" y="1107"/>
                    <a:pt x="1299" y="1107"/>
                    <a:pt x="1298" y="1107"/>
                  </a:cubicBezTo>
                  <a:cubicBezTo>
                    <a:pt x="1297" y="1106"/>
                    <a:pt x="1296" y="1105"/>
                    <a:pt x="1297" y="1105"/>
                  </a:cubicBezTo>
                  <a:cubicBezTo>
                    <a:pt x="1298" y="1104"/>
                    <a:pt x="1299" y="1102"/>
                    <a:pt x="1300" y="1101"/>
                  </a:cubicBezTo>
                  <a:cubicBezTo>
                    <a:pt x="1300" y="1101"/>
                    <a:pt x="1300" y="1100"/>
                    <a:pt x="1300" y="1100"/>
                  </a:cubicBezTo>
                  <a:cubicBezTo>
                    <a:pt x="1301" y="1100"/>
                    <a:pt x="1302" y="1100"/>
                    <a:pt x="1303" y="1101"/>
                  </a:cubicBezTo>
                  <a:cubicBezTo>
                    <a:pt x="1303" y="1102"/>
                    <a:pt x="1303" y="1103"/>
                    <a:pt x="1303" y="1103"/>
                  </a:cubicBezTo>
                  <a:cubicBezTo>
                    <a:pt x="1304" y="1104"/>
                    <a:pt x="1305" y="1105"/>
                    <a:pt x="1306" y="1104"/>
                  </a:cubicBezTo>
                  <a:cubicBezTo>
                    <a:pt x="1307" y="1103"/>
                    <a:pt x="1307" y="1103"/>
                    <a:pt x="1306" y="1102"/>
                  </a:cubicBezTo>
                  <a:cubicBezTo>
                    <a:pt x="1306" y="1101"/>
                    <a:pt x="1306" y="1101"/>
                    <a:pt x="1305" y="1100"/>
                  </a:cubicBezTo>
                  <a:cubicBezTo>
                    <a:pt x="1304" y="1099"/>
                    <a:pt x="1303" y="1097"/>
                    <a:pt x="1304" y="1095"/>
                  </a:cubicBezTo>
                  <a:cubicBezTo>
                    <a:pt x="1304" y="1094"/>
                    <a:pt x="1303" y="1092"/>
                    <a:pt x="1302" y="1092"/>
                  </a:cubicBezTo>
                  <a:cubicBezTo>
                    <a:pt x="1301" y="1091"/>
                    <a:pt x="1301" y="1090"/>
                    <a:pt x="1300" y="1089"/>
                  </a:cubicBezTo>
                  <a:cubicBezTo>
                    <a:pt x="1300" y="1088"/>
                    <a:pt x="1300" y="1088"/>
                    <a:pt x="1300" y="1088"/>
                  </a:cubicBezTo>
                  <a:cubicBezTo>
                    <a:pt x="1301" y="1087"/>
                    <a:pt x="1301" y="1087"/>
                    <a:pt x="1302" y="1087"/>
                  </a:cubicBezTo>
                  <a:cubicBezTo>
                    <a:pt x="1303" y="1087"/>
                    <a:pt x="1304" y="1088"/>
                    <a:pt x="1305" y="1089"/>
                  </a:cubicBezTo>
                  <a:cubicBezTo>
                    <a:pt x="1305" y="1091"/>
                    <a:pt x="1306" y="1092"/>
                    <a:pt x="1308" y="1092"/>
                  </a:cubicBezTo>
                  <a:cubicBezTo>
                    <a:pt x="1310" y="1092"/>
                    <a:pt x="1310" y="1094"/>
                    <a:pt x="1311" y="1095"/>
                  </a:cubicBezTo>
                  <a:cubicBezTo>
                    <a:pt x="1311" y="1096"/>
                    <a:pt x="1311" y="1097"/>
                    <a:pt x="1313" y="1097"/>
                  </a:cubicBezTo>
                  <a:cubicBezTo>
                    <a:pt x="1314" y="1097"/>
                    <a:pt x="1314" y="1098"/>
                    <a:pt x="1315" y="1099"/>
                  </a:cubicBezTo>
                  <a:cubicBezTo>
                    <a:pt x="1315" y="1099"/>
                    <a:pt x="1316" y="1100"/>
                    <a:pt x="1316" y="1099"/>
                  </a:cubicBezTo>
                  <a:cubicBezTo>
                    <a:pt x="1318" y="1098"/>
                    <a:pt x="1319" y="1100"/>
                    <a:pt x="1320" y="1101"/>
                  </a:cubicBezTo>
                  <a:cubicBezTo>
                    <a:pt x="1320" y="1102"/>
                    <a:pt x="1320" y="1102"/>
                    <a:pt x="1321" y="1102"/>
                  </a:cubicBezTo>
                  <a:cubicBezTo>
                    <a:pt x="1324" y="1103"/>
                    <a:pt x="1324" y="1105"/>
                    <a:pt x="1325" y="1108"/>
                  </a:cubicBezTo>
                  <a:cubicBezTo>
                    <a:pt x="1325" y="1109"/>
                    <a:pt x="1325" y="1110"/>
                    <a:pt x="1324" y="1111"/>
                  </a:cubicBezTo>
                  <a:cubicBezTo>
                    <a:pt x="1323" y="1113"/>
                    <a:pt x="1322" y="1114"/>
                    <a:pt x="1322" y="1115"/>
                  </a:cubicBezTo>
                  <a:cubicBezTo>
                    <a:pt x="1322" y="1116"/>
                    <a:pt x="1322" y="1116"/>
                    <a:pt x="1322" y="1117"/>
                  </a:cubicBezTo>
                  <a:cubicBezTo>
                    <a:pt x="1323" y="1117"/>
                    <a:pt x="1323" y="1116"/>
                    <a:pt x="1323" y="1116"/>
                  </a:cubicBezTo>
                  <a:cubicBezTo>
                    <a:pt x="1324" y="1116"/>
                    <a:pt x="1324" y="1115"/>
                    <a:pt x="1324" y="1114"/>
                  </a:cubicBezTo>
                  <a:cubicBezTo>
                    <a:pt x="1325" y="1114"/>
                    <a:pt x="1325" y="1113"/>
                    <a:pt x="1326" y="1112"/>
                  </a:cubicBezTo>
                  <a:cubicBezTo>
                    <a:pt x="1327" y="1111"/>
                    <a:pt x="1327" y="1110"/>
                    <a:pt x="1327" y="1108"/>
                  </a:cubicBezTo>
                  <a:cubicBezTo>
                    <a:pt x="1327" y="1107"/>
                    <a:pt x="1328" y="1107"/>
                    <a:pt x="1328" y="1106"/>
                  </a:cubicBezTo>
                  <a:cubicBezTo>
                    <a:pt x="1329" y="1105"/>
                    <a:pt x="1331" y="1105"/>
                    <a:pt x="1331" y="1106"/>
                  </a:cubicBezTo>
                  <a:cubicBezTo>
                    <a:pt x="1332" y="1109"/>
                    <a:pt x="1333" y="1111"/>
                    <a:pt x="1332" y="1114"/>
                  </a:cubicBezTo>
                  <a:cubicBezTo>
                    <a:pt x="1331" y="1116"/>
                    <a:pt x="1332" y="1118"/>
                    <a:pt x="1333" y="1120"/>
                  </a:cubicBezTo>
                  <a:cubicBezTo>
                    <a:pt x="1334" y="1121"/>
                    <a:pt x="1335" y="1122"/>
                    <a:pt x="1335" y="1124"/>
                  </a:cubicBezTo>
                  <a:cubicBezTo>
                    <a:pt x="1337" y="1124"/>
                    <a:pt x="1338" y="1123"/>
                    <a:pt x="1338" y="1121"/>
                  </a:cubicBezTo>
                  <a:cubicBezTo>
                    <a:pt x="1338" y="1120"/>
                    <a:pt x="1338" y="1119"/>
                    <a:pt x="1338" y="1118"/>
                  </a:cubicBezTo>
                  <a:cubicBezTo>
                    <a:pt x="1338" y="1117"/>
                    <a:pt x="1339" y="1116"/>
                    <a:pt x="1339" y="1115"/>
                  </a:cubicBezTo>
                  <a:cubicBezTo>
                    <a:pt x="1341" y="1114"/>
                    <a:pt x="1342" y="1114"/>
                    <a:pt x="1343" y="1115"/>
                  </a:cubicBezTo>
                  <a:cubicBezTo>
                    <a:pt x="1344" y="1116"/>
                    <a:pt x="1344" y="1117"/>
                    <a:pt x="1345" y="1117"/>
                  </a:cubicBezTo>
                  <a:cubicBezTo>
                    <a:pt x="1348" y="1115"/>
                    <a:pt x="1348" y="1115"/>
                    <a:pt x="1351" y="1115"/>
                  </a:cubicBezTo>
                  <a:cubicBezTo>
                    <a:pt x="1352" y="1115"/>
                    <a:pt x="1353" y="1115"/>
                    <a:pt x="1353" y="1115"/>
                  </a:cubicBezTo>
                  <a:cubicBezTo>
                    <a:pt x="1353" y="1115"/>
                    <a:pt x="1354" y="1115"/>
                    <a:pt x="1354" y="1115"/>
                  </a:cubicBezTo>
                  <a:cubicBezTo>
                    <a:pt x="1354" y="1114"/>
                    <a:pt x="1353" y="1114"/>
                    <a:pt x="1352" y="1114"/>
                  </a:cubicBezTo>
                  <a:cubicBezTo>
                    <a:pt x="1351" y="1113"/>
                    <a:pt x="1350" y="1113"/>
                    <a:pt x="1350" y="1112"/>
                  </a:cubicBezTo>
                  <a:cubicBezTo>
                    <a:pt x="1349" y="1112"/>
                    <a:pt x="1348" y="1111"/>
                    <a:pt x="1347" y="1111"/>
                  </a:cubicBezTo>
                  <a:cubicBezTo>
                    <a:pt x="1347" y="1111"/>
                    <a:pt x="1346" y="1111"/>
                    <a:pt x="1345" y="1110"/>
                  </a:cubicBezTo>
                  <a:cubicBezTo>
                    <a:pt x="1343" y="1110"/>
                    <a:pt x="1341" y="1109"/>
                    <a:pt x="1340" y="1106"/>
                  </a:cubicBezTo>
                  <a:cubicBezTo>
                    <a:pt x="1340" y="1106"/>
                    <a:pt x="1340" y="1105"/>
                    <a:pt x="1339" y="1105"/>
                  </a:cubicBezTo>
                  <a:cubicBezTo>
                    <a:pt x="1337" y="1103"/>
                    <a:pt x="1338" y="1100"/>
                    <a:pt x="1338" y="1098"/>
                  </a:cubicBezTo>
                  <a:cubicBezTo>
                    <a:pt x="1339" y="1097"/>
                    <a:pt x="1339" y="1095"/>
                    <a:pt x="1340" y="1094"/>
                  </a:cubicBezTo>
                  <a:cubicBezTo>
                    <a:pt x="1341" y="1094"/>
                    <a:pt x="1342" y="1095"/>
                    <a:pt x="1343" y="1095"/>
                  </a:cubicBezTo>
                  <a:cubicBezTo>
                    <a:pt x="1344" y="1095"/>
                    <a:pt x="1345" y="1096"/>
                    <a:pt x="1345" y="1097"/>
                  </a:cubicBezTo>
                  <a:cubicBezTo>
                    <a:pt x="1345" y="1098"/>
                    <a:pt x="1345" y="1098"/>
                    <a:pt x="1346" y="1098"/>
                  </a:cubicBezTo>
                  <a:cubicBezTo>
                    <a:pt x="1346" y="1097"/>
                    <a:pt x="1347" y="1096"/>
                    <a:pt x="1347" y="1096"/>
                  </a:cubicBezTo>
                  <a:cubicBezTo>
                    <a:pt x="1348" y="1094"/>
                    <a:pt x="1349" y="1093"/>
                    <a:pt x="1349" y="1091"/>
                  </a:cubicBezTo>
                  <a:cubicBezTo>
                    <a:pt x="1349" y="1090"/>
                    <a:pt x="1350" y="1090"/>
                    <a:pt x="1351" y="1090"/>
                  </a:cubicBezTo>
                  <a:cubicBezTo>
                    <a:pt x="1352" y="1090"/>
                    <a:pt x="1353" y="1090"/>
                    <a:pt x="1353" y="1092"/>
                  </a:cubicBezTo>
                  <a:cubicBezTo>
                    <a:pt x="1353" y="1093"/>
                    <a:pt x="1352" y="1095"/>
                    <a:pt x="1352" y="1097"/>
                  </a:cubicBezTo>
                  <a:cubicBezTo>
                    <a:pt x="1354" y="1096"/>
                    <a:pt x="1355" y="1094"/>
                    <a:pt x="1356" y="1093"/>
                  </a:cubicBezTo>
                  <a:cubicBezTo>
                    <a:pt x="1357" y="1092"/>
                    <a:pt x="1357" y="1092"/>
                    <a:pt x="1358" y="1093"/>
                  </a:cubicBezTo>
                  <a:cubicBezTo>
                    <a:pt x="1359" y="1095"/>
                    <a:pt x="1360" y="1096"/>
                    <a:pt x="1362" y="1097"/>
                  </a:cubicBezTo>
                  <a:cubicBezTo>
                    <a:pt x="1363" y="1096"/>
                    <a:pt x="1362" y="1096"/>
                    <a:pt x="1361" y="1095"/>
                  </a:cubicBezTo>
                  <a:cubicBezTo>
                    <a:pt x="1361" y="1095"/>
                    <a:pt x="1361" y="1094"/>
                    <a:pt x="1360" y="1094"/>
                  </a:cubicBezTo>
                  <a:cubicBezTo>
                    <a:pt x="1359" y="1093"/>
                    <a:pt x="1359" y="1091"/>
                    <a:pt x="1360" y="1090"/>
                  </a:cubicBezTo>
                  <a:cubicBezTo>
                    <a:pt x="1362" y="1088"/>
                    <a:pt x="1364" y="1088"/>
                    <a:pt x="1366" y="1090"/>
                  </a:cubicBezTo>
                  <a:cubicBezTo>
                    <a:pt x="1366" y="1091"/>
                    <a:pt x="1367" y="1091"/>
                    <a:pt x="1367" y="1092"/>
                  </a:cubicBezTo>
                  <a:cubicBezTo>
                    <a:pt x="1368" y="1092"/>
                    <a:pt x="1368" y="1093"/>
                    <a:pt x="1368" y="1093"/>
                  </a:cubicBezTo>
                  <a:cubicBezTo>
                    <a:pt x="1369" y="1092"/>
                    <a:pt x="1369" y="1092"/>
                    <a:pt x="1369" y="1091"/>
                  </a:cubicBezTo>
                  <a:cubicBezTo>
                    <a:pt x="1368" y="1090"/>
                    <a:pt x="1368" y="1090"/>
                    <a:pt x="1368" y="1089"/>
                  </a:cubicBezTo>
                  <a:cubicBezTo>
                    <a:pt x="1367" y="1087"/>
                    <a:pt x="1368" y="1086"/>
                    <a:pt x="1370" y="1087"/>
                  </a:cubicBezTo>
                  <a:cubicBezTo>
                    <a:pt x="1371" y="1087"/>
                    <a:pt x="1373" y="1087"/>
                    <a:pt x="1374" y="1088"/>
                  </a:cubicBezTo>
                  <a:cubicBezTo>
                    <a:pt x="1375" y="1088"/>
                    <a:pt x="1376" y="1088"/>
                    <a:pt x="1376" y="1087"/>
                  </a:cubicBezTo>
                  <a:cubicBezTo>
                    <a:pt x="1377" y="1085"/>
                    <a:pt x="1379" y="1084"/>
                    <a:pt x="1381" y="1082"/>
                  </a:cubicBezTo>
                  <a:cubicBezTo>
                    <a:pt x="1380" y="1081"/>
                    <a:pt x="1379" y="1081"/>
                    <a:pt x="1378" y="1080"/>
                  </a:cubicBezTo>
                  <a:cubicBezTo>
                    <a:pt x="1377" y="1078"/>
                    <a:pt x="1377" y="1075"/>
                    <a:pt x="1379" y="1073"/>
                  </a:cubicBezTo>
                  <a:cubicBezTo>
                    <a:pt x="1380" y="1073"/>
                    <a:pt x="1381" y="1072"/>
                    <a:pt x="1382" y="1072"/>
                  </a:cubicBezTo>
                  <a:cubicBezTo>
                    <a:pt x="1383" y="1071"/>
                    <a:pt x="1385" y="1071"/>
                    <a:pt x="1386" y="1072"/>
                  </a:cubicBezTo>
                  <a:cubicBezTo>
                    <a:pt x="1387" y="1073"/>
                    <a:pt x="1388" y="1074"/>
                    <a:pt x="1389" y="1075"/>
                  </a:cubicBezTo>
                  <a:cubicBezTo>
                    <a:pt x="1390" y="1076"/>
                    <a:pt x="1390" y="1077"/>
                    <a:pt x="1391" y="1078"/>
                  </a:cubicBezTo>
                  <a:cubicBezTo>
                    <a:pt x="1393" y="1079"/>
                    <a:pt x="1394" y="1080"/>
                    <a:pt x="1396" y="1079"/>
                  </a:cubicBezTo>
                  <a:cubicBezTo>
                    <a:pt x="1399" y="1077"/>
                    <a:pt x="1402" y="1077"/>
                    <a:pt x="1405" y="1079"/>
                  </a:cubicBezTo>
                  <a:cubicBezTo>
                    <a:pt x="1406" y="1080"/>
                    <a:pt x="1407" y="1080"/>
                    <a:pt x="1408" y="1080"/>
                  </a:cubicBezTo>
                  <a:cubicBezTo>
                    <a:pt x="1411" y="1080"/>
                    <a:pt x="1413" y="1081"/>
                    <a:pt x="1415" y="1081"/>
                  </a:cubicBezTo>
                  <a:cubicBezTo>
                    <a:pt x="1416" y="1081"/>
                    <a:pt x="1416" y="1082"/>
                    <a:pt x="1417" y="1083"/>
                  </a:cubicBezTo>
                  <a:cubicBezTo>
                    <a:pt x="1418" y="1084"/>
                    <a:pt x="1419" y="1085"/>
                    <a:pt x="1420" y="1085"/>
                  </a:cubicBezTo>
                  <a:cubicBezTo>
                    <a:pt x="1421" y="1086"/>
                    <a:pt x="1422" y="1085"/>
                    <a:pt x="1423" y="1084"/>
                  </a:cubicBezTo>
                  <a:cubicBezTo>
                    <a:pt x="1423" y="1084"/>
                    <a:pt x="1423" y="1083"/>
                    <a:pt x="1423" y="1083"/>
                  </a:cubicBezTo>
                  <a:cubicBezTo>
                    <a:pt x="1424" y="1081"/>
                    <a:pt x="1424" y="1080"/>
                    <a:pt x="1422" y="1080"/>
                  </a:cubicBezTo>
                  <a:cubicBezTo>
                    <a:pt x="1421" y="1079"/>
                    <a:pt x="1420" y="1079"/>
                    <a:pt x="1419" y="1079"/>
                  </a:cubicBezTo>
                  <a:cubicBezTo>
                    <a:pt x="1418" y="1078"/>
                    <a:pt x="1417" y="1077"/>
                    <a:pt x="1418" y="1076"/>
                  </a:cubicBezTo>
                  <a:cubicBezTo>
                    <a:pt x="1419" y="1074"/>
                    <a:pt x="1420" y="1073"/>
                    <a:pt x="1423" y="1073"/>
                  </a:cubicBezTo>
                  <a:cubicBezTo>
                    <a:pt x="1425" y="1073"/>
                    <a:pt x="1425" y="1073"/>
                    <a:pt x="1425" y="1071"/>
                  </a:cubicBezTo>
                  <a:cubicBezTo>
                    <a:pt x="1425" y="1070"/>
                    <a:pt x="1425" y="1070"/>
                    <a:pt x="1425" y="1069"/>
                  </a:cubicBezTo>
                  <a:cubicBezTo>
                    <a:pt x="1425" y="1068"/>
                    <a:pt x="1425" y="1067"/>
                    <a:pt x="1424" y="1066"/>
                  </a:cubicBezTo>
                  <a:cubicBezTo>
                    <a:pt x="1423" y="1065"/>
                    <a:pt x="1420" y="1064"/>
                    <a:pt x="1421" y="1062"/>
                  </a:cubicBezTo>
                  <a:cubicBezTo>
                    <a:pt x="1421" y="1060"/>
                    <a:pt x="1423" y="1059"/>
                    <a:pt x="1424" y="1057"/>
                  </a:cubicBezTo>
                  <a:cubicBezTo>
                    <a:pt x="1424" y="1056"/>
                    <a:pt x="1426" y="1056"/>
                    <a:pt x="1427" y="1057"/>
                  </a:cubicBezTo>
                  <a:cubicBezTo>
                    <a:pt x="1428" y="1057"/>
                    <a:pt x="1429" y="1058"/>
                    <a:pt x="1429" y="1060"/>
                  </a:cubicBezTo>
                  <a:cubicBezTo>
                    <a:pt x="1428" y="1062"/>
                    <a:pt x="1427" y="1063"/>
                    <a:pt x="1426" y="1065"/>
                  </a:cubicBezTo>
                  <a:cubicBezTo>
                    <a:pt x="1426" y="1066"/>
                    <a:pt x="1427" y="1067"/>
                    <a:pt x="1428" y="1068"/>
                  </a:cubicBezTo>
                  <a:cubicBezTo>
                    <a:pt x="1429" y="1068"/>
                    <a:pt x="1430" y="1067"/>
                    <a:pt x="1431" y="1067"/>
                  </a:cubicBezTo>
                  <a:cubicBezTo>
                    <a:pt x="1431" y="1065"/>
                    <a:pt x="1431" y="1064"/>
                    <a:pt x="1432" y="1063"/>
                  </a:cubicBezTo>
                  <a:cubicBezTo>
                    <a:pt x="1432" y="1062"/>
                    <a:pt x="1432" y="1060"/>
                    <a:pt x="1433" y="1059"/>
                  </a:cubicBezTo>
                  <a:cubicBezTo>
                    <a:pt x="1433" y="1058"/>
                    <a:pt x="1433" y="1056"/>
                    <a:pt x="1432" y="1055"/>
                  </a:cubicBezTo>
                  <a:cubicBezTo>
                    <a:pt x="1431" y="1053"/>
                    <a:pt x="1431" y="1052"/>
                    <a:pt x="1431" y="1050"/>
                  </a:cubicBezTo>
                  <a:cubicBezTo>
                    <a:pt x="1431" y="1049"/>
                    <a:pt x="1432" y="1049"/>
                    <a:pt x="1433" y="1049"/>
                  </a:cubicBezTo>
                  <a:cubicBezTo>
                    <a:pt x="1433" y="1048"/>
                    <a:pt x="1434" y="1048"/>
                    <a:pt x="1435" y="1049"/>
                  </a:cubicBezTo>
                  <a:cubicBezTo>
                    <a:pt x="1436" y="1052"/>
                    <a:pt x="1439" y="1053"/>
                    <a:pt x="1441" y="1055"/>
                  </a:cubicBezTo>
                  <a:cubicBezTo>
                    <a:pt x="1441" y="1055"/>
                    <a:pt x="1441" y="1055"/>
                    <a:pt x="1442" y="1055"/>
                  </a:cubicBezTo>
                  <a:cubicBezTo>
                    <a:pt x="1443" y="1054"/>
                    <a:pt x="1443" y="1053"/>
                    <a:pt x="1444" y="1053"/>
                  </a:cubicBezTo>
                  <a:cubicBezTo>
                    <a:pt x="1444" y="1051"/>
                    <a:pt x="1442" y="1049"/>
                    <a:pt x="1441" y="1048"/>
                  </a:cubicBezTo>
                  <a:cubicBezTo>
                    <a:pt x="1440" y="1046"/>
                    <a:pt x="1440" y="1045"/>
                    <a:pt x="1442" y="1043"/>
                  </a:cubicBezTo>
                  <a:cubicBezTo>
                    <a:pt x="1444" y="1043"/>
                    <a:pt x="1445" y="1043"/>
                    <a:pt x="1445" y="1045"/>
                  </a:cubicBezTo>
                  <a:cubicBezTo>
                    <a:pt x="1445" y="1045"/>
                    <a:pt x="1445" y="1046"/>
                    <a:pt x="1445" y="1047"/>
                  </a:cubicBezTo>
                  <a:cubicBezTo>
                    <a:pt x="1445" y="1049"/>
                    <a:pt x="1446" y="1050"/>
                    <a:pt x="1448" y="1050"/>
                  </a:cubicBezTo>
                  <a:cubicBezTo>
                    <a:pt x="1449" y="1050"/>
                    <a:pt x="1450" y="1051"/>
                    <a:pt x="1451" y="1051"/>
                  </a:cubicBezTo>
                  <a:cubicBezTo>
                    <a:pt x="1451" y="1051"/>
                    <a:pt x="1452" y="1050"/>
                    <a:pt x="1452" y="1050"/>
                  </a:cubicBezTo>
                  <a:cubicBezTo>
                    <a:pt x="1453" y="1049"/>
                    <a:pt x="1454" y="1049"/>
                    <a:pt x="1454" y="1050"/>
                  </a:cubicBezTo>
                  <a:cubicBezTo>
                    <a:pt x="1455" y="1051"/>
                    <a:pt x="1456" y="1052"/>
                    <a:pt x="1457" y="1052"/>
                  </a:cubicBezTo>
                  <a:cubicBezTo>
                    <a:pt x="1458" y="1054"/>
                    <a:pt x="1459" y="1055"/>
                    <a:pt x="1460" y="1055"/>
                  </a:cubicBezTo>
                  <a:cubicBezTo>
                    <a:pt x="1461" y="1055"/>
                    <a:pt x="1461" y="1055"/>
                    <a:pt x="1462" y="1055"/>
                  </a:cubicBezTo>
                  <a:cubicBezTo>
                    <a:pt x="1462" y="1055"/>
                    <a:pt x="1462" y="1054"/>
                    <a:pt x="1462" y="1053"/>
                  </a:cubicBezTo>
                  <a:cubicBezTo>
                    <a:pt x="1462" y="1053"/>
                    <a:pt x="1462" y="1052"/>
                    <a:pt x="1462" y="1051"/>
                  </a:cubicBezTo>
                  <a:cubicBezTo>
                    <a:pt x="1461" y="1050"/>
                    <a:pt x="1462" y="1050"/>
                    <a:pt x="1463" y="1050"/>
                  </a:cubicBezTo>
                  <a:cubicBezTo>
                    <a:pt x="1465" y="1051"/>
                    <a:pt x="1466" y="1052"/>
                    <a:pt x="1467" y="1051"/>
                  </a:cubicBezTo>
                  <a:cubicBezTo>
                    <a:pt x="1468" y="1051"/>
                    <a:pt x="1468" y="1052"/>
                    <a:pt x="1469" y="1052"/>
                  </a:cubicBezTo>
                  <a:cubicBezTo>
                    <a:pt x="1470" y="1055"/>
                    <a:pt x="1472" y="1057"/>
                    <a:pt x="1473" y="1060"/>
                  </a:cubicBezTo>
                  <a:cubicBezTo>
                    <a:pt x="1474" y="1061"/>
                    <a:pt x="1474" y="1063"/>
                    <a:pt x="1474" y="1065"/>
                  </a:cubicBezTo>
                  <a:cubicBezTo>
                    <a:pt x="1473" y="1067"/>
                    <a:pt x="1474" y="1067"/>
                    <a:pt x="1476" y="1068"/>
                  </a:cubicBezTo>
                  <a:cubicBezTo>
                    <a:pt x="1478" y="1069"/>
                    <a:pt x="1479" y="1068"/>
                    <a:pt x="1480" y="1068"/>
                  </a:cubicBezTo>
                  <a:cubicBezTo>
                    <a:pt x="1481" y="1068"/>
                    <a:pt x="1481" y="1067"/>
                    <a:pt x="1481" y="1066"/>
                  </a:cubicBezTo>
                  <a:cubicBezTo>
                    <a:pt x="1482" y="1064"/>
                    <a:pt x="1482" y="1064"/>
                    <a:pt x="1484" y="1062"/>
                  </a:cubicBezTo>
                  <a:cubicBezTo>
                    <a:pt x="1481" y="1061"/>
                    <a:pt x="1480" y="1059"/>
                    <a:pt x="1479" y="1056"/>
                  </a:cubicBezTo>
                  <a:cubicBezTo>
                    <a:pt x="1479" y="1055"/>
                    <a:pt x="1479" y="1053"/>
                    <a:pt x="1479" y="1051"/>
                  </a:cubicBezTo>
                  <a:cubicBezTo>
                    <a:pt x="1479" y="1050"/>
                    <a:pt x="1479" y="1049"/>
                    <a:pt x="1478" y="1049"/>
                  </a:cubicBezTo>
                  <a:cubicBezTo>
                    <a:pt x="1478" y="1048"/>
                    <a:pt x="1477" y="1048"/>
                    <a:pt x="1477" y="1047"/>
                  </a:cubicBezTo>
                  <a:cubicBezTo>
                    <a:pt x="1476" y="1046"/>
                    <a:pt x="1476" y="1045"/>
                    <a:pt x="1477" y="1044"/>
                  </a:cubicBezTo>
                  <a:cubicBezTo>
                    <a:pt x="1478" y="1043"/>
                    <a:pt x="1478" y="1042"/>
                    <a:pt x="1478" y="1040"/>
                  </a:cubicBezTo>
                  <a:cubicBezTo>
                    <a:pt x="1478" y="1039"/>
                    <a:pt x="1477" y="1038"/>
                    <a:pt x="1478" y="1037"/>
                  </a:cubicBezTo>
                  <a:cubicBezTo>
                    <a:pt x="1479" y="1036"/>
                    <a:pt x="1479" y="1036"/>
                    <a:pt x="1478" y="1035"/>
                  </a:cubicBezTo>
                  <a:cubicBezTo>
                    <a:pt x="1478" y="1035"/>
                    <a:pt x="1477" y="1035"/>
                    <a:pt x="1477" y="1035"/>
                  </a:cubicBezTo>
                  <a:cubicBezTo>
                    <a:pt x="1475" y="1036"/>
                    <a:pt x="1474" y="1036"/>
                    <a:pt x="1474" y="1034"/>
                  </a:cubicBezTo>
                  <a:cubicBezTo>
                    <a:pt x="1475" y="1031"/>
                    <a:pt x="1472" y="1028"/>
                    <a:pt x="1471" y="1025"/>
                  </a:cubicBezTo>
                  <a:cubicBezTo>
                    <a:pt x="1471" y="1024"/>
                    <a:pt x="1470" y="1024"/>
                    <a:pt x="1468" y="1023"/>
                  </a:cubicBezTo>
                  <a:cubicBezTo>
                    <a:pt x="1466" y="1023"/>
                    <a:pt x="1465" y="1022"/>
                    <a:pt x="1464" y="1020"/>
                  </a:cubicBezTo>
                  <a:cubicBezTo>
                    <a:pt x="1463" y="1018"/>
                    <a:pt x="1462" y="1017"/>
                    <a:pt x="1463" y="1015"/>
                  </a:cubicBezTo>
                  <a:cubicBezTo>
                    <a:pt x="1464" y="1014"/>
                    <a:pt x="1463" y="1013"/>
                    <a:pt x="1461" y="1013"/>
                  </a:cubicBezTo>
                  <a:cubicBezTo>
                    <a:pt x="1460" y="1013"/>
                    <a:pt x="1459" y="1013"/>
                    <a:pt x="1458" y="1012"/>
                  </a:cubicBezTo>
                  <a:cubicBezTo>
                    <a:pt x="1458" y="1010"/>
                    <a:pt x="1458" y="1008"/>
                    <a:pt x="1459" y="1007"/>
                  </a:cubicBezTo>
                  <a:cubicBezTo>
                    <a:pt x="1460" y="1007"/>
                    <a:pt x="1460" y="1006"/>
                    <a:pt x="1461" y="1006"/>
                  </a:cubicBezTo>
                  <a:cubicBezTo>
                    <a:pt x="1462" y="1007"/>
                    <a:pt x="1463" y="1006"/>
                    <a:pt x="1463" y="1005"/>
                  </a:cubicBezTo>
                  <a:cubicBezTo>
                    <a:pt x="1464" y="1004"/>
                    <a:pt x="1464" y="1003"/>
                    <a:pt x="1465" y="1004"/>
                  </a:cubicBezTo>
                  <a:cubicBezTo>
                    <a:pt x="1467" y="1005"/>
                    <a:pt x="1469" y="1006"/>
                    <a:pt x="1470" y="1008"/>
                  </a:cubicBezTo>
                  <a:cubicBezTo>
                    <a:pt x="1470" y="1005"/>
                    <a:pt x="1470" y="1003"/>
                    <a:pt x="1467" y="1002"/>
                  </a:cubicBezTo>
                  <a:cubicBezTo>
                    <a:pt x="1465" y="1001"/>
                    <a:pt x="1463" y="998"/>
                    <a:pt x="1462" y="997"/>
                  </a:cubicBezTo>
                  <a:cubicBezTo>
                    <a:pt x="1461" y="996"/>
                    <a:pt x="1461" y="995"/>
                    <a:pt x="1462" y="994"/>
                  </a:cubicBezTo>
                  <a:cubicBezTo>
                    <a:pt x="1462" y="994"/>
                    <a:pt x="1463" y="993"/>
                    <a:pt x="1463" y="993"/>
                  </a:cubicBezTo>
                  <a:cubicBezTo>
                    <a:pt x="1464" y="993"/>
                    <a:pt x="1465" y="993"/>
                    <a:pt x="1466" y="994"/>
                  </a:cubicBezTo>
                  <a:cubicBezTo>
                    <a:pt x="1467" y="997"/>
                    <a:pt x="1469" y="998"/>
                    <a:pt x="1471" y="1000"/>
                  </a:cubicBezTo>
                  <a:cubicBezTo>
                    <a:pt x="1471" y="1000"/>
                    <a:pt x="1472" y="1000"/>
                    <a:pt x="1472" y="1000"/>
                  </a:cubicBezTo>
                  <a:cubicBezTo>
                    <a:pt x="1472" y="1000"/>
                    <a:pt x="1472" y="999"/>
                    <a:pt x="1472" y="999"/>
                  </a:cubicBezTo>
                  <a:cubicBezTo>
                    <a:pt x="1473" y="997"/>
                    <a:pt x="1471" y="995"/>
                    <a:pt x="1470" y="994"/>
                  </a:cubicBezTo>
                  <a:cubicBezTo>
                    <a:pt x="1469" y="993"/>
                    <a:pt x="1467" y="992"/>
                    <a:pt x="1467" y="989"/>
                  </a:cubicBezTo>
                  <a:cubicBezTo>
                    <a:pt x="1467" y="988"/>
                    <a:pt x="1465" y="988"/>
                    <a:pt x="1464" y="987"/>
                  </a:cubicBezTo>
                  <a:cubicBezTo>
                    <a:pt x="1463" y="986"/>
                    <a:pt x="1462" y="985"/>
                    <a:pt x="1461" y="983"/>
                  </a:cubicBezTo>
                  <a:cubicBezTo>
                    <a:pt x="1461" y="982"/>
                    <a:pt x="1461" y="981"/>
                    <a:pt x="1462" y="981"/>
                  </a:cubicBezTo>
                  <a:cubicBezTo>
                    <a:pt x="1462" y="981"/>
                    <a:pt x="1463" y="981"/>
                    <a:pt x="1463" y="981"/>
                  </a:cubicBezTo>
                  <a:cubicBezTo>
                    <a:pt x="1464" y="982"/>
                    <a:pt x="1465" y="982"/>
                    <a:pt x="1465" y="983"/>
                  </a:cubicBezTo>
                  <a:cubicBezTo>
                    <a:pt x="1466" y="982"/>
                    <a:pt x="1465" y="981"/>
                    <a:pt x="1466" y="981"/>
                  </a:cubicBezTo>
                  <a:cubicBezTo>
                    <a:pt x="1466" y="980"/>
                    <a:pt x="1467" y="980"/>
                    <a:pt x="1467" y="980"/>
                  </a:cubicBezTo>
                  <a:cubicBezTo>
                    <a:pt x="1469" y="979"/>
                    <a:pt x="1469" y="978"/>
                    <a:pt x="1469" y="977"/>
                  </a:cubicBezTo>
                  <a:cubicBezTo>
                    <a:pt x="1469" y="976"/>
                    <a:pt x="1469" y="976"/>
                    <a:pt x="1469" y="975"/>
                  </a:cubicBezTo>
                  <a:cubicBezTo>
                    <a:pt x="1469" y="974"/>
                    <a:pt x="1470" y="974"/>
                    <a:pt x="1471" y="974"/>
                  </a:cubicBezTo>
                  <a:cubicBezTo>
                    <a:pt x="1471" y="974"/>
                    <a:pt x="1472" y="974"/>
                    <a:pt x="1472" y="974"/>
                  </a:cubicBezTo>
                  <a:cubicBezTo>
                    <a:pt x="1475" y="976"/>
                    <a:pt x="1475" y="977"/>
                    <a:pt x="1473" y="979"/>
                  </a:cubicBezTo>
                  <a:cubicBezTo>
                    <a:pt x="1472" y="979"/>
                    <a:pt x="1472" y="980"/>
                    <a:pt x="1471" y="980"/>
                  </a:cubicBezTo>
                  <a:cubicBezTo>
                    <a:pt x="1471" y="980"/>
                    <a:pt x="1470" y="981"/>
                    <a:pt x="1471" y="981"/>
                  </a:cubicBezTo>
                  <a:cubicBezTo>
                    <a:pt x="1472" y="983"/>
                    <a:pt x="1471" y="984"/>
                    <a:pt x="1471" y="985"/>
                  </a:cubicBezTo>
                  <a:cubicBezTo>
                    <a:pt x="1471" y="987"/>
                    <a:pt x="1471" y="988"/>
                    <a:pt x="1473" y="988"/>
                  </a:cubicBezTo>
                  <a:cubicBezTo>
                    <a:pt x="1475" y="989"/>
                    <a:pt x="1477" y="990"/>
                    <a:pt x="1478" y="993"/>
                  </a:cubicBezTo>
                  <a:cubicBezTo>
                    <a:pt x="1479" y="993"/>
                    <a:pt x="1479" y="994"/>
                    <a:pt x="1480" y="993"/>
                  </a:cubicBezTo>
                  <a:cubicBezTo>
                    <a:pt x="1480" y="993"/>
                    <a:pt x="1481" y="993"/>
                    <a:pt x="1481" y="992"/>
                  </a:cubicBezTo>
                  <a:cubicBezTo>
                    <a:pt x="1481" y="990"/>
                    <a:pt x="1482" y="989"/>
                    <a:pt x="1483" y="987"/>
                  </a:cubicBezTo>
                  <a:cubicBezTo>
                    <a:pt x="1484" y="986"/>
                    <a:pt x="1485" y="986"/>
                    <a:pt x="1486" y="987"/>
                  </a:cubicBezTo>
                  <a:cubicBezTo>
                    <a:pt x="1487" y="989"/>
                    <a:pt x="1488" y="990"/>
                    <a:pt x="1489" y="992"/>
                  </a:cubicBezTo>
                  <a:cubicBezTo>
                    <a:pt x="1490" y="990"/>
                    <a:pt x="1490" y="990"/>
                    <a:pt x="1492" y="990"/>
                  </a:cubicBezTo>
                  <a:cubicBezTo>
                    <a:pt x="1493" y="990"/>
                    <a:pt x="1493" y="991"/>
                    <a:pt x="1493" y="991"/>
                  </a:cubicBezTo>
                  <a:cubicBezTo>
                    <a:pt x="1494" y="991"/>
                    <a:pt x="1495" y="990"/>
                    <a:pt x="1495" y="990"/>
                  </a:cubicBezTo>
                  <a:cubicBezTo>
                    <a:pt x="1495" y="989"/>
                    <a:pt x="1495" y="988"/>
                    <a:pt x="1495" y="987"/>
                  </a:cubicBezTo>
                  <a:cubicBezTo>
                    <a:pt x="1495" y="986"/>
                    <a:pt x="1495" y="985"/>
                    <a:pt x="1497" y="985"/>
                  </a:cubicBezTo>
                  <a:cubicBezTo>
                    <a:pt x="1498" y="984"/>
                    <a:pt x="1498" y="983"/>
                    <a:pt x="1497" y="983"/>
                  </a:cubicBezTo>
                  <a:cubicBezTo>
                    <a:pt x="1496" y="982"/>
                    <a:pt x="1494" y="981"/>
                    <a:pt x="1492" y="981"/>
                  </a:cubicBezTo>
                  <a:cubicBezTo>
                    <a:pt x="1491" y="980"/>
                    <a:pt x="1490" y="978"/>
                    <a:pt x="1489" y="977"/>
                  </a:cubicBezTo>
                  <a:cubicBezTo>
                    <a:pt x="1489" y="976"/>
                    <a:pt x="1489" y="975"/>
                    <a:pt x="1490" y="975"/>
                  </a:cubicBezTo>
                  <a:cubicBezTo>
                    <a:pt x="1491" y="975"/>
                    <a:pt x="1492" y="974"/>
                    <a:pt x="1492" y="973"/>
                  </a:cubicBezTo>
                  <a:cubicBezTo>
                    <a:pt x="1493" y="972"/>
                    <a:pt x="1494" y="971"/>
                    <a:pt x="1496" y="971"/>
                  </a:cubicBezTo>
                  <a:cubicBezTo>
                    <a:pt x="1497" y="971"/>
                    <a:pt x="1499" y="971"/>
                    <a:pt x="1499" y="973"/>
                  </a:cubicBezTo>
                  <a:cubicBezTo>
                    <a:pt x="1499" y="974"/>
                    <a:pt x="1499" y="975"/>
                    <a:pt x="1499" y="976"/>
                  </a:cubicBezTo>
                  <a:cubicBezTo>
                    <a:pt x="1500" y="978"/>
                    <a:pt x="1503" y="980"/>
                    <a:pt x="1506" y="979"/>
                  </a:cubicBezTo>
                  <a:cubicBezTo>
                    <a:pt x="1506" y="979"/>
                    <a:pt x="1506" y="978"/>
                    <a:pt x="1507" y="978"/>
                  </a:cubicBezTo>
                  <a:cubicBezTo>
                    <a:pt x="1507" y="978"/>
                    <a:pt x="1507" y="977"/>
                    <a:pt x="1507" y="976"/>
                  </a:cubicBezTo>
                  <a:cubicBezTo>
                    <a:pt x="1508" y="974"/>
                    <a:pt x="1510" y="974"/>
                    <a:pt x="1512" y="975"/>
                  </a:cubicBezTo>
                  <a:cubicBezTo>
                    <a:pt x="1514" y="977"/>
                    <a:pt x="1515" y="979"/>
                    <a:pt x="1516" y="981"/>
                  </a:cubicBezTo>
                  <a:cubicBezTo>
                    <a:pt x="1516" y="982"/>
                    <a:pt x="1516" y="982"/>
                    <a:pt x="1517" y="982"/>
                  </a:cubicBezTo>
                  <a:cubicBezTo>
                    <a:pt x="1517" y="982"/>
                    <a:pt x="1518" y="982"/>
                    <a:pt x="1518" y="981"/>
                  </a:cubicBezTo>
                  <a:cubicBezTo>
                    <a:pt x="1519" y="980"/>
                    <a:pt x="1519" y="978"/>
                    <a:pt x="1518" y="977"/>
                  </a:cubicBezTo>
                  <a:cubicBezTo>
                    <a:pt x="1517" y="976"/>
                    <a:pt x="1517" y="976"/>
                    <a:pt x="1517" y="975"/>
                  </a:cubicBezTo>
                  <a:cubicBezTo>
                    <a:pt x="1517" y="973"/>
                    <a:pt x="1516" y="972"/>
                    <a:pt x="1515" y="971"/>
                  </a:cubicBezTo>
                  <a:cubicBezTo>
                    <a:pt x="1514" y="970"/>
                    <a:pt x="1512" y="968"/>
                    <a:pt x="1511" y="967"/>
                  </a:cubicBezTo>
                  <a:cubicBezTo>
                    <a:pt x="1510" y="965"/>
                    <a:pt x="1510" y="964"/>
                    <a:pt x="1511" y="962"/>
                  </a:cubicBezTo>
                  <a:cubicBezTo>
                    <a:pt x="1511" y="962"/>
                    <a:pt x="1512" y="962"/>
                    <a:pt x="1512" y="962"/>
                  </a:cubicBezTo>
                  <a:cubicBezTo>
                    <a:pt x="1513" y="964"/>
                    <a:pt x="1514" y="965"/>
                    <a:pt x="1516" y="966"/>
                  </a:cubicBezTo>
                  <a:cubicBezTo>
                    <a:pt x="1518" y="966"/>
                    <a:pt x="1518" y="967"/>
                    <a:pt x="1518" y="968"/>
                  </a:cubicBezTo>
                  <a:cubicBezTo>
                    <a:pt x="1518" y="969"/>
                    <a:pt x="1518" y="970"/>
                    <a:pt x="1519" y="971"/>
                  </a:cubicBezTo>
                  <a:cubicBezTo>
                    <a:pt x="1519" y="971"/>
                    <a:pt x="1519" y="971"/>
                    <a:pt x="1519" y="971"/>
                  </a:cubicBezTo>
                  <a:cubicBezTo>
                    <a:pt x="1520" y="971"/>
                    <a:pt x="1520" y="971"/>
                    <a:pt x="1520" y="970"/>
                  </a:cubicBezTo>
                  <a:cubicBezTo>
                    <a:pt x="1520" y="970"/>
                    <a:pt x="1520" y="970"/>
                    <a:pt x="1520" y="970"/>
                  </a:cubicBezTo>
                  <a:cubicBezTo>
                    <a:pt x="1519" y="967"/>
                    <a:pt x="1519" y="964"/>
                    <a:pt x="1516" y="962"/>
                  </a:cubicBezTo>
                  <a:cubicBezTo>
                    <a:pt x="1515" y="961"/>
                    <a:pt x="1514" y="960"/>
                    <a:pt x="1513" y="958"/>
                  </a:cubicBezTo>
                  <a:cubicBezTo>
                    <a:pt x="1513" y="958"/>
                    <a:pt x="1512" y="957"/>
                    <a:pt x="1513" y="956"/>
                  </a:cubicBezTo>
                  <a:cubicBezTo>
                    <a:pt x="1514" y="954"/>
                    <a:pt x="1515" y="954"/>
                    <a:pt x="1516" y="955"/>
                  </a:cubicBezTo>
                  <a:cubicBezTo>
                    <a:pt x="1516" y="956"/>
                    <a:pt x="1517" y="956"/>
                    <a:pt x="1517" y="957"/>
                  </a:cubicBezTo>
                  <a:cubicBezTo>
                    <a:pt x="1518" y="958"/>
                    <a:pt x="1518" y="958"/>
                    <a:pt x="1520" y="957"/>
                  </a:cubicBezTo>
                  <a:cubicBezTo>
                    <a:pt x="1521" y="956"/>
                    <a:pt x="1524" y="955"/>
                    <a:pt x="1525" y="956"/>
                  </a:cubicBezTo>
                  <a:cubicBezTo>
                    <a:pt x="1527" y="958"/>
                    <a:pt x="1529" y="959"/>
                    <a:pt x="1528" y="962"/>
                  </a:cubicBezTo>
                  <a:cubicBezTo>
                    <a:pt x="1527" y="962"/>
                    <a:pt x="1528" y="963"/>
                    <a:pt x="1528" y="963"/>
                  </a:cubicBezTo>
                  <a:cubicBezTo>
                    <a:pt x="1528" y="963"/>
                    <a:pt x="1528" y="963"/>
                    <a:pt x="1528" y="964"/>
                  </a:cubicBezTo>
                  <a:cubicBezTo>
                    <a:pt x="1528" y="964"/>
                    <a:pt x="1528" y="964"/>
                    <a:pt x="1529" y="963"/>
                  </a:cubicBezTo>
                  <a:cubicBezTo>
                    <a:pt x="1531" y="962"/>
                    <a:pt x="1532" y="960"/>
                    <a:pt x="1534" y="958"/>
                  </a:cubicBezTo>
                  <a:cubicBezTo>
                    <a:pt x="1536" y="956"/>
                    <a:pt x="1535" y="955"/>
                    <a:pt x="1534" y="954"/>
                  </a:cubicBezTo>
                  <a:cubicBezTo>
                    <a:pt x="1533" y="953"/>
                    <a:pt x="1531" y="953"/>
                    <a:pt x="1530" y="952"/>
                  </a:cubicBezTo>
                  <a:cubicBezTo>
                    <a:pt x="1528" y="951"/>
                    <a:pt x="1527" y="950"/>
                    <a:pt x="1528" y="948"/>
                  </a:cubicBezTo>
                  <a:cubicBezTo>
                    <a:pt x="1529" y="946"/>
                    <a:pt x="1529" y="945"/>
                    <a:pt x="1528" y="944"/>
                  </a:cubicBezTo>
                  <a:cubicBezTo>
                    <a:pt x="1526" y="943"/>
                    <a:pt x="1526" y="942"/>
                    <a:pt x="1527" y="940"/>
                  </a:cubicBezTo>
                  <a:cubicBezTo>
                    <a:pt x="1528" y="939"/>
                    <a:pt x="1529" y="938"/>
                    <a:pt x="1530" y="939"/>
                  </a:cubicBezTo>
                  <a:cubicBezTo>
                    <a:pt x="1531" y="939"/>
                    <a:pt x="1531" y="939"/>
                    <a:pt x="1531" y="940"/>
                  </a:cubicBezTo>
                  <a:cubicBezTo>
                    <a:pt x="1532" y="942"/>
                    <a:pt x="1532" y="943"/>
                    <a:pt x="1532" y="945"/>
                  </a:cubicBezTo>
                  <a:cubicBezTo>
                    <a:pt x="1533" y="944"/>
                    <a:pt x="1533" y="944"/>
                    <a:pt x="1533" y="944"/>
                  </a:cubicBezTo>
                  <a:cubicBezTo>
                    <a:pt x="1535" y="943"/>
                    <a:pt x="1536" y="942"/>
                    <a:pt x="1534" y="940"/>
                  </a:cubicBezTo>
                  <a:cubicBezTo>
                    <a:pt x="1534" y="939"/>
                    <a:pt x="1533" y="938"/>
                    <a:pt x="1532" y="937"/>
                  </a:cubicBezTo>
                  <a:cubicBezTo>
                    <a:pt x="1531" y="936"/>
                    <a:pt x="1530" y="935"/>
                    <a:pt x="1531" y="934"/>
                  </a:cubicBezTo>
                  <a:cubicBezTo>
                    <a:pt x="1531" y="933"/>
                    <a:pt x="1532" y="932"/>
                    <a:pt x="1534" y="932"/>
                  </a:cubicBezTo>
                  <a:cubicBezTo>
                    <a:pt x="1535" y="932"/>
                    <a:pt x="1537" y="932"/>
                    <a:pt x="1538" y="931"/>
                  </a:cubicBezTo>
                  <a:cubicBezTo>
                    <a:pt x="1540" y="929"/>
                    <a:pt x="1542" y="930"/>
                    <a:pt x="1544" y="932"/>
                  </a:cubicBezTo>
                  <a:cubicBezTo>
                    <a:pt x="1544" y="932"/>
                    <a:pt x="1545" y="933"/>
                    <a:pt x="1546" y="934"/>
                  </a:cubicBezTo>
                  <a:cubicBezTo>
                    <a:pt x="1547" y="935"/>
                    <a:pt x="1548" y="935"/>
                    <a:pt x="1548" y="933"/>
                  </a:cubicBezTo>
                  <a:cubicBezTo>
                    <a:pt x="1549" y="933"/>
                    <a:pt x="1549" y="932"/>
                    <a:pt x="1549" y="932"/>
                  </a:cubicBezTo>
                  <a:cubicBezTo>
                    <a:pt x="1549" y="931"/>
                    <a:pt x="1550" y="930"/>
                    <a:pt x="1551" y="930"/>
                  </a:cubicBezTo>
                  <a:cubicBezTo>
                    <a:pt x="1553" y="930"/>
                    <a:pt x="1553" y="931"/>
                    <a:pt x="1554" y="932"/>
                  </a:cubicBezTo>
                  <a:cubicBezTo>
                    <a:pt x="1554" y="932"/>
                    <a:pt x="1554" y="932"/>
                    <a:pt x="1554" y="933"/>
                  </a:cubicBezTo>
                  <a:cubicBezTo>
                    <a:pt x="1556" y="935"/>
                    <a:pt x="1556" y="935"/>
                    <a:pt x="1557" y="933"/>
                  </a:cubicBezTo>
                  <a:cubicBezTo>
                    <a:pt x="1558" y="932"/>
                    <a:pt x="1559" y="932"/>
                    <a:pt x="1560" y="933"/>
                  </a:cubicBezTo>
                  <a:cubicBezTo>
                    <a:pt x="1561" y="933"/>
                    <a:pt x="1561" y="934"/>
                    <a:pt x="1562" y="935"/>
                  </a:cubicBezTo>
                  <a:cubicBezTo>
                    <a:pt x="1563" y="936"/>
                    <a:pt x="1563" y="935"/>
                    <a:pt x="1564" y="934"/>
                  </a:cubicBezTo>
                  <a:cubicBezTo>
                    <a:pt x="1565" y="933"/>
                    <a:pt x="1565" y="932"/>
                    <a:pt x="1566" y="931"/>
                  </a:cubicBezTo>
                  <a:cubicBezTo>
                    <a:pt x="1567" y="929"/>
                    <a:pt x="1566" y="928"/>
                    <a:pt x="1564" y="928"/>
                  </a:cubicBezTo>
                  <a:cubicBezTo>
                    <a:pt x="1563" y="928"/>
                    <a:pt x="1561" y="927"/>
                    <a:pt x="1561" y="926"/>
                  </a:cubicBezTo>
                  <a:cubicBezTo>
                    <a:pt x="1561" y="926"/>
                    <a:pt x="1561" y="926"/>
                    <a:pt x="1560" y="926"/>
                  </a:cubicBezTo>
                  <a:cubicBezTo>
                    <a:pt x="1560" y="924"/>
                    <a:pt x="1558" y="924"/>
                    <a:pt x="1557" y="923"/>
                  </a:cubicBezTo>
                  <a:cubicBezTo>
                    <a:pt x="1557" y="921"/>
                    <a:pt x="1558" y="920"/>
                    <a:pt x="1559" y="919"/>
                  </a:cubicBezTo>
                  <a:cubicBezTo>
                    <a:pt x="1559" y="918"/>
                    <a:pt x="1559" y="917"/>
                    <a:pt x="1558" y="916"/>
                  </a:cubicBezTo>
                  <a:cubicBezTo>
                    <a:pt x="1557" y="916"/>
                    <a:pt x="1557" y="915"/>
                    <a:pt x="1556" y="915"/>
                  </a:cubicBezTo>
                  <a:cubicBezTo>
                    <a:pt x="1554" y="914"/>
                    <a:pt x="1553" y="914"/>
                    <a:pt x="1551" y="911"/>
                  </a:cubicBezTo>
                  <a:cubicBezTo>
                    <a:pt x="1551" y="911"/>
                    <a:pt x="1550" y="911"/>
                    <a:pt x="1550" y="911"/>
                  </a:cubicBezTo>
                  <a:cubicBezTo>
                    <a:pt x="1548" y="910"/>
                    <a:pt x="1547" y="908"/>
                    <a:pt x="1547" y="907"/>
                  </a:cubicBezTo>
                  <a:cubicBezTo>
                    <a:pt x="1546" y="905"/>
                    <a:pt x="1547" y="904"/>
                    <a:pt x="1548" y="904"/>
                  </a:cubicBezTo>
                  <a:cubicBezTo>
                    <a:pt x="1549" y="903"/>
                    <a:pt x="1550" y="903"/>
                    <a:pt x="1551" y="904"/>
                  </a:cubicBezTo>
                  <a:cubicBezTo>
                    <a:pt x="1551" y="905"/>
                    <a:pt x="1551" y="906"/>
                    <a:pt x="1551" y="906"/>
                  </a:cubicBezTo>
                  <a:cubicBezTo>
                    <a:pt x="1552" y="907"/>
                    <a:pt x="1552" y="907"/>
                    <a:pt x="1553" y="907"/>
                  </a:cubicBezTo>
                  <a:cubicBezTo>
                    <a:pt x="1554" y="907"/>
                    <a:pt x="1554" y="906"/>
                    <a:pt x="1555" y="906"/>
                  </a:cubicBezTo>
                  <a:cubicBezTo>
                    <a:pt x="1555" y="906"/>
                    <a:pt x="1556" y="906"/>
                    <a:pt x="1557" y="906"/>
                  </a:cubicBezTo>
                  <a:cubicBezTo>
                    <a:pt x="1558" y="908"/>
                    <a:pt x="1561" y="907"/>
                    <a:pt x="1563" y="909"/>
                  </a:cubicBezTo>
                  <a:cubicBezTo>
                    <a:pt x="1564" y="909"/>
                    <a:pt x="1565" y="909"/>
                    <a:pt x="1565" y="908"/>
                  </a:cubicBezTo>
                  <a:cubicBezTo>
                    <a:pt x="1565" y="906"/>
                    <a:pt x="1565" y="904"/>
                    <a:pt x="1563" y="903"/>
                  </a:cubicBezTo>
                  <a:cubicBezTo>
                    <a:pt x="1562" y="903"/>
                    <a:pt x="1561" y="902"/>
                    <a:pt x="1561" y="901"/>
                  </a:cubicBezTo>
                  <a:cubicBezTo>
                    <a:pt x="1561" y="900"/>
                    <a:pt x="1561" y="900"/>
                    <a:pt x="1560" y="899"/>
                  </a:cubicBezTo>
                  <a:cubicBezTo>
                    <a:pt x="1560" y="898"/>
                    <a:pt x="1560" y="897"/>
                    <a:pt x="1559" y="898"/>
                  </a:cubicBezTo>
                  <a:cubicBezTo>
                    <a:pt x="1556" y="898"/>
                    <a:pt x="1555" y="897"/>
                    <a:pt x="1555" y="895"/>
                  </a:cubicBezTo>
                  <a:cubicBezTo>
                    <a:pt x="1555" y="895"/>
                    <a:pt x="1555" y="894"/>
                    <a:pt x="1555" y="894"/>
                  </a:cubicBezTo>
                  <a:cubicBezTo>
                    <a:pt x="1554" y="892"/>
                    <a:pt x="1553" y="892"/>
                    <a:pt x="1551" y="894"/>
                  </a:cubicBezTo>
                  <a:cubicBezTo>
                    <a:pt x="1551" y="894"/>
                    <a:pt x="1551" y="894"/>
                    <a:pt x="1551" y="895"/>
                  </a:cubicBezTo>
                  <a:cubicBezTo>
                    <a:pt x="1550" y="895"/>
                    <a:pt x="1549" y="896"/>
                    <a:pt x="1548" y="895"/>
                  </a:cubicBezTo>
                  <a:cubicBezTo>
                    <a:pt x="1546" y="894"/>
                    <a:pt x="1544" y="894"/>
                    <a:pt x="1542" y="893"/>
                  </a:cubicBezTo>
                  <a:cubicBezTo>
                    <a:pt x="1542" y="893"/>
                    <a:pt x="1541" y="892"/>
                    <a:pt x="1541" y="892"/>
                  </a:cubicBezTo>
                  <a:cubicBezTo>
                    <a:pt x="1543" y="891"/>
                    <a:pt x="1545" y="890"/>
                    <a:pt x="1547" y="891"/>
                  </a:cubicBezTo>
                  <a:cubicBezTo>
                    <a:pt x="1548" y="892"/>
                    <a:pt x="1549" y="892"/>
                    <a:pt x="1550" y="891"/>
                  </a:cubicBezTo>
                  <a:cubicBezTo>
                    <a:pt x="1550" y="890"/>
                    <a:pt x="1551" y="890"/>
                    <a:pt x="1551" y="890"/>
                  </a:cubicBezTo>
                  <a:cubicBezTo>
                    <a:pt x="1552" y="891"/>
                    <a:pt x="1553" y="890"/>
                    <a:pt x="1554" y="889"/>
                  </a:cubicBezTo>
                  <a:cubicBezTo>
                    <a:pt x="1554" y="888"/>
                    <a:pt x="1555" y="888"/>
                    <a:pt x="1556" y="888"/>
                  </a:cubicBezTo>
                  <a:cubicBezTo>
                    <a:pt x="1557" y="889"/>
                    <a:pt x="1557" y="889"/>
                    <a:pt x="1558" y="889"/>
                  </a:cubicBezTo>
                  <a:cubicBezTo>
                    <a:pt x="1559" y="889"/>
                    <a:pt x="1559" y="889"/>
                    <a:pt x="1560" y="889"/>
                  </a:cubicBezTo>
                  <a:cubicBezTo>
                    <a:pt x="1560" y="888"/>
                    <a:pt x="1560" y="888"/>
                    <a:pt x="1560" y="888"/>
                  </a:cubicBezTo>
                  <a:cubicBezTo>
                    <a:pt x="1560" y="888"/>
                    <a:pt x="1560" y="887"/>
                    <a:pt x="1559" y="887"/>
                  </a:cubicBezTo>
                  <a:cubicBezTo>
                    <a:pt x="1557" y="888"/>
                    <a:pt x="1555" y="887"/>
                    <a:pt x="1554" y="886"/>
                  </a:cubicBezTo>
                  <a:cubicBezTo>
                    <a:pt x="1553" y="883"/>
                    <a:pt x="1551" y="883"/>
                    <a:pt x="1549" y="883"/>
                  </a:cubicBezTo>
                  <a:cubicBezTo>
                    <a:pt x="1548" y="883"/>
                    <a:pt x="1547" y="882"/>
                    <a:pt x="1546" y="882"/>
                  </a:cubicBezTo>
                  <a:cubicBezTo>
                    <a:pt x="1546" y="883"/>
                    <a:pt x="1546" y="883"/>
                    <a:pt x="1546" y="884"/>
                  </a:cubicBezTo>
                  <a:cubicBezTo>
                    <a:pt x="1546" y="884"/>
                    <a:pt x="1546" y="885"/>
                    <a:pt x="1545" y="884"/>
                  </a:cubicBezTo>
                  <a:cubicBezTo>
                    <a:pt x="1544" y="884"/>
                    <a:pt x="1543" y="883"/>
                    <a:pt x="1541" y="884"/>
                  </a:cubicBezTo>
                  <a:cubicBezTo>
                    <a:pt x="1540" y="885"/>
                    <a:pt x="1539" y="884"/>
                    <a:pt x="1538" y="883"/>
                  </a:cubicBezTo>
                  <a:cubicBezTo>
                    <a:pt x="1537" y="883"/>
                    <a:pt x="1536" y="883"/>
                    <a:pt x="1535" y="883"/>
                  </a:cubicBezTo>
                  <a:cubicBezTo>
                    <a:pt x="1533" y="886"/>
                    <a:pt x="1530" y="887"/>
                    <a:pt x="1527" y="889"/>
                  </a:cubicBezTo>
                  <a:cubicBezTo>
                    <a:pt x="1526" y="889"/>
                    <a:pt x="1526" y="890"/>
                    <a:pt x="1526" y="890"/>
                  </a:cubicBezTo>
                  <a:cubicBezTo>
                    <a:pt x="1527" y="891"/>
                    <a:pt x="1527" y="891"/>
                    <a:pt x="1527" y="891"/>
                  </a:cubicBezTo>
                  <a:cubicBezTo>
                    <a:pt x="1528" y="892"/>
                    <a:pt x="1529" y="892"/>
                    <a:pt x="1529" y="893"/>
                  </a:cubicBezTo>
                  <a:cubicBezTo>
                    <a:pt x="1529" y="894"/>
                    <a:pt x="1528" y="895"/>
                    <a:pt x="1528" y="896"/>
                  </a:cubicBezTo>
                  <a:cubicBezTo>
                    <a:pt x="1527" y="897"/>
                    <a:pt x="1526" y="897"/>
                    <a:pt x="1525" y="896"/>
                  </a:cubicBezTo>
                  <a:cubicBezTo>
                    <a:pt x="1524" y="895"/>
                    <a:pt x="1524" y="895"/>
                    <a:pt x="1523" y="896"/>
                  </a:cubicBezTo>
                  <a:cubicBezTo>
                    <a:pt x="1522" y="897"/>
                    <a:pt x="1521" y="896"/>
                    <a:pt x="1520" y="895"/>
                  </a:cubicBezTo>
                  <a:cubicBezTo>
                    <a:pt x="1519" y="894"/>
                    <a:pt x="1519" y="894"/>
                    <a:pt x="1520" y="893"/>
                  </a:cubicBezTo>
                  <a:cubicBezTo>
                    <a:pt x="1520" y="892"/>
                    <a:pt x="1520" y="892"/>
                    <a:pt x="1521" y="892"/>
                  </a:cubicBezTo>
                  <a:cubicBezTo>
                    <a:pt x="1521" y="891"/>
                    <a:pt x="1521" y="891"/>
                    <a:pt x="1521" y="890"/>
                  </a:cubicBezTo>
                  <a:cubicBezTo>
                    <a:pt x="1520" y="888"/>
                    <a:pt x="1520" y="886"/>
                    <a:pt x="1521" y="884"/>
                  </a:cubicBezTo>
                  <a:cubicBezTo>
                    <a:pt x="1521" y="883"/>
                    <a:pt x="1520" y="882"/>
                    <a:pt x="1520" y="881"/>
                  </a:cubicBezTo>
                  <a:cubicBezTo>
                    <a:pt x="1520" y="879"/>
                    <a:pt x="1520" y="877"/>
                    <a:pt x="1519" y="875"/>
                  </a:cubicBezTo>
                  <a:cubicBezTo>
                    <a:pt x="1516" y="877"/>
                    <a:pt x="1516" y="880"/>
                    <a:pt x="1515" y="883"/>
                  </a:cubicBezTo>
                  <a:cubicBezTo>
                    <a:pt x="1515" y="884"/>
                    <a:pt x="1515" y="885"/>
                    <a:pt x="1514" y="886"/>
                  </a:cubicBezTo>
                  <a:cubicBezTo>
                    <a:pt x="1512" y="887"/>
                    <a:pt x="1512" y="889"/>
                    <a:pt x="1512" y="892"/>
                  </a:cubicBezTo>
                  <a:cubicBezTo>
                    <a:pt x="1512" y="893"/>
                    <a:pt x="1511" y="893"/>
                    <a:pt x="1510" y="894"/>
                  </a:cubicBezTo>
                  <a:cubicBezTo>
                    <a:pt x="1509" y="894"/>
                    <a:pt x="1508" y="894"/>
                    <a:pt x="1508" y="894"/>
                  </a:cubicBezTo>
                  <a:cubicBezTo>
                    <a:pt x="1506" y="895"/>
                    <a:pt x="1506" y="896"/>
                    <a:pt x="1504" y="895"/>
                  </a:cubicBezTo>
                  <a:cubicBezTo>
                    <a:pt x="1504" y="895"/>
                    <a:pt x="1504" y="893"/>
                    <a:pt x="1504" y="892"/>
                  </a:cubicBezTo>
                  <a:cubicBezTo>
                    <a:pt x="1504" y="891"/>
                    <a:pt x="1504" y="891"/>
                    <a:pt x="1504" y="890"/>
                  </a:cubicBezTo>
                  <a:cubicBezTo>
                    <a:pt x="1503" y="889"/>
                    <a:pt x="1503" y="889"/>
                    <a:pt x="1503" y="889"/>
                  </a:cubicBezTo>
                  <a:cubicBezTo>
                    <a:pt x="1500" y="889"/>
                    <a:pt x="1500" y="887"/>
                    <a:pt x="1499" y="885"/>
                  </a:cubicBezTo>
                  <a:cubicBezTo>
                    <a:pt x="1498" y="885"/>
                    <a:pt x="1497" y="885"/>
                    <a:pt x="1497" y="884"/>
                  </a:cubicBezTo>
                  <a:cubicBezTo>
                    <a:pt x="1496" y="884"/>
                    <a:pt x="1495" y="884"/>
                    <a:pt x="1495" y="884"/>
                  </a:cubicBezTo>
                  <a:cubicBezTo>
                    <a:pt x="1494" y="884"/>
                    <a:pt x="1494" y="883"/>
                    <a:pt x="1494" y="883"/>
                  </a:cubicBezTo>
                  <a:cubicBezTo>
                    <a:pt x="1494" y="882"/>
                    <a:pt x="1494" y="882"/>
                    <a:pt x="1495" y="882"/>
                  </a:cubicBezTo>
                  <a:cubicBezTo>
                    <a:pt x="1496" y="882"/>
                    <a:pt x="1498" y="882"/>
                    <a:pt x="1499" y="882"/>
                  </a:cubicBezTo>
                  <a:cubicBezTo>
                    <a:pt x="1500" y="882"/>
                    <a:pt x="1500" y="882"/>
                    <a:pt x="1500" y="881"/>
                  </a:cubicBezTo>
                  <a:cubicBezTo>
                    <a:pt x="1500" y="880"/>
                    <a:pt x="1500" y="879"/>
                    <a:pt x="1501" y="879"/>
                  </a:cubicBezTo>
                  <a:cubicBezTo>
                    <a:pt x="1502" y="879"/>
                    <a:pt x="1502" y="880"/>
                    <a:pt x="1503" y="880"/>
                  </a:cubicBezTo>
                  <a:cubicBezTo>
                    <a:pt x="1503" y="881"/>
                    <a:pt x="1504" y="882"/>
                    <a:pt x="1504" y="882"/>
                  </a:cubicBezTo>
                  <a:cubicBezTo>
                    <a:pt x="1506" y="884"/>
                    <a:pt x="1508" y="884"/>
                    <a:pt x="1510" y="883"/>
                  </a:cubicBezTo>
                  <a:cubicBezTo>
                    <a:pt x="1511" y="882"/>
                    <a:pt x="1512" y="882"/>
                    <a:pt x="1510" y="880"/>
                  </a:cubicBezTo>
                  <a:cubicBezTo>
                    <a:pt x="1510" y="879"/>
                    <a:pt x="1510" y="879"/>
                    <a:pt x="1510" y="878"/>
                  </a:cubicBezTo>
                  <a:cubicBezTo>
                    <a:pt x="1510" y="877"/>
                    <a:pt x="1511" y="877"/>
                    <a:pt x="1511" y="877"/>
                  </a:cubicBezTo>
                  <a:cubicBezTo>
                    <a:pt x="1513" y="877"/>
                    <a:pt x="1514" y="874"/>
                    <a:pt x="1516" y="874"/>
                  </a:cubicBezTo>
                  <a:cubicBezTo>
                    <a:pt x="1517" y="874"/>
                    <a:pt x="1518" y="872"/>
                    <a:pt x="1517" y="871"/>
                  </a:cubicBezTo>
                  <a:cubicBezTo>
                    <a:pt x="1515" y="869"/>
                    <a:pt x="1515" y="867"/>
                    <a:pt x="1515" y="865"/>
                  </a:cubicBezTo>
                  <a:cubicBezTo>
                    <a:pt x="1515" y="864"/>
                    <a:pt x="1514" y="863"/>
                    <a:pt x="1513" y="862"/>
                  </a:cubicBezTo>
                  <a:cubicBezTo>
                    <a:pt x="1511" y="862"/>
                    <a:pt x="1510" y="861"/>
                    <a:pt x="1511" y="859"/>
                  </a:cubicBezTo>
                  <a:cubicBezTo>
                    <a:pt x="1511" y="857"/>
                    <a:pt x="1511" y="855"/>
                    <a:pt x="1509" y="854"/>
                  </a:cubicBezTo>
                  <a:cubicBezTo>
                    <a:pt x="1507" y="853"/>
                    <a:pt x="1507" y="851"/>
                    <a:pt x="1505" y="850"/>
                  </a:cubicBezTo>
                  <a:cubicBezTo>
                    <a:pt x="1504" y="850"/>
                    <a:pt x="1504" y="849"/>
                    <a:pt x="1505" y="848"/>
                  </a:cubicBezTo>
                  <a:cubicBezTo>
                    <a:pt x="1506" y="846"/>
                    <a:pt x="1508" y="846"/>
                    <a:pt x="1511" y="846"/>
                  </a:cubicBezTo>
                  <a:cubicBezTo>
                    <a:pt x="1511" y="846"/>
                    <a:pt x="1512" y="847"/>
                    <a:pt x="1512" y="847"/>
                  </a:cubicBezTo>
                  <a:cubicBezTo>
                    <a:pt x="1513" y="848"/>
                    <a:pt x="1513" y="849"/>
                    <a:pt x="1514" y="850"/>
                  </a:cubicBezTo>
                  <a:cubicBezTo>
                    <a:pt x="1514" y="851"/>
                    <a:pt x="1514" y="851"/>
                    <a:pt x="1515" y="852"/>
                  </a:cubicBezTo>
                  <a:cubicBezTo>
                    <a:pt x="1517" y="853"/>
                    <a:pt x="1518" y="852"/>
                    <a:pt x="1519" y="850"/>
                  </a:cubicBezTo>
                  <a:cubicBezTo>
                    <a:pt x="1519" y="849"/>
                    <a:pt x="1518" y="848"/>
                    <a:pt x="1518" y="848"/>
                  </a:cubicBezTo>
                  <a:cubicBezTo>
                    <a:pt x="1518" y="847"/>
                    <a:pt x="1518" y="846"/>
                    <a:pt x="1519" y="846"/>
                  </a:cubicBezTo>
                  <a:cubicBezTo>
                    <a:pt x="1520" y="846"/>
                    <a:pt x="1522" y="845"/>
                    <a:pt x="1523" y="845"/>
                  </a:cubicBezTo>
                  <a:cubicBezTo>
                    <a:pt x="1524" y="845"/>
                    <a:pt x="1524" y="845"/>
                    <a:pt x="1524" y="846"/>
                  </a:cubicBezTo>
                  <a:cubicBezTo>
                    <a:pt x="1524" y="846"/>
                    <a:pt x="1524" y="847"/>
                    <a:pt x="1523" y="847"/>
                  </a:cubicBezTo>
                  <a:cubicBezTo>
                    <a:pt x="1522" y="849"/>
                    <a:pt x="1522" y="851"/>
                    <a:pt x="1522" y="852"/>
                  </a:cubicBezTo>
                  <a:cubicBezTo>
                    <a:pt x="1522" y="853"/>
                    <a:pt x="1522" y="854"/>
                    <a:pt x="1523" y="854"/>
                  </a:cubicBezTo>
                  <a:cubicBezTo>
                    <a:pt x="1525" y="854"/>
                    <a:pt x="1526" y="856"/>
                    <a:pt x="1527" y="857"/>
                  </a:cubicBezTo>
                  <a:cubicBezTo>
                    <a:pt x="1527" y="858"/>
                    <a:pt x="1527" y="858"/>
                    <a:pt x="1528" y="858"/>
                  </a:cubicBezTo>
                  <a:cubicBezTo>
                    <a:pt x="1528" y="859"/>
                    <a:pt x="1529" y="859"/>
                    <a:pt x="1530" y="858"/>
                  </a:cubicBezTo>
                  <a:cubicBezTo>
                    <a:pt x="1531" y="858"/>
                    <a:pt x="1531" y="857"/>
                    <a:pt x="1531" y="857"/>
                  </a:cubicBezTo>
                  <a:cubicBezTo>
                    <a:pt x="1532" y="857"/>
                    <a:pt x="1533" y="856"/>
                    <a:pt x="1533" y="857"/>
                  </a:cubicBezTo>
                  <a:cubicBezTo>
                    <a:pt x="1535" y="859"/>
                    <a:pt x="1537" y="860"/>
                    <a:pt x="1538" y="862"/>
                  </a:cubicBezTo>
                  <a:cubicBezTo>
                    <a:pt x="1538" y="863"/>
                    <a:pt x="1539" y="864"/>
                    <a:pt x="1540" y="863"/>
                  </a:cubicBezTo>
                  <a:cubicBezTo>
                    <a:pt x="1541" y="863"/>
                    <a:pt x="1542" y="863"/>
                    <a:pt x="1542" y="863"/>
                  </a:cubicBezTo>
                  <a:cubicBezTo>
                    <a:pt x="1543" y="863"/>
                    <a:pt x="1543" y="862"/>
                    <a:pt x="1543" y="862"/>
                  </a:cubicBezTo>
                  <a:cubicBezTo>
                    <a:pt x="1544" y="861"/>
                    <a:pt x="1544" y="859"/>
                    <a:pt x="1543" y="858"/>
                  </a:cubicBezTo>
                  <a:cubicBezTo>
                    <a:pt x="1543" y="858"/>
                    <a:pt x="1543" y="857"/>
                    <a:pt x="1543" y="857"/>
                  </a:cubicBezTo>
                  <a:cubicBezTo>
                    <a:pt x="1543" y="856"/>
                    <a:pt x="1543" y="856"/>
                    <a:pt x="1543" y="856"/>
                  </a:cubicBezTo>
                  <a:cubicBezTo>
                    <a:pt x="1544" y="856"/>
                    <a:pt x="1544" y="856"/>
                    <a:pt x="1545" y="856"/>
                  </a:cubicBezTo>
                  <a:cubicBezTo>
                    <a:pt x="1545" y="856"/>
                    <a:pt x="1545" y="856"/>
                    <a:pt x="1545" y="857"/>
                  </a:cubicBezTo>
                  <a:cubicBezTo>
                    <a:pt x="1546" y="859"/>
                    <a:pt x="1548" y="860"/>
                    <a:pt x="1550" y="860"/>
                  </a:cubicBezTo>
                  <a:cubicBezTo>
                    <a:pt x="1551" y="860"/>
                    <a:pt x="1551" y="860"/>
                    <a:pt x="1551" y="859"/>
                  </a:cubicBezTo>
                  <a:cubicBezTo>
                    <a:pt x="1551" y="858"/>
                    <a:pt x="1551" y="856"/>
                    <a:pt x="1553" y="855"/>
                  </a:cubicBezTo>
                  <a:cubicBezTo>
                    <a:pt x="1553" y="855"/>
                    <a:pt x="1553" y="855"/>
                    <a:pt x="1554" y="854"/>
                  </a:cubicBezTo>
                  <a:cubicBezTo>
                    <a:pt x="1554" y="853"/>
                    <a:pt x="1553" y="851"/>
                    <a:pt x="1552" y="851"/>
                  </a:cubicBezTo>
                  <a:cubicBezTo>
                    <a:pt x="1551" y="851"/>
                    <a:pt x="1550" y="852"/>
                    <a:pt x="1549" y="851"/>
                  </a:cubicBezTo>
                  <a:cubicBezTo>
                    <a:pt x="1548" y="850"/>
                    <a:pt x="1548" y="849"/>
                    <a:pt x="1548" y="847"/>
                  </a:cubicBezTo>
                  <a:cubicBezTo>
                    <a:pt x="1547" y="847"/>
                    <a:pt x="1548" y="846"/>
                    <a:pt x="1548" y="846"/>
                  </a:cubicBezTo>
                  <a:cubicBezTo>
                    <a:pt x="1549" y="846"/>
                    <a:pt x="1549" y="846"/>
                    <a:pt x="1550" y="846"/>
                  </a:cubicBezTo>
                  <a:cubicBezTo>
                    <a:pt x="1550" y="847"/>
                    <a:pt x="1551" y="847"/>
                    <a:pt x="1552" y="848"/>
                  </a:cubicBezTo>
                  <a:cubicBezTo>
                    <a:pt x="1552" y="848"/>
                    <a:pt x="1553" y="849"/>
                    <a:pt x="1554" y="848"/>
                  </a:cubicBezTo>
                  <a:cubicBezTo>
                    <a:pt x="1553" y="845"/>
                    <a:pt x="1553" y="842"/>
                    <a:pt x="1552" y="839"/>
                  </a:cubicBezTo>
                  <a:cubicBezTo>
                    <a:pt x="1551" y="839"/>
                    <a:pt x="1551" y="839"/>
                    <a:pt x="1550" y="839"/>
                  </a:cubicBezTo>
                  <a:cubicBezTo>
                    <a:pt x="1549" y="838"/>
                    <a:pt x="1549" y="837"/>
                    <a:pt x="1550" y="836"/>
                  </a:cubicBezTo>
                  <a:cubicBezTo>
                    <a:pt x="1552" y="834"/>
                    <a:pt x="1554" y="833"/>
                    <a:pt x="1554" y="830"/>
                  </a:cubicBezTo>
                  <a:cubicBezTo>
                    <a:pt x="1555" y="828"/>
                    <a:pt x="1556" y="828"/>
                    <a:pt x="1558" y="829"/>
                  </a:cubicBezTo>
                  <a:cubicBezTo>
                    <a:pt x="1558" y="829"/>
                    <a:pt x="1559" y="829"/>
                    <a:pt x="1559" y="829"/>
                  </a:cubicBezTo>
                  <a:cubicBezTo>
                    <a:pt x="1560" y="830"/>
                    <a:pt x="1560" y="831"/>
                    <a:pt x="1559" y="832"/>
                  </a:cubicBezTo>
                  <a:cubicBezTo>
                    <a:pt x="1556" y="834"/>
                    <a:pt x="1554" y="836"/>
                    <a:pt x="1552" y="839"/>
                  </a:cubicBezTo>
                  <a:cubicBezTo>
                    <a:pt x="1554" y="839"/>
                    <a:pt x="1556" y="839"/>
                    <a:pt x="1557" y="840"/>
                  </a:cubicBezTo>
                  <a:cubicBezTo>
                    <a:pt x="1558" y="842"/>
                    <a:pt x="1559" y="844"/>
                    <a:pt x="1558" y="847"/>
                  </a:cubicBezTo>
                  <a:cubicBezTo>
                    <a:pt x="1557" y="849"/>
                    <a:pt x="1558" y="850"/>
                    <a:pt x="1559" y="851"/>
                  </a:cubicBezTo>
                  <a:cubicBezTo>
                    <a:pt x="1560" y="852"/>
                    <a:pt x="1561" y="853"/>
                    <a:pt x="1563" y="853"/>
                  </a:cubicBezTo>
                  <a:cubicBezTo>
                    <a:pt x="1564" y="853"/>
                    <a:pt x="1564" y="852"/>
                    <a:pt x="1564" y="851"/>
                  </a:cubicBezTo>
                  <a:cubicBezTo>
                    <a:pt x="1563" y="850"/>
                    <a:pt x="1562" y="849"/>
                    <a:pt x="1562" y="848"/>
                  </a:cubicBezTo>
                  <a:cubicBezTo>
                    <a:pt x="1562" y="847"/>
                    <a:pt x="1562" y="847"/>
                    <a:pt x="1562" y="846"/>
                  </a:cubicBezTo>
                  <a:cubicBezTo>
                    <a:pt x="1563" y="846"/>
                    <a:pt x="1563" y="846"/>
                    <a:pt x="1564" y="846"/>
                  </a:cubicBezTo>
                  <a:cubicBezTo>
                    <a:pt x="1565" y="847"/>
                    <a:pt x="1566" y="849"/>
                    <a:pt x="1566" y="851"/>
                  </a:cubicBezTo>
                  <a:cubicBezTo>
                    <a:pt x="1566" y="852"/>
                    <a:pt x="1566" y="853"/>
                    <a:pt x="1567" y="853"/>
                  </a:cubicBezTo>
                  <a:cubicBezTo>
                    <a:pt x="1568" y="854"/>
                    <a:pt x="1569" y="854"/>
                    <a:pt x="1569" y="854"/>
                  </a:cubicBezTo>
                  <a:cubicBezTo>
                    <a:pt x="1571" y="853"/>
                    <a:pt x="1572" y="854"/>
                    <a:pt x="1573" y="855"/>
                  </a:cubicBezTo>
                  <a:cubicBezTo>
                    <a:pt x="1575" y="855"/>
                    <a:pt x="1575" y="855"/>
                    <a:pt x="1577" y="854"/>
                  </a:cubicBezTo>
                  <a:cubicBezTo>
                    <a:pt x="1578" y="852"/>
                    <a:pt x="1579" y="851"/>
                    <a:pt x="1581" y="852"/>
                  </a:cubicBezTo>
                  <a:cubicBezTo>
                    <a:pt x="1582" y="853"/>
                    <a:pt x="1582" y="853"/>
                    <a:pt x="1583" y="853"/>
                  </a:cubicBezTo>
                  <a:cubicBezTo>
                    <a:pt x="1584" y="853"/>
                    <a:pt x="1584" y="852"/>
                    <a:pt x="1584" y="851"/>
                  </a:cubicBezTo>
                  <a:cubicBezTo>
                    <a:pt x="1583" y="850"/>
                    <a:pt x="1583" y="849"/>
                    <a:pt x="1583" y="848"/>
                  </a:cubicBezTo>
                  <a:cubicBezTo>
                    <a:pt x="1583" y="847"/>
                    <a:pt x="1582" y="846"/>
                    <a:pt x="1581" y="846"/>
                  </a:cubicBezTo>
                  <a:cubicBezTo>
                    <a:pt x="1580" y="846"/>
                    <a:pt x="1580" y="846"/>
                    <a:pt x="1580" y="846"/>
                  </a:cubicBezTo>
                  <a:cubicBezTo>
                    <a:pt x="1579" y="844"/>
                    <a:pt x="1578" y="843"/>
                    <a:pt x="1577" y="842"/>
                  </a:cubicBezTo>
                  <a:cubicBezTo>
                    <a:pt x="1576" y="842"/>
                    <a:pt x="1575" y="841"/>
                    <a:pt x="1575" y="841"/>
                  </a:cubicBezTo>
                  <a:cubicBezTo>
                    <a:pt x="1575" y="838"/>
                    <a:pt x="1574" y="838"/>
                    <a:pt x="1572" y="837"/>
                  </a:cubicBezTo>
                  <a:cubicBezTo>
                    <a:pt x="1570" y="836"/>
                    <a:pt x="1569" y="835"/>
                    <a:pt x="1568" y="833"/>
                  </a:cubicBezTo>
                  <a:cubicBezTo>
                    <a:pt x="1567" y="832"/>
                    <a:pt x="1567" y="831"/>
                    <a:pt x="1568" y="831"/>
                  </a:cubicBezTo>
                  <a:cubicBezTo>
                    <a:pt x="1571" y="829"/>
                    <a:pt x="1572" y="829"/>
                    <a:pt x="1574" y="831"/>
                  </a:cubicBezTo>
                  <a:cubicBezTo>
                    <a:pt x="1575" y="832"/>
                    <a:pt x="1576" y="833"/>
                    <a:pt x="1578" y="834"/>
                  </a:cubicBezTo>
                  <a:cubicBezTo>
                    <a:pt x="1579" y="834"/>
                    <a:pt x="1580" y="834"/>
                    <a:pt x="1580" y="833"/>
                  </a:cubicBezTo>
                  <a:cubicBezTo>
                    <a:pt x="1581" y="832"/>
                    <a:pt x="1581" y="831"/>
                    <a:pt x="1581" y="831"/>
                  </a:cubicBezTo>
                  <a:cubicBezTo>
                    <a:pt x="1581" y="830"/>
                    <a:pt x="1581" y="829"/>
                    <a:pt x="1582" y="829"/>
                  </a:cubicBezTo>
                  <a:cubicBezTo>
                    <a:pt x="1583" y="828"/>
                    <a:pt x="1583" y="828"/>
                    <a:pt x="1582" y="827"/>
                  </a:cubicBezTo>
                  <a:cubicBezTo>
                    <a:pt x="1581" y="826"/>
                    <a:pt x="1580" y="824"/>
                    <a:pt x="1581" y="823"/>
                  </a:cubicBezTo>
                  <a:cubicBezTo>
                    <a:pt x="1581" y="821"/>
                    <a:pt x="1580" y="820"/>
                    <a:pt x="1579" y="819"/>
                  </a:cubicBezTo>
                  <a:cubicBezTo>
                    <a:pt x="1578" y="819"/>
                    <a:pt x="1578" y="819"/>
                    <a:pt x="1577" y="818"/>
                  </a:cubicBezTo>
                  <a:cubicBezTo>
                    <a:pt x="1577" y="818"/>
                    <a:pt x="1577" y="818"/>
                    <a:pt x="1577" y="817"/>
                  </a:cubicBezTo>
                  <a:cubicBezTo>
                    <a:pt x="1577" y="817"/>
                    <a:pt x="1577" y="817"/>
                    <a:pt x="1577" y="817"/>
                  </a:cubicBezTo>
                  <a:cubicBezTo>
                    <a:pt x="1579" y="816"/>
                    <a:pt x="1580" y="817"/>
                    <a:pt x="1582" y="817"/>
                  </a:cubicBezTo>
                  <a:cubicBezTo>
                    <a:pt x="1582" y="818"/>
                    <a:pt x="1583" y="818"/>
                    <a:pt x="1584" y="818"/>
                  </a:cubicBezTo>
                  <a:cubicBezTo>
                    <a:pt x="1585" y="818"/>
                    <a:pt x="1584" y="817"/>
                    <a:pt x="1584" y="816"/>
                  </a:cubicBezTo>
                  <a:cubicBezTo>
                    <a:pt x="1584" y="815"/>
                    <a:pt x="1584" y="815"/>
                    <a:pt x="1586" y="816"/>
                  </a:cubicBezTo>
                  <a:cubicBezTo>
                    <a:pt x="1586" y="815"/>
                    <a:pt x="1586" y="814"/>
                    <a:pt x="1586" y="814"/>
                  </a:cubicBezTo>
                  <a:cubicBezTo>
                    <a:pt x="1585" y="812"/>
                    <a:pt x="1583" y="811"/>
                    <a:pt x="1580" y="811"/>
                  </a:cubicBezTo>
                  <a:close/>
                  <a:moveTo>
                    <a:pt x="1471" y="660"/>
                  </a:moveTo>
                  <a:cubicBezTo>
                    <a:pt x="1472" y="661"/>
                    <a:pt x="1471" y="662"/>
                    <a:pt x="1470" y="661"/>
                  </a:cubicBezTo>
                  <a:cubicBezTo>
                    <a:pt x="1470" y="661"/>
                    <a:pt x="1469" y="661"/>
                    <a:pt x="1468" y="661"/>
                  </a:cubicBezTo>
                  <a:cubicBezTo>
                    <a:pt x="1467" y="660"/>
                    <a:pt x="1466" y="658"/>
                    <a:pt x="1465" y="657"/>
                  </a:cubicBezTo>
                  <a:cubicBezTo>
                    <a:pt x="1465" y="657"/>
                    <a:pt x="1465" y="656"/>
                    <a:pt x="1465" y="655"/>
                  </a:cubicBezTo>
                  <a:cubicBezTo>
                    <a:pt x="1466" y="654"/>
                    <a:pt x="1466" y="654"/>
                    <a:pt x="1467" y="654"/>
                  </a:cubicBezTo>
                  <a:cubicBezTo>
                    <a:pt x="1467" y="654"/>
                    <a:pt x="1468" y="654"/>
                    <a:pt x="1468" y="654"/>
                  </a:cubicBezTo>
                  <a:cubicBezTo>
                    <a:pt x="1470" y="656"/>
                    <a:pt x="1470" y="659"/>
                    <a:pt x="1471" y="660"/>
                  </a:cubicBezTo>
                  <a:close/>
                  <a:moveTo>
                    <a:pt x="1474" y="621"/>
                  </a:moveTo>
                  <a:cubicBezTo>
                    <a:pt x="1474" y="621"/>
                    <a:pt x="1475" y="620"/>
                    <a:pt x="1475" y="621"/>
                  </a:cubicBezTo>
                  <a:cubicBezTo>
                    <a:pt x="1476" y="621"/>
                    <a:pt x="1477" y="622"/>
                    <a:pt x="1476" y="622"/>
                  </a:cubicBezTo>
                  <a:cubicBezTo>
                    <a:pt x="1476" y="623"/>
                    <a:pt x="1476" y="623"/>
                    <a:pt x="1475" y="623"/>
                  </a:cubicBezTo>
                  <a:cubicBezTo>
                    <a:pt x="1474" y="623"/>
                    <a:pt x="1474" y="622"/>
                    <a:pt x="1474" y="621"/>
                  </a:cubicBezTo>
                  <a:close/>
                  <a:moveTo>
                    <a:pt x="1472" y="636"/>
                  </a:moveTo>
                  <a:cubicBezTo>
                    <a:pt x="1473" y="636"/>
                    <a:pt x="1473" y="636"/>
                    <a:pt x="1473" y="636"/>
                  </a:cubicBezTo>
                  <a:cubicBezTo>
                    <a:pt x="1473" y="636"/>
                    <a:pt x="1474" y="637"/>
                    <a:pt x="1474" y="637"/>
                  </a:cubicBezTo>
                  <a:cubicBezTo>
                    <a:pt x="1474" y="637"/>
                    <a:pt x="1474" y="638"/>
                    <a:pt x="1473" y="639"/>
                  </a:cubicBezTo>
                  <a:cubicBezTo>
                    <a:pt x="1473" y="640"/>
                    <a:pt x="1473" y="641"/>
                    <a:pt x="1473" y="642"/>
                  </a:cubicBezTo>
                  <a:cubicBezTo>
                    <a:pt x="1473" y="643"/>
                    <a:pt x="1473" y="644"/>
                    <a:pt x="1472" y="644"/>
                  </a:cubicBezTo>
                  <a:cubicBezTo>
                    <a:pt x="1470" y="645"/>
                    <a:pt x="1470" y="643"/>
                    <a:pt x="1469" y="643"/>
                  </a:cubicBezTo>
                  <a:cubicBezTo>
                    <a:pt x="1469" y="642"/>
                    <a:pt x="1469" y="642"/>
                    <a:pt x="1469" y="642"/>
                  </a:cubicBezTo>
                  <a:cubicBezTo>
                    <a:pt x="1468" y="641"/>
                    <a:pt x="1468" y="640"/>
                    <a:pt x="1469" y="640"/>
                  </a:cubicBezTo>
                  <a:cubicBezTo>
                    <a:pt x="1470" y="639"/>
                    <a:pt x="1471" y="637"/>
                    <a:pt x="1472" y="636"/>
                  </a:cubicBezTo>
                  <a:close/>
                  <a:moveTo>
                    <a:pt x="1459" y="643"/>
                  </a:moveTo>
                  <a:cubicBezTo>
                    <a:pt x="1459" y="643"/>
                    <a:pt x="1460" y="642"/>
                    <a:pt x="1461" y="642"/>
                  </a:cubicBezTo>
                  <a:cubicBezTo>
                    <a:pt x="1462" y="641"/>
                    <a:pt x="1463" y="641"/>
                    <a:pt x="1463" y="639"/>
                  </a:cubicBezTo>
                  <a:cubicBezTo>
                    <a:pt x="1463" y="638"/>
                    <a:pt x="1463" y="638"/>
                    <a:pt x="1463" y="637"/>
                  </a:cubicBezTo>
                  <a:cubicBezTo>
                    <a:pt x="1465" y="636"/>
                    <a:pt x="1465" y="635"/>
                    <a:pt x="1466" y="633"/>
                  </a:cubicBezTo>
                  <a:cubicBezTo>
                    <a:pt x="1466" y="633"/>
                    <a:pt x="1466" y="632"/>
                    <a:pt x="1467" y="632"/>
                  </a:cubicBezTo>
                  <a:cubicBezTo>
                    <a:pt x="1467" y="631"/>
                    <a:pt x="1467" y="631"/>
                    <a:pt x="1468" y="631"/>
                  </a:cubicBezTo>
                  <a:cubicBezTo>
                    <a:pt x="1468" y="631"/>
                    <a:pt x="1468" y="632"/>
                    <a:pt x="1468" y="632"/>
                  </a:cubicBezTo>
                  <a:cubicBezTo>
                    <a:pt x="1468" y="633"/>
                    <a:pt x="1469" y="635"/>
                    <a:pt x="1470" y="636"/>
                  </a:cubicBezTo>
                  <a:cubicBezTo>
                    <a:pt x="1468" y="637"/>
                    <a:pt x="1466" y="639"/>
                    <a:pt x="1466" y="641"/>
                  </a:cubicBezTo>
                  <a:cubicBezTo>
                    <a:pt x="1466" y="642"/>
                    <a:pt x="1465" y="643"/>
                    <a:pt x="1464" y="643"/>
                  </a:cubicBezTo>
                  <a:cubicBezTo>
                    <a:pt x="1463" y="644"/>
                    <a:pt x="1462" y="644"/>
                    <a:pt x="1460" y="645"/>
                  </a:cubicBezTo>
                  <a:cubicBezTo>
                    <a:pt x="1459" y="645"/>
                    <a:pt x="1459" y="646"/>
                    <a:pt x="1458" y="645"/>
                  </a:cubicBezTo>
                  <a:cubicBezTo>
                    <a:pt x="1457" y="644"/>
                    <a:pt x="1458" y="644"/>
                    <a:pt x="1459" y="643"/>
                  </a:cubicBezTo>
                  <a:close/>
                  <a:moveTo>
                    <a:pt x="1442" y="631"/>
                  </a:moveTo>
                  <a:cubicBezTo>
                    <a:pt x="1443" y="631"/>
                    <a:pt x="1443" y="631"/>
                    <a:pt x="1444" y="631"/>
                  </a:cubicBezTo>
                  <a:cubicBezTo>
                    <a:pt x="1444" y="631"/>
                    <a:pt x="1444" y="631"/>
                    <a:pt x="1445" y="631"/>
                  </a:cubicBezTo>
                  <a:cubicBezTo>
                    <a:pt x="1447" y="632"/>
                    <a:pt x="1448" y="633"/>
                    <a:pt x="1447" y="635"/>
                  </a:cubicBezTo>
                  <a:cubicBezTo>
                    <a:pt x="1446" y="636"/>
                    <a:pt x="1445" y="637"/>
                    <a:pt x="1443" y="636"/>
                  </a:cubicBezTo>
                  <a:cubicBezTo>
                    <a:pt x="1442" y="636"/>
                    <a:pt x="1441" y="636"/>
                    <a:pt x="1441" y="635"/>
                  </a:cubicBezTo>
                  <a:cubicBezTo>
                    <a:pt x="1440" y="633"/>
                    <a:pt x="1440" y="631"/>
                    <a:pt x="1442" y="631"/>
                  </a:cubicBezTo>
                  <a:close/>
                  <a:moveTo>
                    <a:pt x="1392" y="349"/>
                  </a:moveTo>
                  <a:cubicBezTo>
                    <a:pt x="1392" y="348"/>
                    <a:pt x="1393" y="347"/>
                    <a:pt x="1394" y="347"/>
                  </a:cubicBezTo>
                  <a:cubicBezTo>
                    <a:pt x="1395" y="347"/>
                    <a:pt x="1395" y="348"/>
                    <a:pt x="1395" y="349"/>
                  </a:cubicBezTo>
                  <a:cubicBezTo>
                    <a:pt x="1395" y="350"/>
                    <a:pt x="1396" y="350"/>
                    <a:pt x="1396" y="351"/>
                  </a:cubicBezTo>
                  <a:cubicBezTo>
                    <a:pt x="1397" y="351"/>
                    <a:pt x="1398" y="352"/>
                    <a:pt x="1397" y="353"/>
                  </a:cubicBezTo>
                  <a:cubicBezTo>
                    <a:pt x="1397" y="353"/>
                    <a:pt x="1396" y="354"/>
                    <a:pt x="1396" y="354"/>
                  </a:cubicBezTo>
                  <a:cubicBezTo>
                    <a:pt x="1396" y="354"/>
                    <a:pt x="1395" y="354"/>
                    <a:pt x="1395" y="354"/>
                  </a:cubicBezTo>
                  <a:cubicBezTo>
                    <a:pt x="1393" y="354"/>
                    <a:pt x="1392" y="353"/>
                    <a:pt x="1392" y="351"/>
                  </a:cubicBezTo>
                  <a:cubicBezTo>
                    <a:pt x="1392" y="350"/>
                    <a:pt x="1392" y="349"/>
                    <a:pt x="1392" y="349"/>
                  </a:cubicBezTo>
                  <a:close/>
                  <a:moveTo>
                    <a:pt x="1387" y="344"/>
                  </a:moveTo>
                  <a:cubicBezTo>
                    <a:pt x="1388" y="343"/>
                    <a:pt x="1388" y="343"/>
                    <a:pt x="1388" y="344"/>
                  </a:cubicBezTo>
                  <a:cubicBezTo>
                    <a:pt x="1389" y="344"/>
                    <a:pt x="1389" y="345"/>
                    <a:pt x="1389" y="345"/>
                  </a:cubicBezTo>
                  <a:cubicBezTo>
                    <a:pt x="1389" y="345"/>
                    <a:pt x="1389" y="346"/>
                    <a:pt x="1388" y="346"/>
                  </a:cubicBezTo>
                  <a:cubicBezTo>
                    <a:pt x="1388" y="347"/>
                    <a:pt x="1387" y="346"/>
                    <a:pt x="1387" y="346"/>
                  </a:cubicBezTo>
                  <a:cubicBezTo>
                    <a:pt x="1387" y="345"/>
                    <a:pt x="1387" y="344"/>
                    <a:pt x="1387" y="344"/>
                  </a:cubicBezTo>
                  <a:close/>
                  <a:moveTo>
                    <a:pt x="1362" y="356"/>
                  </a:moveTo>
                  <a:cubicBezTo>
                    <a:pt x="1361" y="356"/>
                    <a:pt x="1361" y="355"/>
                    <a:pt x="1361" y="355"/>
                  </a:cubicBezTo>
                  <a:cubicBezTo>
                    <a:pt x="1361" y="354"/>
                    <a:pt x="1361" y="352"/>
                    <a:pt x="1362" y="352"/>
                  </a:cubicBezTo>
                  <a:cubicBezTo>
                    <a:pt x="1363" y="352"/>
                    <a:pt x="1364" y="353"/>
                    <a:pt x="1364" y="354"/>
                  </a:cubicBezTo>
                  <a:cubicBezTo>
                    <a:pt x="1364" y="355"/>
                    <a:pt x="1363" y="356"/>
                    <a:pt x="1362" y="356"/>
                  </a:cubicBezTo>
                  <a:close/>
                  <a:moveTo>
                    <a:pt x="1360" y="336"/>
                  </a:moveTo>
                  <a:cubicBezTo>
                    <a:pt x="1361" y="335"/>
                    <a:pt x="1360" y="334"/>
                    <a:pt x="1361" y="333"/>
                  </a:cubicBezTo>
                  <a:cubicBezTo>
                    <a:pt x="1361" y="332"/>
                    <a:pt x="1362" y="332"/>
                    <a:pt x="1363" y="333"/>
                  </a:cubicBezTo>
                  <a:cubicBezTo>
                    <a:pt x="1364" y="333"/>
                    <a:pt x="1363" y="335"/>
                    <a:pt x="1365" y="336"/>
                  </a:cubicBezTo>
                  <a:cubicBezTo>
                    <a:pt x="1366" y="336"/>
                    <a:pt x="1367" y="336"/>
                    <a:pt x="1369" y="336"/>
                  </a:cubicBezTo>
                  <a:cubicBezTo>
                    <a:pt x="1369" y="337"/>
                    <a:pt x="1370" y="337"/>
                    <a:pt x="1370" y="338"/>
                  </a:cubicBezTo>
                  <a:cubicBezTo>
                    <a:pt x="1370" y="339"/>
                    <a:pt x="1370" y="340"/>
                    <a:pt x="1369" y="340"/>
                  </a:cubicBezTo>
                  <a:cubicBezTo>
                    <a:pt x="1369" y="341"/>
                    <a:pt x="1368" y="341"/>
                    <a:pt x="1368" y="341"/>
                  </a:cubicBezTo>
                  <a:cubicBezTo>
                    <a:pt x="1365" y="341"/>
                    <a:pt x="1364" y="342"/>
                    <a:pt x="1362" y="344"/>
                  </a:cubicBezTo>
                  <a:cubicBezTo>
                    <a:pt x="1362" y="345"/>
                    <a:pt x="1361" y="346"/>
                    <a:pt x="1361" y="345"/>
                  </a:cubicBezTo>
                  <a:cubicBezTo>
                    <a:pt x="1360" y="345"/>
                    <a:pt x="1360" y="344"/>
                    <a:pt x="1360" y="343"/>
                  </a:cubicBezTo>
                  <a:cubicBezTo>
                    <a:pt x="1360" y="343"/>
                    <a:pt x="1360" y="343"/>
                    <a:pt x="1360" y="343"/>
                  </a:cubicBezTo>
                  <a:cubicBezTo>
                    <a:pt x="1360" y="342"/>
                    <a:pt x="1361" y="341"/>
                    <a:pt x="1360" y="341"/>
                  </a:cubicBezTo>
                  <a:cubicBezTo>
                    <a:pt x="1358" y="339"/>
                    <a:pt x="1359" y="338"/>
                    <a:pt x="1360" y="336"/>
                  </a:cubicBezTo>
                  <a:close/>
                  <a:moveTo>
                    <a:pt x="1353" y="336"/>
                  </a:moveTo>
                  <a:cubicBezTo>
                    <a:pt x="1353" y="336"/>
                    <a:pt x="1354" y="336"/>
                    <a:pt x="1354" y="337"/>
                  </a:cubicBezTo>
                  <a:cubicBezTo>
                    <a:pt x="1354" y="338"/>
                    <a:pt x="1353" y="338"/>
                    <a:pt x="1353" y="338"/>
                  </a:cubicBezTo>
                  <a:cubicBezTo>
                    <a:pt x="1352" y="338"/>
                    <a:pt x="1351" y="338"/>
                    <a:pt x="1351" y="337"/>
                  </a:cubicBezTo>
                  <a:cubicBezTo>
                    <a:pt x="1351" y="336"/>
                    <a:pt x="1352" y="336"/>
                    <a:pt x="1353" y="336"/>
                  </a:cubicBezTo>
                  <a:close/>
                  <a:moveTo>
                    <a:pt x="1348" y="348"/>
                  </a:moveTo>
                  <a:cubicBezTo>
                    <a:pt x="1348" y="348"/>
                    <a:pt x="1349" y="349"/>
                    <a:pt x="1349" y="350"/>
                  </a:cubicBezTo>
                  <a:cubicBezTo>
                    <a:pt x="1349" y="350"/>
                    <a:pt x="1348" y="351"/>
                    <a:pt x="1348" y="352"/>
                  </a:cubicBezTo>
                  <a:cubicBezTo>
                    <a:pt x="1347" y="352"/>
                    <a:pt x="1346" y="351"/>
                    <a:pt x="1346" y="351"/>
                  </a:cubicBezTo>
                  <a:cubicBezTo>
                    <a:pt x="1346" y="349"/>
                    <a:pt x="1347" y="348"/>
                    <a:pt x="1348" y="348"/>
                  </a:cubicBezTo>
                  <a:close/>
                  <a:moveTo>
                    <a:pt x="1346" y="290"/>
                  </a:moveTo>
                  <a:cubicBezTo>
                    <a:pt x="1346" y="291"/>
                    <a:pt x="1346" y="291"/>
                    <a:pt x="1346" y="291"/>
                  </a:cubicBezTo>
                  <a:cubicBezTo>
                    <a:pt x="1346" y="291"/>
                    <a:pt x="1346" y="291"/>
                    <a:pt x="1345" y="291"/>
                  </a:cubicBezTo>
                  <a:cubicBezTo>
                    <a:pt x="1345" y="290"/>
                    <a:pt x="1344" y="289"/>
                    <a:pt x="1343" y="288"/>
                  </a:cubicBezTo>
                  <a:cubicBezTo>
                    <a:pt x="1343" y="287"/>
                    <a:pt x="1343" y="286"/>
                    <a:pt x="1344" y="286"/>
                  </a:cubicBezTo>
                  <a:cubicBezTo>
                    <a:pt x="1345" y="285"/>
                    <a:pt x="1345" y="285"/>
                    <a:pt x="1346" y="286"/>
                  </a:cubicBezTo>
                  <a:cubicBezTo>
                    <a:pt x="1347" y="287"/>
                    <a:pt x="1347" y="288"/>
                    <a:pt x="1347" y="290"/>
                  </a:cubicBezTo>
                  <a:cubicBezTo>
                    <a:pt x="1347" y="290"/>
                    <a:pt x="1347" y="290"/>
                    <a:pt x="1346" y="290"/>
                  </a:cubicBezTo>
                  <a:close/>
                  <a:moveTo>
                    <a:pt x="1341" y="275"/>
                  </a:moveTo>
                  <a:cubicBezTo>
                    <a:pt x="1341" y="275"/>
                    <a:pt x="1342" y="275"/>
                    <a:pt x="1342" y="275"/>
                  </a:cubicBezTo>
                  <a:cubicBezTo>
                    <a:pt x="1342" y="275"/>
                    <a:pt x="1343" y="275"/>
                    <a:pt x="1343" y="275"/>
                  </a:cubicBezTo>
                  <a:cubicBezTo>
                    <a:pt x="1344" y="276"/>
                    <a:pt x="1345" y="276"/>
                    <a:pt x="1346" y="276"/>
                  </a:cubicBezTo>
                  <a:cubicBezTo>
                    <a:pt x="1347" y="276"/>
                    <a:pt x="1348" y="276"/>
                    <a:pt x="1348" y="277"/>
                  </a:cubicBezTo>
                  <a:cubicBezTo>
                    <a:pt x="1348" y="278"/>
                    <a:pt x="1348" y="279"/>
                    <a:pt x="1348" y="279"/>
                  </a:cubicBezTo>
                  <a:cubicBezTo>
                    <a:pt x="1347" y="280"/>
                    <a:pt x="1346" y="280"/>
                    <a:pt x="1345" y="280"/>
                  </a:cubicBezTo>
                  <a:cubicBezTo>
                    <a:pt x="1344" y="279"/>
                    <a:pt x="1343" y="277"/>
                    <a:pt x="1341" y="278"/>
                  </a:cubicBezTo>
                  <a:cubicBezTo>
                    <a:pt x="1340" y="278"/>
                    <a:pt x="1340" y="277"/>
                    <a:pt x="1340" y="276"/>
                  </a:cubicBezTo>
                  <a:cubicBezTo>
                    <a:pt x="1340" y="275"/>
                    <a:pt x="1341" y="275"/>
                    <a:pt x="1341" y="275"/>
                  </a:cubicBezTo>
                  <a:close/>
                  <a:moveTo>
                    <a:pt x="1256" y="250"/>
                  </a:moveTo>
                  <a:cubicBezTo>
                    <a:pt x="1257" y="249"/>
                    <a:pt x="1258" y="248"/>
                    <a:pt x="1259" y="248"/>
                  </a:cubicBezTo>
                  <a:cubicBezTo>
                    <a:pt x="1260" y="248"/>
                    <a:pt x="1260" y="249"/>
                    <a:pt x="1261" y="249"/>
                  </a:cubicBezTo>
                  <a:cubicBezTo>
                    <a:pt x="1261" y="250"/>
                    <a:pt x="1261" y="251"/>
                    <a:pt x="1260" y="252"/>
                  </a:cubicBezTo>
                  <a:cubicBezTo>
                    <a:pt x="1260" y="253"/>
                    <a:pt x="1259" y="254"/>
                    <a:pt x="1258" y="253"/>
                  </a:cubicBezTo>
                  <a:cubicBezTo>
                    <a:pt x="1257" y="253"/>
                    <a:pt x="1256" y="252"/>
                    <a:pt x="1256" y="251"/>
                  </a:cubicBezTo>
                  <a:cubicBezTo>
                    <a:pt x="1256" y="251"/>
                    <a:pt x="1256" y="251"/>
                    <a:pt x="1256" y="250"/>
                  </a:cubicBezTo>
                  <a:close/>
                  <a:moveTo>
                    <a:pt x="1298" y="177"/>
                  </a:moveTo>
                  <a:cubicBezTo>
                    <a:pt x="1298" y="176"/>
                    <a:pt x="1299" y="176"/>
                    <a:pt x="1300" y="177"/>
                  </a:cubicBezTo>
                  <a:cubicBezTo>
                    <a:pt x="1302" y="177"/>
                    <a:pt x="1302" y="179"/>
                    <a:pt x="1303" y="180"/>
                  </a:cubicBezTo>
                  <a:cubicBezTo>
                    <a:pt x="1302" y="182"/>
                    <a:pt x="1301" y="182"/>
                    <a:pt x="1300" y="182"/>
                  </a:cubicBezTo>
                  <a:cubicBezTo>
                    <a:pt x="1299" y="182"/>
                    <a:pt x="1298" y="181"/>
                    <a:pt x="1297" y="179"/>
                  </a:cubicBezTo>
                  <a:cubicBezTo>
                    <a:pt x="1297" y="179"/>
                    <a:pt x="1297" y="178"/>
                    <a:pt x="1298" y="177"/>
                  </a:cubicBezTo>
                  <a:close/>
                  <a:moveTo>
                    <a:pt x="1290" y="218"/>
                  </a:moveTo>
                  <a:cubicBezTo>
                    <a:pt x="1288" y="215"/>
                    <a:pt x="1288" y="214"/>
                    <a:pt x="1289" y="213"/>
                  </a:cubicBezTo>
                  <a:cubicBezTo>
                    <a:pt x="1289" y="212"/>
                    <a:pt x="1290" y="212"/>
                    <a:pt x="1290" y="212"/>
                  </a:cubicBezTo>
                  <a:cubicBezTo>
                    <a:pt x="1290" y="212"/>
                    <a:pt x="1291" y="213"/>
                    <a:pt x="1291" y="213"/>
                  </a:cubicBezTo>
                  <a:cubicBezTo>
                    <a:pt x="1291" y="215"/>
                    <a:pt x="1290" y="216"/>
                    <a:pt x="1290" y="218"/>
                  </a:cubicBezTo>
                  <a:close/>
                  <a:moveTo>
                    <a:pt x="1292" y="186"/>
                  </a:moveTo>
                  <a:cubicBezTo>
                    <a:pt x="1293" y="186"/>
                    <a:pt x="1294" y="187"/>
                    <a:pt x="1293" y="188"/>
                  </a:cubicBezTo>
                  <a:cubicBezTo>
                    <a:pt x="1292" y="189"/>
                    <a:pt x="1292" y="191"/>
                    <a:pt x="1291" y="193"/>
                  </a:cubicBezTo>
                  <a:cubicBezTo>
                    <a:pt x="1291" y="193"/>
                    <a:pt x="1291" y="193"/>
                    <a:pt x="1291" y="193"/>
                  </a:cubicBezTo>
                  <a:cubicBezTo>
                    <a:pt x="1290" y="193"/>
                    <a:pt x="1290" y="193"/>
                    <a:pt x="1290" y="193"/>
                  </a:cubicBezTo>
                  <a:cubicBezTo>
                    <a:pt x="1290" y="191"/>
                    <a:pt x="1289" y="190"/>
                    <a:pt x="1289" y="189"/>
                  </a:cubicBezTo>
                  <a:cubicBezTo>
                    <a:pt x="1289" y="188"/>
                    <a:pt x="1290" y="187"/>
                    <a:pt x="1292" y="186"/>
                  </a:cubicBezTo>
                  <a:close/>
                  <a:moveTo>
                    <a:pt x="1290" y="202"/>
                  </a:moveTo>
                  <a:cubicBezTo>
                    <a:pt x="1291" y="202"/>
                    <a:pt x="1291" y="202"/>
                    <a:pt x="1291" y="203"/>
                  </a:cubicBezTo>
                  <a:cubicBezTo>
                    <a:pt x="1291" y="204"/>
                    <a:pt x="1290" y="205"/>
                    <a:pt x="1288" y="205"/>
                  </a:cubicBezTo>
                  <a:cubicBezTo>
                    <a:pt x="1288" y="205"/>
                    <a:pt x="1288" y="204"/>
                    <a:pt x="1288" y="204"/>
                  </a:cubicBezTo>
                  <a:cubicBezTo>
                    <a:pt x="1288" y="203"/>
                    <a:pt x="1289" y="202"/>
                    <a:pt x="1290" y="202"/>
                  </a:cubicBezTo>
                  <a:close/>
                  <a:moveTo>
                    <a:pt x="1286" y="212"/>
                  </a:moveTo>
                  <a:cubicBezTo>
                    <a:pt x="1287" y="213"/>
                    <a:pt x="1287" y="214"/>
                    <a:pt x="1287" y="215"/>
                  </a:cubicBezTo>
                  <a:cubicBezTo>
                    <a:pt x="1286" y="216"/>
                    <a:pt x="1286" y="217"/>
                    <a:pt x="1285" y="217"/>
                  </a:cubicBezTo>
                  <a:cubicBezTo>
                    <a:pt x="1285" y="217"/>
                    <a:pt x="1284" y="217"/>
                    <a:pt x="1284" y="217"/>
                  </a:cubicBezTo>
                  <a:cubicBezTo>
                    <a:pt x="1283" y="215"/>
                    <a:pt x="1282" y="214"/>
                    <a:pt x="1281" y="213"/>
                  </a:cubicBezTo>
                  <a:cubicBezTo>
                    <a:pt x="1281" y="212"/>
                    <a:pt x="1281" y="212"/>
                    <a:pt x="1282" y="211"/>
                  </a:cubicBezTo>
                  <a:cubicBezTo>
                    <a:pt x="1282" y="210"/>
                    <a:pt x="1283" y="210"/>
                    <a:pt x="1283" y="211"/>
                  </a:cubicBezTo>
                  <a:cubicBezTo>
                    <a:pt x="1284" y="211"/>
                    <a:pt x="1285" y="212"/>
                    <a:pt x="1286" y="212"/>
                  </a:cubicBezTo>
                  <a:close/>
                  <a:moveTo>
                    <a:pt x="1279" y="206"/>
                  </a:moveTo>
                  <a:cubicBezTo>
                    <a:pt x="1280" y="205"/>
                    <a:pt x="1281" y="203"/>
                    <a:pt x="1282" y="202"/>
                  </a:cubicBezTo>
                  <a:cubicBezTo>
                    <a:pt x="1283" y="202"/>
                    <a:pt x="1283" y="201"/>
                    <a:pt x="1284" y="202"/>
                  </a:cubicBezTo>
                  <a:cubicBezTo>
                    <a:pt x="1284" y="202"/>
                    <a:pt x="1284" y="203"/>
                    <a:pt x="1284" y="203"/>
                  </a:cubicBezTo>
                  <a:cubicBezTo>
                    <a:pt x="1283" y="205"/>
                    <a:pt x="1281" y="206"/>
                    <a:pt x="1282" y="208"/>
                  </a:cubicBezTo>
                  <a:cubicBezTo>
                    <a:pt x="1282" y="209"/>
                    <a:pt x="1281" y="209"/>
                    <a:pt x="1280" y="209"/>
                  </a:cubicBezTo>
                  <a:cubicBezTo>
                    <a:pt x="1280" y="209"/>
                    <a:pt x="1279" y="209"/>
                    <a:pt x="1279" y="208"/>
                  </a:cubicBezTo>
                  <a:cubicBezTo>
                    <a:pt x="1278" y="208"/>
                    <a:pt x="1278" y="207"/>
                    <a:pt x="1279" y="206"/>
                  </a:cubicBezTo>
                  <a:close/>
                  <a:moveTo>
                    <a:pt x="1270" y="174"/>
                  </a:moveTo>
                  <a:cubicBezTo>
                    <a:pt x="1270" y="174"/>
                    <a:pt x="1270" y="174"/>
                    <a:pt x="1271" y="174"/>
                  </a:cubicBezTo>
                  <a:cubicBezTo>
                    <a:pt x="1271" y="173"/>
                    <a:pt x="1272" y="173"/>
                    <a:pt x="1273" y="174"/>
                  </a:cubicBezTo>
                  <a:cubicBezTo>
                    <a:pt x="1274" y="174"/>
                    <a:pt x="1274" y="176"/>
                    <a:pt x="1275" y="177"/>
                  </a:cubicBezTo>
                  <a:cubicBezTo>
                    <a:pt x="1275" y="178"/>
                    <a:pt x="1275" y="178"/>
                    <a:pt x="1274" y="178"/>
                  </a:cubicBezTo>
                  <a:cubicBezTo>
                    <a:pt x="1271" y="179"/>
                    <a:pt x="1270" y="181"/>
                    <a:pt x="1269" y="183"/>
                  </a:cubicBezTo>
                  <a:cubicBezTo>
                    <a:pt x="1269" y="184"/>
                    <a:pt x="1269" y="184"/>
                    <a:pt x="1268" y="184"/>
                  </a:cubicBezTo>
                  <a:cubicBezTo>
                    <a:pt x="1268" y="184"/>
                    <a:pt x="1268" y="184"/>
                    <a:pt x="1267" y="183"/>
                  </a:cubicBezTo>
                  <a:cubicBezTo>
                    <a:pt x="1266" y="178"/>
                    <a:pt x="1266" y="178"/>
                    <a:pt x="1270" y="174"/>
                  </a:cubicBezTo>
                  <a:close/>
                  <a:moveTo>
                    <a:pt x="1262" y="210"/>
                  </a:moveTo>
                  <a:cubicBezTo>
                    <a:pt x="1262" y="210"/>
                    <a:pt x="1261" y="211"/>
                    <a:pt x="1261" y="211"/>
                  </a:cubicBezTo>
                  <a:cubicBezTo>
                    <a:pt x="1261" y="211"/>
                    <a:pt x="1260" y="211"/>
                    <a:pt x="1260" y="211"/>
                  </a:cubicBezTo>
                  <a:cubicBezTo>
                    <a:pt x="1260" y="210"/>
                    <a:pt x="1260" y="210"/>
                    <a:pt x="1261" y="210"/>
                  </a:cubicBezTo>
                  <a:cubicBezTo>
                    <a:pt x="1261" y="210"/>
                    <a:pt x="1262" y="210"/>
                    <a:pt x="1262" y="210"/>
                  </a:cubicBezTo>
                  <a:close/>
                  <a:moveTo>
                    <a:pt x="1260" y="205"/>
                  </a:moveTo>
                  <a:cubicBezTo>
                    <a:pt x="1261" y="205"/>
                    <a:pt x="1261" y="206"/>
                    <a:pt x="1261" y="207"/>
                  </a:cubicBezTo>
                  <a:cubicBezTo>
                    <a:pt x="1261" y="207"/>
                    <a:pt x="1260" y="208"/>
                    <a:pt x="1260" y="208"/>
                  </a:cubicBezTo>
                  <a:cubicBezTo>
                    <a:pt x="1259" y="207"/>
                    <a:pt x="1259" y="207"/>
                    <a:pt x="1259" y="206"/>
                  </a:cubicBezTo>
                  <a:cubicBezTo>
                    <a:pt x="1259" y="206"/>
                    <a:pt x="1259" y="205"/>
                    <a:pt x="1260" y="205"/>
                  </a:cubicBezTo>
                  <a:close/>
                  <a:moveTo>
                    <a:pt x="1253" y="217"/>
                  </a:moveTo>
                  <a:cubicBezTo>
                    <a:pt x="1254" y="217"/>
                    <a:pt x="1255" y="218"/>
                    <a:pt x="1255" y="218"/>
                  </a:cubicBezTo>
                  <a:cubicBezTo>
                    <a:pt x="1255" y="220"/>
                    <a:pt x="1254" y="221"/>
                    <a:pt x="1253" y="221"/>
                  </a:cubicBezTo>
                  <a:cubicBezTo>
                    <a:pt x="1251" y="220"/>
                    <a:pt x="1251" y="219"/>
                    <a:pt x="1251" y="218"/>
                  </a:cubicBezTo>
                  <a:cubicBezTo>
                    <a:pt x="1251" y="217"/>
                    <a:pt x="1252" y="216"/>
                    <a:pt x="1253" y="217"/>
                  </a:cubicBezTo>
                  <a:close/>
                  <a:moveTo>
                    <a:pt x="1243" y="211"/>
                  </a:moveTo>
                  <a:cubicBezTo>
                    <a:pt x="1244" y="211"/>
                    <a:pt x="1244" y="211"/>
                    <a:pt x="1244" y="211"/>
                  </a:cubicBezTo>
                  <a:cubicBezTo>
                    <a:pt x="1246" y="212"/>
                    <a:pt x="1247" y="214"/>
                    <a:pt x="1247" y="216"/>
                  </a:cubicBezTo>
                  <a:cubicBezTo>
                    <a:pt x="1247" y="216"/>
                    <a:pt x="1247" y="217"/>
                    <a:pt x="1246" y="217"/>
                  </a:cubicBezTo>
                  <a:cubicBezTo>
                    <a:pt x="1246" y="217"/>
                    <a:pt x="1245" y="217"/>
                    <a:pt x="1245" y="217"/>
                  </a:cubicBezTo>
                  <a:cubicBezTo>
                    <a:pt x="1244" y="215"/>
                    <a:pt x="1243" y="214"/>
                    <a:pt x="1243" y="212"/>
                  </a:cubicBezTo>
                  <a:cubicBezTo>
                    <a:pt x="1243" y="212"/>
                    <a:pt x="1243" y="212"/>
                    <a:pt x="1243" y="211"/>
                  </a:cubicBezTo>
                  <a:close/>
                  <a:moveTo>
                    <a:pt x="1244" y="228"/>
                  </a:moveTo>
                  <a:cubicBezTo>
                    <a:pt x="1247" y="229"/>
                    <a:pt x="1247" y="230"/>
                    <a:pt x="1245" y="232"/>
                  </a:cubicBezTo>
                  <a:cubicBezTo>
                    <a:pt x="1245" y="232"/>
                    <a:pt x="1244" y="233"/>
                    <a:pt x="1244" y="234"/>
                  </a:cubicBezTo>
                  <a:cubicBezTo>
                    <a:pt x="1243" y="234"/>
                    <a:pt x="1243" y="234"/>
                    <a:pt x="1243" y="234"/>
                  </a:cubicBezTo>
                  <a:cubicBezTo>
                    <a:pt x="1242" y="234"/>
                    <a:pt x="1242" y="234"/>
                    <a:pt x="1242" y="234"/>
                  </a:cubicBezTo>
                  <a:cubicBezTo>
                    <a:pt x="1241" y="232"/>
                    <a:pt x="1241" y="230"/>
                    <a:pt x="1240" y="228"/>
                  </a:cubicBezTo>
                  <a:cubicBezTo>
                    <a:pt x="1239" y="228"/>
                    <a:pt x="1240" y="227"/>
                    <a:pt x="1241" y="227"/>
                  </a:cubicBezTo>
                  <a:cubicBezTo>
                    <a:pt x="1242" y="227"/>
                    <a:pt x="1243" y="227"/>
                    <a:pt x="1244" y="228"/>
                  </a:cubicBezTo>
                  <a:close/>
                  <a:moveTo>
                    <a:pt x="1241" y="169"/>
                  </a:moveTo>
                  <a:cubicBezTo>
                    <a:pt x="1241" y="169"/>
                    <a:pt x="1242" y="169"/>
                    <a:pt x="1242" y="170"/>
                  </a:cubicBezTo>
                  <a:cubicBezTo>
                    <a:pt x="1242" y="170"/>
                    <a:pt x="1241" y="171"/>
                    <a:pt x="1241" y="171"/>
                  </a:cubicBezTo>
                  <a:cubicBezTo>
                    <a:pt x="1240" y="171"/>
                    <a:pt x="1240" y="171"/>
                    <a:pt x="1240" y="170"/>
                  </a:cubicBezTo>
                  <a:cubicBezTo>
                    <a:pt x="1240" y="170"/>
                    <a:pt x="1240" y="169"/>
                    <a:pt x="1241" y="169"/>
                  </a:cubicBezTo>
                  <a:close/>
                  <a:moveTo>
                    <a:pt x="1239" y="210"/>
                  </a:moveTo>
                  <a:cubicBezTo>
                    <a:pt x="1240" y="210"/>
                    <a:pt x="1240" y="211"/>
                    <a:pt x="1240" y="212"/>
                  </a:cubicBezTo>
                  <a:cubicBezTo>
                    <a:pt x="1240" y="212"/>
                    <a:pt x="1239" y="212"/>
                    <a:pt x="1239" y="212"/>
                  </a:cubicBezTo>
                  <a:cubicBezTo>
                    <a:pt x="1238" y="212"/>
                    <a:pt x="1238" y="211"/>
                    <a:pt x="1238" y="211"/>
                  </a:cubicBezTo>
                  <a:cubicBezTo>
                    <a:pt x="1238" y="210"/>
                    <a:pt x="1239" y="210"/>
                    <a:pt x="1239" y="210"/>
                  </a:cubicBezTo>
                  <a:close/>
                  <a:moveTo>
                    <a:pt x="993" y="175"/>
                  </a:moveTo>
                  <a:cubicBezTo>
                    <a:pt x="994" y="174"/>
                    <a:pt x="995" y="173"/>
                    <a:pt x="996" y="171"/>
                  </a:cubicBezTo>
                  <a:cubicBezTo>
                    <a:pt x="996" y="171"/>
                    <a:pt x="996" y="171"/>
                    <a:pt x="997" y="171"/>
                  </a:cubicBezTo>
                  <a:cubicBezTo>
                    <a:pt x="997" y="171"/>
                    <a:pt x="997" y="172"/>
                    <a:pt x="997" y="172"/>
                  </a:cubicBezTo>
                  <a:cubicBezTo>
                    <a:pt x="997" y="173"/>
                    <a:pt x="997" y="174"/>
                    <a:pt x="996" y="174"/>
                  </a:cubicBezTo>
                  <a:cubicBezTo>
                    <a:pt x="996" y="175"/>
                    <a:pt x="995" y="176"/>
                    <a:pt x="994" y="177"/>
                  </a:cubicBezTo>
                  <a:cubicBezTo>
                    <a:pt x="994" y="177"/>
                    <a:pt x="993" y="177"/>
                    <a:pt x="993" y="177"/>
                  </a:cubicBezTo>
                  <a:cubicBezTo>
                    <a:pt x="992" y="176"/>
                    <a:pt x="992" y="176"/>
                    <a:pt x="993" y="175"/>
                  </a:cubicBezTo>
                  <a:close/>
                  <a:moveTo>
                    <a:pt x="457" y="112"/>
                  </a:moveTo>
                  <a:cubicBezTo>
                    <a:pt x="456" y="113"/>
                    <a:pt x="455" y="115"/>
                    <a:pt x="454" y="116"/>
                  </a:cubicBezTo>
                  <a:cubicBezTo>
                    <a:pt x="453" y="117"/>
                    <a:pt x="453" y="117"/>
                    <a:pt x="452" y="116"/>
                  </a:cubicBezTo>
                  <a:cubicBezTo>
                    <a:pt x="452" y="116"/>
                    <a:pt x="452" y="116"/>
                    <a:pt x="452" y="115"/>
                  </a:cubicBezTo>
                  <a:cubicBezTo>
                    <a:pt x="452" y="113"/>
                    <a:pt x="454" y="112"/>
                    <a:pt x="455" y="110"/>
                  </a:cubicBezTo>
                  <a:cubicBezTo>
                    <a:pt x="456" y="110"/>
                    <a:pt x="456" y="110"/>
                    <a:pt x="457" y="110"/>
                  </a:cubicBezTo>
                  <a:cubicBezTo>
                    <a:pt x="457" y="110"/>
                    <a:pt x="457" y="111"/>
                    <a:pt x="457" y="111"/>
                  </a:cubicBezTo>
                  <a:cubicBezTo>
                    <a:pt x="457" y="111"/>
                    <a:pt x="457" y="112"/>
                    <a:pt x="457" y="112"/>
                  </a:cubicBezTo>
                  <a:close/>
                  <a:moveTo>
                    <a:pt x="343" y="263"/>
                  </a:moveTo>
                  <a:cubicBezTo>
                    <a:pt x="342" y="264"/>
                    <a:pt x="342" y="264"/>
                    <a:pt x="342" y="264"/>
                  </a:cubicBezTo>
                  <a:cubicBezTo>
                    <a:pt x="341" y="264"/>
                    <a:pt x="341" y="263"/>
                    <a:pt x="341" y="263"/>
                  </a:cubicBezTo>
                  <a:cubicBezTo>
                    <a:pt x="340" y="262"/>
                    <a:pt x="341" y="261"/>
                    <a:pt x="341" y="260"/>
                  </a:cubicBezTo>
                  <a:cubicBezTo>
                    <a:pt x="342" y="260"/>
                    <a:pt x="342" y="260"/>
                    <a:pt x="342" y="260"/>
                  </a:cubicBezTo>
                  <a:cubicBezTo>
                    <a:pt x="342" y="260"/>
                    <a:pt x="343" y="260"/>
                    <a:pt x="343" y="261"/>
                  </a:cubicBezTo>
                  <a:cubicBezTo>
                    <a:pt x="343" y="261"/>
                    <a:pt x="343" y="261"/>
                    <a:pt x="343" y="262"/>
                  </a:cubicBezTo>
                  <a:cubicBezTo>
                    <a:pt x="343" y="262"/>
                    <a:pt x="343" y="263"/>
                    <a:pt x="343" y="263"/>
                  </a:cubicBezTo>
                  <a:close/>
                  <a:moveTo>
                    <a:pt x="292" y="515"/>
                  </a:moveTo>
                  <a:cubicBezTo>
                    <a:pt x="291" y="515"/>
                    <a:pt x="291" y="514"/>
                    <a:pt x="290" y="514"/>
                  </a:cubicBezTo>
                  <a:cubicBezTo>
                    <a:pt x="289" y="513"/>
                    <a:pt x="290" y="512"/>
                    <a:pt x="291" y="511"/>
                  </a:cubicBezTo>
                  <a:cubicBezTo>
                    <a:pt x="292" y="511"/>
                    <a:pt x="293" y="511"/>
                    <a:pt x="293" y="512"/>
                  </a:cubicBezTo>
                  <a:cubicBezTo>
                    <a:pt x="293" y="513"/>
                    <a:pt x="293" y="514"/>
                    <a:pt x="293" y="514"/>
                  </a:cubicBezTo>
                  <a:cubicBezTo>
                    <a:pt x="293" y="515"/>
                    <a:pt x="292" y="515"/>
                    <a:pt x="292" y="515"/>
                  </a:cubicBezTo>
                  <a:close/>
                  <a:moveTo>
                    <a:pt x="262" y="567"/>
                  </a:moveTo>
                  <a:cubicBezTo>
                    <a:pt x="261" y="567"/>
                    <a:pt x="261" y="567"/>
                    <a:pt x="260" y="568"/>
                  </a:cubicBezTo>
                  <a:cubicBezTo>
                    <a:pt x="258" y="568"/>
                    <a:pt x="256" y="565"/>
                    <a:pt x="257" y="563"/>
                  </a:cubicBezTo>
                  <a:cubicBezTo>
                    <a:pt x="258" y="562"/>
                    <a:pt x="258" y="562"/>
                    <a:pt x="259" y="562"/>
                  </a:cubicBezTo>
                  <a:cubicBezTo>
                    <a:pt x="260" y="563"/>
                    <a:pt x="261" y="564"/>
                    <a:pt x="262" y="565"/>
                  </a:cubicBezTo>
                  <a:cubicBezTo>
                    <a:pt x="263" y="566"/>
                    <a:pt x="263" y="567"/>
                    <a:pt x="262" y="567"/>
                  </a:cubicBezTo>
                  <a:close/>
                  <a:moveTo>
                    <a:pt x="270" y="573"/>
                  </a:moveTo>
                  <a:cubicBezTo>
                    <a:pt x="270" y="573"/>
                    <a:pt x="269" y="573"/>
                    <a:pt x="269" y="573"/>
                  </a:cubicBezTo>
                  <a:cubicBezTo>
                    <a:pt x="268" y="572"/>
                    <a:pt x="269" y="571"/>
                    <a:pt x="269" y="570"/>
                  </a:cubicBezTo>
                  <a:cubicBezTo>
                    <a:pt x="269" y="569"/>
                    <a:pt x="270" y="568"/>
                    <a:pt x="271" y="569"/>
                  </a:cubicBezTo>
                  <a:cubicBezTo>
                    <a:pt x="272" y="569"/>
                    <a:pt x="272" y="569"/>
                    <a:pt x="272" y="570"/>
                  </a:cubicBezTo>
                  <a:cubicBezTo>
                    <a:pt x="273" y="571"/>
                    <a:pt x="271" y="573"/>
                    <a:pt x="270" y="573"/>
                  </a:cubicBezTo>
                  <a:close/>
                  <a:moveTo>
                    <a:pt x="277" y="568"/>
                  </a:moveTo>
                  <a:cubicBezTo>
                    <a:pt x="277" y="569"/>
                    <a:pt x="276" y="569"/>
                    <a:pt x="276" y="569"/>
                  </a:cubicBezTo>
                  <a:cubicBezTo>
                    <a:pt x="274" y="569"/>
                    <a:pt x="273" y="567"/>
                    <a:pt x="274" y="566"/>
                  </a:cubicBezTo>
                  <a:cubicBezTo>
                    <a:pt x="274" y="566"/>
                    <a:pt x="274" y="565"/>
                    <a:pt x="275" y="565"/>
                  </a:cubicBezTo>
                  <a:cubicBezTo>
                    <a:pt x="277" y="563"/>
                    <a:pt x="279" y="562"/>
                    <a:pt x="280" y="560"/>
                  </a:cubicBezTo>
                  <a:cubicBezTo>
                    <a:pt x="281" y="560"/>
                    <a:pt x="281" y="560"/>
                    <a:pt x="282" y="560"/>
                  </a:cubicBezTo>
                  <a:cubicBezTo>
                    <a:pt x="282" y="561"/>
                    <a:pt x="283" y="561"/>
                    <a:pt x="282" y="562"/>
                  </a:cubicBezTo>
                  <a:cubicBezTo>
                    <a:pt x="282" y="562"/>
                    <a:pt x="282" y="563"/>
                    <a:pt x="281" y="563"/>
                  </a:cubicBezTo>
                  <a:cubicBezTo>
                    <a:pt x="280" y="565"/>
                    <a:pt x="278" y="566"/>
                    <a:pt x="277" y="568"/>
                  </a:cubicBezTo>
                  <a:close/>
                  <a:moveTo>
                    <a:pt x="283" y="571"/>
                  </a:moveTo>
                  <a:cubicBezTo>
                    <a:pt x="282" y="571"/>
                    <a:pt x="282" y="572"/>
                    <a:pt x="281" y="571"/>
                  </a:cubicBezTo>
                  <a:cubicBezTo>
                    <a:pt x="280" y="571"/>
                    <a:pt x="280" y="570"/>
                    <a:pt x="281" y="569"/>
                  </a:cubicBezTo>
                  <a:cubicBezTo>
                    <a:pt x="281" y="569"/>
                    <a:pt x="282" y="568"/>
                    <a:pt x="282" y="568"/>
                  </a:cubicBezTo>
                  <a:cubicBezTo>
                    <a:pt x="283" y="568"/>
                    <a:pt x="283" y="568"/>
                    <a:pt x="283" y="568"/>
                  </a:cubicBezTo>
                  <a:cubicBezTo>
                    <a:pt x="284" y="569"/>
                    <a:pt x="284" y="570"/>
                    <a:pt x="283" y="571"/>
                  </a:cubicBezTo>
                  <a:close/>
                  <a:moveTo>
                    <a:pt x="286" y="584"/>
                  </a:moveTo>
                  <a:cubicBezTo>
                    <a:pt x="286" y="584"/>
                    <a:pt x="285" y="583"/>
                    <a:pt x="285" y="583"/>
                  </a:cubicBezTo>
                  <a:cubicBezTo>
                    <a:pt x="285" y="582"/>
                    <a:pt x="286" y="582"/>
                    <a:pt x="286" y="582"/>
                  </a:cubicBezTo>
                  <a:cubicBezTo>
                    <a:pt x="287" y="582"/>
                    <a:pt x="287" y="582"/>
                    <a:pt x="287" y="582"/>
                  </a:cubicBezTo>
                  <a:cubicBezTo>
                    <a:pt x="287" y="583"/>
                    <a:pt x="286" y="584"/>
                    <a:pt x="286" y="584"/>
                  </a:cubicBezTo>
                  <a:close/>
                  <a:moveTo>
                    <a:pt x="289" y="570"/>
                  </a:moveTo>
                  <a:cubicBezTo>
                    <a:pt x="289" y="569"/>
                    <a:pt x="289" y="569"/>
                    <a:pt x="290" y="569"/>
                  </a:cubicBezTo>
                  <a:cubicBezTo>
                    <a:pt x="291" y="568"/>
                    <a:pt x="291" y="569"/>
                    <a:pt x="291" y="570"/>
                  </a:cubicBezTo>
                  <a:cubicBezTo>
                    <a:pt x="291" y="571"/>
                    <a:pt x="291" y="571"/>
                    <a:pt x="290" y="572"/>
                  </a:cubicBezTo>
                  <a:cubicBezTo>
                    <a:pt x="289" y="572"/>
                    <a:pt x="289" y="571"/>
                    <a:pt x="289" y="570"/>
                  </a:cubicBezTo>
                  <a:close/>
                  <a:moveTo>
                    <a:pt x="292" y="589"/>
                  </a:moveTo>
                  <a:cubicBezTo>
                    <a:pt x="291" y="589"/>
                    <a:pt x="291" y="589"/>
                    <a:pt x="290" y="589"/>
                  </a:cubicBezTo>
                  <a:cubicBezTo>
                    <a:pt x="290" y="588"/>
                    <a:pt x="290" y="588"/>
                    <a:pt x="290" y="587"/>
                  </a:cubicBezTo>
                  <a:cubicBezTo>
                    <a:pt x="291" y="586"/>
                    <a:pt x="292" y="584"/>
                    <a:pt x="293" y="583"/>
                  </a:cubicBezTo>
                  <a:cubicBezTo>
                    <a:pt x="293" y="583"/>
                    <a:pt x="294" y="583"/>
                    <a:pt x="295" y="583"/>
                  </a:cubicBezTo>
                  <a:cubicBezTo>
                    <a:pt x="295" y="583"/>
                    <a:pt x="295" y="584"/>
                    <a:pt x="295" y="584"/>
                  </a:cubicBezTo>
                  <a:cubicBezTo>
                    <a:pt x="295" y="584"/>
                    <a:pt x="295" y="585"/>
                    <a:pt x="295" y="585"/>
                  </a:cubicBezTo>
                  <a:cubicBezTo>
                    <a:pt x="294" y="587"/>
                    <a:pt x="293" y="588"/>
                    <a:pt x="292" y="589"/>
                  </a:cubicBezTo>
                  <a:close/>
                  <a:moveTo>
                    <a:pt x="297" y="599"/>
                  </a:moveTo>
                  <a:cubicBezTo>
                    <a:pt x="296" y="598"/>
                    <a:pt x="295" y="597"/>
                    <a:pt x="294" y="595"/>
                  </a:cubicBezTo>
                  <a:cubicBezTo>
                    <a:pt x="294" y="594"/>
                    <a:pt x="294" y="593"/>
                    <a:pt x="295" y="592"/>
                  </a:cubicBezTo>
                  <a:cubicBezTo>
                    <a:pt x="296" y="591"/>
                    <a:pt x="297" y="591"/>
                    <a:pt x="298" y="592"/>
                  </a:cubicBezTo>
                  <a:cubicBezTo>
                    <a:pt x="301" y="593"/>
                    <a:pt x="301" y="594"/>
                    <a:pt x="300" y="596"/>
                  </a:cubicBezTo>
                  <a:cubicBezTo>
                    <a:pt x="300" y="596"/>
                    <a:pt x="300" y="597"/>
                    <a:pt x="300" y="597"/>
                  </a:cubicBezTo>
                  <a:cubicBezTo>
                    <a:pt x="299" y="599"/>
                    <a:pt x="299" y="600"/>
                    <a:pt x="301" y="601"/>
                  </a:cubicBezTo>
                  <a:cubicBezTo>
                    <a:pt x="299" y="601"/>
                    <a:pt x="298" y="600"/>
                    <a:pt x="297" y="599"/>
                  </a:cubicBezTo>
                  <a:close/>
                  <a:moveTo>
                    <a:pt x="301" y="564"/>
                  </a:moveTo>
                  <a:cubicBezTo>
                    <a:pt x="299" y="565"/>
                    <a:pt x="298" y="566"/>
                    <a:pt x="298" y="568"/>
                  </a:cubicBezTo>
                  <a:cubicBezTo>
                    <a:pt x="298" y="568"/>
                    <a:pt x="297" y="568"/>
                    <a:pt x="297" y="568"/>
                  </a:cubicBezTo>
                  <a:cubicBezTo>
                    <a:pt x="295" y="568"/>
                    <a:pt x="294" y="567"/>
                    <a:pt x="294" y="566"/>
                  </a:cubicBezTo>
                  <a:cubicBezTo>
                    <a:pt x="294" y="565"/>
                    <a:pt x="294" y="565"/>
                    <a:pt x="294" y="564"/>
                  </a:cubicBezTo>
                  <a:cubicBezTo>
                    <a:pt x="296" y="563"/>
                    <a:pt x="298" y="562"/>
                    <a:pt x="299" y="562"/>
                  </a:cubicBezTo>
                  <a:cubicBezTo>
                    <a:pt x="300" y="561"/>
                    <a:pt x="300" y="562"/>
                    <a:pt x="301" y="562"/>
                  </a:cubicBezTo>
                  <a:cubicBezTo>
                    <a:pt x="301" y="563"/>
                    <a:pt x="301" y="563"/>
                    <a:pt x="301" y="564"/>
                  </a:cubicBezTo>
                  <a:close/>
                  <a:moveTo>
                    <a:pt x="311" y="586"/>
                  </a:moveTo>
                  <a:cubicBezTo>
                    <a:pt x="310" y="586"/>
                    <a:pt x="310" y="586"/>
                    <a:pt x="310" y="585"/>
                  </a:cubicBezTo>
                  <a:cubicBezTo>
                    <a:pt x="310" y="584"/>
                    <a:pt x="311" y="583"/>
                    <a:pt x="311" y="583"/>
                  </a:cubicBezTo>
                  <a:cubicBezTo>
                    <a:pt x="312" y="584"/>
                    <a:pt x="313" y="584"/>
                    <a:pt x="313" y="585"/>
                  </a:cubicBezTo>
                  <a:cubicBezTo>
                    <a:pt x="312" y="586"/>
                    <a:pt x="312" y="586"/>
                    <a:pt x="311" y="586"/>
                  </a:cubicBezTo>
                  <a:close/>
                  <a:moveTo>
                    <a:pt x="48" y="757"/>
                  </a:moveTo>
                  <a:cubicBezTo>
                    <a:pt x="48" y="759"/>
                    <a:pt x="47" y="760"/>
                    <a:pt x="46" y="761"/>
                  </a:cubicBezTo>
                  <a:cubicBezTo>
                    <a:pt x="45" y="762"/>
                    <a:pt x="44" y="761"/>
                    <a:pt x="44" y="761"/>
                  </a:cubicBezTo>
                  <a:cubicBezTo>
                    <a:pt x="43" y="759"/>
                    <a:pt x="43" y="758"/>
                    <a:pt x="44" y="757"/>
                  </a:cubicBezTo>
                  <a:cubicBezTo>
                    <a:pt x="44" y="756"/>
                    <a:pt x="45" y="755"/>
                    <a:pt x="46" y="755"/>
                  </a:cubicBezTo>
                  <a:cubicBezTo>
                    <a:pt x="46" y="755"/>
                    <a:pt x="47" y="755"/>
                    <a:pt x="48" y="755"/>
                  </a:cubicBezTo>
                  <a:cubicBezTo>
                    <a:pt x="49" y="756"/>
                    <a:pt x="49" y="756"/>
                    <a:pt x="48" y="757"/>
                  </a:cubicBezTo>
                  <a:close/>
                  <a:moveTo>
                    <a:pt x="103" y="824"/>
                  </a:moveTo>
                  <a:cubicBezTo>
                    <a:pt x="102" y="824"/>
                    <a:pt x="101" y="824"/>
                    <a:pt x="100" y="824"/>
                  </a:cubicBezTo>
                  <a:cubicBezTo>
                    <a:pt x="99" y="824"/>
                    <a:pt x="98" y="824"/>
                    <a:pt x="97" y="823"/>
                  </a:cubicBezTo>
                  <a:cubicBezTo>
                    <a:pt x="96" y="820"/>
                    <a:pt x="96" y="820"/>
                    <a:pt x="93" y="821"/>
                  </a:cubicBezTo>
                  <a:cubicBezTo>
                    <a:pt x="92" y="822"/>
                    <a:pt x="89" y="821"/>
                    <a:pt x="89" y="820"/>
                  </a:cubicBezTo>
                  <a:cubicBezTo>
                    <a:pt x="89" y="820"/>
                    <a:pt x="89" y="819"/>
                    <a:pt x="89" y="819"/>
                  </a:cubicBezTo>
                  <a:cubicBezTo>
                    <a:pt x="90" y="817"/>
                    <a:pt x="91" y="814"/>
                    <a:pt x="91" y="812"/>
                  </a:cubicBezTo>
                  <a:cubicBezTo>
                    <a:pt x="92" y="811"/>
                    <a:pt x="93" y="810"/>
                    <a:pt x="95" y="811"/>
                  </a:cubicBezTo>
                  <a:cubicBezTo>
                    <a:pt x="96" y="812"/>
                    <a:pt x="96" y="813"/>
                    <a:pt x="97" y="814"/>
                  </a:cubicBezTo>
                  <a:cubicBezTo>
                    <a:pt x="99" y="816"/>
                    <a:pt x="100" y="817"/>
                    <a:pt x="102" y="819"/>
                  </a:cubicBezTo>
                  <a:cubicBezTo>
                    <a:pt x="103" y="819"/>
                    <a:pt x="104" y="820"/>
                    <a:pt x="104" y="820"/>
                  </a:cubicBezTo>
                  <a:cubicBezTo>
                    <a:pt x="105" y="822"/>
                    <a:pt x="105" y="823"/>
                    <a:pt x="103" y="824"/>
                  </a:cubicBezTo>
                  <a:close/>
                  <a:moveTo>
                    <a:pt x="105" y="793"/>
                  </a:moveTo>
                  <a:cubicBezTo>
                    <a:pt x="105" y="792"/>
                    <a:pt x="107" y="791"/>
                    <a:pt x="108" y="791"/>
                  </a:cubicBezTo>
                  <a:cubicBezTo>
                    <a:pt x="109" y="791"/>
                    <a:pt x="109" y="792"/>
                    <a:pt x="110" y="792"/>
                  </a:cubicBezTo>
                  <a:cubicBezTo>
                    <a:pt x="110" y="793"/>
                    <a:pt x="111" y="794"/>
                    <a:pt x="110" y="795"/>
                  </a:cubicBezTo>
                  <a:cubicBezTo>
                    <a:pt x="110" y="796"/>
                    <a:pt x="109" y="796"/>
                    <a:pt x="108" y="796"/>
                  </a:cubicBezTo>
                  <a:cubicBezTo>
                    <a:pt x="108" y="796"/>
                    <a:pt x="108" y="796"/>
                    <a:pt x="108" y="796"/>
                  </a:cubicBezTo>
                  <a:cubicBezTo>
                    <a:pt x="106" y="795"/>
                    <a:pt x="105" y="794"/>
                    <a:pt x="105" y="793"/>
                  </a:cubicBezTo>
                  <a:close/>
                  <a:moveTo>
                    <a:pt x="113" y="896"/>
                  </a:moveTo>
                  <a:cubicBezTo>
                    <a:pt x="112" y="896"/>
                    <a:pt x="112" y="897"/>
                    <a:pt x="111" y="897"/>
                  </a:cubicBezTo>
                  <a:cubicBezTo>
                    <a:pt x="111" y="897"/>
                    <a:pt x="111" y="896"/>
                    <a:pt x="111" y="896"/>
                  </a:cubicBezTo>
                  <a:cubicBezTo>
                    <a:pt x="111" y="895"/>
                    <a:pt x="111" y="894"/>
                    <a:pt x="111" y="893"/>
                  </a:cubicBezTo>
                  <a:cubicBezTo>
                    <a:pt x="111" y="891"/>
                    <a:pt x="110" y="890"/>
                    <a:pt x="108" y="889"/>
                  </a:cubicBezTo>
                  <a:cubicBezTo>
                    <a:pt x="106" y="887"/>
                    <a:pt x="106" y="883"/>
                    <a:pt x="108" y="881"/>
                  </a:cubicBezTo>
                  <a:cubicBezTo>
                    <a:pt x="108" y="880"/>
                    <a:pt x="110" y="880"/>
                    <a:pt x="110" y="881"/>
                  </a:cubicBezTo>
                  <a:cubicBezTo>
                    <a:pt x="111" y="881"/>
                    <a:pt x="111" y="881"/>
                    <a:pt x="111" y="882"/>
                  </a:cubicBezTo>
                  <a:cubicBezTo>
                    <a:pt x="111" y="883"/>
                    <a:pt x="111" y="884"/>
                    <a:pt x="112" y="885"/>
                  </a:cubicBezTo>
                  <a:cubicBezTo>
                    <a:pt x="114" y="886"/>
                    <a:pt x="114" y="888"/>
                    <a:pt x="114" y="890"/>
                  </a:cubicBezTo>
                  <a:cubicBezTo>
                    <a:pt x="114" y="892"/>
                    <a:pt x="114" y="894"/>
                    <a:pt x="113" y="896"/>
                  </a:cubicBezTo>
                  <a:close/>
                  <a:moveTo>
                    <a:pt x="112" y="789"/>
                  </a:moveTo>
                  <a:cubicBezTo>
                    <a:pt x="112" y="789"/>
                    <a:pt x="111" y="788"/>
                    <a:pt x="111" y="788"/>
                  </a:cubicBezTo>
                  <a:cubicBezTo>
                    <a:pt x="110" y="786"/>
                    <a:pt x="111" y="784"/>
                    <a:pt x="112" y="782"/>
                  </a:cubicBezTo>
                  <a:cubicBezTo>
                    <a:pt x="112" y="781"/>
                    <a:pt x="113" y="781"/>
                    <a:pt x="113" y="781"/>
                  </a:cubicBezTo>
                  <a:cubicBezTo>
                    <a:pt x="114" y="781"/>
                    <a:pt x="115" y="782"/>
                    <a:pt x="115" y="782"/>
                  </a:cubicBezTo>
                  <a:cubicBezTo>
                    <a:pt x="115" y="783"/>
                    <a:pt x="115" y="783"/>
                    <a:pt x="116" y="784"/>
                  </a:cubicBezTo>
                  <a:cubicBezTo>
                    <a:pt x="116" y="785"/>
                    <a:pt x="115" y="787"/>
                    <a:pt x="114" y="788"/>
                  </a:cubicBezTo>
                  <a:cubicBezTo>
                    <a:pt x="114" y="789"/>
                    <a:pt x="113" y="789"/>
                    <a:pt x="112" y="789"/>
                  </a:cubicBezTo>
                  <a:close/>
                  <a:moveTo>
                    <a:pt x="118" y="792"/>
                  </a:moveTo>
                  <a:cubicBezTo>
                    <a:pt x="117" y="793"/>
                    <a:pt x="116" y="792"/>
                    <a:pt x="115" y="791"/>
                  </a:cubicBezTo>
                  <a:cubicBezTo>
                    <a:pt x="115" y="789"/>
                    <a:pt x="117" y="785"/>
                    <a:pt x="119" y="784"/>
                  </a:cubicBezTo>
                  <a:cubicBezTo>
                    <a:pt x="120" y="784"/>
                    <a:pt x="121" y="785"/>
                    <a:pt x="121" y="785"/>
                  </a:cubicBezTo>
                  <a:cubicBezTo>
                    <a:pt x="121" y="786"/>
                    <a:pt x="121" y="786"/>
                    <a:pt x="121" y="786"/>
                  </a:cubicBezTo>
                  <a:cubicBezTo>
                    <a:pt x="121" y="789"/>
                    <a:pt x="120" y="791"/>
                    <a:pt x="118" y="792"/>
                  </a:cubicBezTo>
                  <a:close/>
                  <a:moveTo>
                    <a:pt x="120" y="1006"/>
                  </a:moveTo>
                  <a:cubicBezTo>
                    <a:pt x="120" y="1007"/>
                    <a:pt x="119" y="1007"/>
                    <a:pt x="119" y="1007"/>
                  </a:cubicBezTo>
                  <a:cubicBezTo>
                    <a:pt x="116" y="1010"/>
                    <a:pt x="114" y="1012"/>
                    <a:pt x="112" y="1015"/>
                  </a:cubicBezTo>
                  <a:cubicBezTo>
                    <a:pt x="111" y="1015"/>
                    <a:pt x="111" y="1015"/>
                    <a:pt x="111" y="1016"/>
                  </a:cubicBezTo>
                  <a:cubicBezTo>
                    <a:pt x="110" y="1016"/>
                    <a:pt x="110" y="1015"/>
                    <a:pt x="110" y="1015"/>
                  </a:cubicBezTo>
                  <a:cubicBezTo>
                    <a:pt x="110" y="1015"/>
                    <a:pt x="110" y="1014"/>
                    <a:pt x="110" y="1014"/>
                  </a:cubicBezTo>
                  <a:cubicBezTo>
                    <a:pt x="112" y="1011"/>
                    <a:pt x="114" y="1008"/>
                    <a:pt x="117" y="1005"/>
                  </a:cubicBezTo>
                  <a:cubicBezTo>
                    <a:pt x="118" y="1005"/>
                    <a:pt x="118" y="1005"/>
                    <a:pt x="119" y="1005"/>
                  </a:cubicBezTo>
                  <a:cubicBezTo>
                    <a:pt x="119" y="1005"/>
                    <a:pt x="120" y="1005"/>
                    <a:pt x="120" y="1005"/>
                  </a:cubicBezTo>
                  <a:cubicBezTo>
                    <a:pt x="120" y="1005"/>
                    <a:pt x="120" y="1006"/>
                    <a:pt x="120" y="1006"/>
                  </a:cubicBezTo>
                  <a:close/>
                  <a:moveTo>
                    <a:pt x="129" y="1005"/>
                  </a:moveTo>
                  <a:cubicBezTo>
                    <a:pt x="128" y="1005"/>
                    <a:pt x="127" y="1003"/>
                    <a:pt x="128" y="1002"/>
                  </a:cubicBezTo>
                  <a:cubicBezTo>
                    <a:pt x="128" y="1001"/>
                    <a:pt x="129" y="1000"/>
                    <a:pt x="129" y="1000"/>
                  </a:cubicBezTo>
                  <a:cubicBezTo>
                    <a:pt x="131" y="1000"/>
                    <a:pt x="132" y="1001"/>
                    <a:pt x="132" y="1003"/>
                  </a:cubicBezTo>
                  <a:cubicBezTo>
                    <a:pt x="131" y="1004"/>
                    <a:pt x="130" y="1005"/>
                    <a:pt x="129" y="1005"/>
                  </a:cubicBezTo>
                  <a:close/>
                  <a:moveTo>
                    <a:pt x="138" y="987"/>
                  </a:moveTo>
                  <a:cubicBezTo>
                    <a:pt x="137" y="987"/>
                    <a:pt x="136" y="987"/>
                    <a:pt x="136" y="986"/>
                  </a:cubicBezTo>
                  <a:cubicBezTo>
                    <a:pt x="136" y="985"/>
                    <a:pt x="135" y="984"/>
                    <a:pt x="135" y="983"/>
                  </a:cubicBezTo>
                  <a:cubicBezTo>
                    <a:pt x="135" y="983"/>
                    <a:pt x="135" y="982"/>
                    <a:pt x="136" y="981"/>
                  </a:cubicBezTo>
                  <a:cubicBezTo>
                    <a:pt x="136" y="981"/>
                    <a:pt x="136" y="981"/>
                    <a:pt x="137" y="981"/>
                  </a:cubicBezTo>
                  <a:cubicBezTo>
                    <a:pt x="138" y="982"/>
                    <a:pt x="139" y="984"/>
                    <a:pt x="139" y="986"/>
                  </a:cubicBezTo>
                  <a:cubicBezTo>
                    <a:pt x="139" y="986"/>
                    <a:pt x="138" y="987"/>
                    <a:pt x="138" y="987"/>
                  </a:cubicBezTo>
                  <a:close/>
                  <a:moveTo>
                    <a:pt x="141" y="949"/>
                  </a:moveTo>
                  <a:cubicBezTo>
                    <a:pt x="140" y="950"/>
                    <a:pt x="139" y="950"/>
                    <a:pt x="138" y="950"/>
                  </a:cubicBezTo>
                  <a:cubicBezTo>
                    <a:pt x="138" y="953"/>
                    <a:pt x="137" y="955"/>
                    <a:pt x="136" y="957"/>
                  </a:cubicBezTo>
                  <a:cubicBezTo>
                    <a:pt x="135" y="957"/>
                    <a:pt x="134" y="957"/>
                    <a:pt x="134" y="956"/>
                  </a:cubicBezTo>
                  <a:cubicBezTo>
                    <a:pt x="133" y="955"/>
                    <a:pt x="133" y="954"/>
                    <a:pt x="133" y="953"/>
                  </a:cubicBezTo>
                  <a:cubicBezTo>
                    <a:pt x="133" y="953"/>
                    <a:pt x="133" y="952"/>
                    <a:pt x="133" y="952"/>
                  </a:cubicBezTo>
                  <a:cubicBezTo>
                    <a:pt x="133" y="948"/>
                    <a:pt x="132" y="946"/>
                    <a:pt x="129" y="945"/>
                  </a:cubicBezTo>
                  <a:cubicBezTo>
                    <a:pt x="128" y="945"/>
                    <a:pt x="126" y="945"/>
                    <a:pt x="127" y="943"/>
                  </a:cubicBezTo>
                  <a:cubicBezTo>
                    <a:pt x="127" y="942"/>
                    <a:pt x="128" y="942"/>
                    <a:pt x="129" y="942"/>
                  </a:cubicBezTo>
                  <a:cubicBezTo>
                    <a:pt x="131" y="941"/>
                    <a:pt x="132" y="940"/>
                    <a:pt x="133" y="939"/>
                  </a:cubicBezTo>
                  <a:cubicBezTo>
                    <a:pt x="134" y="938"/>
                    <a:pt x="135" y="939"/>
                    <a:pt x="135" y="940"/>
                  </a:cubicBezTo>
                  <a:cubicBezTo>
                    <a:pt x="135" y="941"/>
                    <a:pt x="135" y="942"/>
                    <a:pt x="135" y="944"/>
                  </a:cubicBezTo>
                  <a:cubicBezTo>
                    <a:pt x="135" y="946"/>
                    <a:pt x="136" y="948"/>
                    <a:pt x="137" y="950"/>
                  </a:cubicBezTo>
                  <a:cubicBezTo>
                    <a:pt x="138" y="948"/>
                    <a:pt x="138" y="947"/>
                    <a:pt x="139" y="945"/>
                  </a:cubicBezTo>
                  <a:cubicBezTo>
                    <a:pt x="140" y="945"/>
                    <a:pt x="140" y="945"/>
                    <a:pt x="141" y="945"/>
                  </a:cubicBezTo>
                  <a:cubicBezTo>
                    <a:pt x="142" y="947"/>
                    <a:pt x="142" y="948"/>
                    <a:pt x="141" y="949"/>
                  </a:cubicBezTo>
                  <a:close/>
                  <a:moveTo>
                    <a:pt x="128" y="934"/>
                  </a:moveTo>
                  <a:cubicBezTo>
                    <a:pt x="128" y="934"/>
                    <a:pt x="128" y="933"/>
                    <a:pt x="128" y="932"/>
                  </a:cubicBezTo>
                  <a:cubicBezTo>
                    <a:pt x="128" y="932"/>
                    <a:pt x="129" y="931"/>
                    <a:pt x="130" y="931"/>
                  </a:cubicBezTo>
                  <a:cubicBezTo>
                    <a:pt x="130" y="931"/>
                    <a:pt x="131" y="932"/>
                    <a:pt x="131" y="933"/>
                  </a:cubicBezTo>
                  <a:cubicBezTo>
                    <a:pt x="131" y="934"/>
                    <a:pt x="131" y="934"/>
                    <a:pt x="130" y="935"/>
                  </a:cubicBezTo>
                  <a:cubicBezTo>
                    <a:pt x="129" y="935"/>
                    <a:pt x="128" y="935"/>
                    <a:pt x="128" y="934"/>
                  </a:cubicBezTo>
                  <a:close/>
                  <a:moveTo>
                    <a:pt x="143" y="766"/>
                  </a:moveTo>
                  <a:cubicBezTo>
                    <a:pt x="141" y="767"/>
                    <a:pt x="139" y="767"/>
                    <a:pt x="138" y="768"/>
                  </a:cubicBezTo>
                  <a:cubicBezTo>
                    <a:pt x="136" y="768"/>
                    <a:pt x="134" y="769"/>
                    <a:pt x="134" y="771"/>
                  </a:cubicBezTo>
                  <a:cubicBezTo>
                    <a:pt x="134" y="773"/>
                    <a:pt x="133" y="775"/>
                    <a:pt x="132" y="775"/>
                  </a:cubicBezTo>
                  <a:cubicBezTo>
                    <a:pt x="130" y="776"/>
                    <a:pt x="129" y="778"/>
                    <a:pt x="129" y="780"/>
                  </a:cubicBezTo>
                  <a:cubicBezTo>
                    <a:pt x="129" y="781"/>
                    <a:pt x="129" y="782"/>
                    <a:pt x="129" y="782"/>
                  </a:cubicBezTo>
                  <a:cubicBezTo>
                    <a:pt x="129" y="783"/>
                    <a:pt x="128" y="783"/>
                    <a:pt x="128" y="783"/>
                  </a:cubicBezTo>
                  <a:cubicBezTo>
                    <a:pt x="126" y="784"/>
                    <a:pt x="125" y="782"/>
                    <a:pt x="125" y="781"/>
                  </a:cubicBezTo>
                  <a:cubicBezTo>
                    <a:pt x="125" y="779"/>
                    <a:pt x="126" y="778"/>
                    <a:pt x="126" y="777"/>
                  </a:cubicBezTo>
                  <a:cubicBezTo>
                    <a:pt x="127" y="776"/>
                    <a:pt x="127" y="776"/>
                    <a:pt x="125" y="775"/>
                  </a:cubicBezTo>
                  <a:cubicBezTo>
                    <a:pt x="124" y="775"/>
                    <a:pt x="123" y="774"/>
                    <a:pt x="123" y="772"/>
                  </a:cubicBezTo>
                  <a:cubicBezTo>
                    <a:pt x="123" y="770"/>
                    <a:pt x="124" y="768"/>
                    <a:pt x="125" y="767"/>
                  </a:cubicBezTo>
                  <a:cubicBezTo>
                    <a:pt x="127" y="766"/>
                    <a:pt x="128" y="766"/>
                    <a:pt x="129" y="768"/>
                  </a:cubicBezTo>
                  <a:cubicBezTo>
                    <a:pt x="129" y="769"/>
                    <a:pt x="129" y="769"/>
                    <a:pt x="129" y="770"/>
                  </a:cubicBezTo>
                  <a:cubicBezTo>
                    <a:pt x="129" y="771"/>
                    <a:pt x="130" y="772"/>
                    <a:pt x="130" y="772"/>
                  </a:cubicBezTo>
                  <a:cubicBezTo>
                    <a:pt x="131" y="772"/>
                    <a:pt x="131" y="771"/>
                    <a:pt x="131" y="771"/>
                  </a:cubicBezTo>
                  <a:cubicBezTo>
                    <a:pt x="132" y="765"/>
                    <a:pt x="137" y="763"/>
                    <a:pt x="141" y="762"/>
                  </a:cubicBezTo>
                  <a:cubicBezTo>
                    <a:pt x="144" y="761"/>
                    <a:pt x="146" y="762"/>
                    <a:pt x="146" y="763"/>
                  </a:cubicBezTo>
                  <a:cubicBezTo>
                    <a:pt x="146" y="765"/>
                    <a:pt x="144" y="766"/>
                    <a:pt x="143" y="766"/>
                  </a:cubicBezTo>
                  <a:close/>
                  <a:moveTo>
                    <a:pt x="146" y="927"/>
                  </a:moveTo>
                  <a:cubicBezTo>
                    <a:pt x="146" y="927"/>
                    <a:pt x="145" y="927"/>
                    <a:pt x="145" y="927"/>
                  </a:cubicBezTo>
                  <a:cubicBezTo>
                    <a:pt x="144" y="926"/>
                    <a:pt x="144" y="926"/>
                    <a:pt x="143" y="925"/>
                  </a:cubicBezTo>
                  <a:cubicBezTo>
                    <a:pt x="143" y="924"/>
                    <a:pt x="143" y="923"/>
                    <a:pt x="143" y="922"/>
                  </a:cubicBezTo>
                  <a:cubicBezTo>
                    <a:pt x="144" y="922"/>
                    <a:pt x="145" y="922"/>
                    <a:pt x="146" y="923"/>
                  </a:cubicBezTo>
                  <a:cubicBezTo>
                    <a:pt x="147" y="924"/>
                    <a:pt x="147" y="925"/>
                    <a:pt x="148" y="926"/>
                  </a:cubicBezTo>
                  <a:cubicBezTo>
                    <a:pt x="148" y="927"/>
                    <a:pt x="147" y="928"/>
                    <a:pt x="146" y="927"/>
                  </a:cubicBezTo>
                  <a:close/>
                  <a:moveTo>
                    <a:pt x="148" y="813"/>
                  </a:moveTo>
                  <a:cubicBezTo>
                    <a:pt x="147" y="814"/>
                    <a:pt x="147" y="815"/>
                    <a:pt x="146" y="815"/>
                  </a:cubicBezTo>
                  <a:cubicBezTo>
                    <a:pt x="146" y="816"/>
                    <a:pt x="145" y="816"/>
                    <a:pt x="145" y="816"/>
                  </a:cubicBezTo>
                  <a:cubicBezTo>
                    <a:pt x="145" y="815"/>
                    <a:pt x="144" y="815"/>
                    <a:pt x="144" y="815"/>
                  </a:cubicBezTo>
                  <a:cubicBezTo>
                    <a:pt x="144" y="814"/>
                    <a:pt x="144" y="812"/>
                    <a:pt x="145" y="811"/>
                  </a:cubicBezTo>
                  <a:cubicBezTo>
                    <a:pt x="145" y="810"/>
                    <a:pt x="147" y="810"/>
                    <a:pt x="148" y="811"/>
                  </a:cubicBezTo>
                  <a:cubicBezTo>
                    <a:pt x="148" y="812"/>
                    <a:pt x="149" y="812"/>
                    <a:pt x="148" y="813"/>
                  </a:cubicBezTo>
                  <a:close/>
                  <a:moveTo>
                    <a:pt x="192" y="710"/>
                  </a:moveTo>
                  <a:cubicBezTo>
                    <a:pt x="193" y="711"/>
                    <a:pt x="193" y="712"/>
                    <a:pt x="193" y="712"/>
                  </a:cubicBezTo>
                  <a:cubicBezTo>
                    <a:pt x="193" y="715"/>
                    <a:pt x="194" y="716"/>
                    <a:pt x="197" y="717"/>
                  </a:cubicBezTo>
                  <a:cubicBezTo>
                    <a:pt x="197" y="717"/>
                    <a:pt x="197" y="717"/>
                    <a:pt x="198" y="718"/>
                  </a:cubicBezTo>
                  <a:cubicBezTo>
                    <a:pt x="199" y="718"/>
                    <a:pt x="200" y="718"/>
                    <a:pt x="200" y="719"/>
                  </a:cubicBezTo>
                  <a:cubicBezTo>
                    <a:pt x="200" y="720"/>
                    <a:pt x="199" y="721"/>
                    <a:pt x="197" y="721"/>
                  </a:cubicBezTo>
                  <a:cubicBezTo>
                    <a:pt x="197" y="721"/>
                    <a:pt x="196" y="720"/>
                    <a:pt x="195" y="720"/>
                  </a:cubicBezTo>
                  <a:cubicBezTo>
                    <a:pt x="195" y="720"/>
                    <a:pt x="194" y="720"/>
                    <a:pt x="193" y="720"/>
                  </a:cubicBezTo>
                  <a:cubicBezTo>
                    <a:pt x="191" y="721"/>
                    <a:pt x="189" y="722"/>
                    <a:pt x="188" y="724"/>
                  </a:cubicBezTo>
                  <a:cubicBezTo>
                    <a:pt x="188" y="725"/>
                    <a:pt x="187" y="726"/>
                    <a:pt x="187" y="727"/>
                  </a:cubicBezTo>
                  <a:cubicBezTo>
                    <a:pt x="186" y="729"/>
                    <a:pt x="185" y="730"/>
                    <a:pt x="183" y="731"/>
                  </a:cubicBezTo>
                  <a:cubicBezTo>
                    <a:pt x="182" y="731"/>
                    <a:pt x="182" y="731"/>
                    <a:pt x="182" y="730"/>
                  </a:cubicBezTo>
                  <a:cubicBezTo>
                    <a:pt x="181" y="730"/>
                    <a:pt x="181" y="730"/>
                    <a:pt x="181" y="729"/>
                  </a:cubicBezTo>
                  <a:cubicBezTo>
                    <a:pt x="182" y="728"/>
                    <a:pt x="182" y="727"/>
                    <a:pt x="183" y="726"/>
                  </a:cubicBezTo>
                  <a:cubicBezTo>
                    <a:pt x="184" y="725"/>
                    <a:pt x="184" y="723"/>
                    <a:pt x="183" y="722"/>
                  </a:cubicBezTo>
                  <a:cubicBezTo>
                    <a:pt x="181" y="720"/>
                    <a:pt x="182" y="718"/>
                    <a:pt x="183" y="716"/>
                  </a:cubicBezTo>
                  <a:cubicBezTo>
                    <a:pt x="185" y="715"/>
                    <a:pt x="186" y="713"/>
                    <a:pt x="188" y="711"/>
                  </a:cubicBezTo>
                  <a:cubicBezTo>
                    <a:pt x="188" y="710"/>
                    <a:pt x="189" y="710"/>
                    <a:pt x="190" y="709"/>
                  </a:cubicBezTo>
                  <a:cubicBezTo>
                    <a:pt x="191" y="708"/>
                    <a:pt x="192" y="708"/>
                    <a:pt x="192" y="710"/>
                  </a:cubicBezTo>
                  <a:close/>
                  <a:moveTo>
                    <a:pt x="186" y="772"/>
                  </a:moveTo>
                  <a:cubicBezTo>
                    <a:pt x="186" y="772"/>
                    <a:pt x="186" y="772"/>
                    <a:pt x="185" y="771"/>
                  </a:cubicBezTo>
                  <a:cubicBezTo>
                    <a:pt x="186" y="769"/>
                    <a:pt x="186" y="767"/>
                    <a:pt x="187" y="765"/>
                  </a:cubicBezTo>
                  <a:cubicBezTo>
                    <a:pt x="188" y="763"/>
                    <a:pt x="191" y="761"/>
                    <a:pt x="194" y="761"/>
                  </a:cubicBezTo>
                  <a:cubicBezTo>
                    <a:pt x="195" y="761"/>
                    <a:pt x="196" y="763"/>
                    <a:pt x="195" y="764"/>
                  </a:cubicBezTo>
                  <a:cubicBezTo>
                    <a:pt x="193" y="766"/>
                    <a:pt x="192" y="768"/>
                    <a:pt x="190" y="771"/>
                  </a:cubicBezTo>
                  <a:cubicBezTo>
                    <a:pt x="189" y="772"/>
                    <a:pt x="188" y="772"/>
                    <a:pt x="186" y="772"/>
                  </a:cubicBezTo>
                  <a:close/>
                  <a:moveTo>
                    <a:pt x="187" y="780"/>
                  </a:moveTo>
                  <a:cubicBezTo>
                    <a:pt x="187" y="781"/>
                    <a:pt x="186" y="782"/>
                    <a:pt x="184" y="782"/>
                  </a:cubicBezTo>
                  <a:cubicBezTo>
                    <a:pt x="183" y="781"/>
                    <a:pt x="182" y="780"/>
                    <a:pt x="182" y="779"/>
                  </a:cubicBezTo>
                  <a:cubicBezTo>
                    <a:pt x="182" y="778"/>
                    <a:pt x="184" y="777"/>
                    <a:pt x="185" y="777"/>
                  </a:cubicBezTo>
                  <a:cubicBezTo>
                    <a:pt x="186" y="777"/>
                    <a:pt x="187" y="778"/>
                    <a:pt x="187" y="780"/>
                  </a:cubicBezTo>
                  <a:close/>
                  <a:moveTo>
                    <a:pt x="183" y="644"/>
                  </a:moveTo>
                  <a:cubicBezTo>
                    <a:pt x="183" y="644"/>
                    <a:pt x="184" y="644"/>
                    <a:pt x="184" y="643"/>
                  </a:cubicBezTo>
                  <a:cubicBezTo>
                    <a:pt x="186" y="643"/>
                    <a:pt x="187" y="644"/>
                    <a:pt x="188" y="646"/>
                  </a:cubicBezTo>
                  <a:cubicBezTo>
                    <a:pt x="189" y="647"/>
                    <a:pt x="189" y="649"/>
                    <a:pt x="188" y="650"/>
                  </a:cubicBezTo>
                  <a:cubicBezTo>
                    <a:pt x="187" y="650"/>
                    <a:pt x="187" y="650"/>
                    <a:pt x="186" y="650"/>
                  </a:cubicBezTo>
                  <a:cubicBezTo>
                    <a:pt x="185" y="649"/>
                    <a:pt x="183" y="646"/>
                    <a:pt x="183" y="644"/>
                  </a:cubicBezTo>
                  <a:close/>
                  <a:moveTo>
                    <a:pt x="169" y="647"/>
                  </a:moveTo>
                  <a:cubicBezTo>
                    <a:pt x="173" y="643"/>
                    <a:pt x="173" y="643"/>
                    <a:pt x="177" y="645"/>
                  </a:cubicBezTo>
                  <a:cubicBezTo>
                    <a:pt x="177" y="645"/>
                    <a:pt x="177" y="645"/>
                    <a:pt x="177" y="644"/>
                  </a:cubicBezTo>
                  <a:cubicBezTo>
                    <a:pt x="177" y="644"/>
                    <a:pt x="177" y="643"/>
                    <a:pt x="178" y="643"/>
                  </a:cubicBezTo>
                  <a:cubicBezTo>
                    <a:pt x="178" y="643"/>
                    <a:pt x="179" y="643"/>
                    <a:pt x="179" y="644"/>
                  </a:cubicBezTo>
                  <a:cubicBezTo>
                    <a:pt x="179" y="644"/>
                    <a:pt x="179" y="644"/>
                    <a:pt x="179" y="644"/>
                  </a:cubicBezTo>
                  <a:cubicBezTo>
                    <a:pt x="182" y="649"/>
                    <a:pt x="183" y="655"/>
                    <a:pt x="183" y="660"/>
                  </a:cubicBezTo>
                  <a:cubicBezTo>
                    <a:pt x="183" y="661"/>
                    <a:pt x="183" y="662"/>
                    <a:pt x="182" y="662"/>
                  </a:cubicBezTo>
                  <a:cubicBezTo>
                    <a:pt x="182" y="663"/>
                    <a:pt x="181" y="663"/>
                    <a:pt x="181" y="663"/>
                  </a:cubicBezTo>
                  <a:cubicBezTo>
                    <a:pt x="181" y="663"/>
                    <a:pt x="181" y="662"/>
                    <a:pt x="181" y="662"/>
                  </a:cubicBezTo>
                  <a:cubicBezTo>
                    <a:pt x="181" y="662"/>
                    <a:pt x="181" y="661"/>
                    <a:pt x="181" y="661"/>
                  </a:cubicBezTo>
                  <a:cubicBezTo>
                    <a:pt x="180" y="659"/>
                    <a:pt x="180" y="658"/>
                    <a:pt x="180" y="656"/>
                  </a:cubicBezTo>
                  <a:cubicBezTo>
                    <a:pt x="179" y="656"/>
                    <a:pt x="179" y="658"/>
                    <a:pt x="178" y="658"/>
                  </a:cubicBezTo>
                  <a:cubicBezTo>
                    <a:pt x="178" y="658"/>
                    <a:pt x="178" y="657"/>
                    <a:pt x="177" y="656"/>
                  </a:cubicBezTo>
                  <a:cubicBezTo>
                    <a:pt x="177" y="654"/>
                    <a:pt x="174" y="652"/>
                    <a:pt x="173" y="650"/>
                  </a:cubicBezTo>
                  <a:cubicBezTo>
                    <a:pt x="173" y="650"/>
                    <a:pt x="172" y="650"/>
                    <a:pt x="171" y="650"/>
                  </a:cubicBezTo>
                  <a:cubicBezTo>
                    <a:pt x="170" y="650"/>
                    <a:pt x="169" y="648"/>
                    <a:pt x="169" y="647"/>
                  </a:cubicBezTo>
                  <a:cubicBezTo>
                    <a:pt x="169" y="647"/>
                    <a:pt x="169" y="647"/>
                    <a:pt x="169" y="647"/>
                  </a:cubicBezTo>
                  <a:close/>
                  <a:moveTo>
                    <a:pt x="180" y="747"/>
                  </a:moveTo>
                  <a:cubicBezTo>
                    <a:pt x="180" y="748"/>
                    <a:pt x="179" y="748"/>
                    <a:pt x="178" y="748"/>
                  </a:cubicBezTo>
                  <a:cubicBezTo>
                    <a:pt x="177" y="748"/>
                    <a:pt x="176" y="747"/>
                    <a:pt x="175" y="746"/>
                  </a:cubicBezTo>
                  <a:cubicBezTo>
                    <a:pt x="174" y="745"/>
                    <a:pt x="175" y="744"/>
                    <a:pt x="175" y="744"/>
                  </a:cubicBezTo>
                  <a:cubicBezTo>
                    <a:pt x="176" y="743"/>
                    <a:pt x="177" y="743"/>
                    <a:pt x="177" y="744"/>
                  </a:cubicBezTo>
                  <a:cubicBezTo>
                    <a:pt x="178" y="745"/>
                    <a:pt x="180" y="746"/>
                    <a:pt x="180" y="747"/>
                  </a:cubicBezTo>
                  <a:close/>
                  <a:moveTo>
                    <a:pt x="165" y="749"/>
                  </a:moveTo>
                  <a:cubicBezTo>
                    <a:pt x="166" y="749"/>
                    <a:pt x="167" y="749"/>
                    <a:pt x="168" y="750"/>
                  </a:cubicBezTo>
                  <a:cubicBezTo>
                    <a:pt x="169" y="751"/>
                    <a:pt x="169" y="752"/>
                    <a:pt x="168" y="753"/>
                  </a:cubicBezTo>
                  <a:cubicBezTo>
                    <a:pt x="168" y="754"/>
                    <a:pt x="167" y="754"/>
                    <a:pt x="166" y="754"/>
                  </a:cubicBezTo>
                  <a:cubicBezTo>
                    <a:pt x="165" y="754"/>
                    <a:pt x="163" y="752"/>
                    <a:pt x="163" y="750"/>
                  </a:cubicBezTo>
                  <a:cubicBezTo>
                    <a:pt x="163" y="749"/>
                    <a:pt x="164" y="749"/>
                    <a:pt x="165" y="749"/>
                  </a:cubicBezTo>
                  <a:close/>
                  <a:moveTo>
                    <a:pt x="158" y="764"/>
                  </a:moveTo>
                  <a:cubicBezTo>
                    <a:pt x="158" y="764"/>
                    <a:pt x="158" y="764"/>
                    <a:pt x="158" y="764"/>
                  </a:cubicBezTo>
                  <a:cubicBezTo>
                    <a:pt x="158" y="764"/>
                    <a:pt x="157" y="764"/>
                    <a:pt x="157" y="764"/>
                  </a:cubicBezTo>
                  <a:cubicBezTo>
                    <a:pt x="155" y="763"/>
                    <a:pt x="155" y="762"/>
                    <a:pt x="155" y="761"/>
                  </a:cubicBezTo>
                  <a:cubicBezTo>
                    <a:pt x="156" y="759"/>
                    <a:pt x="156" y="759"/>
                    <a:pt x="154" y="758"/>
                  </a:cubicBezTo>
                  <a:cubicBezTo>
                    <a:pt x="154" y="758"/>
                    <a:pt x="153" y="758"/>
                    <a:pt x="153" y="758"/>
                  </a:cubicBezTo>
                  <a:cubicBezTo>
                    <a:pt x="151" y="757"/>
                    <a:pt x="151" y="755"/>
                    <a:pt x="151" y="753"/>
                  </a:cubicBezTo>
                  <a:cubicBezTo>
                    <a:pt x="152" y="752"/>
                    <a:pt x="153" y="750"/>
                    <a:pt x="155" y="750"/>
                  </a:cubicBezTo>
                  <a:cubicBezTo>
                    <a:pt x="155" y="750"/>
                    <a:pt x="156" y="750"/>
                    <a:pt x="156" y="751"/>
                  </a:cubicBezTo>
                  <a:cubicBezTo>
                    <a:pt x="157" y="751"/>
                    <a:pt x="157" y="752"/>
                    <a:pt x="157" y="752"/>
                  </a:cubicBezTo>
                  <a:cubicBezTo>
                    <a:pt x="158" y="754"/>
                    <a:pt x="158" y="755"/>
                    <a:pt x="158" y="756"/>
                  </a:cubicBezTo>
                  <a:cubicBezTo>
                    <a:pt x="159" y="760"/>
                    <a:pt x="159" y="760"/>
                    <a:pt x="162" y="758"/>
                  </a:cubicBezTo>
                  <a:cubicBezTo>
                    <a:pt x="164" y="757"/>
                    <a:pt x="167" y="757"/>
                    <a:pt x="169" y="758"/>
                  </a:cubicBezTo>
                  <a:cubicBezTo>
                    <a:pt x="170" y="758"/>
                    <a:pt x="170" y="759"/>
                    <a:pt x="170" y="759"/>
                  </a:cubicBezTo>
                  <a:cubicBezTo>
                    <a:pt x="170" y="760"/>
                    <a:pt x="170" y="760"/>
                    <a:pt x="169" y="760"/>
                  </a:cubicBezTo>
                  <a:cubicBezTo>
                    <a:pt x="166" y="761"/>
                    <a:pt x="162" y="763"/>
                    <a:pt x="158" y="764"/>
                  </a:cubicBezTo>
                  <a:close/>
                  <a:moveTo>
                    <a:pt x="165" y="839"/>
                  </a:moveTo>
                  <a:cubicBezTo>
                    <a:pt x="165" y="840"/>
                    <a:pt x="165" y="841"/>
                    <a:pt x="165" y="842"/>
                  </a:cubicBezTo>
                  <a:cubicBezTo>
                    <a:pt x="165" y="843"/>
                    <a:pt x="164" y="843"/>
                    <a:pt x="163" y="844"/>
                  </a:cubicBezTo>
                  <a:cubicBezTo>
                    <a:pt x="163" y="844"/>
                    <a:pt x="162" y="844"/>
                    <a:pt x="161" y="843"/>
                  </a:cubicBezTo>
                  <a:cubicBezTo>
                    <a:pt x="159" y="841"/>
                    <a:pt x="158" y="838"/>
                    <a:pt x="159" y="835"/>
                  </a:cubicBezTo>
                  <a:cubicBezTo>
                    <a:pt x="160" y="834"/>
                    <a:pt x="161" y="834"/>
                    <a:pt x="161" y="835"/>
                  </a:cubicBezTo>
                  <a:cubicBezTo>
                    <a:pt x="162" y="835"/>
                    <a:pt x="162" y="836"/>
                    <a:pt x="163" y="836"/>
                  </a:cubicBezTo>
                  <a:cubicBezTo>
                    <a:pt x="163" y="834"/>
                    <a:pt x="162" y="833"/>
                    <a:pt x="161" y="832"/>
                  </a:cubicBezTo>
                  <a:cubicBezTo>
                    <a:pt x="161" y="830"/>
                    <a:pt x="160" y="829"/>
                    <a:pt x="160" y="827"/>
                  </a:cubicBezTo>
                  <a:cubicBezTo>
                    <a:pt x="159" y="825"/>
                    <a:pt x="161" y="823"/>
                    <a:pt x="163" y="822"/>
                  </a:cubicBezTo>
                  <a:cubicBezTo>
                    <a:pt x="165" y="822"/>
                    <a:pt x="166" y="823"/>
                    <a:pt x="166" y="824"/>
                  </a:cubicBezTo>
                  <a:cubicBezTo>
                    <a:pt x="166" y="826"/>
                    <a:pt x="165" y="827"/>
                    <a:pt x="164" y="828"/>
                  </a:cubicBezTo>
                  <a:cubicBezTo>
                    <a:pt x="164" y="829"/>
                    <a:pt x="163" y="830"/>
                    <a:pt x="164" y="831"/>
                  </a:cubicBezTo>
                  <a:cubicBezTo>
                    <a:pt x="164" y="832"/>
                    <a:pt x="166" y="832"/>
                    <a:pt x="167" y="831"/>
                  </a:cubicBezTo>
                  <a:cubicBezTo>
                    <a:pt x="168" y="830"/>
                    <a:pt x="169" y="829"/>
                    <a:pt x="169" y="828"/>
                  </a:cubicBezTo>
                  <a:cubicBezTo>
                    <a:pt x="170" y="828"/>
                    <a:pt x="170" y="828"/>
                    <a:pt x="170" y="828"/>
                  </a:cubicBezTo>
                  <a:cubicBezTo>
                    <a:pt x="170" y="828"/>
                    <a:pt x="171" y="828"/>
                    <a:pt x="171" y="829"/>
                  </a:cubicBezTo>
                  <a:cubicBezTo>
                    <a:pt x="171" y="829"/>
                    <a:pt x="171" y="829"/>
                    <a:pt x="171" y="830"/>
                  </a:cubicBezTo>
                  <a:cubicBezTo>
                    <a:pt x="170" y="832"/>
                    <a:pt x="170" y="833"/>
                    <a:pt x="172" y="835"/>
                  </a:cubicBezTo>
                  <a:cubicBezTo>
                    <a:pt x="173" y="835"/>
                    <a:pt x="173" y="836"/>
                    <a:pt x="172" y="836"/>
                  </a:cubicBezTo>
                  <a:cubicBezTo>
                    <a:pt x="172" y="836"/>
                    <a:pt x="172" y="837"/>
                    <a:pt x="172" y="837"/>
                  </a:cubicBezTo>
                  <a:cubicBezTo>
                    <a:pt x="169" y="837"/>
                    <a:pt x="167" y="838"/>
                    <a:pt x="165" y="839"/>
                  </a:cubicBezTo>
                  <a:close/>
                  <a:moveTo>
                    <a:pt x="171" y="917"/>
                  </a:moveTo>
                  <a:cubicBezTo>
                    <a:pt x="170" y="917"/>
                    <a:pt x="170" y="916"/>
                    <a:pt x="169" y="915"/>
                  </a:cubicBezTo>
                  <a:cubicBezTo>
                    <a:pt x="169" y="915"/>
                    <a:pt x="169" y="914"/>
                    <a:pt x="169" y="914"/>
                  </a:cubicBezTo>
                  <a:cubicBezTo>
                    <a:pt x="169" y="913"/>
                    <a:pt x="170" y="912"/>
                    <a:pt x="170" y="911"/>
                  </a:cubicBezTo>
                  <a:cubicBezTo>
                    <a:pt x="170" y="910"/>
                    <a:pt x="171" y="910"/>
                    <a:pt x="171" y="911"/>
                  </a:cubicBezTo>
                  <a:cubicBezTo>
                    <a:pt x="172" y="912"/>
                    <a:pt x="173" y="913"/>
                    <a:pt x="173" y="915"/>
                  </a:cubicBezTo>
                  <a:cubicBezTo>
                    <a:pt x="173" y="916"/>
                    <a:pt x="172" y="917"/>
                    <a:pt x="171" y="917"/>
                  </a:cubicBezTo>
                  <a:close/>
                  <a:moveTo>
                    <a:pt x="183" y="905"/>
                  </a:moveTo>
                  <a:cubicBezTo>
                    <a:pt x="183" y="906"/>
                    <a:pt x="183" y="906"/>
                    <a:pt x="182" y="906"/>
                  </a:cubicBezTo>
                  <a:cubicBezTo>
                    <a:pt x="182" y="907"/>
                    <a:pt x="181" y="906"/>
                    <a:pt x="181" y="905"/>
                  </a:cubicBezTo>
                  <a:cubicBezTo>
                    <a:pt x="181" y="904"/>
                    <a:pt x="181" y="904"/>
                    <a:pt x="182" y="903"/>
                  </a:cubicBezTo>
                  <a:cubicBezTo>
                    <a:pt x="182" y="903"/>
                    <a:pt x="182" y="902"/>
                    <a:pt x="183" y="902"/>
                  </a:cubicBezTo>
                  <a:cubicBezTo>
                    <a:pt x="183" y="902"/>
                    <a:pt x="184" y="902"/>
                    <a:pt x="184" y="903"/>
                  </a:cubicBezTo>
                  <a:cubicBezTo>
                    <a:pt x="184" y="904"/>
                    <a:pt x="184" y="905"/>
                    <a:pt x="183" y="905"/>
                  </a:cubicBezTo>
                  <a:close/>
                  <a:moveTo>
                    <a:pt x="189" y="878"/>
                  </a:moveTo>
                  <a:cubicBezTo>
                    <a:pt x="188" y="878"/>
                    <a:pt x="187" y="879"/>
                    <a:pt x="186" y="879"/>
                  </a:cubicBezTo>
                  <a:cubicBezTo>
                    <a:pt x="185" y="881"/>
                    <a:pt x="185" y="881"/>
                    <a:pt x="185" y="883"/>
                  </a:cubicBezTo>
                  <a:cubicBezTo>
                    <a:pt x="186" y="885"/>
                    <a:pt x="187" y="887"/>
                    <a:pt x="186" y="889"/>
                  </a:cubicBezTo>
                  <a:cubicBezTo>
                    <a:pt x="185" y="890"/>
                    <a:pt x="185" y="890"/>
                    <a:pt x="185" y="890"/>
                  </a:cubicBezTo>
                  <a:cubicBezTo>
                    <a:pt x="184" y="890"/>
                    <a:pt x="184" y="890"/>
                    <a:pt x="183" y="889"/>
                  </a:cubicBezTo>
                  <a:cubicBezTo>
                    <a:pt x="183" y="887"/>
                    <a:pt x="183" y="885"/>
                    <a:pt x="182" y="883"/>
                  </a:cubicBezTo>
                  <a:cubicBezTo>
                    <a:pt x="182" y="881"/>
                    <a:pt x="181" y="880"/>
                    <a:pt x="179" y="880"/>
                  </a:cubicBezTo>
                  <a:cubicBezTo>
                    <a:pt x="176" y="880"/>
                    <a:pt x="174" y="878"/>
                    <a:pt x="173" y="875"/>
                  </a:cubicBezTo>
                  <a:cubicBezTo>
                    <a:pt x="172" y="874"/>
                    <a:pt x="173" y="873"/>
                    <a:pt x="174" y="873"/>
                  </a:cubicBezTo>
                  <a:cubicBezTo>
                    <a:pt x="175" y="873"/>
                    <a:pt x="176" y="873"/>
                    <a:pt x="176" y="874"/>
                  </a:cubicBezTo>
                  <a:cubicBezTo>
                    <a:pt x="178" y="875"/>
                    <a:pt x="180" y="875"/>
                    <a:pt x="182" y="874"/>
                  </a:cubicBezTo>
                  <a:cubicBezTo>
                    <a:pt x="183" y="874"/>
                    <a:pt x="185" y="874"/>
                    <a:pt x="186" y="874"/>
                  </a:cubicBezTo>
                  <a:cubicBezTo>
                    <a:pt x="187" y="874"/>
                    <a:pt x="188" y="875"/>
                    <a:pt x="189" y="875"/>
                  </a:cubicBezTo>
                  <a:cubicBezTo>
                    <a:pt x="190" y="876"/>
                    <a:pt x="190" y="877"/>
                    <a:pt x="189" y="878"/>
                  </a:cubicBezTo>
                  <a:close/>
                  <a:moveTo>
                    <a:pt x="190" y="778"/>
                  </a:moveTo>
                  <a:cubicBezTo>
                    <a:pt x="190" y="778"/>
                    <a:pt x="190" y="778"/>
                    <a:pt x="189" y="778"/>
                  </a:cubicBezTo>
                  <a:cubicBezTo>
                    <a:pt x="189" y="778"/>
                    <a:pt x="189" y="778"/>
                    <a:pt x="188" y="778"/>
                  </a:cubicBezTo>
                  <a:cubicBezTo>
                    <a:pt x="188" y="778"/>
                    <a:pt x="187" y="777"/>
                    <a:pt x="188" y="776"/>
                  </a:cubicBezTo>
                  <a:cubicBezTo>
                    <a:pt x="188" y="776"/>
                    <a:pt x="188" y="776"/>
                    <a:pt x="189" y="775"/>
                  </a:cubicBezTo>
                  <a:cubicBezTo>
                    <a:pt x="190" y="775"/>
                    <a:pt x="191" y="774"/>
                    <a:pt x="191" y="772"/>
                  </a:cubicBezTo>
                  <a:cubicBezTo>
                    <a:pt x="192" y="769"/>
                    <a:pt x="194" y="768"/>
                    <a:pt x="197" y="767"/>
                  </a:cubicBezTo>
                  <a:cubicBezTo>
                    <a:pt x="198" y="767"/>
                    <a:pt x="199" y="768"/>
                    <a:pt x="199" y="769"/>
                  </a:cubicBezTo>
                  <a:cubicBezTo>
                    <a:pt x="199" y="773"/>
                    <a:pt x="194" y="778"/>
                    <a:pt x="190" y="778"/>
                  </a:cubicBezTo>
                  <a:close/>
                  <a:moveTo>
                    <a:pt x="204" y="930"/>
                  </a:moveTo>
                  <a:cubicBezTo>
                    <a:pt x="203" y="931"/>
                    <a:pt x="202" y="931"/>
                    <a:pt x="201" y="929"/>
                  </a:cubicBezTo>
                  <a:cubicBezTo>
                    <a:pt x="201" y="929"/>
                    <a:pt x="201" y="929"/>
                    <a:pt x="201" y="929"/>
                  </a:cubicBezTo>
                  <a:cubicBezTo>
                    <a:pt x="201" y="928"/>
                    <a:pt x="202" y="926"/>
                    <a:pt x="200" y="926"/>
                  </a:cubicBezTo>
                  <a:cubicBezTo>
                    <a:pt x="199" y="926"/>
                    <a:pt x="199" y="928"/>
                    <a:pt x="199" y="929"/>
                  </a:cubicBezTo>
                  <a:cubicBezTo>
                    <a:pt x="199" y="930"/>
                    <a:pt x="198" y="930"/>
                    <a:pt x="198" y="931"/>
                  </a:cubicBezTo>
                  <a:cubicBezTo>
                    <a:pt x="197" y="931"/>
                    <a:pt x="197" y="931"/>
                    <a:pt x="196" y="931"/>
                  </a:cubicBezTo>
                  <a:cubicBezTo>
                    <a:pt x="196" y="931"/>
                    <a:pt x="196" y="930"/>
                    <a:pt x="196" y="930"/>
                  </a:cubicBezTo>
                  <a:cubicBezTo>
                    <a:pt x="196" y="929"/>
                    <a:pt x="196" y="928"/>
                    <a:pt x="196" y="928"/>
                  </a:cubicBezTo>
                  <a:cubicBezTo>
                    <a:pt x="197" y="927"/>
                    <a:pt x="198" y="926"/>
                    <a:pt x="198" y="924"/>
                  </a:cubicBezTo>
                  <a:cubicBezTo>
                    <a:pt x="196" y="924"/>
                    <a:pt x="195" y="925"/>
                    <a:pt x="194" y="925"/>
                  </a:cubicBezTo>
                  <a:cubicBezTo>
                    <a:pt x="194" y="925"/>
                    <a:pt x="193" y="925"/>
                    <a:pt x="193" y="924"/>
                  </a:cubicBezTo>
                  <a:cubicBezTo>
                    <a:pt x="193" y="924"/>
                    <a:pt x="193" y="923"/>
                    <a:pt x="193" y="923"/>
                  </a:cubicBezTo>
                  <a:cubicBezTo>
                    <a:pt x="194" y="921"/>
                    <a:pt x="196" y="920"/>
                    <a:pt x="197" y="919"/>
                  </a:cubicBezTo>
                  <a:cubicBezTo>
                    <a:pt x="198" y="919"/>
                    <a:pt x="199" y="919"/>
                    <a:pt x="200" y="920"/>
                  </a:cubicBezTo>
                  <a:cubicBezTo>
                    <a:pt x="201" y="921"/>
                    <a:pt x="203" y="922"/>
                    <a:pt x="205" y="922"/>
                  </a:cubicBezTo>
                  <a:cubicBezTo>
                    <a:pt x="206" y="922"/>
                    <a:pt x="207" y="923"/>
                    <a:pt x="207" y="924"/>
                  </a:cubicBezTo>
                  <a:cubicBezTo>
                    <a:pt x="207" y="926"/>
                    <a:pt x="206" y="929"/>
                    <a:pt x="204" y="930"/>
                  </a:cubicBezTo>
                  <a:close/>
                  <a:moveTo>
                    <a:pt x="207" y="652"/>
                  </a:moveTo>
                  <a:cubicBezTo>
                    <a:pt x="206" y="653"/>
                    <a:pt x="205" y="653"/>
                    <a:pt x="204" y="653"/>
                  </a:cubicBezTo>
                  <a:cubicBezTo>
                    <a:pt x="203" y="653"/>
                    <a:pt x="203" y="652"/>
                    <a:pt x="204" y="651"/>
                  </a:cubicBezTo>
                  <a:cubicBezTo>
                    <a:pt x="204" y="650"/>
                    <a:pt x="203" y="649"/>
                    <a:pt x="202" y="649"/>
                  </a:cubicBezTo>
                  <a:cubicBezTo>
                    <a:pt x="200" y="647"/>
                    <a:pt x="200" y="646"/>
                    <a:pt x="202" y="645"/>
                  </a:cubicBezTo>
                  <a:cubicBezTo>
                    <a:pt x="203" y="644"/>
                    <a:pt x="204" y="643"/>
                    <a:pt x="205" y="644"/>
                  </a:cubicBezTo>
                  <a:cubicBezTo>
                    <a:pt x="207" y="644"/>
                    <a:pt x="207" y="646"/>
                    <a:pt x="208" y="647"/>
                  </a:cubicBezTo>
                  <a:cubicBezTo>
                    <a:pt x="208" y="647"/>
                    <a:pt x="208" y="648"/>
                    <a:pt x="208" y="648"/>
                  </a:cubicBezTo>
                  <a:cubicBezTo>
                    <a:pt x="208" y="650"/>
                    <a:pt x="208" y="651"/>
                    <a:pt x="207" y="652"/>
                  </a:cubicBezTo>
                  <a:close/>
                  <a:moveTo>
                    <a:pt x="209" y="809"/>
                  </a:moveTo>
                  <a:cubicBezTo>
                    <a:pt x="209" y="809"/>
                    <a:pt x="208" y="808"/>
                    <a:pt x="208" y="808"/>
                  </a:cubicBezTo>
                  <a:cubicBezTo>
                    <a:pt x="208" y="807"/>
                    <a:pt x="208" y="806"/>
                    <a:pt x="208" y="806"/>
                  </a:cubicBezTo>
                  <a:cubicBezTo>
                    <a:pt x="209" y="805"/>
                    <a:pt x="209" y="804"/>
                    <a:pt x="210" y="804"/>
                  </a:cubicBezTo>
                  <a:cubicBezTo>
                    <a:pt x="211" y="805"/>
                    <a:pt x="211" y="805"/>
                    <a:pt x="211" y="805"/>
                  </a:cubicBezTo>
                  <a:cubicBezTo>
                    <a:pt x="212" y="806"/>
                    <a:pt x="212" y="807"/>
                    <a:pt x="211" y="807"/>
                  </a:cubicBezTo>
                  <a:cubicBezTo>
                    <a:pt x="211" y="808"/>
                    <a:pt x="210" y="809"/>
                    <a:pt x="209" y="809"/>
                  </a:cubicBezTo>
                  <a:close/>
                  <a:moveTo>
                    <a:pt x="212" y="922"/>
                  </a:moveTo>
                  <a:cubicBezTo>
                    <a:pt x="212" y="922"/>
                    <a:pt x="211" y="922"/>
                    <a:pt x="211" y="921"/>
                  </a:cubicBezTo>
                  <a:cubicBezTo>
                    <a:pt x="211" y="920"/>
                    <a:pt x="212" y="919"/>
                    <a:pt x="213" y="918"/>
                  </a:cubicBezTo>
                  <a:cubicBezTo>
                    <a:pt x="213" y="918"/>
                    <a:pt x="214" y="917"/>
                    <a:pt x="214" y="918"/>
                  </a:cubicBezTo>
                  <a:cubicBezTo>
                    <a:pt x="215" y="918"/>
                    <a:pt x="215" y="918"/>
                    <a:pt x="215" y="919"/>
                  </a:cubicBezTo>
                  <a:cubicBezTo>
                    <a:pt x="215" y="920"/>
                    <a:pt x="214" y="921"/>
                    <a:pt x="212" y="922"/>
                  </a:cubicBezTo>
                  <a:close/>
                  <a:moveTo>
                    <a:pt x="215" y="808"/>
                  </a:moveTo>
                  <a:cubicBezTo>
                    <a:pt x="215" y="808"/>
                    <a:pt x="214" y="807"/>
                    <a:pt x="215" y="807"/>
                  </a:cubicBezTo>
                  <a:cubicBezTo>
                    <a:pt x="215" y="805"/>
                    <a:pt x="216" y="804"/>
                    <a:pt x="218" y="803"/>
                  </a:cubicBezTo>
                  <a:cubicBezTo>
                    <a:pt x="218" y="803"/>
                    <a:pt x="218" y="803"/>
                    <a:pt x="219" y="803"/>
                  </a:cubicBezTo>
                  <a:cubicBezTo>
                    <a:pt x="219" y="803"/>
                    <a:pt x="219" y="804"/>
                    <a:pt x="220" y="804"/>
                  </a:cubicBezTo>
                  <a:cubicBezTo>
                    <a:pt x="220" y="807"/>
                    <a:pt x="218" y="809"/>
                    <a:pt x="215" y="808"/>
                  </a:cubicBezTo>
                  <a:close/>
                  <a:moveTo>
                    <a:pt x="220" y="624"/>
                  </a:moveTo>
                  <a:cubicBezTo>
                    <a:pt x="218" y="626"/>
                    <a:pt x="216" y="628"/>
                    <a:pt x="213" y="627"/>
                  </a:cubicBezTo>
                  <a:cubicBezTo>
                    <a:pt x="213" y="627"/>
                    <a:pt x="213" y="627"/>
                    <a:pt x="212" y="627"/>
                  </a:cubicBezTo>
                  <a:cubicBezTo>
                    <a:pt x="212" y="627"/>
                    <a:pt x="210" y="628"/>
                    <a:pt x="210" y="627"/>
                  </a:cubicBezTo>
                  <a:cubicBezTo>
                    <a:pt x="209" y="625"/>
                    <a:pt x="209" y="623"/>
                    <a:pt x="210" y="621"/>
                  </a:cubicBezTo>
                  <a:cubicBezTo>
                    <a:pt x="210" y="621"/>
                    <a:pt x="211" y="621"/>
                    <a:pt x="212" y="621"/>
                  </a:cubicBezTo>
                  <a:cubicBezTo>
                    <a:pt x="212" y="621"/>
                    <a:pt x="213" y="622"/>
                    <a:pt x="213" y="622"/>
                  </a:cubicBezTo>
                  <a:cubicBezTo>
                    <a:pt x="215" y="624"/>
                    <a:pt x="215" y="624"/>
                    <a:pt x="217" y="623"/>
                  </a:cubicBezTo>
                  <a:cubicBezTo>
                    <a:pt x="218" y="622"/>
                    <a:pt x="218" y="622"/>
                    <a:pt x="219" y="622"/>
                  </a:cubicBezTo>
                  <a:cubicBezTo>
                    <a:pt x="220" y="622"/>
                    <a:pt x="220" y="623"/>
                    <a:pt x="220" y="623"/>
                  </a:cubicBezTo>
                  <a:cubicBezTo>
                    <a:pt x="220" y="624"/>
                    <a:pt x="220" y="624"/>
                    <a:pt x="220" y="624"/>
                  </a:cubicBezTo>
                  <a:close/>
                  <a:moveTo>
                    <a:pt x="228" y="911"/>
                  </a:moveTo>
                  <a:cubicBezTo>
                    <a:pt x="227" y="911"/>
                    <a:pt x="226" y="910"/>
                    <a:pt x="226" y="910"/>
                  </a:cubicBezTo>
                  <a:cubicBezTo>
                    <a:pt x="225" y="909"/>
                    <a:pt x="225" y="909"/>
                    <a:pt x="225" y="908"/>
                  </a:cubicBezTo>
                  <a:cubicBezTo>
                    <a:pt x="225" y="905"/>
                    <a:pt x="225" y="902"/>
                    <a:pt x="227" y="900"/>
                  </a:cubicBezTo>
                  <a:cubicBezTo>
                    <a:pt x="227" y="899"/>
                    <a:pt x="227" y="899"/>
                    <a:pt x="228" y="899"/>
                  </a:cubicBezTo>
                  <a:cubicBezTo>
                    <a:pt x="228" y="899"/>
                    <a:pt x="228" y="900"/>
                    <a:pt x="228" y="900"/>
                  </a:cubicBezTo>
                  <a:cubicBezTo>
                    <a:pt x="229" y="901"/>
                    <a:pt x="229" y="903"/>
                    <a:pt x="229" y="905"/>
                  </a:cubicBezTo>
                  <a:cubicBezTo>
                    <a:pt x="228" y="906"/>
                    <a:pt x="229" y="907"/>
                    <a:pt x="229" y="909"/>
                  </a:cubicBezTo>
                  <a:cubicBezTo>
                    <a:pt x="229" y="910"/>
                    <a:pt x="229" y="910"/>
                    <a:pt x="228" y="911"/>
                  </a:cubicBezTo>
                  <a:close/>
                  <a:moveTo>
                    <a:pt x="199" y="1045"/>
                  </a:moveTo>
                  <a:cubicBezTo>
                    <a:pt x="199" y="1045"/>
                    <a:pt x="198" y="1046"/>
                    <a:pt x="198" y="1046"/>
                  </a:cubicBezTo>
                  <a:cubicBezTo>
                    <a:pt x="196" y="1047"/>
                    <a:pt x="194" y="1047"/>
                    <a:pt x="194" y="1045"/>
                  </a:cubicBezTo>
                  <a:cubicBezTo>
                    <a:pt x="193" y="1044"/>
                    <a:pt x="193" y="1043"/>
                    <a:pt x="193" y="1042"/>
                  </a:cubicBezTo>
                  <a:cubicBezTo>
                    <a:pt x="194" y="1041"/>
                    <a:pt x="195" y="1039"/>
                    <a:pt x="196" y="1038"/>
                  </a:cubicBezTo>
                  <a:cubicBezTo>
                    <a:pt x="197" y="1037"/>
                    <a:pt x="198" y="1036"/>
                    <a:pt x="198" y="1036"/>
                  </a:cubicBezTo>
                  <a:cubicBezTo>
                    <a:pt x="199" y="1035"/>
                    <a:pt x="200" y="1036"/>
                    <a:pt x="200" y="1037"/>
                  </a:cubicBezTo>
                  <a:cubicBezTo>
                    <a:pt x="201" y="1040"/>
                    <a:pt x="200" y="1042"/>
                    <a:pt x="199" y="1045"/>
                  </a:cubicBezTo>
                  <a:close/>
                  <a:moveTo>
                    <a:pt x="206" y="1050"/>
                  </a:moveTo>
                  <a:cubicBezTo>
                    <a:pt x="205" y="1051"/>
                    <a:pt x="204" y="1052"/>
                    <a:pt x="202" y="1052"/>
                  </a:cubicBezTo>
                  <a:cubicBezTo>
                    <a:pt x="201" y="1052"/>
                    <a:pt x="200" y="1051"/>
                    <a:pt x="200" y="1050"/>
                  </a:cubicBezTo>
                  <a:cubicBezTo>
                    <a:pt x="201" y="1047"/>
                    <a:pt x="202" y="1044"/>
                    <a:pt x="205" y="1043"/>
                  </a:cubicBezTo>
                  <a:cubicBezTo>
                    <a:pt x="205" y="1042"/>
                    <a:pt x="206" y="1043"/>
                    <a:pt x="206" y="1043"/>
                  </a:cubicBezTo>
                  <a:cubicBezTo>
                    <a:pt x="207" y="1044"/>
                    <a:pt x="207" y="1045"/>
                    <a:pt x="207" y="1047"/>
                  </a:cubicBezTo>
                  <a:cubicBezTo>
                    <a:pt x="207" y="1048"/>
                    <a:pt x="206" y="1049"/>
                    <a:pt x="206" y="1050"/>
                  </a:cubicBezTo>
                  <a:close/>
                  <a:moveTo>
                    <a:pt x="217" y="1094"/>
                  </a:moveTo>
                  <a:cubicBezTo>
                    <a:pt x="217" y="1095"/>
                    <a:pt x="216" y="1096"/>
                    <a:pt x="216" y="1096"/>
                  </a:cubicBezTo>
                  <a:cubicBezTo>
                    <a:pt x="215" y="1097"/>
                    <a:pt x="215" y="1097"/>
                    <a:pt x="214" y="1097"/>
                  </a:cubicBezTo>
                  <a:cubicBezTo>
                    <a:pt x="213" y="1097"/>
                    <a:pt x="213" y="1096"/>
                    <a:pt x="213" y="1094"/>
                  </a:cubicBezTo>
                  <a:cubicBezTo>
                    <a:pt x="213" y="1094"/>
                    <a:pt x="213" y="1093"/>
                    <a:pt x="214" y="1093"/>
                  </a:cubicBezTo>
                  <a:cubicBezTo>
                    <a:pt x="214" y="1092"/>
                    <a:pt x="215" y="1091"/>
                    <a:pt x="216" y="1091"/>
                  </a:cubicBezTo>
                  <a:cubicBezTo>
                    <a:pt x="217" y="1092"/>
                    <a:pt x="218" y="1093"/>
                    <a:pt x="217" y="1094"/>
                  </a:cubicBezTo>
                  <a:close/>
                  <a:moveTo>
                    <a:pt x="250" y="982"/>
                  </a:moveTo>
                  <a:cubicBezTo>
                    <a:pt x="250" y="981"/>
                    <a:pt x="250" y="980"/>
                    <a:pt x="251" y="979"/>
                  </a:cubicBezTo>
                  <a:cubicBezTo>
                    <a:pt x="251" y="978"/>
                    <a:pt x="252" y="977"/>
                    <a:pt x="253" y="978"/>
                  </a:cubicBezTo>
                  <a:cubicBezTo>
                    <a:pt x="254" y="978"/>
                    <a:pt x="254" y="978"/>
                    <a:pt x="255" y="979"/>
                  </a:cubicBezTo>
                  <a:cubicBezTo>
                    <a:pt x="255" y="980"/>
                    <a:pt x="255" y="981"/>
                    <a:pt x="255" y="982"/>
                  </a:cubicBezTo>
                  <a:cubicBezTo>
                    <a:pt x="254" y="983"/>
                    <a:pt x="254" y="984"/>
                    <a:pt x="254" y="984"/>
                  </a:cubicBezTo>
                  <a:cubicBezTo>
                    <a:pt x="253" y="986"/>
                    <a:pt x="252" y="987"/>
                    <a:pt x="253" y="988"/>
                  </a:cubicBezTo>
                  <a:cubicBezTo>
                    <a:pt x="253" y="989"/>
                    <a:pt x="253" y="990"/>
                    <a:pt x="252" y="991"/>
                  </a:cubicBezTo>
                  <a:cubicBezTo>
                    <a:pt x="252" y="991"/>
                    <a:pt x="251" y="992"/>
                    <a:pt x="251" y="991"/>
                  </a:cubicBezTo>
                  <a:cubicBezTo>
                    <a:pt x="251" y="991"/>
                    <a:pt x="251" y="991"/>
                    <a:pt x="251" y="990"/>
                  </a:cubicBezTo>
                  <a:cubicBezTo>
                    <a:pt x="251" y="989"/>
                    <a:pt x="252" y="987"/>
                    <a:pt x="250" y="985"/>
                  </a:cubicBezTo>
                  <a:cubicBezTo>
                    <a:pt x="249" y="984"/>
                    <a:pt x="249" y="983"/>
                    <a:pt x="250" y="982"/>
                  </a:cubicBezTo>
                  <a:close/>
                  <a:moveTo>
                    <a:pt x="255" y="1020"/>
                  </a:moveTo>
                  <a:cubicBezTo>
                    <a:pt x="255" y="1022"/>
                    <a:pt x="255" y="1023"/>
                    <a:pt x="253" y="1025"/>
                  </a:cubicBezTo>
                  <a:cubicBezTo>
                    <a:pt x="252" y="1026"/>
                    <a:pt x="250" y="1025"/>
                    <a:pt x="250" y="1024"/>
                  </a:cubicBezTo>
                  <a:cubicBezTo>
                    <a:pt x="249" y="1022"/>
                    <a:pt x="250" y="1018"/>
                    <a:pt x="252" y="1016"/>
                  </a:cubicBezTo>
                  <a:cubicBezTo>
                    <a:pt x="253" y="1016"/>
                    <a:pt x="254" y="1016"/>
                    <a:pt x="254" y="1017"/>
                  </a:cubicBezTo>
                  <a:cubicBezTo>
                    <a:pt x="255" y="1018"/>
                    <a:pt x="255" y="1019"/>
                    <a:pt x="255" y="1020"/>
                  </a:cubicBezTo>
                  <a:close/>
                  <a:moveTo>
                    <a:pt x="237" y="946"/>
                  </a:moveTo>
                  <a:cubicBezTo>
                    <a:pt x="236" y="947"/>
                    <a:pt x="236" y="947"/>
                    <a:pt x="235" y="947"/>
                  </a:cubicBezTo>
                  <a:cubicBezTo>
                    <a:pt x="234" y="947"/>
                    <a:pt x="233" y="946"/>
                    <a:pt x="233" y="946"/>
                  </a:cubicBezTo>
                  <a:cubicBezTo>
                    <a:pt x="233" y="945"/>
                    <a:pt x="233" y="944"/>
                    <a:pt x="234" y="943"/>
                  </a:cubicBezTo>
                  <a:cubicBezTo>
                    <a:pt x="234" y="942"/>
                    <a:pt x="235" y="941"/>
                    <a:pt x="236" y="941"/>
                  </a:cubicBezTo>
                  <a:cubicBezTo>
                    <a:pt x="237" y="941"/>
                    <a:pt x="237" y="942"/>
                    <a:pt x="238" y="943"/>
                  </a:cubicBezTo>
                  <a:cubicBezTo>
                    <a:pt x="238" y="944"/>
                    <a:pt x="238" y="945"/>
                    <a:pt x="237" y="946"/>
                  </a:cubicBezTo>
                  <a:close/>
                  <a:moveTo>
                    <a:pt x="242" y="969"/>
                  </a:moveTo>
                  <a:cubicBezTo>
                    <a:pt x="240" y="969"/>
                    <a:pt x="238" y="967"/>
                    <a:pt x="237" y="965"/>
                  </a:cubicBezTo>
                  <a:cubicBezTo>
                    <a:pt x="237" y="964"/>
                    <a:pt x="238" y="963"/>
                    <a:pt x="239" y="963"/>
                  </a:cubicBezTo>
                  <a:cubicBezTo>
                    <a:pt x="241" y="963"/>
                    <a:pt x="243" y="964"/>
                    <a:pt x="244" y="966"/>
                  </a:cubicBezTo>
                  <a:cubicBezTo>
                    <a:pt x="245" y="967"/>
                    <a:pt x="244" y="969"/>
                    <a:pt x="242" y="969"/>
                  </a:cubicBezTo>
                  <a:close/>
                  <a:moveTo>
                    <a:pt x="243" y="960"/>
                  </a:moveTo>
                  <a:cubicBezTo>
                    <a:pt x="242" y="959"/>
                    <a:pt x="243" y="957"/>
                    <a:pt x="245" y="957"/>
                  </a:cubicBezTo>
                  <a:cubicBezTo>
                    <a:pt x="247" y="957"/>
                    <a:pt x="249" y="960"/>
                    <a:pt x="248" y="962"/>
                  </a:cubicBezTo>
                  <a:cubicBezTo>
                    <a:pt x="247" y="963"/>
                    <a:pt x="247" y="963"/>
                    <a:pt x="246" y="963"/>
                  </a:cubicBezTo>
                  <a:cubicBezTo>
                    <a:pt x="245" y="962"/>
                    <a:pt x="244" y="961"/>
                    <a:pt x="243" y="960"/>
                  </a:cubicBezTo>
                  <a:close/>
                  <a:moveTo>
                    <a:pt x="242" y="1042"/>
                  </a:moveTo>
                  <a:cubicBezTo>
                    <a:pt x="241" y="1042"/>
                    <a:pt x="241" y="1042"/>
                    <a:pt x="241" y="1041"/>
                  </a:cubicBezTo>
                  <a:cubicBezTo>
                    <a:pt x="240" y="1040"/>
                    <a:pt x="242" y="1039"/>
                    <a:pt x="243" y="1039"/>
                  </a:cubicBezTo>
                  <a:cubicBezTo>
                    <a:pt x="243" y="1039"/>
                    <a:pt x="244" y="1039"/>
                    <a:pt x="244" y="1040"/>
                  </a:cubicBezTo>
                  <a:cubicBezTo>
                    <a:pt x="244" y="1041"/>
                    <a:pt x="243" y="1042"/>
                    <a:pt x="242" y="1042"/>
                  </a:cubicBezTo>
                  <a:close/>
                  <a:moveTo>
                    <a:pt x="247" y="1106"/>
                  </a:moveTo>
                  <a:cubicBezTo>
                    <a:pt x="246" y="1107"/>
                    <a:pt x="246" y="1108"/>
                    <a:pt x="245" y="1108"/>
                  </a:cubicBezTo>
                  <a:cubicBezTo>
                    <a:pt x="244" y="1108"/>
                    <a:pt x="243" y="1107"/>
                    <a:pt x="243" y="1106"/>
                  </a:cubicBezTo>
                  <a:cubicBezTo>
                    <a:pt x="243" y="1104"/>
                    <a:pt x="244" y="1103"/>
                    <a:pt x="244" y="1102"/>
                  </a:cubicBezTo>
                  <a:cubicBezTo>
                    <a:pt x="245" y="1101"/>
                    <a:pt x="245" y="1101"/>
                    <a:pt x="246" y="1101"/>
                  </a:cubicBezTo>
                  <a:cubicBezTo>
                    <a:pt x="247" y="1101"/>
                    <a:pt x="247" y="1102"/>
                    <a:pt x="247" y="1102"/>
                  </a:cubicBezTo>
                  <a:cubicBezTo>
                    <a:pt x="247" y="1103"/>
                    <a:pt x="247" y="1103"/>
                    <a:pt x="247" y="1104"/>
                  </a:cubicBezTo>
                  <a:cubicBezTo>
                    <a:pt x="247" y="1104"/>
                    <a:pt x="247" y="1105"/>
                    <a:pt x="247" y="1106"/>
                  </a:cubicBezTo>
                  <a:close/>
                  <a:moveTo>
                    <a:pt x="249" y="1114"/>
                  </a:moveTo>
                  <a:cubicBezTo>
                    <a:pt x="249" y="1114"/>
                    <a:pt x="248" y="1115"/>
                    <a:pt x="248" y="1114"/>
                  </a:cubicBezTo>
                  <a:cubicBezTo>
                    <a:pt x="248" y="1114"/>
                    <a:pt x="247" y="1114"/>
                    <a:pt x="247" y="1113"/>
                  </a:cubicBezTo>
                  <a:cubicBezTo>
                    <a:pt x="248" y="1111"/>
                    <a:pt x="248" y="1108"/>
                    <a:pt x="250" y="1106"/>
                  </a:cubicBezTo>
                  <a:cubicBezTo>
                    <a:pt x="250" y="1106"/>
                    <a:pt x="250" y="1106"/>
                    <a:pt x="251" y="1106"/>
                  </a:cubicBezTo>
                  <a:cubicBezTo>
                    <a:pt x="251" y="1106"/>
                    <a:pt x="251" y="1106"/>
                    <a:pt x="251" y="1107"/>
                  </a:cubicBezTo>
                  <a:cubicBezTo>
                    <a:pt x="251" y="1107"/>
                    <a:pt x="251" y="1107"/>
                    <a:pt x="251" y="1107"/>
                  </a:cubicBezTo>
                  <a:cubicBezTo>
                    <a:pt x="251" y="1110"/>
                    <a:pt x="250" y="1112"/>
                    <a:pt x="249" y="1114"/>
                  </a:cubicBezTo>
                  <a:close/>
                  <a:moveTo>
                    <a:pt x="251" y="1043"/>
                  </a:moveTo>
                  <a:cubicBezTo>
                    <a:pt x="251" y="1043"/>
                    <a:pt x="251" y="1043"/>
                    <a:pt x="250" y="1043"/>
                  </a:cubicBezTo>
                  <a:cubicBezTo>
                    <a:pt x="250" y="1043"/>
                    <a:pt x="249" y="1042"/>
                    <a:pt x="250" y="1042"/>
                  </a:cubicBezTo>
                  <a:cubicBezTo>
                    <a:pt x="251" y="1040"/>
                    <a:pt x="252" y="1039"/>
                    <a:pt x="252" y="1036"/>
                  </a:cubicBezTo>
                  <a:cubicBezTo>
                    <a:pt x="252" y="1035"/>
                    <a:pt x="254" y="1035"/>
                    <a:pt x="256" y="1035"/>
                  </a:cubicBezTo>
                  <a:cubicBezTo>
                    <a:pt x="256" y="1035"/>
                    <a:pt x="257" y="1036"/>
                    <a:pt x="257" y="1037"/>
                  </a:cubicBezTo>
                  <a:cubicBezTo>
                    <a:pt x="256" y="1039"/>
                    <a:pt x="253" y="1043"/>
                    <a:pt x="251" y="1043"/>
                  </a:cubicBezTo>
                  <a:close/>
                  <a:moveTo>
                    <a:pt x="258" y="681"/>
                  </a:moveTo>
                  <a:cubicBezTo>
                    <a:pt x="258" y="681"/>
                    <a:pt x="256" y="680"/>
                    <a:pt x="256" y="678"/>
                  </a:cubicBezTo>
                  <a:cubicBezTo>
                    <a:pt x="256" y="678"/>
                    <a:pt x="256" y="677"/>
                    <a:pt x="257" y="677"/>
                  </a:cubicBezTo>
                  <a:cubicBezTo>
                    <a:pt x="257" y="676"/>
                    <a:pt x="258" y="676"/>
                    <a:pt x="259" y="676"/>
                  </a:cubicBezTo>
                  <a:cubicBezTo>
                    <a:pt x="259" y="677"/>
                    <a:pt x="260" y="677"/>
                    <a:pt x="260" y="678"/>
                  </a:cubicBezTo>
                  <a:cubicBezTo>
                    <a:pt x="260" y="679"/>
                    <a:pt x="259" y="680"/>
                    <a:pt x="258" y="681"/>
                  </a:cubicBezTo>
                  <a:close/>
                  <a:moveTo>
                    <a:pt x="267" y="1077"/>
                  </a:moveTo>
                  <a:cubicBezTo>
                    <a:pt x="267" y="1078"/>
                    <a:pt x="266" y="1078"/>
                    <a:pt x="265" y="1078"/>
                  </a:cubicBezTo>
                  <a:cubicBezTo>
                    <a:pt x="264" y="1078"/>
                    <a:pt x="264" y="1077"/>
                    <a:pt x="264" y="1076"/>
                  </a:cubicBezTo>
                  <a:cubicBezTo>
                    <a:pt x="264" y="1074"/>
                    <a:pt x="265" y="1072"/>
                    <a:pt x="266" y="1071"/>
                  </a:cubicBezTo>
                  <a:cubicBezTo>
                    <a:pt x="267" y="1071"/>
                    <a:pt x="268" y="1071"/>
                    <a:pt x="268" y="1072"/>
                  </a:cubicBezTo>
                  <a:cubicBezTo>
                    <a:pt x="268" y="1072"/>
                    <a:pt x="268" y="1073"/>
                    <a:pt x="268" y="1073"/>
                  </a:cubicBezTo>
                  <a:cubicBezTo>
                    <a:pt x="268" y="1075"/>
                    <a:pt x="268" y="1076"/>
                    <a:pt x="267" y="1077"/>
                  </a:cubicBezTo>
                  <a:close/>
                  <a:moveTo>
                    <a:pt x="282" y="677"/>
                  </a:moveTo>
                  <a:cubicBezTo>
                    <a:pt x="281" y="678"/>
                    <a:pt x="280" y="679"/>
                    <a:pt x="280" y="679"/>
                  </a:cubicBezTo>
                  <a:cubicBezTo>
                    <a:pt x="279" y="680"/>
                    <a:pt x="278" y="680"/>
                    <a:pt x="278" y="679"/>
                  </a:cubicBezTo>
                  <a:cubicBezTo>
                    <a:pt x="277" y="678"/>
                    <a:pt x="275" y="678"/>
                    <a:pt x="274" y="677"/>
                  </a:cubicBezTo>
                  <a:cubicBezTo>
                    <a:pt x="272" y="676"/>
                    <a:pt x="271" y="675"/>
                    <a:pt x="268" y="676"/>
                  </a:cubicBezTo>
                  <a:cubicBezTo>
                    <a:pt x="267" y="677"/>
                    <a:pt x="266" y="676"/>
                    <a:pt x="265" y="675"/>
                  </a:cubicBezTo>
                  <a:cubicBezTo>
                    <a:pt x="264" y="674"/>
                    <a:pt x="263" y="672"/>
                    <a:pt x="263" y="671"/>
                  </a:cubicBezTo>
                  <a:cubicBezTo>
                    <a:pt x="263" y="669"/>
                    <a:pt x="264" y="669"/>
                    <a:pt x="266" y="669"/>
                  </a:cubicBezTo>
                  <a:cubicBezTo>
                    <a:pt x="267" y="670"/>
                    <a:pt x="269" y="671"/>
                    <a:pt x="270" y="670"/>
                  </a:cubicBezTo>
                  <a:cubicBezTo>
                    <a:pt x="272" y="670"/>
                    <a:pt x="273" y="671"/>
                    <a:pt x="274" y="674"/>
                  </a:cubicBezTo>
                  <a:cubicBezTo>
                    <a:pt x="274" y="675"/>
                    <a:pt x="277" y="676"/>
                    <a:pt x="278" y="675"/>
                  </a:cubicBezTo>
                  <a:cubicBezTo>
                    <a:pt x="278" y="675"/>
                    <a:pt x="278" y="674"/>
                    <a:pt x="279" y="674"/>
                  </a:cubicBezTo>
                  <a:cubicBezTo>
                    <a:pt x="278" y="673"/>
                    <a:pt x="277" y="672"/>
                    <a:pt x="277" y="671"/>
                  </a:cubicBezTo>
                  <a:cubicBezTo>
                    <a:pt x="276" y="670"/>
                    <a:pt x="277" y="667"/>
                    <a:pt x="279" y="667"/>
                  </a:cubicBezTo>
                  <a:cubicBezTo>
                    <a:pt x="280" y="667"/>
                    <a:pt x="280" y="667"/>
                    <a:pt x="280" y="668"/>
                  </a:cubicBezTo>
                  <a:cubicBezTo>
                    <a:pt x="281" y="670"/>
                    <a:pt x="281" y="672"/>
                    <a:pt x="283" y="675"/>
                  </a:cubicBezTo>
                  <a:cubicBezTo>
                    <a:pt x="283" y="676"/>
                    <a:pt x="283" y="677"/>
                    <a:pt x="282" y="677"/>
                  </a:cubicBezTo>
                  <a:close/>
                  <a:moveTo>
                    <a:pt x="290" y="929"/>
                  </a:moveTo>
                  <a:cubicBezTo>
                    <a:pt x="289" y="929"/>
                    <a:pt x="288" y="928"/>
                    <a:pt x="289" y="927"/>
                  </a:cubicBezTo>
                  <a:cubicBezTo>
                    <a:pt x="289" y="926"/>
                    <a:pt x="290" y="925"/>
                    <a:pt x="291" y="925"/>
                  </a:cubicBezTo>
                  <a:cubicBezTo>
                    <a:pt x="292" y="925"/>
                    <a:pt x="293" y="926"/>
                    <a:pt x="293" y="928"/>
                  </a:cubicBezTo>
                  <a:cubicBezTo>
                    <a:pt x="293" y="928"/>
                    <a:pt x="292" y="929"/>
                    <a:pt x="290" y="929"/>
                  </a:cubicBezTo>
                  <a:close/>
                  <a:moveTo>
                    <a:pt x="292" y="691"/>
                  </a:moveTo>
                  <a:cubicBezTo>
                    <a:pt x="291" y="692"/>
                    <a:pt x="289" y="692"/>
                    <a:pt x="288" y="693"/>
                  </a:cubicBezTo>
                  <a:cubicBezTo>
                    <a:pt x="286" y="693"/>
                    <a:pt x="285" y="691"/>
                    <a:pt x="286" y="689"/>
                  </a:cubicBezTo>
                  <a:cubicBezTo>
                    <a:pt x="287" y="688"/>
                    <a:pt x="289" y="687"/>
                    <a:pt x="291" y="688"/>
                  </a:cubicBezTo>
                  <a:cubicBezTo>
                    <a:pt x="291" y="688"/>
                    <a:pt x="292" y="689"/>
                    <a:pt x="293" y="689"/>
                  </a:cubicBezTo>
                  <a:cubicBezTo>
                    <a:pt x="293" y="690"/>
                    <a:pt x="293" y="691"/>
                    <a:pt x="292" y="691"/>
                  </a:cubicBezTo>
                  <a:close/>
                  <a:moveTo>
                    <a:pt x="298" y="1032"/>
                  </a:moveTo>
                  <a:cubicBezTo>
                    <a:pt x="297" y="1033"/>
                    <a:pt x="296" y="1033"/>
                    <a:pt x="295" y="1033"/>
                  </a:cubicBezTo>
                  <a:cubicBezTo>
                    <a:pt x="294" y="1033"/>
                    <a:pt x="293" y="1031"/>
                    <a:pt x="293" y="1029"/>
                  </a:cubicBezTo>
                  <a:cubicBezTo>
                    <a:pt x="293" y="1029"/>
                    <a:pt x="294" y="1028"/>
                    <a:pt x="294" y="1028"/>
                  </a:cubicBezTo>
                  <a:cubicBezTo>
                    <a:pt x="294" y="1027"/>
                    <a:pt x="295" y="1026"/>
                    <a:pt x="296" y="1027"/>
                  </a:cubicBezTo>
                  <a:cubicBezTo>
                    <a:pt x="297" y="1027"/>
                    <a:pt x="298" y="1028"/>
                    <a:pt x="298" y="1029"/>
                  </a:cubicBezTo>
                  <a:cubicBezTo>
                    <a:pt x="299" y="1030"/>
                    <a:pt x="299" y="1031"/>
                    <a:pt x="298" y="1032"/>
                  </a:cubicBezTo>
                  <a:close/>
                  <a:moveTo>
                    <a:pt x="527" y="490"/>
                  </a:moveTo>
                  <a:cubicBezTo>
                    <a:pt x="526" y="491"/>
                    <a:pt x="525" y="491"/>
                    <a:pt x="524" y="489"/>
                  </a:cubicBezTo>
                  <a:cubicBezTo>
                    <a:pt x="524" y="489"/>
                    <a:pt x="524" y="488"/>
                    <a:pt x="524" y="488"/>
                  </a:cubicBezTo>
                  <a:cubicBezTo>
                    <a:pt x="524" y="487"/>
                    <a:pt x="524" y="487"/>
                    <a:pt x="525" y="486"/>
                  </a:cubicBezTo>
                  <a:cubicBezTo>
                    <a:pt x="526" y="484"/>
                    <a:pt x="528" y="484"/>
                    <a:pt x="529" y="486"/>
                  </a:cubicBezTo>
                  <a:cubicBezTo>
                    <a:pt x="529" y="488"/>
                    <a:pt x="529" y="489"/>
                    <a:pt x="527" y="490"/>
                  </a:cubicBezTo>
                  <a:close/>
                  <a:moveTo>
                    <a:pt x="524" y="381"/>
                  </a:moveTo>
                  <a:cubicBezTo>
                    <a:pt x="525" y="380"/>
                    <a:pt x="525" y="379"/>
                    <a:pt x="526" y="379"/>
                  </a:cubicBezTo>
                  <a:cubicBezTo>
                    <a:pt x="527" y="379"/>
                    <a:pt x="527" y="380"/>
                    <a:pt x="527" y="381"/>
                  </a:cubicBezTo>
                  <a:cubicBezTo>
                    <a:pt x="527" y="382"/>
                    <a:pt x="527" y="383"/>
                    <a:pt x="526" y="383"/>
                  </a:cubicBezTo>
                  <a:cubicBezTo>
                    <a:pt x="525" y="383"/>
                    <a:pt x="524" y="383"/>
                    <a:pt x="524" y="382"/>
                  </a:cubicBezTo>
                  <a:cubicBezTo>
                    <a:pt x="524" y="382"/>
                    <a:pt x="524" y="381"/>
                    <a:pt x="524" y="381"/>
                  </a:cubicBezTo>
                  <a:close/>
                  <a:moveTo>
                    <a:pt x="525" y="467"/>
                  </a:moveTo>
                  <a:cubicBezTo>
                    <a:pt x="525" y="467"/>
                    <a:pt x="525" y="467"/>
                    <a:pt x="525" y="467"/>
                  </a:cubicBezTo>
                  <a:cubicBezTo>
                    <a:pt x="525" y="467"/>
                    <a:pt x="526" y="467"/>
                    <a:pt x="526" y="467"/>
                  </a:cubicBezTo>
                  <a:cubicBezTo>
                    <a:pt x="527" y="468"/>
                    <a:pt x="528" y="469"/>
                    <a:pt x="528" y="470"/>
                  </a:cubicBezTo>
                  <a:cubicBezTo>
                    <a:pt x="528" y="470"/>
                    <a:pt x="528" y="471"/>
                    <a:pt x="528" y="471"/>
                  </a:cubicBezTo>
                  <a:cubicBezTo>
                    <a:pt x="527" y="471"/>
                    <a:pt x="526" y="472"/>
                    <a:pt x="525" y="471"/>
                  </a:cubicBezTo>
                  <a:cubicBezTo>
                    <a:pt x="524" y="470"/>
                    <a:pt x="524" y="468"/>
                    <a:pt x="525" y="467"/>
                  </a:cubicBezTo>
                  <a:close/>
                  <a:moveTo>
                    <a:pt x="511" y="491"/>
                  </a:moveTo>
                  <a:cubicBezTo>
                    <a:pt x="511" y="489"/>
                    <a:pt x="513" y="487"/>
                    <a:pt x="516" y="487"/>
                  </a:cubicBezTo>
                  <a:cubicBezTo>
                    <a:pt x="516" y="487"/>
                    <a:pt x="517" y="486"/>
                    <a:pt x="518" y="486"/>
                  </a:cubicBezTo>
                  <a:cubicBezTo>
                    <a:pt x="519" y="485"/>
                    <a:pt x="520" y="484"/>
                    <a:pt x="521" y="485"/>
                  </a:cubicBezTo>
                  <a:cubicBezTo>
                    <a:pt x="523" y="485"/>
                    <a:pt x="523" y="486"/>
                    <a:pt x="523" y="488"/>
                  </a:cubicBezTo>
                  <a:cubicBezTo>
                    <a:pt x="521" y="489"/>
                    <a:pt x="519" y="490"/>
                    <a:pt x="517" y="492"/>
                  </a:cubicBezTo>
                  <a:cubicBezTo>
                    <a:pt x="516" y="492"/>
                    <a:pt x="514" y="493"/>
                    <a:pt x="513" y="493"/>
                  </a:cubicBezTo>
                  <a:cubicBezTo>
                    <a:pt x="512" y="494"/>
                    <a:pt x="511" y="493"/>
                    <a:pt x="511" y="491"/>
                  </a:cubicBezTo>
                  <a:close/>
                  <a:moveTo>
                    <a:pt x="510" y="133"/>
                  </a:moveTo>
                  <a:cubicBezTo>
                    <a:pt x="511" y="133"/>
                    <a:pt x="511" y="134"/>
                    <a:pt x="511" y="134"/>
                  </a:cubicBezTo>
                  <a:cubicBezTo>
                    <a:pt x="511" y="135"/>
                    <a:pt x="510" y="135"/>
                    <a:pt x="509" y="135"/>
                  </a:cubicBezTo>
                  <a:cubicBezTo>
                    <a:pt x="509" y="135"/>
                    <a:pt x="508" y="135"/>
                    <a:pt x="508" y="134"/>
                  </a:cubicBezTo>
                  <a:cubicBezTo>
                    <a:pt x="509" y="133"/>
                    <a:pt x="509" y="133"/>
                    <a:pt x="510" y="133"/>
                  </a:cubicBezTo>
                  <a:close/>
                  <a:moveTo>
                    <a:pt x="504" y="404"/>
                  </a:moveTo>
                  <a:cubicBezTo>
                    <a:pt x="504" y="402"/>
                    <a:pt x="506" y="401"/>
                    <a:pt x="507" y="402"/>
                  </a:cubicBezTo>
                  <a:cubicBezTo>
                    <a:pt x="508" y="402"/>
                    <a:pt x="508" y="402"/>
                    <a:pt x="508" y="403"/>
                  </a:cubicBezTo>
                  <a:cubicBezTo>
                    <a:pt x="508" y="405"/>
                    <a:pt x="507" y="406"/>
                    <a:pt x="505" y="406"/>
                  </a:cubicBezTo>
                  <a:cubicBezTo>
                    <a:pt x="504" y="405"/>
                    <a:pt x="504" y="404"/>
                    <a:pt x="504" y="404"/>
                  </a:cubicBezTo>
                  <a:close/>
                  <a:moveTo>
                    <a:pt x="503" y="408"/>
                  </a:moveTo>
                  <a:cubicBezTo>
                    <a:pt x="504" y="408"/>
                    <a:pt x="504" y="408"/>
                    <a:pt x="504" y="408"/>
                  </a:cubicBezTo>
                  <a:cubicBezTo>
                    <a:pt x="504" y="408"/>
                    <a:pt x="504" y="409"/>
                    <a:pt x="504" y="409"/>
                  </a:cubicBezTo>
                  <a:cubicBezTo>
                    <a:pt x="503" y="409"/>
                    <a:pt x="503" y="409"/>
                    <a:pt x="503" y="409"/>
                  </a:cubicBezTo>
                  <a:cubicBezTo>
                    <a:pt x="503" y="408"/>
                    <a:pt x="503" y="408"/>
                    <a:pt x="503" y="408"/>
                  </a:cubicBezTo>
                  <a:close/>
                  <a:moveTo>
                    <a:pt x="505" y="1015"/>
                  </a:moveTo>
                  <a:cubicBezTo>
                    <a:pt x="505" y="1014"/>
                    <a:pt x="506" y="1014"/>
                    <a:pt x="507" y="1014"/>
                  </a:cubicBezTo>
                  <a:cubicBezTo>
                    <a:pt x="508" y="1014"/>
                    <a:pt x="508" y="1015"/>
                    <a:pt x="508" y="1016"/>
                  </a:cubicBezTo>
                  <a:cubicBezTo>
                    <a:pt x="508" y="1018"/>
                    <a:pt x="508" y="1018"/>
                    <a:pt x="507" y="1018"/>
                  </a:cubicBezTo>
                  <a:cubicBezTo>
                    <a:pt x="506" y="1019"/>
                    <a:pt x="504" y="1018"/>
                    <a:pt x="504" y="1018"/>
                  </a:cubicBezTo>
                  <a:cubicBezTo>
                    <a:pt x="504" y="1017"/>
                    <a:pt x="504" y="1017"/>
                    <a:pt x="504" y="1017"/>
                  </a:cubicBezTo>
                  <a:cubicBezTo>
                    <a:pt x="504" y="1016"/>
                    <a:pt x="504" y="1016"/>
                    <a:pt x="505" y="1015"/>
                  </a:cubicBezTo>
                  <a:close/>
                  <a:moveTo>
                    <a:pt x="498" y="147"/>
                  </a:moveTo>
                  <a:cubicBezTo>
                    <a:pt x="498" y="147"/>
                    <a:pt x="499" y="147"/>
                    <a:pt x="500" y="147"/>
                  </a:cubicBezTo>
                  <a:cubicBezTo>
                    <a:pt x="501" y="147"/>
                    <a:pt x="501" y="148"/>
                    <a:pt x="501" y="149"/>
                  </a:cubicBezTo>
                  <a:cubicBezTo>
                    <a:pt x="501" y="150"/>
                    <a:pt x="501" y="151"/>
                    <a:pt x="501" y="151"/>
                  </a:cubicBezTo>
                  <a:cubicBezTo>
                    <a:pt x="500" y="152"/>
                    <a:pt x="499" y="152"/>
                    <a:pt x="499" y="151"/>
                  </a:cubicBezTo>
                  <a:cubicBezTo>
                    <a:pt x="498" y="151"/>
                    <a:pt x="498" y="150"/>
                    <a:pt x="498" y="149"/>
                  </a:cubicBezTo>
                  <a:cubicBezTo>
                    <a:pt x="497" y="148"/>
                    <a:pt x="497" y="148"/>
                    <a:pt x="498" y="147"/>
                  </a:cubicBezTo>
                  <a:close/>
                  <a:moveTo>
                    <a:pt x="500" y="508"/>
                  </a:moveTo>
                  <a:cubicBezTo>
                    <a:pt x="500" y="508"/>
                    <a:pt x="502" y="508"/>
                    <a:pt x="502" y="509"/>
                  </a:cubicBezTo>
                  <a:cubicBezTo>
                    <a:pt x="502" y="511"/>
                    <a:pt x="502" y="512"/>
                    <a:pt x="502" y="513"/>
                  </a:cubicBezTo>
                  <a:cubicBezTo>
                    <a:pt x="501" y="516"/>
                    <a:pt x="500" y="518"/>
                    <a:pt x="498" y="520"/>
                  </a:cubicBezTo>
                  <a:cubicBezTo>
                    <a:pt x="497" y="519"/>
                    <a:pt x="497" y="517"/>
                    <a:pt x="496" y="516"/>
                  </a:cubicBezTo>
                  <a:cubicBezTo>
                    <a:pt x="496" y="515"/>
                    <a:pt x="496" y="514"/>
                    <a:pt x="496" y="514"/>
                  </a:cubicBezTo>
                  <a:cubicBezTo>
                    <a:pt x="497" y="512"/>
                    <a:pt x="498" y="510"/>
                    <a:pt x="500" y="508"/>
                  </a:cubicBezTo>
                  <a:close/>
                  <a:moveTo>
                    <a:pt x="496" y="503"/>
                  </a:moveTo>
                  <a:cubicBezTo>
                    <a:pt x="495" y="503"/>
                    <a:pt x="495" y="503"/>
                    <a:pt x="494" y="502"/>
                  </a:cubicBezTo>
                  <a:cubicBezTo>
                    <a:pt x="493" y="502"/>
                    <a:pt x="493" y="501"/>
                    <a:pt x="493" y="500"/>
                  </a:cubicBezTo>
                  <a:cubicBezTo>
                    <a:pt x="493" y="499"/>
                    <a:pt x="494" y="498"/>
                    <a:pt x="495" y="498"/>
                  </a:cubicBezTo>
                  <a:cubicBezTo>
                    <a:pt x="495" y="499"/>
                    <a:pt x="496" y="499"/>
                    <a:pt x="496" y="499"/>
                  </a:cubicBezTo>
                  <a:cubicBezTo>
                    <a:pt x="496" y="500"/>
                    <a:pt x="497" y="501"/>
                    <a:pt x="497" y="501"/>
                  </a:cubicBezTo>
                  <a:cubicBezTo>
                    <a:pt x="497" y="502"/>
                    <a:pt x="496" y="503"/>
                    <a:pt x="496" y="503"/>
                  </a:cubicBezTo>
                  <a:close/>
                  <a:moveTo>
                    <a:pt x="496" y="421"/>
                  </a:moveTo>
                  <a:cubicBezTo>
                    <a:pt x="496" y="423"/>
                    <a:pt x="495" y="424"/>
                    <a:pt x="494" y="423"/>
                  </a:cubicBezTo>
                  <a:cubicBezTo>
                    <a:pt x="493" y="423"/>
                    <a:pt x="493" y="421"/>
                    <a:pt x="493" y="420"/>
                  </a:cubicBezTo>
                  <a:cubicBezTo>
                    <a:pt x="493" y="419"/>
                    <a:pt x="494" y="419"/>
                    <a:pt x="495" y="419"/>
                  </a:cubicBezTo>
                  <a:cubicBezTo>
                    <a:pt x="496" y="419"/>
                    <a:pt x="497" y="419"/>
                    <a:pt x="496" y="421"/>
                  </a:cubicBezTo>
                  <a:close/>
                  <a:moveTo>
                    <a:pt x="496" y="190"/>
                  </a:moveTo>
                  <a:cubicBezTo>
                    <a:pt x="496" y="190"/>
                    <a:pt x="496" y="191"/>
                    <a:pt x="495" y="190"/>
                  </a:cubicBezTo>
                  <a:cubicBezTo>
                    <a:pt x="495" y="190"/>
                    <a:pt x="495" y="190"/>
                    <a:pt x="495" y="189"/>
                  </a:cubicBezTo>
                  <a:cubicBezTo>
                    <a:pt x="495" y="189"/>
                    <a:pt x="495" y="188"/>
                    <a:pt x="496" y="189"/>
                  </a:cubicBezTo>
                  <a:cubicBezTo>
                    <a:pt x="496" y="189"/>
                    <a:pt x="496" y="189"/>
                    <a:pt x="496" y="190"/>
                  </a:cubicBezTo>
                  <a:close/>
                  <a:moveTo>
                    <a:pt x="492" y="139"/>
                  </a:moveTo>
                  <a:cubicBezTo>
                    <a:pt x="493" y="138"/>
                    <a:pt x="493" y="137"/>
                    <a:pt x="494" y="137"/>
                  </a:cubicBezTo>
                  <a:cubicBezTo>
                    <a:pt x="494" y="136"/>
                    <a:pt x="494" y="136"/>
                    <a:pt x="495" y="136"/>
                  </a:cubicBezTo>
                  <a:cubicBezTo>
                    <a:pt x="495" y="136"/>
                    <a:pt x="495" y="137"/>
                    <a:pt x="496" y="137"/>
                  </a:cubicBezTo>
                  <a:cubicBezTo>
                    <a:pt x="495" y="139"/>
                    <a:pt x="494" y="140"/>
                    <a:pt x="493" y="142"/>
                  </a:cubicBezTo>
                  <a:cubicBezTo>
                    <a:pt x="493" y="142"/>
                    <a:pt x="492" y="142"/>
                    <a:pt x="492" y="142"/>
                  </a:cubicBezTo>
                  <a:cubicBezTo>
                    <a:pt x="492" y="142"/>
                    <a:pt x="491" y="141"/>
                    <a:pt x="492" y="141"/>
                  </a:cubicBezTo>
                  <a:cubicBezTo>
                    <a:pt x="492" y="140"/>
                    <a:pt x="492" y="140"/>
                    <a:pt x="492" y="139"/>
                  </a:cubicBezTo>
                  <a:close/>
                  <a:moveTo>
                    <a:pt x="489" y="415"/>
                  </a:moveTo>
                  <a:cubicBezTo>
                    <a:pt x="490" y="414"/>
                    <a:pt x="491" y="414"/>
                    <a:pt x="492" y="414"/>
                  </a:cubicBezTo>
                  <a:cubicBezTo>
                    <a:pt x="492" y="415"/>
                    <a:pt x="493" y="416"/>
                    <a:pt x="492" y="417"/>
                  </a:cubicBezTo>
                  <a:cubicBezTo>
                    <a:pt x="491" y="417"/>
                    <a:pt x="491" y="418"/>
                    <a:pt x="490" y="418"/>
                  </a:cubicBezTo>
                  <a:cubicBezTo>
                    <a:pt x="489" y="418"/>
                    <a:pt x="489" y="417"/>
                    <a:pt x="489" y="417"/>
                  </a:cubicBezTo>
                  <a:cubicBezTo>
                    <a:pt x="488" y="417"/>
                    <a:pt x="488" y="416"/>
                    <a:pt x="489" y="415"/>
                  </a:cubicBezTo>
                  <a:close/>
                  <a:moveTo>
                    <a:pt x="487" y="143"/>
                  </a:moveTo>
                  <a:cubicBezTo>
                    <a:pt x="488" y="143"/>
                    <a:pt x="488" y="144"/>
                    <a:pt x="488" y="144"/>
                  </a:cubicBezTo>
                  <a:cubicBezTo>
                    <a:pt x="489" y="145"/>
                    <a:pt x="488" y="146"/>
                    <a:pt x="487" y="146"/>
                  </a:cubicBezTo>
                  <a:cubicBezTo>
                    <a:pt x="486" y="146"/>
                    <a:pt x="486" y="146"/>
                    <a:pt x="486" y="145"/>
                  </a:cubicBezTo>
                  <a:cubicBezTo>
                    <a:pt x="486" y="144"/>
                    <a:pt x="486" y="144"/>
                    <a:pt x="487" y="143"/>
                  </a:cubicBezTo>
                  <a:close/>
                  <a:moveTo>
                    <a:pt x="482" y="1025"/>
                  </a:moveTo>
                  <a:cubicBezTo>
                    <a:pt x="483" y="1025"/>
                    <a:pt x="483" y="1025"/>
                    <a:pt x="483" y="1025"/>
                  </a:cubicBezTo>
                  <a:cubicBezTo>
                    <a:pt x="483" y="1024"/>
                    <a:pt x="483" y="1023"/>
                    <a:pt x="484" y="1022"/>
                  </a:cubicBezTo>
                  <a:cubicBezTo>
                    <a:pt x="485" y="1022"/>
                    <a:pt x="486" y="1023"/>
                    <a:pt x="487" y="1024"/>
                  </a:cubicBezTo>
                  <a:cubicBezTo>
                    <a:pt x="488" y="1025"/>
                    <a:pt x="490" y="1027"/>
                    <a:pt x="491" y="1028"/>
                  </a:cubicBezTo>
                  <a:cubicBezTo>
                    <a:pt x="492" y="1030"/>
                    <a:pt x="492" y="1030"/>
                    <a:pt x="494" y="1029"/>
                  </a:cubicBezTo>
                  <a:cubicBezTo>
                    <a:pt x="495" y="1028"/>
                    <a:pt x="495" y="1028"/>
                    <a:pt x="496" y="1028"/>
                  </a:cubicBezTo>
                  <a:cubicBezTo>
                    <a:pt x="497" y="1029"/>
                    <a:pt x="497" y="1030"/>
                    <a:pt x="497" y="1031"/>
                  </a:cubicBezTo>
                  <a:cubicBezTo>
                    <a:pt x="495" y="1035"/>
                    <a:pt x="492" y="1036"/>
                    <a:pt x="488" y="1037"/>
                  </a:cubicBezTo>
                  <a:cubicBezTo>
                    <a:pt x="486" y="1037"/>
                    <a:pt x="485" y="1035"/>
                    <a:pt x="486" y="1034"/>
                  </a:cubicBezTo>
                  <a:cubicBezTo>
                    <a:pt x="486" y="1032"/>
                    <a:pt x="487" y="1031"/>
                    <a:pt x="487" y="1030"/>
                  </a:cubicBezTo>
                  <a:cubicBezTo>
                    <a:pt x="487" y="1029"/>
                    <a:pt x="487" y="1029"/>
                    <a:pt x="486" y="1029"/>
                  </a:cubicBezTo>
                  <a:cubicBezTo>
                    <a:pt x="485" y="1029"/>
                    <a:pt x="484" y="1030"/>
                    <a:pt x="482" y="1030"/>
                  </a:cubicBezTo>
                  <a:cubicBezTo>
                    <a:pt x="480" y="1031"/>
                    <a:pt x="479" y="1031"/>
                    <a:pt x="478" y="1028"/>
                  </a:cubicBezTo>
                  <a:cubicBezTo>
                    <a:pt x="478" y="1028"/>
                    <a:pt x="477" y="1028"/>
                    <a:pt x="477" y="1027"/>
                  </a:cubicBezTo>
                  <a:cubicBezTo>
                    <a:pt x="477" y="1026"/>
                    <a:pt x="477" y="1026"/>
                    <a:pt x="477" y="1025"/>
                  </a:cubicBezTo>
                  <a:cubicBezTo>
                    <a:pt x="478" y="1024"/>
                    <a:pt x="479" y="1025"/>
                    <a:pt x="479" y="1026"/>
                  </a:cubicBezTo>
                  <a:cubicBezTo>
                    <a:pt x="480" y="1026"/>
                    <a:pt x="480" y="1026"/>
                    <a:pt x="481" y="1026"/>
                  </a:cubicBezTo>
                  <a:cubicBezTo>
                    <a:pt x="482" y="1027"/>
                    <a:pt x="482" y="1026"/>
                    <a:pt x="482" y="1025"/>
                  </a:cubicBezTo>
                  <a:close/>
                  <a:moveTo>
                    <a:pt x="481" y="412"/>
                  </a:moveTo>
                  <a:cubicBezTo>
                    <a:pt x="481" y="412"/>
                    <a:pt x="481" y="412"/>
                    <a:pt x="481" y="412"/>
                  </a:cubicBezTo>
                  <a:cubicBezTo>
                    <a:pt x="482" y="413"/>
                    <a:pt x="481" y="414"/>
                    <a:pt x="480" y="414"/>
                  </a:cubicBezTo>
                  <a:cubicBezTo>
                    <a:pt x="480" y="414"/>
                    <a:pt x="480" y="413"/>
                    <a:pt x="480" y="413"/>
                  </a:cubicBezTo>
                  <a:cubicBezTo>
                    <a:pt x="480" y="412"/>
                    <a:pt x="480" y="412"/>
                    <a:pt x="481" y="412"/>
                  </a:cubicBezTo>
                  <a:close/>
                  <a:moveTo>
                    <a:pt x="473" y="211"/>
                  </a:moveTo>
                  <a:cubicBezTo>
                    <a:pt x="474" y="210"/>
                    <a:pt x="475" y="209"/>
                    <a:pt x="476" y="208"/>
                  </a:cubicBezTo>
                  <a:cubicBezTo>
                    <a:pt x="476" y="207"/>
                    <a:pt x="476" y="207"/>
                    <a:pt x="476" y="207"/>
                  </a:cubicBezTo>
                  <a:cubicBezTo>
                    <a:pt x="477" y="207"/>
                    <a:pt x="477" y="206"/>
                    <a:pt x="478" y="207"/>
                  </a:cubicBezTo>
                  <a:cubicBezTo>
                    <a:pt x="478" y="207"/>
                    <a:pt x="478" y="207"/>
                    <a:pt x="478" y="208"/>
                  </a:cubicBezTo>
                  <a:cubicBezTo>
                    <a:pt x="478" y="208"/>
                    <a:pt x="478" y="208"/>
                    <a:pt x="478" y="208"/>
                  </a:cubicBezTo>
                  <a:cubicBezTo>
                    <a:pt x="477" y="210"/>
                    <a:pt x="478" y="212"/>
                    <a:pt x="479" y="213"/>
                  </a:cubicBezTo>
                  <a:cubicBezTo>
                    <a:pt x="480" y="214"/>
                    <a:pt x="480" y="215"/>
                    <a:pt x="478" y="216"/>
                  </a:cubicBezTo>
                  <a:cubicBezTo>
                    <a:pt x="478" y="217"/>
                    <a:pt x="477" y="217"/>
                    <a:pt x="475" y="217"/>
                  </a:cubicBezTo>
                  <a:cubicBezTo>
                    <a:pt x="475" y="216"/>
                    <a:pt x="474" y="214"/>
                    <a:pt x="473" y="213"/>
                  </a:cubicBezTo>
                  <a:cubicBezTo>
                    <a:pt x="472" y="212"/>
                    <a:pt x="472" y="211"/>
                    <a:pt x="473" y="211"/>
                  </a:cubicBezTo>
                  <a:close/>
                  <a:moveTo>
                    <a:pt x="467" y="214"/>
                  </a:moveTo>
                  <a:cubicBezTo>
                    <a:pt x="468" y="213"/>
                    <a:pt x="468" y="214"/>
                    <a:pt x="469" y="215"/>
                  </a:cubicBezTo>
                  <a:cubicBezTo>
                    <a:pt x="470" y="216"/>
                    <a:pt x="471" y="216"/>
                    <a:pt x="471" y="218"/>
                  </a:cubicBezTo>
                  <a:cubicBezTo>
                    <a:pt x="471" y="218"/>
                    <a:pt x="471" y="219"/>
                    <a:pt x="471" y="219"/>
                  </a:cubicBezTo>
                  <a:cubicBezTo>
                    <a:pt x="470" y="219"/>
                    <a:pt x="469" y="219"/>
                    <a:pt x="469" y="219"/>
                  </a:cubicBezTo>
                  <a:cubicBezTo>
                    <a:pt x="468" y="218"/>
                    <a:pt x="467" y="217"/>
                    <a:pt x="467" y="216"/>
                  </a:cubicBezTo>
                  <a:cubicBezTo>
                    <a:pt x="467" y="216"/>
                    <a:pt x="466" y="215"/>
                    <a:pt x="467" y="214"/>
                  </a:cubicBezTo>
                  <a:close/>
                  <a:moveTo>
                    <a:pt x="467" y="435"/>
                  </a:moveTo>
                  <a:cubicBezTo>
                    <a:pt x="466" y="435"/>
                    <a:pt x="466" y="435"/>
                    <a:pt x="465" y="435"/>
                  </a:cubicBezTo>
                  <a:cubicBezTo>
                    <a:pt x="464" y="435"/>
                    <a:pt x="464" y="434"/>
                    <a:pt x="465" y="433"/>
                  </a:cubicBezTo>
                  <a:cubicBezTo>
                    <a:pt x="465" y="432"/>
                    <a:pt x="465" y="432"/>
                    <a:pt x="466" y="431"/>
                  </a:cubicBezTo>
                  <a:cubicBezTo>
                    <a:pt x="466" y="431"/>
                    <a:pt x="467" y="430"/>
                    <a:pt x="467" y="430"/>
                  </a:cubicBezTo>
                  <a:cubicBezTo>
                    <a:pt x="468" y="431"/>
                    <a:pt x="468" y="431"/>
                    <a:pt x="468" y="432"/>
                  </a:cubicBezTo>
                  <a:cubicBezTo>
                    <a:pt x="468" y="433"/>
                    <a:pt x="468" y="434"/>
                    <a:pt x="467" y="435"/>
                  </a:cubicBezTo>
                  <a:close/>
                  <a:moveTo>
                    <a:pt x="459" y="72"/>
                  </a:moveTo>
                  <a:cubicBezTo>
                    <a:pt x="458" y="72"/>
                    <a:pt x="459" y="69"/>
                    <a:pt x="460" y="68"/>
                  </a:cubicBezTo>
                  <a:cubicBezTo>
                    <a:pt x="460" y="68"/>
                    <a:pt x="461" y="68"/>
                    <a:pt x="461" y="68"/>
                  </a:cubicBezTo>
                  <a:cubicBezTo>
                    <a:pt x="461" y="70"/>
                    <a:pt x="463" y="71"/>
                    <a:pt x="465" y="72"/>
                  </a:cubicBezTo>
                  <a:cubicBezTo>
                    <a:pt x="465" y="73"/>
                    <a:pt x="465" y="73"/>
                    <a:pt x="466" y="74"/>
                  </a:cubicBezTo>
                  <a:cubicBezTo>
                    <a:pt x="465" y="76"/>
                    <a:pt x="465" y="77"/>
                    <a:pt x="464" y="79"/>
                  </a:cubicBezTo>
                  <a:cubicBezTo>
                    <a:pt x="464" y="79"/>
                    <a:pt x="464" y="80"/>
                    <a:pt x="463" y="80"/>
                  </a:cubicBezTo>
                  <a:cubicBezTo>
                    <a:pt x="463" y="80"/>
                    <a:pt x="463" y="79"/>
                    <a:pt x="463" y="79"/>
                  </a:cubicBezTo>
                  <a:cubicBezTo>
                    <a:pt x="463" y="76"/>
                    <a:pt x="462" y="74"/>
                    <a:pt x="459" y="72"/>
                  </a:cubicBezTo>
                  <a:close/>
                  <a:moveTo>
                    <a:pt x="461" y="209"/>
                  </a:moveTo>
                  <a:cubicBezTo>
                    <a:pt x="461" y="209"/>
                    <a:pt x="462" y="209"/>
                    <a:pt x="462" y="209"/>
                  </a:cubicBezTo>
                  <a:cubicBezTo>
                    <a:pt x="463" y="210"/>
                    <a:pt x="463" y="210"/>
                    <a:pt x="463" y="210"/>
                  </a:cubicBezTo>
                  <a:cubicBezTo>
                    <a:pt x="463" y="211"/>
                    <a:pt x="462" y="212"/>
                    <a:pt x="462" y="212"/>
                  </a:cubicBezTo>
                  <a:cubicBezTo>
                    <a:pt x="461" y="212"/>
                    <a:pt x="461" y="212"/>
                    <a:pt x="460" y="211"/>
                  </a:cubicBezTo>
                  <a:cubicBezTo>
                    <a:pt x="460" y="211"/>
                    <a:pt x="460" y="210"/>
                    <a:pt x="460" y="210"/>
                  </a:cubicBezTo>
                  <a:cubicBezTo>
                    <a:pt x="460" y="210"/>
                    <a:pt x="460" y="209"/>
                    <a:pt x="461" y="209"/>
                  </a:cubicBezTo>
                  <a:close/>
                  <a:moveTo>
                    <a:pt x="464" y="221"/>
                  </a:moveTo>
                  <a:cubicBezTo>
                    <a:pt x="461" y="221"/>
                    <a:pt x="459" y="222"/>
                    <a:pt x="457" y="223"/>
                  </a:cubicBezTo>
                  <a:cubicBezTo>
                    <a:pt x="456" y="223"/>
                    <a:pt x="456" y="224"/>
                    <a:pt x="455" y="224"/>
                  </a:cubicBezTo>
                  <a:cubicBezTo>
                    <a:pt x="455" y="225"/>
                    <a:pt x="455" y="226"/>
                    <a:pt x="453" y="226"/>
                  </a:cubicBezTo>
                  <a:cubicBezTo>
                    <a:pt x="452" y="226"/>
                    <a:pt x="452" y="225"/>
                    <a:pt x="451" y="224"/>
                  </a:cubicBezTo>
                  <a:cubicBezTo>
                    <a:pt x="449" y="223"/>
                    <a:pt x="449" y="222"/>
                    <a:pt x="451" y="220"/>
                  </a:cubicBezTo>
                  <a:cubicBezTo>
                    <a:pt x="452" y="219"/>
                    <a:pt x="453" y="218"/>
                    <a:pt x="455" y="219"/>
                  </a:cubicBezTo>
                  <a:cubicBezTo>
                    <a:pt x="456" y="220"/>
                    <a:pt x="456" y="220"/>
                    <a:pt x="457" y="219"/>
                  </a:cubicBezTo>
                  <a:cubicBezTo>
                    <a:pt x="457" y="219"/>
                    <a:pt x="456" y="219"/>
                    <a:pt x="456" y="218"/>
                  </a:cubicBezTo>
                  <a:cubicBezTo>
                    <a:pt x="455" y="217"/>
                    <a:pt x="455" y="216"/>
                    <a:pt x="456" y="214"/>
                  </a:cubicBezTo>
                  <a:cubicBezTo>
                    <a:pt x="458" y="213"/>
                    <a:pt x="460" y="213"/>
                    <a:pt x="461" y="215"/>
                  </a:cubicBezTo>
                  <a:cubicBezTo>
                    <a:pt x="461" y="216"/>
                    <a:pt x="462" y="217"/>
                    <a:pt x="463" y="217"/>
                  </a:cubicBezTo>
                  <a:cubicBezTo>
                    <a:pt x="464" y="217"/>
                    <a:pt x="464" y="218"/>
                    <a:pt x="465" y="218"/>
                  </a:cubicBezTo>
                  <a:cubicBezTo>
                    <a:pt x="465" y="218"/>
                    <a:pt x="466" y="219"/>
                    <a:pt x="466" y="220"/>
                  </a:cubicBezTo>
                  <a:cubicBezTo>
                    <a:pt x="466" y="221"/>
                    <a:pt x="465" y="221"/>
                    <a:pt x="464" y="221"/>
                  </a:cubicBezTo>
                  <a:close/>
                  <a:moveTo>
                    <a:pt x="462" y="423"/>
                  </a:moveTo>
                  <a:cubicBezTo>
                    <a:pt x="463" y="421"/>
                    <a:pt x="464" y="421"/>
                    <a:pt x="466" y="422"/>
                  </a:cubicBezTo>
                  <a:cubicBezTo>
                    <a:pt x="466" y="423"/>
                    <a:pt x="467" y="423"/>
                    <a:pt x="467" y="424"/>
                  </a:cubicBezTo>
                  <a:cubicBezTo>
                    <a:pt x="468" y="425"/>
                    <a:pt x="468" y="427"/>
                    <a:pt x="466" y="428"/>
                  </a:cubicBezTo>
                  <a:cubicBezTo>
                    <a:pt x="465" y="428"/>
                    <a:pt x="463" y="429"/>
                    <a:pt x="463" y="431"/>
                  </a:cubicBezTo>
                  <a:cubicBezTo>
                    <a:pt x="463" y="431"/>
                    <a:pt x="462" y="432"/>
                    <a:pt x="462" y="432"/>
                  </a:cubicBezTo>
                  <a:cubicBezTo>
                    <a:pt x="461" y="433"/>
                    <a:pt x="461" y="433"/>
                    <a:pt x="459" y="433"/>
                  </a:cubicBezTo>
                  <a:cubicBezTo>
                    <a:pt x="459" y="433"/>
                    <a:pt x="458" y="432"/>
                    <a:pt x="458" y="430"/>
                  </a:cubicBezTo>
                  <a:cubicBezTo>
                    <a:pt x="459" y="428"/>
                    <a:pt x="460" y="425"/>
                    <a:pt x="462" y="423"/>
                  </a:cubicBezTo>
                  <a:close/>
                  <a:moveTo>
                    <a:pt x="449" y="1065"/>
                  </a:moveTo>
                  <a:cubicBezTo>
                    <a:pt x="450" y="1065"/>
                    <a:pt x="451" y="1066"/>
                    <a:pt x="451" y="1067"/>
                  </a:cubicBezTo>
                  <a:cubicBezTo>
                    <a:pt x="451" y="1069"/>
                    <a:pt x="450" y="1071"/>
                    <a:pt x="447" y="1071"/>
                  </a:cubicBezTo>
                  <a:cubicBezTo>
                    <a:pt x="447" y="1071"/>
                    <a:pt x="446" y="1071"/>
                    <a:pt x="446" y="1071"/>
                  </a:cubicBezTo>
                  <a:cubicBezTo>
                    <a:pt x="445" y="1070"/>
                    <a:pt x="445" y="1069"/>
                    <a:pt x="445" y="1068"/>
                  </a:cubicBezTo>
                  <a:cubicBezTo>
                    <a:pt x="446" y="1067"/>
                    <a:pt x="447" y="1066"/>
                    <a:pt x="449" y="1065"/>
                  </a:cubicBezTo>
                  <a:close/>
                  <a:moveTo>
                    <a:pt x="443" y="1062"/>
                  </a:moveTo>
                  <a:cubicBezTo>
                    <a:pt x="444" y="1061"/>
                    <a:pt x="445" y="1060"/>
                    <a:pt x="446" y="1059"/>
                  </a:cubicBezTo>
                  <a:cubicBezTo>
                    <a:pt x="447" y="1059"/>
                    <a:pt x="447" y="1060"/>
                    <a:pt x="447" y="1060"/>
                  </a:cubicBezTo>
                  <a:cubicBezTo>
                    <a:pt x="447" y="1060"/>
                    <a:pt x="447" y="1060"/>
                    <a:pt x="447" y="1060"/>
                  </a:cubicBezTo>
                  <a:cubicBezTo>
                    <a:pt x="447" y="1062"/>
                    <a:pt x="446" y="1063"/>
                    <a:pt x="444" y="1063"/>
                  </a:cubicBezTo>
                  <a:cubicBezTo>
                    <a:pt x="444" y="1063"/>
                    <a:pt x="443" y="1063"/>
                    <a:pt x="443" y="1063"/>
                  </a:cubicBezTo>
                  <a:cubicBezTo>
                    <a:pt x="443" y="1062"/>
                    <a:pt x="443" y="1062"/>
                    <a:pt x="443" y="1062"/>
                  </a:cubicBezTo>
                  <a:close/>
                  <a:moveTo>
                    <a:pt x="443" y="1082"/>
                  </a:moveTo>
                  <a:cubicBezTo>
                    <a:pt x="444" y="1082"/>
                    <a:pt x="445" y="1083"/>
                    <a:pt x="446" y="1083"/>
                  </a:cubicBezTo>
                  <a:cubicBezTo>
                    <a:pt x="446" y="1084"/>
                    <a:pt x="447" y="1084"/>
                    <a:pt x="447" y="1084"/>
                  </a:cubicBezTo>
                  <a:cubicBezTo>
                    <a:pt x="449" y="1084"/>
                    <a:pt x="448" y="1083"/>
                    <a:pt x="449" y="1082"/>
                  </a:cubicBezTo>
                  <a:cubicBezTo>
                    <a:pt x="450" y="1080"/>
                    <a:pt x="452" y="1080"/>
                    <a:pt x="453" y="1082"/>
                  </a:cubicBezTo>
                  <a:cubicBezTo>
                    <a:pt x="453" y="1082"/>
                    <a:pt x="454" y="1083"/>
                    <a:pt x="454" y="1083"/>
                  </a:cubicBezTo>
                  <a:cubicBezTo>
                    <a:pt x="455" y="1084"/>
                    <a:pt x="455" y="1084"/>
                    <a:pt x="456" y="1083"/>
                  </a:cubicBezTo>
                  <a:cubicBezTo>
                    <a:pt x="457" y="1083"/>
                    <a:pt x="457" y="1082"/>
                    <a:pt x="459" y="1082"/>
                  </a:cubicBezTo>
                  <a:cubicBezTo>
                    <a:pt x="459" y="1082"/>
                    <a:pt x="460" y="1082"/>
                    <a:pt x="460" y="1082"/>
                  </a:cubicBezTo>
                  <a:cubicBezTo>
                    <a:pt x="460" y="1082"/>
                    <a:pt x="460" y="1083"/>
                    <a:pt x="460" y="1083"/>
                  </a:cubicBezTo>
                  <a:cubicBezTo>
                    <a:pt x="459" y="1085"/>
                    <a:pt x="458" y="1085"/>
                    <a:pt x="457" y="1086"/>
                  </a:cubicBezTo>
                  <a:cubicBezTo>
                    <a:pt x="454" y="1087"/>
                    <a:pt x="454" y="1090"/>
                    <a:pt x="455" y="1092"/>
                  </a:cubicBezTo>
                  <a:cubicBezTo>
                    <a:pt x="455" y="1093"/>
                    <a:pt x="456" y="1093"/>
                    <a:pt x="457" y="1093"/>
                  </a:cubicBezTo>
                  <a:cubicBezTo>
                    <a:pt x="457" y="1093"/>
                    <a:pt x="458" y="1092"/>
                    <a:pt x="460" y="1092"/>
                  </a:cubicBezTo>
                  <a:cubicBezTo>
                    <a:pt x="460" y="1094"/>
                    <a:pt x="461" y="1096"/>
                    <a:pt x="462" y="1098"/>
                  </a:cubicBezTo>
                  <a:cubicBezTo>
                    <a:pt x="463" y="1099"/>
                    <a:pt x="463" y="1100"/>
                    <a:pt x="463" y="1102"/>
                  </a:cubicBezTo>
                  <a:cubicBezTo>
                    <a:pt x="464" y="1103"/>
                    <a:pt x="464" y="1104"/>
                    <a:pt x="463" y="1104"/>
                  </a:cubicBezTo>
                  <a:cubicBezTo>
                    <a:pt x="463" y="1105"/>
                    <a:pt x="463" y="1105"/>
                    <a:pt x="462" y="1105"/>
                  </a:cubicBezTo>
                  <a:cubicBezTo>
                    <a:pt x="461" y="1106"/>
                    <a:pt x="461" y="1105"/>
                    <a:pt x="460" y="1105"/>
                  </a:cubicBezTo>
                  <a:cubicBezTo>
                    <a:pt x="460" y="1104"/>
                    <a:pt x="460" y="1102"/>
                    <a:pt x="459" y="1102"/>
                  </a:cubicBezTo>
                  <a:cubicBezTo>
                    <a:pt x="457" y="1100"/>
                    <a:pt x="455" y="1098"/>
                    <a:pt x="452" y="1099"/>
                  </a:cubicBezTo>
                  <a:cubicBezTo>
                    <a:pt x="450" y="1099"/>
                    <a:pt x="448" y="1099"/>
                    <a:pt x="446" y="1099"/>
                  </a:cubicBezTo>
                  <a:cubicBezTo>
                    <a:pt x="445" y="1099"/>
                    <a:pt x="444" y="1099"/>
                    <a:pt x="443" y="1099"/>
                  </a:cubicBezTo>
                  <a:cubicBezTo>
                    <a:pt x="442" y="1098"/>
                    <a:pt x="441" y="1097"/>
                    <a:pt x="441" y="1096"/>
                  </a:cubicBezTo>
                  <a:cubicBezTo>
                    <a:pt x="441" y="1095"/>
                    <a:pt x="441" y="1094"/>
                    <a:pt x="442" y="1093"/>
                  </a:cubicBezTo>
                  <a:cubicBezTo>
                    <a:pt x="442" y="1091"/>
                    <a:pt x="442" y="1088"/>
                    <a:pt x="441" y="1086"/>
                  </a:cubicBezTo>
                  <a:cubicBezTo>
                    <a:pt x="441" y="1085"/>
                    <a:pt x="441" y="1085"/>
                    <a:pt x="441" y="1084"/>
                  </a:cubicBezTo>
                  <a:cubicBezTo>
                    <a:pt x="440" y="1083"/>
                    <a:pt x="442" y="1081"/>
                    <a:pt x="443" y="1082"/>
                  </a:cubicBezTo>
                  <a:close/>
                  <a:moveTo>
                    <a:pt x="437" y="1059"/>
                  </a:moveTo>
                  <a:cubicBezTo>
                    <a:pt x="438" y="1058"/>
                    <a:pt x="439" y="1056"/>
                    <a:pt x="440" y="1055"/>
                  </a:cubicBezTo>
                  <a:cubicBezTo>
                    <a:pt x="441" y="1055"/>
                    <a:pt x="441" y="1055"/>
                    <a:pt x="441" y="1055"/>
                  </a:cubicBezTo>
                  <a:cubicBezTo>
                    <a:pt x="441" y="1055"/>
                    <a:pt x="441" y="1056"/>
                    <a:pt x="442" y="1056"/>
                  </a:cubicBezTo>
                  <a:cubicBezTo>
                    <a:pt x="441" y="1058"/>
                    <a:pt x="440" y="1060"/>
                    <a:pt x="437" y="1061"/>
                  </a:cubicBezTo>
                  <a:cubicBezTo>
                    <a:pt x="437" y="1061"/>
                    <a:pt x="437" y="1060"/>
                    <a:pt x="437" y="1060"/>
                  </a:cubicBezTo>
                  <a:cubicBezTo>
                    <a:pt x="437" y="1060"/>
                    <a:pt x="436" y="1060"/>
                    <a:pt x="437" y="1059"/>
                  </a:cubicBezTo>
                  <a:close/>
                  <a:moveTo>
                    <a:pt x="428" y="454"/>
                  </a:moveTo>
                  <a:cubicBezTo>
                    <a:pt x="427" y="453"/>
                    <a:pt x="428" y="452"/>
                    <a:pt x="429" y="453"/>
                  </a:cubicBezTo>
                  <a:cubicBezTo>
                    <a:pt x="430" y="453"/>
                    <a:pt x="430" y="453"/>
                    <a:pt x="431" y="453"/>
                  </a:cubicBezTo>
                  <a:cubicBezTo>
                    <a:pt x="433" y="455"/>
                    <a:pt x="433" y="456"/>
                    <a:pt x="431" y="458"/>
                  </a:cubicBezTo>
                  <a:cubicBezTo>
                    <a:pt x="430" y="459"/>
                    <a:pt x="429" y="460"/>
                    <a:pt x="428" y="460"/>
                  </a:cubicBezTo>
                  <a:cubicBezTo>
                    <a:pt x="428" y="460"/>
                    <a:pt x="428" y="460"/>
                    <a:pt x="428" y="461"/>
                  </a:cubicBezTo>
                  <a:cubicBezTo>
                    <a:pt x="427" y="460"/>
                    <a:pt x="427" y="460"/>
                    <a:pt x="427" y="460"/>
                  </a:cubicBezTo>
                  <a:cubicBezTo>
                    <a:pt x="427" y="460"/>
                    <a:pt x="427" y="460"/>
                    <a:pt x="427" y="460"/>
                  </a:cubicBezTo>
                  <a:cubicBezTo>
                    <a:pt x="428" y="458"/>
                    <a:pt x="428" y="456"/>
                    <a:pt x="428" y="454"/>
                  </a:cubicBezTo>
                  <a:close/>
                  <a:moveTo>
                    <a:pt x="421" y="1070"/>
                  </a:moveTo>
                  <a:cubicBezTo>
                    <a:pt x="421" y="1070"/>
                    <a:pt x="421" y="1071"/>
                    <a:pt x="421" y="1071"/>
                  </a:cubicBezTo>
                  <a:cubicBezTo>
                    <a:pt x="421" y="1073"/>
                    <a:pt x="420" y="1075"/>
                    <a:pt x="419" y="1076"/>
                  </a:cubicBezTo>
                  <a:cubicBezTo>
                    <a:pt x="418" y="1076"/>
                    <a:pt x="418" y="1076"/>
                    <a:pt x="417" y="1076"/>
                  </a:cubicBezTo>
                  <a:cubicBezTo>
                    <a:pt x="416" y="1075"/>
                    <a:pt x="416" y="1075"/>
                    <a:pt x="416" y="1074"/>
                  </a:cubicBezTo>
                  <a:cubicBezTo>
                    <a:pt x="416" y="1072"/>
                    <a:pt x="418" y="1070"/>
                    <a:pt x="421" y="1070"/>
                  </a:cubicBezTo>
                  <a:close/>
                  <a:moveTo>
                    <a:pt x="415" y="877"/>
                  </a:moveTo>
                  <a:cubicBezTo>
                    <a:pt x="415" y="877"/>
                    <a:pt x="414" y="877"/>
                    <a:pt x="414" y="877"/>
                  </a:cubicBezTo>
                  <a:cubicBezTo>
                    <a:pt x="413" y="876"/>
                    <a:pt x="413" y="874"/>
                    <a:pt x="414" y="873"/>
                  </a:cubicBezTo>
                  <a:cubicBezTo>
                    <a:pt x="414" y="872"/>
                    <a:pt x="415" y="871"/>
                    <a:pt x="416" y="872"/>
                  </a:cubicBezTo>
                  <a:cubicBezTo>
                    <a:pt x="417" y="872"/>
                    <a:pt x="417" y="873"/>
                    <a:pt x="418" y="873"/>
                  </a:cubicBezTo>
                  <a:cubicBezTo>
                    <a:pt x="419" y="874"/>
                    <a:pt x="419" y="875"/>
                    <a:pt x="418" y="875"/>
                  </a:cubicBezTo>
                  <a:cubicBezTo>
                    <a:pt x="417" y="876"/>
                    <a:pt x="416" y="877"/>
                    <a:pt x="415" y="877"/>
                  </a:cubicBezTo>
                  <a:close/>
                  <a:moveTo>
                    <a:pt x="421" y="715"/>
                  </a:moveTo>
                  <a:cubicBezTo>
                    <a:pt x="422" y="715"/>
                    <a:pt x="423" y="714"/>
                    <a:pt x="423" y="714"/>
                  </a:cubicBezTo>
                  <a:cubicBezTo>
                    <a:pt x="424" y="713"/>
                    <a:pt x="424" y="713"/>
                    <a:pt x="424" y="712"/>
                  </a:cubicBezTo>
                  <a:cubicBezTo>
                    <a:pt x="423" y="711"/>
                    <a:pt x="423" y="711"/>
                    <a:pt x="422" y="712"/>
                  </a:cubicBezTo>
                  <a:cubicBezTo>
                    <a:pt x="421" y="712"/>
                    <a:pt x="421" y="712"/>
                    <a:pt x="420" y="712"/>
                  </a:cubicBezTo>
                  <a:cubicBezTo>
                    <a:pt x="420" y="712"/>
                    <a:pt x="419" y="712"/>
                    <a:pt x="419" y="712"/>
                  </a:cubicBezTo>
                  <a:cubicBezTo>
                    <a:pt x="419" y="711"/>
                    <a:pt x="419" y="711"/>
                    <a:pt x="419" y="710"/>
                  </a:cubicBezTo>
                  <a:cubicBezTo>
                    <a:pt x="419" y="710"/>
                    <a:pt x="420" y="709"/>
                    <a:pt x="420" y="709"/>
                  </a:cubicBezTo>
                  <a:cubicBezTo>
                    <a:pt x="423" y="707"/>
                    <a:pt x="428" y="707"/>
                    <a:pt x="431" y="709"/>
                  </a:cubicBezTo>
                  <a:cubicBezTo>
                    <a:pt x="432" y="711"/>
                    <a:pt x="433" y="712"/>
                    <a:pt x="432" y="714"/>
                  </a:cubicBezTo>
                  <a:cubicBezTo>
                    <a:pt x="430" y="717"/>
                    <a:pt x="428" y="719"/>
                    <a:pt x="425" y="719"/>
                  </a:cubicBezTo>
                  <a:cubicBezTo>
                    <a:pt x="423" y="719"/>
                    <a:pt x="422" y="719"/>
                    <a:pt x="422" y="718"/>
                  </a:cubicBezTo>
                  <a:cubicBezTo>
                    <a:pt x="421" y="717"/>
                    <a:pt x="421" y="716"/>
                    <a:pt x="421" y="715"/>
                  </a:cubicBezTo>
                  <a:close/>
                  <a:moveTo>
                    <a:pt x="426" y="482"/>
                  </a:moveTo>
                  <a:cubicBezTo>
                    <a:pt x="427" y="481"/>
                    <a:pt x="428" y="481"/>
                    <a:pt x="429" y="482"/>
                  </a:cubicBezTo>
                  <a:cubicBezTo>
                    <a:pt x="429" y="484"/>
                    <a:pt x="430" y="485"/>
                    <a:pt x="431" y="486"/>
                  </a:cubicBezTo>
                  <a:cubicBezTo>
                    <a:pt x="431" y="488"/>
                    <a:pt x="430" y="488"/>
                    <a:pt x="429" y="488"/>
                  </a:cubicBezTo>
                  <a:cubicBezTo>
                    <a:pt x="426" y="488"/>
                    <a:pt x="425" y="485"/>
                    <a:pt x="426" y="482"/>
                  </a:cubicBezTo>
                  <a:close/>
                  <a:moveTo>
                    <a:pt x="426" y="512"/>
                  </a:moveTo>
                  <a:cubicBezTo>
                    <a:pt x="427" y="513"/>
                    <a:pt x="426" y="513"/>
                    <a:pt x="426" y="513"/>
                  </a:cubicBezTo>
                  <a:cubicBezTo>
                    <a:pt x="426" y="514"/>
                    <a:pt x="425" y="514"/>
                    <a:pt x="425" y="514"/>
                  </a:cubicBezTo>
                  <a:cubicBezTo>
                    <a:pt x="423" y="513"/>
                    <a:pt x="421" y="512"/>
                    <a:pt x="420" y="511"/>
                  </a:cubicBezTo>
                  <a:cubicBezTo>
                    <a:pt x="419" y="510"/>
                    <a:pt x="419" y="510"/>
                    <a:pt x="419" y="509"/>
                  </a:cubicBezTo>
                  <a:cubicBezTo>
                    <a:pt x="419" y="509"/>
                    <a:pt x="420" y="508"/>
                    <a:pt x="420" y="508"/>
                  </a:cubicBezTo>
                  <a:cubicBezTo>
                    <a:pt x="423" y="508"/>
                    <a:pt x="426" y="510"/>
                    <a:pt x="426" y="512"/>
                  </a:cubicBezTo>
                  <a:close/>
                  <a:moveTo>
                    <a:pt x="409" y="282"/>
                  </a:moveTo>
                  <a:cubicBezTo>
                    <a:pt x="409" y="282"/>
                    <a:pt x="408" y="282"/>
                    <a:pt x="408" y="282"/>
                  </a:cubicBezTo>
                  <a:cubicBezTo>
                    <a:pt x="408" y="280"/>
                    <a:pt x="407" y="279"/>
                    <a:pt x="406" y="278"/>
                  </a:cubicBezTo>
                  <a:cubicBezTo>
                    <a:pt x="405" y="277"/>
                    <a:pt x="405" y="276"/>
                    <a:pt x="406" y="276"/>
                  </a:cubicBezTo>
                  <a:cubicBezTo>
                    <a:pt x="408" y="276"/>
                    <a:pt x="409" y="275"/>
                    <a:pt x="411" y="274"/>
                  </a:cubicBezTo>
                  <a:cubicBezTo>
                    <a:pt x="411" y="273"/>
                    <a:pt x="412" y="274"/>
                    <a:pt x="413" y="274"/>
                  </a:cubicBezTo>
                  <a:cubicBezTo>
                    <a:pt x="413" y="274"/>
                    <a:pt x="413" y="275"/>
                    <a:pt x="413" y="275"/>
                  </a:cubicBezTo>
                  <a:cubicBezTo>
                    <a:pt x="412" y="277"/>
                    <a:pt x="411" y="279"/>
                    <a:pt x="410" y="282"/>
                  </a:cubicBezTo>
                  <a:cubicBezTo>
                    <a:pt x="410" y="282"/>
                    <a:pt x="409" y="282"/>
                    <a:pt x="409" y="282"/>
                  </a:cubicBezTo>
                  <a:close/>
                  <a:moveTo>
                    <a:pt x="409" y="497"/>
                  </a:moveTo>
                  <a:cubicBezTo>
                    <a:pt x="410" y="496"/>
                    <a:pt x="412" y="496"/>
                    <a:pt x="412" y="495"/>
                  </a:cubicBezTo>
                  <a:cubicBezTo>
                    <a:pt x="413" y="494"/>
                    <a:pt x="413" y="493"/>
                    <a:pt x="414" y="494"/>
                  </a:cubicBezTo>
                  <a:cubicBezTo>
                    <a:pt x="415" y="494"/>
                    <a:pt x="415" y="495"/>
                    <a:pt x="416" y="495"/>
                  </a:cubicBezTo>
                  <a:cubicBezTo>
                    <a:pt x="417" y="496"/>
                    <a:pt x="417" y="495"/>
                    <a:pt x="418" y="495"/>
                  </a:cubicBezTo>
                  <a:cubicBezTo>
                    <a:pt x="419" y="494"/>
                    <a:pt x="421" y="495"/>
                    <a:pt x="421" y="496"/>
                  </a:cubicBezTo>
                  <a:cubicBezTo>
                    <a:pt x="420" y="497"/>
                    <a:pt x="420" y="498"/>
                    <a:pt x="420" y="499"/>
                  </a:cubicBezTo>
                  <a:cubicBezTo>
                    <a:pt x="420" y="500"/>
                    <a:pt x="421" y="501"/>
                    <a:pt x="420" y="502"/>
                  </a:cubicBezTo>
                  <a:cubicBezTo>
                    <a:pt x="419" y="503"/>
                    <a:pt x="418" y="502"/>
                    <a:pt x="417" y="501"/>
                  </a:cubicBezTo>
                  <a:cubicBezTo>
                    <a:pt x="414" y="500"/>
                    <a:pt x="412" y="499"/>
                    <a:pt x="409" y="499"/>
                  </a:cubicBezTo>
                  <a:cubicBezTo>
                    <a:pt x="409" y="499"/>
                    <a:pt x="409" y="498"/>
                    <a:pt x="409" y="498"/>
                  </a:cubicBezTo>
                  <a:cubicBezTo>
                    <a:pt x="409" y="497"/>
                    <a:pt x="409" y="497"/>
                    <a:pt x="409" y="497"/>
                  </a:cubicBezTo>
                  <a:close/>
                  <a:moveTo>
                    <a:pt x="409" y="510"/>
                  </a:moveTo>
                  <a:cubicBezTo>
                    <a:pt x="410" y="508"/>
                    <a:pt x="413" y="508"/>
                    <a:pt x="415" y="510"/>
                  </a:cubicBezTo>
                  <a:cubicBezTo>
                    <a:pt x="415" y="510"/>
                    <a:pt x="415" y="511"/>
                    <a:pt x="415" y="511"/>
                  </a:cubicBezTo>
                  <a:cubicBezTo>
                    <a:pt x="414" y="512"/>
                    <a:pt x="413" y="513"/>
                    <a:pt x="413" y="513"/>
                  </a:cubicBezTo>
                  <a:cubicBezTo>
                    <a:pt x="411" y="515"/>
                    <a:pt x="411" y="516"/>
                    <a:pt x="412" y="518"/>
                  </a:cubicBezTo>
                  <a:cubicBezTo>
                    <a:pt x="412" y="519"/>
                    <a:pt x="413" y="519"/>
                    <a:pt x="413" y="520"/>
                  </a:cubicBezTo>
                  <a:cubicBezTo>
                    <a:pt x="413" y="521"/>
                    <a:pt x="413" y="522"/>
                    <a:pt x="412" y="522"/>
                  </a:cubicBezTo>
                  <a:cubicBezTo>
                    <a:pt x="412" y="523"/>
                    <a:pt x="412" y="523"/>
                    <a:pt x="411" y="523"/>
                  </a:cubicBezTo>
                  <a:cubicBezTo>
                    <a:pt x="411" y="523"/>
                    <a:pt x="411" y="523"/>
                    <a:pt x="411" y="522"/>
                  </a:cubicBezTo>
                  <a:cubicBezTo>
                    <a:pt x="410" y="521"/>
                    <a:pt x="410" y="520"/>
                    <a:pt x="409" y="519"/>
                  </a:cubicBezTo>
                  <a:cubicBezTo>
                    <a:pt x="408" y="518"/>
                    <a:pt x="408" y="516"/>
                    <a:pt x="407" y="514"/>
                  </a:cubicBezTo>
                  <a:cubicBezTo>
                    <a:pt x="407" y="513"/>
                    <a:pt x="408" y="511"/>
                    <a:pt x="409" y="510"/>
                  </a:cubicBezTo>
                  <a:close/>
                  <a:moveTo>
                    <a:pt x="411" y="709"/>
                  </a:moveTo>
                  <a:cubicBezTo>
                    <a:pt x="411" y="710"/>
                    <a:pt x="410" y="711"/>
                    <a:pt x="409" y="711"/>
                  </a:cubicBezTo>
                  <a:cubicBezTo>
                    <a:pt x="409" y="711"/>
                    <a:pt x="409" y="711"/>
                    <a:pt x="408" y="710"/>
                  </a:cubicBezTo>
                  <a:cubicBezTo>
                    <a:pt x="408" y="709"/>
                    <a:pt x="409" y="709"/>
                    <a:pt x="410" y="709"/>
                  </a:cubicBezTo>
                  <a:cubicBezTo>
                    <a:pt x="410" y="709"/>
                    <a:pt x="410" y="709"/>
                    <a:pt x="411" y="709"/>
                  </a:cubicBezTo>
                  <a:close/>
                  <a:moveTo>
                    <a:pt x="407" y="1073"/>
                  </a:moveTo>
                  <a:cubicBezTo>
                    <a:pt x="408" y="1070"/>
                    <a:pt x="408" y="1067"/>
                    <a:pt x="409" y="1065"/>
                  </a:cubicBezTo>
                  <a:cubicBezTo>
                    <a:pt x="410" y="1065"/>
                    <a:pt x="410" y="1065"/>
                    <a:pt x="411" y="1065"/>
                  </a:cubicBezTo>
                  <a:cubicBezTo>
                    <a:pt x="411" y="1065"/>
                    <a:pt x="412" y="1065"/>
                    <a:pt x="412" y="1066"/>
                  </a:cubicBezTo>
                  <a:cubicBezTo>
                    <a:pt x="412" y="1068"/>
                    <a:pt x="413" y="1071"/>
                    <a:pt x="411" y="1073"/>
                  </a:cubicBezTo>
                  <a:cubicBezTo>
                    <a:pt x="410" y="1074"/>
                    <a:pt x="410" y="1074"/>
                    <a:pt x="411" y="1075"/>
                  </a:cubicBezTo>
                  <a:cubicBezTo>
                    <a:pt x="412" y="1075"/>
                    <a:pt x="411" y="1076"/>
                    <a:pt x="411" y="1077"/>
                  </a:cubicBezTo>
                  <a:cubicBezTo>
                    <a:pt x="410" y="1078"/>
                    <a:pt x="409" y="1078"/>
                    <a:pt x="408" y="1078"/>
                  </a:cubicBezTo>
                  <a:cubicBezTo>
                    <a:pt x="408" y="1078"/>
                    <a:pt x="407" y="1078"/>
                    <a:pt x="407" y="1077"/>
                  </a:cubicBezTo>
                  <a:cubicBezTo>
                    <a:pt x="406" y="1075"/>
                    <a:pt x="403" y="1074"/>
                    <a:pt x="400" y="1073"/>
                  </a:cubicBezTo>
                  <a:cubicBezTo>
                    <a:pt x="399" y="1073"/>
                    <a:pt x="398" y="1072"/>
                    <a:pt x="398" y="1071"/>
                  </a:cubicBezTo>
                  <a:cubicBezTo>
                    <a:pt x="398" y="1069"/>
                    <a:pt x="399" y="1068"/>
                    <a:pt x="400" y="1067"/>
                  </a:cubicBezTo>
                  <a:cubicBezTo>
                    <a:pt x="401" y="1067"/>
                    <a:pt x="403" y="1067"/>
                    <a:pt x="403" y="1068"/>
                  </a:cubicBezTo>
                  <a:cubicBezTo>
                    <a:pt x="404" y="1071"/>
                    <a:pt x="406" y="1071"/>
                    <a:pt x="407" y="1073"/>
                  </a:cubicBezTo>
                  <a:close/>
                  <a:moveTo>
                    <a:pt x="398" y="718"/>
                  </a:moveTo>
                  <a:cubicBezTo>
                    <a:pt x="397" y="717"/>
                    <a:pt x="397" y="717"/>
                    <a:pt x="397" y="716"/>
                  </a:cubicBezTo>
                  <a:cubicBezTo>
                    <a:pt x="397" y="716"/>
                    <a:pt x="397" y="716"/>
                    <a:pt x="398" y="716"/>
                  </a:cubicBezTo>
                  <a:cubicBezTo>
                    <a:pt x="398" y="716"/>
                    <a:pt x="398" y="717"/>
                    <a:pt x="398" y="717"/>
                  </a:cubicBezTo>
                  <a:cubicBezTo>
                    <a:pt x="398" y="717"/>
                    <a:pt x="398" y="718"/>
                    <a:pt x="398" y="718"/>
                  </a:cubicBezTo>
                  <a:close/>
                  <a:moveTo>
                    <a:pt x="404" y="1021"/>
                  </a:moveTo>
                  <a:cubicBezTo>
                    <a:pt x="404" y="1024"/>
                    <a:pt x="403" y="1027"/>
                    <a:pt x="400" y="1029"/>
                  </a:cubicBezTo>
                  <a:cubicBezTo>
                    <a:pt x="400" y="1029"/>
                    <a:pt x="399" y="1029"/>
                    <a:pt x="399" y="1029"/>
                  </a:cubicBezTo>
                  <a:cubicBezTo>
                    <a:pt x="398" y="1029"/>
                    <a:pt x="398" y="1028"/>
                    <a:pt x="398" y="1028"/>
                  </a:cubicBezTo>
                  <a:cubicBezTo>
                    <a:pt x="398" y="1027"/>
                    <a:pt x="398" y="1027"/>
                    <a:pt x="399" y="1026"/>
                  </a:cubicBezTo>
                  <a:cubicBezTo>
                    <a:pt x="399" y="1024"/>
                    <a:pt x="401" y="1022"/>
                    <a:pt x="401" y="1020"/>
                  </a:cubicBezTo>
                  <a:cubicBezTo>
                    <a:pt x="401" y="1019"/>
                    <a:pt x="401" y="1019"/>
                    <a:pt x="402" y="1018"/>
                  </a:cubicBezTo>
                  <a:cubicBezTo>
                    <a:pt x="403" y="1018"/>
                    <a:pt x="403" y="1019"/>
                    <a:pt x="404" y="1019"/>
                  </a:cubicBezTo>
                  <a:cubicBezTo>
                    <a:pt x="404" y="1020"/>
                    <a:pt x="404" y="1021"/>
                    <a:pt x="404" y="1021"/>
                  </a:cubicBezTo>
                  <a:close/>
                  <a:moveTo>
                    <a:pt x="403" y="721"/>
                  </a:moveTo>
                  <a:cubicBezTo>
                    <a:pt x="403" y="721"/>
                    <a:pt x="404" y="722"/>
                    <a:pt x="404" y="722"/>
                  </a:cubicBezTo>
                  <a:cubicBezTo>
                    <a:pt x="404" y="724"/>
                    <a:pt x="403" y="724"/>
                    <a:pt x="401" y="724"/>
                  </a:cubicBezTo>
                  <a:cubicBezTo>
                    <a:pt x="401" y="725"/>
                    <a:pt x="400" y="724"/>
                    <a:pt x="400" y="723"/>
                  </a:cubicBezTo>
                  <a:cubicBezTo>
                    <a:pt x="400" y="722"/>
                    <a:pt x="401" y="722"/>
                    <a:pt x="401" y="721"/>
                  </a:cubicBezTo>
                  <a:cubicBezTo>
                    <a:pt x="402" y="721"/>
                    <a:pt x="402" y="720"/>
                    <a:pt x="403" y="721"/>
                  </a:cubicBezTo>
                  <a:close/>
                  <a:moveTo>
                    <a:pt x="397" y="497"/>
                  </a:moveTo>
                  <a:cubicBezTo>
                    <a:pt x="397" y="496"/>
                    <a:pt x="398" y="496"/>
                    <a:pt x="399" y="496"/>
                  </a:cubicBezTo>
                  <a:cubicBezTo>
                    <a:pt x="400" y="496"/>
                    <a:pt x="402" y="497"/>
                    <a:pt x="402" y="499"/>
                  </a:cubicBezTo>
                  <a:cubicBezTo>
                    <a:pt x="402" y="499"/>
                    <a:pt x="402" y="499"/>
                    <a:pt x="402" y="500"/>
                  </a:cubicBezTo>
                  <a:cubicBezTo>
                    <a:pt x="400" y="501"/>
                    <a:pt x="398" y="501"/>
                    <a:pt x="397" y="500"/>
                  </a:cubicBezTo>
                  <a:cubicBezTo>
                    <a:pt x="396" y="499"/>
                    <a:pt x="396" y="498"/>
                    <a:pt x="397" y="497"/>
                  </a:cubicBezTo>
                  <a:close/>
                  <a:moveTo>
                    <a:pt x="395" y="496"/>
                  </a:moveTo>
                  <a:cubicBezTo>
                    <a:pt x="395" y="497"/>
                    <a:pt x="395" y="497"/>
                    <a:pt x="395" y="498"/>
                  </a:cubicBezTo>
                  <a:cubicBezTo>
                    <a:pt x="394" y="498"/>
                    <a:pt x="394" y="499"/>
                    <a:pt x="392" y="499"/>
                  </a:cubicBezTo>
                  <a:cubicBezTo>
                    <a:pt x="392" y="499"/>
                    <a:pt x="392" y="498"/>
                    <a:pt x="392" y="498"/>
                  </a:cubicBezTo>
                  <a:cubicBezTo>
                    <a:pt x="392" y="497"/>
                    <a:pt x="392" y="496"/>
                    <a:pt x="393" y="496"/>
                  </a:cubicBezTo>
                  <a:cubicBezTo>
                    <a:pt x="394" y="496"/>
                    <a:pt x="395" y="496"/>
                    <a:pt x="395" y="496"/>
                  </a:cubicBezTo>
                  <a:close/>
                  <a:moveTo>
                    <a:pt x="395" y="565"/>
                  </a:moveTo>
                  <a:cubicBezTo>
                    <a:pt x="395" y="565"/>
                    <a:pt x="395" y="566"/>
                    <a:pt x="395" y="566"/>
                  </a:cubicBezTo>
                  <a:cubicBezTo>
                    <a:pt x="394" y="567"/>
                    <a:pt x="392" y="567"/>
                    <a:pt x="392" y="566"/>
                  </a:cubicBezTo>
                  <a:cubicBezTo>
                    <a:pt x="391" y="566"/>
                    <a:pt x="391" y="565"/>
                    <a:pt x="392" y="565"/>
                  </a:cubicBezTo>
                  <a:cubicBezTo>
                    <a:pt x="392" y="564"/>
                    <a:pt x="393" y="564"/>
                    <a:pt x="394" y="564"/>
                  </a:cubicBezTo>
                  <a:cubicBezTo>
                    <a:pt x="395" y="564"/>
                    <a:pt x="395" y="565"/>
                    <a:pt x="395" y="565"/>
                  </a:cubicBezTo>
                  <a:close/>
                  <a:moveTo>
                    <a:pt x="390" y="490"/>
                  </a:moveTo>
                  <a:cubicBezTo>
                    <a:pt x="391" y="489"/>
                    <a:pt x="392" y="489"/>
                    <a:pt x="393" y="489"/>
                  </a:cubicBezTo>
                  <a:cubicBezTo>
                    <a:pt x="394" y="490"/>
                    <a:pt x="394" y="490"/>
                    <a:pt x="394" y="491"/>
                  </a:cubicBezTo>
                  <a:cubicBezTo>
                    <a:pt x="394" y="492"/>
                    <a:pt x="394" y="492"/>
                    <a:pt x="393" y="493"/>
                  </a:cubicBezTo>
                  <a:cubicBezTo>
                    <a:pt x="392" y="493"/>
                    <a:pt x="391" y="493"/>
                    <a:pt x="391" y="493"/>
                  </a:cubicBezTo>
                  <a:cubicBezTo>
                    <a:pt x="390" y="492"/>
                    <a:pt x="390" y="492"/>
                    <a:pt x="390" y="491"/>
                  </a:cubicBezTo>
                  <a:cubicBezTo>
                    <a:pt x="389" y="491"/>
                    <a:pt x="390" y="490"/>
                    <a:pt x="390" y="490"/>
                  </a:cubicBezTo>
                  <a:close/>
                  <a:moveTo>
                    <a:pt x="391" y="575"/>
                  </a:moveTo>
                  <a:cubicBezTo>
                    <a:pt x="391" y="574"/>
                    <a:pt x="392" y="574"/>
                    <a:pt x="392" y="575"/>
                  </a:cubicBezTo>
                  <a:cubicBezTo>
                    <a:pt x="393" y="576"/>
                    <a:pt x="393" y="577"/>
                    <a:pt x="393" y="579"/>
                  </a:cubicBezTo>
                  <a:cubicBezTo>
                    <a:pt x="393" y="579"/>
                    <a:pt x="393" y="580"/>
                    <a:pt x="392" y="580"/>
                  </a:cubicBezTo>
                  <a:cubicBezTo>
                    <a:pt x="392" y="580"/>
                    <a:pt x="391" y="580"/>
                    <a:pt x="391" y="580"/>
                  </a:cubicBezTo>
                  <a:cubicBezTo>
                    <a:pt x="389" y="578"/>
                    <a:pt x="389" y="576"/>
                    <a:pt x="391" y="575"/>
                  </a:cubicBezTo>
                  <a:close/>
                  <a:moveTo>
                    <a:pt x="392" y="903"/>
                  </a:moveTo>
                  <a:cubicBezTo>
                    <a:pt x="392" y="904"/>
                    <a:pt x="392" y="906"/>
                    <a:pt x="391" y="907"/>
                  </a:cubicBezTo>
                  <a:cubicBezTo>
                    <a:pt x="391" y="907"/>
                    <a:pt x="390" y="907"/>
                    <a:pt x="389" y="906"/>
                  </a:cubicBezTo>
                  <a:cubicBezTo>
                    <a:pt x="389" y="904"/>
                    <a:pt x="389" y="902"/>
                    <a:pt x="390" y="900"/>
                  </a:cubicBezTo>
                  <a:cubicBezTo>
                    <a:pt x="390" y="900"/>
                    <a:pt x="391" y="899"/>
                    <a:pt x="391" y="899"/>
                  </a:cubicBezTo>
                  <a:cubicBezTo>
                    <a:pt x="391" y="899"/>
                    <a:pt x="391" y="900"/>
                    <a:pt x="392" y="900"/>
                  </a:cubicBezTo>
                  <a:cubicBezTo>
                    <a:pt x="392" y="901"/>
                    <a:pt x="392" y="902"/>
                    <a:pt x="392" y="903"/>
                  </a:cubicBezTo>
                  <a:close/>
                  <a:moveTo>
                    <a:pt x="381" y="469"/>
                  </a:moveTo>
                  <a:cubicBezTo>
                    <a:pt x="382" y="469"/>
                    <a:pt x="382" y="469"/>
                    <a:pt x="383" y="469"/>
                  </a:cubicBezTo>
                  <a:cubicBezTo>
                    <a:pt x="383" y="470"/>
                    <a:pt x="384" y="471"/>
                    <a:pt x="384" y="472"/>
                  </a:cubicBezTo>
                  <a:cubicBezTo>
                    <a:pt x="384" y="473"/>
                    <a:pt x="382" y="474"/>
                    <a:pt x="381" y="474"/>
                  </a:cubicBezTo>
                  <a:cubicBezTo>
                    <a:pt x="380" y="474"/>
                    <a:pt x="380" y="474"/>
                    <a:pt x="380" y="473"/>
                  </a:cubicBezTo>
                  <a:cubicBezTo>
                    <a:pt x="379" y="472"/>
                    <a:pt x="380" y="470"/>
                    <a:pt x="381" y="469"/>
                  </a:cubicBezTo>
                  <a:close/>
                  <a:moveTo>
                    <a:pt x="373" y="305"/>
                  </a:moveTo>
                  <a:cubicBezTo>
                    <a:pt x="374" y="305"/>
                    <a:pt x="374" y="305"/>
                    <a:pt x="374" y="305"/>
                  </a:cubicBezTo>
                  <a:cubicBezTo>
                    <a:pt x="375" y="306"/>
                    <a:pt x="374" y="307"/>
                    <a:pt x="373" y="307"/>
                  </a:cubicBezTo>
                  <a:cubicBezTo>
                    <a:pt x="373" y="307"/>
                    <a:pt x="373" y="307"/>
                    <a:pt x="372" y="306"/>
                  </a:cubicBezTo>
                  <a:cubicBezTo>
                    <a:pt x="372" y="306"/>
                    <a:pt x="373" y="305"/>
                    <a:pt x="373" y="305"/>
                  </a:cubicBezTo>
                  <a:close/>
                  <a:moveTo>
                    <a:pt x="374" y="469"/>
                  </a:moveTo>
                  <a:cubicBezTo>
                    <a:pt x="374" y="468"/>
                    <a:pt x="375" y="468"/>
                    <a:pt x="376" y="469"/>
                  </a:cubicBezTo>
                  <a:cubicBezTo>
                    <a:pt x="377" y="470"/>
                    <a:pt x="377" y="471"/>
                    <a:pt x="376" y="472"/>
                  </a:cubicBezTo>
                  <a:cubicBezTo>
                    <a:pt x="375" y="473"/>
                    <a:pt x="374" y="474"/>
                    <a:pt x="373" y="474"/>
                  </a:cubicBezTo>
                  <a:cubicBezTo>
                    <a:pt x="372" y="474"/>
                    <a:pt x="372" y="474"/>
                    <a:pt x="372" y="473"/>
                  </a:cubicBezTo>
                  <a:cubicBezTo>
                    <a:pt x="372" y="472"/>
                    <a:pt x="373" y="470"/>
                    <a:pt x="374" y="469"/>
                  </a:cubicBezTo>
                  <a:close/>
                  <a:moveTo>
                    <a:pt x="367" y="507"/>
                  </a:moveTo>
                  <a:cubicBezTo>
                    <a:pt x="368" y="506"/>
                    <a:pt x="371" y="508"/>
                    <a:pt x="371" y="510"/>
                  </a:cubicBezTo>
                  <a:cubicBezTo>
                    <a:pt x="371" y="511"/>
                    <a:pt x="371" y="512"/>
                    <a:pt x="370" y="513"/>
                  </a:cubicBezTo>
                  <a:cubicBezTo>
                    <a:pt x="369" y="514"/>
                    <a:pt x="368" y="514"/>
                    <a:pt x="368" y="514"/>
                  </a:cubicBezTo>
                  <a:cubicBezTo>
                    <a:pt x="367" y="512"/>
                    <a:pt x="366" y="510"/>
                    <a:pt x="366" y="508"/>
                  </a:cubicBezTo>
                  <a:cubicBezTo>
                    <a:pt x="366" y="508"/>
                    <a:pt x="366" y="507"/>
                    <a:pt x="367" y="507"/>
                  </a:cubicBezTo>
                  <a:close/>
                  <a:moveTo>
                    <a:pt x="365" y="291"/>
                  </a:moveTo>
                  <a:cubicBezTo>
                    <a:pt x="365" y="290"/>
                    <a:pt x="364" y="290"/>
                    <a:pt x="364" y="289"/>
                  </a:cubicBezTo>
                  <a:cubicBezTo>
                    <a:pt x="364" y="288"/>
                    <a:pt x="365" y="288"/>
                    <a:pt x="366" y="288"/>
                  </a:cubicBezTo>
                  <a:cubicBezTo>
                    <a:pt x="367" y="288"/>
                    <a:pt x="367" y="288"/>
                    <a:pt x="367" y="289"/>
                  </a:cubicBezTo>
                  <a:cubicBezTo>
                    <a:pt x="367" y="290"/>
                    <a:pt x="366" y="291"/>
                    <a:pt x="365" y="291"/>
                  </a:cubicBezTo>
                  <a:close/>
                  <a:moveTo>
                    <a:pt x="366" y="270"/>
                  </a:moveTo>
                  <a:cubicBezTo>
                    <a:pt x="366" y="269"/>
                    <a:pt x="366" y="269"/>
                    <a:pt x="367" y="269"/>
                  </a:cubicBezTo>
                  <a:cubicBezTo>
                    <a:pt x="368" y="270"/>
                    <a:pt x="370" y="272"/>
                    <a:pt x="369" y="274"/>
                  </a:cubicBezTo>
                  <a:cubicBezTo>
                    <a:pt x="369" y="274"/>
                    <a:pt x="369" y="274"/>
                    <a:pt x="369" y="274"/>
                  </a:cubicBezTo>
                  <a:cubicBezTo>
                    <a:pt x="368" y="275"/>
                    <a:pt x="368" y="275"/>
                    <a:pt x="367" y="274"/>
                  </a:cubicBezTo>
                  <a:cubicBezTo>
                    <a:pt x="367" y="273"/>
                    <a:pt x="366" y="272"/>
                    <a:pt x="365" y="271"/>
                  </a:cubicBezTo>
                  <a:cubicBezTo>
                    <a:pt x="365" y="271"/>
                    <a:pt x="365" y="270"/>
                    <a:pt x="366" y="270"/>
                  </a:cubicBezTo>
                  <a:close/>
                  <a:moveTo>
                    <a:pt x="364" y="279"/>
                  </a:moveTo>
                  <a:cubicBezTo>
                    <a:pt x="365" y="279"/>
                    <a:pt x="365" y="279"/>
                    <a:pt x="365" y="280"/>
                  </a:cubicBezTo>
                  <a:cubicBezTo>
                    <a:pt x="366" y="280"/>
                    <a:pt x="368" y="281"/>
                    <a:pt x="367" y="283"/>
                  </a:cubicBezTo>
                  <a:cubicBezTo>
                    <a:pt x="367" y="284"/>
                    <a:pt x="367" y="285"/>
                    <a:pt x="366" y="285"/>
                  </a:cubicBezTo>
                  <a:cubicBezTo>
                    <a:pt x="366" y="285"/>
                    <a:pt x="366" y="285"/>
                    <a:pt x="366" y="285"/>
                  </a:cubicBezTo>
                  <a:cubicBezTo>
                    <a:pt x="364" y="285"/>
                    <a:pt x="363" y="282"/>
                    <a:pt x="363" y="280"/>
                  </a:cubicBezTo>
                  <a:cubicBezTo>
                    <a:pt x="363" y="280"/>
                    <a:pt x="364" y="279"/>
                    <a:pt x="364" y="279"/>
                  </a:cubicBezTo>
                  <a:close/>
                  <a:moveTo>
                    <a:pt x="358" y="261"/>
                  </a:moveTo>
                  <a:cubicBezTo>
                    <a:pt x="359" y="261"/>
                    <a:pt x="360" y="261"/>
                    <a:pt x="360" y="261"/>
                  </a:cubicBezTo>
                  <a:cubicBezTo>
                    <a:pt x="362" y="262"/>
                    <a:pt x="363" y="264"/>
                    <a:pt x="363" y="266"/>
                  </a:cubicBezTo>
                  <a:cubicBezTo>
                    <a:pt x="362" y="266"/>
                    <a:pt x="362" y="266"/>
                    <a:pt x="362" y="267"/>
                  </a:cubicBezTo>
                  <a:cubicBezTo>
                    <a:pt x="362" y="267"/>
                    <a:pt x="361" y="267"/>
                    <a:pt x="361" y="266"/>
                  </a:cubicBezTo>
                  <a:cubicBezTo>
                    <a:pt x="360" y="265"/>
                    <a:pt x="359" y="264"/>
                    <a:pt x="358" y="263"/>
                  </a:cubicBezTo>
                  <a:cubicBezTo>
                    <a:pt x="358" y="263"/>
                    <a:pt x="358" y="262"/>
                    <a:pt x="358" y="261"/>
                  </a:cubicBezTo>
                  <a:close/>
                  <a:moveTo>
                    <a:pt x="355" y="265"/>
                  </a:moveTo>
                  <a:cubicBezTo>
                    <a:pt x="356" y="265"/>
                    <a:pt x="357" y="265"/>
                    <a:pt x="357" y="266"/>
                  </a:cubicBezTo>
                  <a:cubicBezTo>
                    <a:pt x="357" y="266"/>
                    <a:pt x="357" y="266"/>
                    <a:pt x="357" y="266"/>
                  </a:cubicBezTo>
                  <a:cubicBezTo>
                    <a:pt x="358" y="269"/>
                    <a:pt x="359" y="270"/>
                    <a:pt x="362" y="271"/>
                  </a:cubicBezTo>
                  <a:cubicBezTo>
                    <a:pt x="362" y="271"/>
                    <a:pt x="363" y="271"/>
                    <a:pt x="363" y="272"/>
                  </a:cubicBezTo>
                  <a:cubicBezTo>
                    <a:pt x="363" y="272"/>
                    <a:pt x="362" y="273"/>
                    <a:pt x="362" y="273"/>
                  </a:cubicBezTo>
                  <a:cubicBezTo>
                    <a:pt x="361" y="273"/>
                    <a:pt x="361" y="273"/>
                    <a:pt x="361" y="273"/>
                  </a:cubicBezTo>
                  <a:cubicBezTo>
                    <a:pt x="359" y="273"/>
                    <a:pt x="358" y="273"/>
                    <a:pt x="357" y="272"/>
                  </a:cubicBezTo>
                  <a:cubicBezTo>
                    <a:pt x="357" y="272"/>
                    <a:pt x="356" y="272"/>
                    <a:pt x="356" y="272"/>
                  </a:cubicBezTo>
                  <a:cubicBezTo>
                    <a:pt x="356" y="270"/>
                    <a:pt x="355" y="268"/>
                    <a:pt x="354" y="267"/>
                  </a:cubicBezTo>
                  <a:cubicBezTo>
                    <a:pt x="354" y="266"/>
                    <a:pt x="354" y="265"/>
                    <a:pt x="355" y="265"/>
                  </a:cubicBezTo>
                  <a:close/>
                  <a:moveTo>
                    <a:pt x="356" y="283"/>
                  </a:moveTo>
                  <a:cubicBezTo>
                    <a:pt x="355" y="283"/>
                    <a:pt x="355" y="283"/>
                    <a:pt x="355" y="283"/>
                  </a:cubicBezTo>
                  <a:cubicBezTo>
                    <a:pt x="355" y="283"/>
                    <a:pt x="355" y="282"/>
                    <a:pt x="355" y="282"/>
                  </a:cubicBezTo>
                  <a:cubicBezTo>
                    <a:pt x="356" y="281"/>
                    <a:pt x="357" y="280"/>
                    <a:pt x="358" y="279"/>
                  </a:cubicBezTo>
                  <a:cubicBezTo>
                    <a:pt x="358" y="279"/>
                    <a:pt x="359" y="279"/>
                    <a:pt x="359" y="279"/>
                  </a:cubicBezTo>
                  <a:cubicBezTo>
                    <a:pt x="359" y="279"/>
                    <a:pt x="360" y="280"/>
                    <a:pt x="360" y="280"/>
                  </a:cubicBezTo>
                  <a:cubicBezTo>
                    <a:pt x="359" y="282"/>
                    <a:pt x="357" y="283"/>
                    <a:pt x="356" y="283"/>
                  </a:cubicBezTo>
                  <a:close/>
                  <a:moveTo>
                    <a:pt x="357" y="593"/>
                  </a:moveTo>
                  <a:cubicBezTo>
                    <a:pt x="357" y="593"/>
                    <a:pt x="357" y="593"/>
                    <a:pt x="356" y="594"/>
                  </a:cubicBezTo>
                  <a:cubicBezTo>
                    <a:pt x="356" y="594"/>
                    <a:pt x="356" y="594"/>
                    <a:pt x="356" y="593"/>
                  </a:cubicBezTo>
                  <a:cubicBezTo>
                    <a:pt x="355" y="593"/>
                    <a:pt x="354" y="592"/>
                    <a:pt x="353" y="591"/>
                  </a:cubicBezTo>
                  <a:cubicBezTo>
                    <a:pt x="353" y="591"/>
                    <a:pt x="353" y="590"/>
                    <a:pt x="354" y="590"/>
                  </a:cubicBezTo>
                  <a:cubicBezTo>
                    <a:pt x="354" y="590"/>
                    <a:pt x="355" y="589"/>
                    <a:pt x="355" y="590"/>
                  </a:cubicBezTo>
                  <a:cubicBezTo>
                    <a:pt x="356" y="590"/>
                    <a:pt x="357" y="591"/>
                    <a:pt x="357" y="593"/>
                  </a:cubicBezTo>
                  <a:close/>
                  <a:moveTo>
                    <a:pt x="358" y="585"/>
                  </a:moveTo>
                  <a:cubicBezTo>
                    <a:pt x="359" y="585"/>
                    <a:pt x="359" y="585"/>
                    <a:pt x="359" y="585"/>
                  </a:cubicBezTo>
                  <a:cubicBezTo>
                    <a:pt x="359" y="585"/>
                    <a:pt x="359" y="586"/>
                    <a:pt x="360" y="586"/>
                  </a:cubicBezTo>
                  <a:cubicBezTo>
                    <a:pt x="359" y="587"/>
                    <a:pt x="359" y="588"/>
                    <a:pt x="358" y="588"/>
                  </a:cubicBezTo>
                  <a:cubicBezTo>
                    <a:pt x="358" y="588"/>
                    <a:pt x="357" y="588"/>
                    <a:pt x="357" y="587"/>
                  </a:cubicBezTo>
                  <a:cubicBezTo>
                    <a:pt x="357" y="586"/>
                    <a:pt x="357" y="586"/>
                    <a:pt x="358" y="585"/>
                  </a:cubicBezTo>
                  <a:close/>
                  <a:moveTo>
                    <a:pt x="359" y="431"/>
                  </a:moveTo>
                  <a:cubicBezTo>
                    <a:pt x="359" y="431"/>
                    <a:pt x="359" y="430"/>
                    <a:pt x="360" y="430"/>
                  </a:cubicBezTo>
                  <a:cubicBezTo>
                    <a:pt x="360" y="430"/>
                    <a:pt x="360" y="430"/>
                    <a:pt x="360" y="430"/>
                  </a:cubicBezTo>
                  <a:cubicBezTo>
                    <a:pt x="361" y="431"/>
                    <a:pt x="360" y="431"/>
                    <a:pt x="360" y="431"/>
                  </a:cubicBezTo>
                  <a:cubicBezTo>
                    <a:pt x="360" y="431"/>
                    <a:pt x="359" y="431"/>
                    <a:pt x="359" y="431"/>
                  </a:cubicBezTo>
                  <a:close/>
                  <a:moveTo>
                    <a:pt x="354" y="583"/>
                  </a:moveTo>
                  <a:cubicBezTo>
                    <a:pt x="355" y="584"/>
                    <a:pt x="355" y="585"/>
                    <a:pt x="355" y="585"/>
                  </a:cubicBezTo>
                  <a:cubicBezTo>
                    <a:pt x="353" y="587"/>
                    <a:pt x="351" y="588"/>
                    <a:pt x="350" y="590"/>
                  </a:cubicBezTo>
                  <a:cubicBezTo>
                    <a:pt x="350" y="590"/>
                    <a:pt x="349" y="590"/>
                    <a:pt x="349" y="590"/>
                  </a:cubicBezTo>
                  <a:cubicBezTo>
                    <a:pt x="349" y="590"/>
                    <a:pt x="348" y="589"/>
                    <a:pt x="348" y="589"/>
                  </a:cubicBezTo>
                  <a:cubicBezTo>
                    <a:pt x="347" y="587"/>
                    <a:pt x="346" y="585"/>
                    <a:pt x="345" y="583"/>
                  </a:cubicBezTo>
                  <a:cubicBezTo>
                    <a:pt x="345" y="583"/>
                    <a:pt x="345" y="583"/>
                    <a:pt x="346" y="582"/>
                  </a:cubicBezTo>
                  <a:cubicBezTo>
                    <a:pt x="346" y="582"/>
                    <a:pt x="346" y="582"/>
                    <a:pt x="347" y="582"/>
                  </a:cubicBezTo>
                  <a:cubicBezTo>
                    <a:pt x="347" y="582"/>
                    <a:pt x="347" y="582"/>
                    <a:pt x="347" y="583"/>
                  </a:cubicBezTo>
                  <a:cubicBezTo>
                    <a:pt x="349" y="584"/>
                    <a:pt x="350" y="585"/>
                    <a:pt x="352" y="583"/>
                  </a:cubicBezTo>
                  <a:cubicBezTo>
                    <a:pt x="353" y="583"/>
                    <a:pt x="353" y="583"/>
                    <a:pt x="354" y="583"/>
                  </a:cubicBezTo>
                  <a:close/>
                  <a:moveTo>
                    <a:pt x="351" y="998"/>
                  </a:moveTo>
                  <a:cubicBezTo>
                    <a:pt x="350" y="997"/>
                    <a:pt x="349" y="997"/>
                    <a:pt x="349" y="996"/>
                  </a:cubicBezTo>
                  <a:cubicBezTo>
                    <a:pt x="348" y="995"/>
                    <a:pt x="349" y="994"/>
                    <a:pt x="349" y="993"/>
                  </a:cubicBezTo>
                  <a:cubicBezTo>
                    <a:pt x="350" y="993"/>
                    <a:pt x="351" y="993"/>
                    <a:pt x="351" y="993"/>
                  </a:cubicBezTo>
                  <a:cubicBezTo>
                    <a:pt x="352" y="994"/>
                    <a:pt x="353" y="996"/>
                    <a:pt x="353" y="997"/>
                  </a:cubicBezTo>
                  <a:cubicBezTo>
                    <a:pt x="353" y="997"/>
                    <a:pt x="352" y="998"/>
                    <a:pt x="352" y="998"/>
                  </a:cubicBezTo>
                  <a:cubicBezTo>
                    <a:pt x="352" y="998"/>
                    <a:pt x="351" y="998"/>
                    <a:pt x="351" y="998"/>
                  </a:cubicBezTo>
                  <a:close/>
                  <a:moveTo>
                    <a:pt x="350" y="1004"/>
                  </a:moveTo>
                  <a:cubicBezTo>
                    <a:pt x="350" y="1005"/>
                    <a:pt x="348" y="1006"/>
                    <a:pt x="347" y="1005"/>
                  </a:cubicBezTo>
                  <a:cubicBezTo>
                    <a:pt x="346" y="1005"/>
                    <a:pt x="345" y="1004"/>
                    <a:pt x="345" y="1003"/>
                  </a:cubicBezTo>
                  <a:cubicBezTo>
                    <a:pt x="345" y="1002"/>
                    <a:pt x="345" y="1002"/>
                    <a:pt x="345" y="1001"/>
                  </a:cubicBezTo>
                  <a:cubicBezTo>
                    <a:pt x="345" y="1001"/>
                    <a:pt x="345" y="1000"/>
                    <a:pt x="346" y="1000"/>
                  </a:cubicBezTo>
                  <a:cubicBezTo>
                    <a:pt x="346" y="999"/>
                    <a:pt x="347" y="999"/>
                    <a:pt x="348" y="999"/>
                  </a:cubicBezTo>
                  <a:cubicBezTo>
                    <a:pt x="349" y="1000"/>
                    <a:pt x="349" y="1001"/>
                    <a:pt x="350" y="1002"/>
                  </a:cubicBezTo>
                  <a:cubicBezTo>
                    <a:pt x="350" y="1002"/>
                    <a:pt x="351" y="1003"/>
                    <a:pt x="350" y="1004"/>
                  </a:cubicBezTo>
                  <a:close/>
                  <a:moveTo>
                    <a:pt x="351" y="612"/>
                  </a:moveTo>
                  <a:cubicBezTo>
                    <a:pt x="350" y="613"/>
                    <a:pt x="349" y="614"/>
                    <a:pt x="347" y="613"/>
                  </a:cubicBezTo>
                  <a:cubicBezTo>
                    <a:pt x="347" y="613"/>
                    <a:pt x="346" y="612"/>
                    <a:pt x="347" y="611"/>
                  </a:cubicBezTo>
                  <a:cubicBezTo>
                    <a:pt x="347" y="610"/>
                    <a:pt x="347" y="609"/>
                    <a:pt x="347" y="608"/>
                  </a:cubicBezTo>
                  <a:cubicBezTo>
                    <a:pt x="348" y="606"/>
                    <a:pt x="349" y="606"/>
                    <a:pt x="351" y="607"/>
                  </a:cubicBezTo>
                  <a:cubicBezTo>
                    <a:pt x="351" y="607"/>
                    <a:pt x="351" y="608"/>
                    <a:pt x="352" y="608"/>
                  </a:cubicBezTo>
                  <a:cubicBezTo>
                    <a:pt x="352" y="609"/>
                    <a:pt x="351" y="611"/>
                    <a:pt x="351" y="612"/>
                  </a:cubicBezTo>
                  <a:close/>
                  <a:moveTo>
                    <a:pt x="347" y="594"/>
                  </a:moveTo>
                  <a:cubicBezTo>
                    <a:pt x="347" y="593"/>
                    <a:pt x="348" y="592"/>
                    <a:pt x="348" y="592"/>
                  </a:cubicBezTo>
                  <a:cubicBezTo>
                    <a:pt x="349" y="592"/>
                    <a:pt x="349" y="591"/>
                    <a:pt x="350" y="592"/>
                  </a:cubicBezTo>
                  <a:cubicBezTo>
                    <a:pt x="350" y="592"/>
                    <a:pt x="350" y="593"/>
                    <a:pt x="350" y="593"/>
                  </a:cubicBezTo>
                  <a:cubicBezTo>
                    <a:pt x="349" y="594"/>
                    <a:pt x="349" y="594"/>
                    <a:pt x="348" y="594"/>
                  </a:cubicBezTo>
                  <a:cubicBezTo>
                    <a:pt x="348" y="594"/>
                    <a:pt x="347" y="594"/>
                    <a:pt x="347" y="594"/>
                  </a:cubicBezTo>
                  <a:close/>
                  <a:moveTo>
                    <a:pt x="348" y="250"/>
                  </a:moveTo>
                  <a:cubicBezTo>
                    <a:pt x="347" y="250"/>
                    <a:pt x="347" y="250"/>
                    <a:pt x="346" y="249"/>
                  </a:cubicBezTo>
                  <a:cubicBezTo>
                    <a:pt x="346" y="249"/>
                    <a:pt x="346" y="248"/>
                    <a:pt x="346" y="248"/>
                  </a:cubicBezTo>
                  <a:cubicBezTo>
                    <a:pt x="348" y="247"/>
                    <a:pt x="348" y="245"/>
                    <a:pt x="348" y="244"/>
                  </a:cubicBezTo>
                  <a:cubicBezTo>
                    <a:pt x="348" y="243"/>
                    <a:pt x="349" y="242"/>
                    <a:pt x="350" y="242"/>
                  </a:cubicBezTo>
                  <a:cubicBezTo>
                    <a:pt x="351" y="242"/>
                    <a:pt x="351" y="242"/>
                    <a:pt x="352" y="243"/>
                  </a:cubicBezTo>
                  <a:cubicBezTo>
                    <a:pt x="352" y="244"/>
                    <a:pt x="353" y="244"/>
                    <a:pt x="353" y="245"/>
                  </a:cubicBezTo>
                  <a:cubicBezTo>
                    <a:pt x="353" y="246"/>
                    <a:pt x="353" y="246"/>
                    <a:pt x="352" y="247"/>
                  </a:cubicBezTo>
                  <a:cubicBezTo>
                    <a:pt x="351" y="248"/>
                    <a:pt x="349" y="249"/>
                    <a:pt x="348" y="250"/>
                  </a:cubicBezTo>
                  <a:close/>
                  <a:moveTo>
                    <a:pt x="345" y="480"/>
                  </a:moveTo>
                  <a:cubicBezTo>
                    <a:pt x="345" y="479"/>
                    <a:pt x="347" y="479"/>
                    <a:pt x="348" y="477"/>
                  </a:cubicBezTo>
                  <a:cubicBezTo>
                    <a:pt x="348" y="476"/>
                    <a:pt x="348" y="475"/>
                    <a:pt x="349" y="476"/>
                  </a:cubicBezTo>
                  <a:cubicBezTo>
                    <a:pt x="350" y="477"/>
                    <a:pt x="350" y="478"/>
                    <a:pt x="349" y="478"/>
                  </a:cubicBezTo>
                  <a:cubicBezTo>
                    <a:pt x="349" y="480"/>
                    <a:pt x="348" y="481"/>
                    <a:pt x="347" y="482"/>
                  </a:cubicBezTo>
                  <a:cubicBezTo>
                    <a:pt x="347" y="482"/>
                    <a:pt x="346" y="482"/>
                    <a:pt x="345" y="482"/>
                  </a:cubicBezTo>
                  <a:cubicBezTo>
                    <a:pt x="345" y="482"/>
                    <a:pt x="344" y="481"/>
                    <a:pt x="345" y="480"/>
                  </a:cubicBezTo>
                  <a:close/>
                  <a:moveTo>
                    <a:pt x="345" y="604"/>
                  </a:moveTo>
                  <a:cubicBezTo>
                    <a:pt x="345" y="605"/>
                    <a:pt x="345" y="605"/>
                    <a:pt x="344" y="605"/>
                  </a:cubicBezTo>
                  <a:cubicBezTo>
                    <a:pt x="343" y="605"/>
                    <a:pt x="341" y="604"/>
                    <a:pt x="341" y="603"/>
                  </a:cubicBezTo>
                  <a:cubicBezTo>
                    <a:pt x="340" y="602"/>
                    <a:pt x="341" y="601"/>
                    <a:pt x="342" y="601"/>
                  </a:cubicBezTo>
                  <a:cubicBezTo>
                    <a:pt x="344" y="601"/>
                    <a:pt x="345" y="602"/>
                    <a:pt x="345" y="604"/>
                  </a:cubicBezTo>
                  <a:close/>
                  <a:moveTo>
                    <a:pt x="342" y="332"/>
                  </a:moveTo>
                  <a:cubicBezTo>
                    <a:pt x="343" y="332"/>
                    <a:pt x="343" y="332"/>
                    <a:pt x="343" y="333"/>
                  </a:cubicBezTo>
                  <a:cubicBezTo>
                    <a:pt x="343" y="333"/>
                    <a:pt x="343" y="334"/>
                    <a:pt x="342" y="334"/>
                  </a:cubicBezTo>
                  <a:cubicBezTo>
                    <a:pt x="341" y="334"/>
                    <a:pt x="341" y="334"/>
                    <a:pt x="341" y="333"/>
                  </a:cubicBezTo>
                  <a:cubicBezTo>
                    <a:pt x="341" y="332"/>
                    <a:pt x="341" y="332"/>
                    <a:pt x="342" y="332"/>
                  </a:cubicBezTo>
                  <a:close/>
                  <a:moveTo>
                    <a:pt x="340" y="404"/>
                  </a:moveTo>
                  <a:cubicBezTo>
                    <a:pt x="341" y="403"/>
                    <a:pt x="342" y="403"/>
                    <a:pt x="343" y="404"/>
                  </a:cubicBezTo>
                  <a:cubicBezTo>
                    <a:pt x="344" y="405"/>
                    <a:pt x="344" y="406"/>
                    <a:pt x="344" y="407"/>
                  </a:cubicBezTo>
                  <a:cubicBezTo>
                    <a:pt x="344" y="408"/>
                    <a:pt x="344" y="408"/>
                    <a:pt x="344" y="409"/>
                  </a:cubicBezTo>
                  <a:cubicBezTo>
                    <a:pt x="343" y="409"/>
                    <a:pt x="342" y="410"/>
                    <a:pt x="342" y="409"/>
                  </a:cubicBezTo>
                  <a:cubicBezTo>
                    <a:pt x="342" y="408"/>
                    <a:pt x="341" y="407"/>
                    <a:pt x="340" y="407"/>
                  </a:cubicBezTo>
                  <a:cubicBezTo>
                    <a:pt x="339" y="406"/>
                    <a:pt x="339" y="405"/>
                    <a:pt x="340" y="404"/>
                  </a:cubicBezTo>
                  <a:close/>
                  <a:moveTo>
                    <a:pt x="342" y="594"/>
                  </a:moveTo>
                  <a:cubicBezTo>
                    <a:pt x="342" y="594"/>
                    <a:pt x="342" y="595"/>
                    <a:pt x="342" y="595"/>
                  </a:cubicBezTo>
                  <a:cubicBezTo>
                    <a:pt x="342" y="595"/>
                    <a:pt x="342" y="595"/>
                    <a:pt x="342" y="596"/>
                  </a:cubicBezTo>
                  <a:cubicBezTo>
                    <a:pt x="341" y="596"/>
                    <a:pt x="340" y="597"/>
                    <a:pt x="339" y="597"/>
                  </a:cubicBezTo>
                  <a:cubicBezTo>
                    <a:pt x="339" y="597"/>
                    <a:pt x="338" y="597"/>
                    <a:pt x="338" y="596"/>
                  </a:cubicBezTo>
                  <a:cubicBezTo>
                    <a:pt x="337" y="596"/>
                    <a:pt x="337" y="595"/>
                    <a:pt x="337" y="594"/>
                  </a:cubicBezTo>
                  <a:cubicBezTo>
                    <a:pt x="337" y="593"/>
                    <a:pt x="338" y="593"/>
                    <a:pt x="338" y="593"/>
                  </a:cubicBezTo>
                  <a:cubicBezTo>
                    <a:pt x="340" y="593"/>
                    <a:pt x="341" y="593"/>
                    <a:pt x="342" y="594"/>
                  </a:cubicBezTo>
                  <a:close/>
                  <a:moveTo>
                    <a:pt x="335" y="436"/>
                  </a:moveTo>
                  <a:cubicBezTo>
                    <a:pt x="336" y="436"/>
                    <a:pt x="336" y="436"/>
                    <a:pt x="337" y="436"/>
                  </a:cubicBezTo>
                  <a:cubicBezTo>
                    <a:pt x="337" y="436"/>
                    <a:pt x="337" y="437"/>
                    <a:pt x="337" y="437"/>
                  </a:cubicBezTo>
                  <a:cubicBezTo>
                    <a:pt x="337" y="437"/>
                    <a:pt x="337" y="438"/>
                    <a:pt x="337" y="438"/>
                  </a:cubicBezTo>
                  <a:cubicBezTo>
                    <a:pt x="336" y="440"/>
                    <a:pt x="336" y="443"/>
                    <a:pt x="337" y="445"/>
                  </a:cubicBezTo>
                  <a:cubicBezTo>
                    <a:pt x="338" y="447"/>
                    <a:pt x="337" y="449"/>
                    <a:pt x="336" y="450"/>
                  </a:cubicBezTo>
                  <a:cubicBezTo>
                    <a:pt x="336" y="451"/>
                    <a:pt x="335" y="451"/>
                    <a:pt x="335" y="451"/>
                  </a:cubicBezTo>
                  <a:cubicBezTo>
                    <a:pt x="334" y="451"/>
                    <a:pt x="334" y="450"/>
                    <a:pt x="334" y="450"/>
                  </a:cubicBezTo>
                  <a:cubicBezTo>
                    <a:pt x="334" y="449"/>
                    <a:pt x="334" y="449"/>
                    <a:pt x="334" y="448"/>
                  </a:cubicBezTo>
                  <a:cubicBezTo>
                    <a:pt x="334" y="448"/>
                    <a:pt x="334" y="447"/>
                    <a:pt x="334" y="447"/>
                  </a:cubicBezTo>
                  <a:cubicBezTo>
                    <a:pt x="333" y="444"/>
                    <a:pt x="334" y="441"/>
                    <a:pt x="334" y="438"/>
                  </a:cubicBezTo>
                  <a:cubicBezTo>
                    <a:pt x="334" y="437"/>
                    <a:pt x="334" y="437"/>
                    <a:pt x="335" y="436"/>
                  </a:cubicBezTo>
                  <a:close/>
                  <a:moveTo>
                    <a:pt x="333" y="424"/>
                  </a:moveTo>
                  <a:cubicBezTo>
                    <a:pt x="333" y="423"/>
                    <a:pt x="334" y="423"/>
                    <a:pt x="334" y="423"/>
                  </a:cubicBezTo>
                  <a:cubicBezTo>
                    <a:pt x="335" y="423"/>
                    <a:pt x="335" y="424"/>
                    <a:pt x="335" y="424"/>
                  </a:cubicBezTo>
                  <a:cubicBezTo>
                    <a:pt x="335" y="424"/>
                    <a:pt x="335" y="425"/>
                    <a:pt x="335" y="425"/>
                  </a:cubicBezTo>
                  <a:cubicBezTo>
                    <a:pt x="334" y="426"/>
                    <a:pt x="333" y="427"/>
                    <a:pt x="332" y="427"/>
                  </a:cubicBezTo>
                  <a:cubicBezTo>
                    <a:pt x="330" y="429"/>
                    <a:pt x="330" y="429"/>
                    <a:pt x="330" y="432"/>
                  </a:cubicBezTo>
                  <a:cubicBezTo>
                    <a:pt x="330" y="432"/>
                    <a:pt x="330" y="432"/>
                    <a:pt x="330" y="433"/>
                  </a:cubicBezTo>
                  <a:cubicBezTo>
                    <a:pt x="330" y="433"/>
                    <a:pt x="330" y="433"/>
                    <a:pt x="330" y="434"/>
                  </a:cubicBezTo>
                  <a:cubicBezTo>
                    <a:pt x="329" y="434"/>
                    <a:pt x="329" y="434"/>
                    <a:pt x="329" y="433"/>
                  </a:cubicBezTo>
                  <a:cubicBezTo>
                    <a:pt x="328" y="433"/>
                    <a:pt x="328" y="432"/>
                    <a:pt x="328" y="432"/>
                  </a:cubicBezTo>
                  <a:cubicBezTo>
                    <a:pt x="328" y="431"/>
                    <a:pt x="327" y="430"/>
                    <a:pt x="326" y="429"/>
                  </a:cubicBezTo>
                  <a:cubicBezTo>
                    <a:pt x="325" y="429"/>
                    <a:pt x="325" y="428"/>
                    <a:pt x="325" y="427"/>
                  </a:cubicBezTo>
                  <a:cubicBezTo>
                    <a:pt x="325" y="426"/>
                    <a:pt x="326" y="425"/>
                    <a:pt x="327" y="424"/>
                  </a:cubicBezTo>
                  <a:cubicBezTo>
                    <a:pt x="327" y="424"/>
                    <a:pt x="327" y="424"/>
                    <a:pt x="328" y="424"/>
                  </a:cubicBezTo>
                  <a:cubicBezTo>
                    <a:pt x="328" y="424"/>
                    <a:pt x="328" y="424"/>
                    <a:pt x="328" y="424"/>
                  </a:cubicBezTo>
                  <a:cubicBezTo>
                    <a:pt x="330" y="425"/>
                    <a:pt x="331" y="425"/>
                    <a:pt x="333" y="424"/>
                  </a:cubicBezTo>
                  <a:close/>
                  <a:moveTo>
                    <a:pt x="323" y="336"/>
                  </a:moveTo>
                  <a:cubicBezTo>
                    <a:pt x="323" y="336"/>
                    <a:pt x="324" y="335"/>
                    <a:pt x="325" y="335"/>
                  </a:cubicBezTo>
                  <a:cubicBezTo>
                    <a:pt x="326" y="336"/>
                    <a:pt x="327" y="335"/>
                    <a:pt x="328" y="335"/>
                  </a:cubicBezTo>
                  <a:cubicBezTo>
                    <a:pt x="328" y="335"/>
                    <a:pt x="329" y="335"/>
                    <a:pt x="329" y="335"/>
                  </a:cubicBezTo>
                  <a:cubicBezTo>
                    <a:pt x="329" y="335"/>
                    <a:pt x="330" y="336"/>
                    <a:pt x="329" y="336"/>
                  </a:cubicBezTo>
                  <a:cubicBezTo>
                    <a:pt x="329" y="338"/>
                    <a:pt x="328" y="339"/>
                    <a:pt x="328" y="341"/>
                  </a:cubicBezTo>
                  <a:cubicBezTo>
                    <a:pt x="327" y="341"/>
                    <a:pt x="327" y="341"/>
                    <a:pt x="326" y="341"/>
                  </a:cubicBezTo>
                  <a:cubicBezTo>
                    <a:pt x="325" y="340"/>
                    <a:pt x="324" y="339"/>
                    <a:pt x="323" y="338"/>
                  </a:cubicBezTo>
                  <a:cubicBezTo>
                    <a:pt x="323" y="337"/>
                    <a:pt x="323" y="337"/>
                    <a:pt x="323" y="336"/>
                  </a:cubicBezTo>
                  <a:close/>
                  <a:moveTo>
                    <a:pt x="324" y="463"/>
                  </a:moveTo>
                  <a:cubicBezTo>
                    <a:pt x="324" y="464"/>
                    <a:pt x="323" y="464"/>
                    <a:pt x="323" y="464"/>
                  </a:cubicBezTo>
                  <a:cubicBezTo>
                    <a:pt x="322" y="464"/>
                    <a:pt x="322" y="464"/>
                    <a:pt x="322" y="463"/>
                  </a:cubicBezTo>
                  <a:cubicBezTo>
                    <a:pt x="322" y="463"/>
                    <a:pt x="322" y="462"/>
                    <a:pt x="322" y="462"/>
                  </a:cubicBezTo>
                  <a:cubicBezTo>
                    <a:pt x="322" y="462"/>
                    <a:pt x="322" y="461"/>
                    <a:pt x="322" y="461"/>
                  </a:cubicBezTo>
                  <a:cubicBezTo>
                    <a:pt x="323" y="461"/>
                    <a:pt x="323" y="462"/>
                    <a:pt x="324" y="462"/>
                  </a:cubicBezTo>
                  <a:cubicBezTo>
                    <a:pt x="324" y="462"/>
                    <a:pt x="324" y="463"/>
                    <a:pt x="324" y="463"/>
                  </a:cubicBezTo>
                  <a:close/>
                  <a:moveTo>
                    <a:pt x="315" y="348"/>
                  </a:moveTo>
                  <a:cubicBezTo>
                    <a:pt x="316" y="347"/>
                    <a:pt x="318" y="348"/>
                    <a:pt x="318" y="349"/>
                  </a:cubicBezTo>
                  <a:cubicBezTo>
                    <a:pt x="319" y="350"/>
                    <a:pt x="319" y="351"/>
                    <a:pt x="319" y="351"/>
                  </a:cubicBezTo>
                  <a:cubicBezTo>
                    <a:pt x="318" y="352"/>
                    <a:pt x="319" y="353"/>
                    <a:pt x="320" y="353"/>
                  </a:cubicBezTo>
                  <a:cubicBezTo>
                    <a:pt x="323" y="355"/>
                    <a:pt x="323" y="356"/>
                    <a:pt x="322" y="359"/>
                  </a:cubicBezTo>
                  <a:cubicBezTo>
                    <a:pt x="322" y="359"/>
                    <a:pt x="321" y="360"/>
                    <a:pt x="321" y="359"/>
                  </a:cubicBezTo>
                  <a:cubicBezTo>
                    <a:pt x="320" y="357"/>
                    <a:pt x="318" y="357"/>
                    <a:pt x="317" y="355"/>
                  </a:cubicBezTo>
                  <a:cubicBezTo>
                    <a:pt x="317" y="354"/>
                    <a:pt x="316" y="354"/>
                    <a:pt x="315" y="353"/>
                  </a:cubicBezTo>
                  <a:cubicBezTo>
                    <a:pt x="313" y="352"/>
                    <a:pt x="314" y="349"/>
                    <a:pt x="315" y="348"/>
                  </a:cubicBezTo>
                  <a:close/>
                  <a:moveTo>
                    <a:pt x="318" y="433"/>
                  </a:moveTo>
                  <a:cubicBezTo>
                    <a:pt x="318" y="432"/>
                    <a:pt x="319" y="431"/>
                    <a:pt x="320" y="431"/>
                  </a:cubicBezTo>
                  <a:cubicBezTo>
                    <a:pt x="321" y="431"/>
                    <a:pt x="321" y="432"/>
                    <a:pt x="322" y="433"/>
                  </a:cubicBezTo>
                  <a:cubicBezTo>
                    <a:pt x="322" y="434"/>
                    <a:pt x="321" y="434"/>
                    <a:pt x="320" y="434"/>
                  </a:cubicBezTo>
                  <a:cubicBezTo>
                    <a:pt x="319" y="434"/>
                    <a:pt x="318" y="434"/>
                    <a:pt x="318" y="433"/>
                  </a:cubicBezTo>
                  <a:close/>
                  <a:moveTo>
                    <a:pt x="319" y="491"/>
                  </a:moveTo>
                  <a:cubicBezTo>
                    <a:pt x="319" y="492"/>
                    <a:pt x="319" y="493"/>
                    <a:pt x="318" y="495"/>
                  </a:cubicBezTo>
                  <a:cubicBezTo>
                    <a:pt x="318" y="496"/>
                    <a:pt x="317" y="496"/>
                    <a:pt x="315" y="496"/>
                  </a:cubicBezTo>
                  <a:cubicBezTo>
                    <a:pt x="314" y="496"/>
                    <a:pt x="314" y="495"/>
                    <a:pt x="314" y="494"/>
                  </a:cubicBezTo>
                  <a:cubicBezTo>
                    <a:pt x="315" y="493"/>
                    <a:pt x="316" y="491"/>
                    <a:pt x="317" y="489"/>
                  </a:cubicBezTo>
                  <a:cubicBezTo>
                    <a:pt x="317" y="489"/>
                    <a:pt x="318" y="489"/>
                    <a:pt x="318" y="489"/>
                  </a:cubicBezTo>
                  <a:cubicBezTo>
                    <a:pt x="318" y="489"/>
                    <a:pt x="319" y="490"/>
                    <a:pt x="319" y="490"/>
                  </a:cubicBezTo>
                  <a:cubicBezTo>
                    <a:pt x="319" y="490"/>
                    <a:pt x="319" y="491"/>
                    <a:pt x="319" y="491"/>
                  </a:cubicBezTo>
                  <a:close/>
                  <a:moveTo>
                    <a:pt x="314" y="356"/>
                  </a:moveTo>
                  <a:cubicBezTo>
                    <a:pt x="315" y="356"/>
                    <a:pt x="316" y="357"/>
                    <a:pt x="317" y="357"/>
                  </a:cubicBezTo>
                  <a:cubicBezTo>
                    <a:pt x="318" y="358"/>
                    <a:pt x="318" y="359"/>
                    <a:pt x="318" y="360"/>
                  </a:cubicBezTo>
                  <a:cubicBezTo>
                    <a:pt x="318" y="360"/>
                    <a:pt x="318" y="361"/>
                    <a:pt x="317" y="361"/>
                  </a:cubicBezTo>
                  <a:cubicBezTo>
                    <a:pt x="316" y="362"/>
                    <a:pt x="316" y="362"/>
                    <a:pt x="315" y="361"/>
                  </a:cubicBezTo>
                  <a:cubicBezTo>
                    <a:pt x="315" y="361"/>
                    <a:pt x="315" y="360"/>
                    <a:pt x="314" y="359"/>
                  </a:cubicBezTo>
                  <a:cubicBezTo>
                    <a:pt x="314" y="358"/>
                    <a:pt x="313" y="357"/>
                    <a:pt x="314" y="356"/>
                  </a:cubicBezTo>
                  <a:close/>
                  <a:moveTo>
                    <a:pt x="304" y="407"/>
                  </a:moveTo>
                  <a:cubicBezTo>
                    <a:pt x="303" y="408"/>
                    <a:pt x="303" y="410"/>
                    <a:pt x="304" y="412"/>
                  </a:cubicBezTo>
                  <a:cubicBezTo>
                    <a:pt x="304" y="412"/>
                    <a:pt x="303" y="413"/>
                    <a:pt x="303" y="413"/>
                  </a:cubicBezTo>
                  <a:cubicBezTo>
                    <a:pt x="302" y="413"/>
                    <a:pt x="302" y="413"/>
                    <a:pt x="302" y="412"/>
                  </a:cubicBezTo>
                  <a:cubicBezTo>
                    <a:pt x="301" y="411"/>
                    <a:pt x="301" y="409"/>
                    <a:pt x="300" y="408"/>
                  </a:cubicBezTo>
                  <a:cubicBezTo>
                    <a:pt x="299" y="406"/>
                    <a:pt x="300" y="405"/>
                    <a:pt x="301" y="404"/>
                  </a:cubicBezTo>
                  <a:cubicBezTo>
                    <a:pt x="302" y="403"/>
                    <a:pt x="303" y="403"/>
                    <a:pt x="303" y="403"/>
                  </a:cubicBezTo>
                  <a:cubicBezTo>
                    <a:pt x="304" y="404"/>
                    <a:pt x="305" y="405"/>
                    <a:pt x="305" y="406"/>
                  </a:cubicBezTo>
                  <a:cubicBezTo>
                    <a:pt x="305" y="406"/>
                    <a:pt x="305" y="406"/>
                    <a:pt x="304" y="407"/>
                  </a:cubicBezTo>
                  <a:close/>
                  <a:moveTo>
                    <a:pt x="308" y="487"/>
                  </a:moveTo>
                  <a:cubicBezTo>
                    <a:pt x="308" y="487"/>
                    <a:pt x="308" y="487"/>
                    <a:pt x="308" y="488"/>
                  </a:cubicBezTo>
                  <a:cubicBezTo>
                    <a:pt x="308" y="488"/>
                    <a:pt x="307" y="488"/>
                    <a:pt x="307" y="488"/>
                  </a:cubicBezTo>
                  <a:cubicBezTo>
                    <a:pt x="306" y="487"/>
                    <a:pt x="305" y="486"/>
                    <a:pt x="305" y="485"/>
                  </a:cubicBezTo>
                  <a:cubicBezTo>
                    <a:pt x="305" y="485"/>
                    <a:pt x="306" y="484"/>
                    <a:pt x="307" y="484"/>
                  </a:cubicBezTo>
                  <a:cubicBezTo>
                    <a:pt x="308" y="484"/>
                    <a:pt x="309" y="486"/>
                    <a:pt x="308" y="487"/>
                  </a:cubicBezTo>
                  <a:close/>
                  <a:moveTo>
                    <a:pt x="310" y="442"/>
                  </a:moveTo>
                  <a:cubicBezTo>
                    <a:pt x="310" y="443"/>
                    <a:pt x="309" y="443"/>
                    <a:pt x="309" y="442"/>
                  </a:cubicBezTo>
                  <a:cubicBezTo>
                    <a:pt x="309" y="442"/>
                    <a:pt x="309" y="442"/>
                    <a:pt x="309" y="441"/>
                  </a:cubicBezTo>
                  <a:cubicBezTo>
                    <a:pt x="309" y="440"/>
                    <a:pt x="309" y="439"/>
                    <a:pt x="311" y="438"/>
                  </a:cubicBezTo>
                  <a:cubicBezTo>
                    <a:pt x="311" y="438"/>
                    <a:pt x="311" y="438"/>
                    <a:pt x="311" y="438"/>
                  </a:cubicBezTo>
                  <a:cubicBezTo>
                    <a:pt x="312" y="438"/>
                    <a:pt x="312" y="439"/>
                    <a:pt x="312" y="439"/>
                  </a:cubicBezTo>
                  <a:cubicBezTo>
                    <a:pt x="312" y="441"/>
                    <a:pt x="312" y="442"/>
                    <a:pt x="310" y="442"/>
                  </a:cubicBezTo>
                  <a:close/>
                  <a:moveTo>
                    <a:pt x="313" y="434"/>
                  </a:moveTo>
                  <a:cubicBezTo>
                    <a:pt x="312" y="434"/>
                    <a:pt x="312" y="434"/>
                    <a:pt x="312" y="434"/>
                  </a:cubicBezTo>
                  <a:cubicBezTo>
                    <a:pt x="312" y="434"/>
                    <a:pt x="311" y="434"/>
                    <a:pt x="311" y="434"/>
                  </a:cubicBezTo>
                  <a:cubicBezTo>
                    <a:pt x="311" y="433"/>
                    <a:pt x="311" y="432"/>
                    <a:pt x="310" y="431"/>
                  </a:cubicBezTo>
                  <a:cubicBezTo>
                    <a:pt x="310" y="430"/>
                    <a:pt x="309" y="430"/>
                    <a:pt x="310" y="429"/>
                  </a:cubicBezTo>
                  <a:cubicBezTo>
                    <a:pt x="310" y="429"/>
                    <a:pt x="310" y="428"/>
                    <a:pt x="311" y="428"/>
                  </a:cubicBezTo>
                  <a:cubicBezTo>
                    <a:pt x="311" y="428"/>
                    <a:pt x="311" y="428"/>
                    <a:pt x="312" y="429"/>
                  </a:cubicBezTo>
                  <a:cubicBezTo>
                    <a:pt x="313" y="430"/>
                    <a:pt x="313" y="431"/>
                    <a:pt x="313" y="432"/>
                  </a:cubicBezTo>
                  <a:cubicBezTo>
                    <a:pt x="313" y="433"/>
                    <a:pt x="313" y="433"/>
                    <a:pt x="313" y="434"/>
                  </a:cubicBezTo>
                  <a:close/>
                  <a:moveTo>
                    <a:pt x="313" y="387"/>
                  </a:moveTo>
                  <a:cubicBezTo>
                    <a:pt x="313" y="387"/>
                    <a:pt x="313" y="387"/>
                    <a:pt x="312" y="387"/>
                  </a:cubicBezTo>
                  <a:cubicBezTo>
                    <a:pt x="312" y="387"/>
                    <a:pt x="311" y="387"/>
                    <a:pt x="311" y="386"/>
                  </a:cubicBezTo>
                  <a:cubicBezTo>
                    <a:pt x="311" y="386"/>
                    <a:pt x="311" y="385"/>
                    <a:pt x="311" y="385"/>
                  </a:cubicBezTo>
                  <a:cubicBezTo>
                    <a:pt x="312" y="382"/>
                    <a:pt x="311" y="381"/>
                    <a:pt x="309" y="380"/>
                  </a:cubicBezTo>
                  <a:cubicBezTo>
                    <a:pt x="308" y="380"/>
                    <a:pt x="308" y="378"/>
                    <a:pt x="307" y="377"/>
                  </a:cubicBezTo>
                  <a:cubicBezTo>
                    <a:pt x="305" y="377"/>
                    <a:pt x="304" y="377"/>
                    <a:pt x="303" y="376"/>
                  </a:cubicBezTo>
                  <a:cubicBezTo>
                    <a:pt x="301" y="376"/>
                    <a:pt x="300" y="375"/>
                    <a:pt x="299" y="373"/>
                  </a:cubicBezTo>
                  <a:cubicBezTo>
                    <a:pt x="299" y="373"/>
                    <a:pt x="299" y="372"/>
                    <a:pt x="300" y="372"/>
                  </a:cubicBezTo>
                  <a:cubicBezTo>
                    <a:pt x="300" y="372"/>
                    <a:pt x="300" y="372"/>
                    <a:pt x="301" y="372"/>
                  </a:cubicBezTo>
                  <a:cubicBezTo>
                    <a:pt x="301" y="372"/>
                    <a:pt x="301" y="373"/>
                    <a:pt x="301" y="373"/>
                  </a:cubicBezTo>
                  <a:cubicBezTo>
                    <a:pt x="302" y="374"/>
                    <a:pt x="303" y="375"/>
                    <a:pt x="304" y="375"/>
                  </a:cubicBezTo>
                  <a:cubicBezTo>
                    <a:pt x="306" y="374"/>
                    <a:pt x="308" y="374"/>
                    <a:pt x="309" y="373"/>
                  </a:cubicBezTo>
                  <a:cubicBezTo>
                    <a:pt x="309" y="372"/>
                    <a:pt x="309" y="371"/>
                    <a:pt x="310" y="371"/>
                  </a:cubicBezTo>
                  <a:cubicBezTo>
                    <a:pt x="311" y="370"/>
                    <a:pt x="311" y="369"/>
                    <a:pt x="310" y="368"/>
                  </a:cubicBezTo>
                  <a:cubicBezTo>
                    <a:pt x="309" y="367"/>
                    <a:pt x="309" y="366"/>
                    <a:pt x="309" y="366"/>
                  </a:cubicBezTo>
                  <a:cubicBezTo>
                    <a:pt x="309" y="365"/>
                    <a:pt x="309" y="364"/>
                    <a:pt x="309" y="364"/>
                  </a:cubicBezTo>
                  <a:cubicBezTo>
                    <a:pt x="310" y="363"/>
                    <a:pt x="311" y="364"/>
                    <a:pt x="311" y="364"/>
                  </a:cubicBezTo>
                  <a:cubicBezTo>
                    <a:pt x="312" y="366"/>
                    <a:pt x="314" y="367"/>
                    <a:pt x="314" y="369"/>
                  </a:cubicBezTo>
                  <a:cubicBezTo>
                    <a:pt x="313" y="370"/>
                    <a:pt x="314" y="370"/>
                    <a:pt x="315" y="370"/>
                  </a:cubicBezTo>
                  <a:cubicBezTo>
                    <a:pt x="316" y="370"/>
                    <a:pt x="316" y="369"/>
                    <a:pt x="316" y="368"/>
                  </a:cubicBezTo>
                  <a:cubicBezTo>
                    <a:pt x="316" y="365"/>
                    <a:pt x="317" y="365"/>
                    <a:pt x="318" y="364"/>
                  </a:cubicBezTo>
                  <a:cubicBezTo>
                    <a:pt x="319" y="364"/>
                    <a:pt x="320" y="364"/>
                    <a:pt x="320" y="364"/>
                  </a:cubicBezTo>
                  <a:cubicBezTo>
                    <a:pt x="321" y="365"/>
                    <a:pt x="321" y="365"/>
                    <a:pt x="321" y="366"/>
                  </a:cubicBezTo>
                  <a:cubicBezTo>
                    <a:pt x="320" y="367"/>
                    <a:pt x="320" y="368"/>
                    <a:pt x="319" y="369"/>
                  </a:cubicBezTo>
                  <a:cubicBezTo>
                    <a:pt x="318" y="370"/>
                    <a:pt x="317" y="371"/>
                    <a:pt x="316" y="372"/>
                  </a:cubicBezTo>
                  <a:cubicBezTo>
                    <a:pt x="316" y="373"/>
                    <a:pt x="316" y="374"/>
                    <a:pt x="317" y="374"/>
                  </a:cubicBezTo>
                  <a:cubicBezTo>
                    <a:pt x="318" y="374"/>
                    <a:pt x="319" y="374"/>
                    <a:pt x="320" y="375"/>
                  </a:cubicBezTo>
                  <a:cubicBezTo>
                    <a:pt x="320" y="377"/>
                    <a:pt x="318" y="377"/>
                    <a:pt x="317" y="377"/>
                  </a:cubicBezTo>
                  <a:cubicBezTo>
                    <a:pt x="317" y="377"/>
                    <a:pt x="317" y="378"/>
                    <a:pt x="316" y="378"/>
                  </a:cubicBezTo>
                  <a:cubicBezTo>
                    <a:pt x="315" y="378"/>
                    <a:pt x="314" y="380"/>
                    <a:pt x="314" y="381"/>
                  </a:cubicBezTo>
                  <a:cubicBezTo>
                    <a:pt x="314" y="382"/>
                    <a:pt x="314" y="383"/>
                    <a:pt x="314" y="384"/>
                  </a:cubicBezTo>
                  <a:cubicBezTo>
                    <a:pt x="314" y="385"/>
                    <a:pt x="314" y="386"/>
                    <a:pt x="313" y="387"/>
                  </a:cubicBezTo>
                  <a:close/>
                  <a:moveTo>
                    <a:pt x="314" y="507"/>
                  </a:moveTo>
                  <a:cubicBezTo>
                    <a:pt x="314" y="507"/>
                    <a:pt x="314" y="507"/>
                    <a:pt x="314" y="506"/>
                  </a:cubicBezTo>
                  <a:cubicBezTo>
                    <a:pt x="314" y="504"/>
                    <a:pt x="315" y="503"/>
                    <a:pt x="316" y="501"/>
                  </a:cubicBezTo>
                  <a:cubicBezTo>
                    <a:pt x="317" y="498"/>
                    <a:pt x="319" y="497"/>
                    <a:pt x="321" y="498"/>
                  </a:cubicBezTo>
                  <a:cubicBezTo>
                    <a:pt x="322" y="498"/>
                    <a:pt x="323" y="498"/>
                    <a:pt x="323" y="499"/>
                  </a:cubicBezTo>
                  <a:cubicBezTo>
                    <a:pt x="322" y="504"/>
                    <a:pt x="319" y="507"/>
                    <a:pt x="314" y="507"/>
                  </a:cubicBezTo>
                  <a:close/>
                  <a:moveTo>
                    <a:pt x="321" y="528"/>
                  </a:moveTo>
                  <a:cubicBezTo>
                    <a:pt x="320" y="527"/>
                    <a:pt x="319" y="527"/>
                    <a:pt x="319" y="526"/>
                  </a:cubicBezTo>
                  <a:cubicBezTo>
                    <a:pt x="319" y="524"/>
                    <a:pt x="321" y="523"/>
                    <a:pt x="322" y="523"/>
                  </a:cubicBezTo>
                  <a:cubicBezTo>
                    <a:pt x="323" y="523"/>
                    <a:pt x="324" y="524"/>
                    <a:pt x="324" y="525"/>
                  </a:cubicBezTo>
                  <a:cubicBezTo>
                    <a:pt x="324" y="527"/>
                    <a:pt x="323" y="528"/>
                    <a:pt x="321" y="528"/>
                  </a:cubicBezTo>
                  <a:close/>
                  <a:moveTo>
                    <a:pt x="328" y="595"/>
                  </a:moveTo>
                  <a:cubicBezTo>
                    <a:pt x="327" y="596"/>
                    <a:pt x="326" y="597"/>
                    <a:pt x="325" y="598"/>
                  </a:cubicBezTo>
                  <a:cubicBezTo>
                    <a:pt x="324" y="598"/>
                    <a:pt x="324" y="598"/>
                    <a:pt x="324" y="598"/>
                  </a:cubicBezTo>
                  <a:cubicBezTo>
                    <a:pt x="324" y="597"/>
                    <a:pt x="323" y="597"/>
                    <a:pt x="323" y="597"/>
                  </a:cubicBezTo>
                  <a:cubicBezTo>
                    <a:pt x="324" y="595"/>
                    <a:pt x="325" y="594"/>
                    <a:pt x="327" y="593"/>
                  </a:cubicBezTo>
                  <a:cubicBezTo>
                    <a:pt x="327" y="593"/>
                    <a:pt x="328" y="593"/>
                    <a:pt x="328" y="594"/>
                  </a:cubicBezTo>
                  <a:cubicBezTo>
                    <a:pt x="328" y="594"/>
                    <a:pt x="328" y="595"/>
                    <a:pt x="328" y="595"/>
                  </a:cubicBezTo>
                  <a:close/>
                  <a:moveTo>
                    <a:pt x="326" y="499"/>
                  </a:moveTo>
                  <a:cubicBezTo>
                    <a:pt x="325" y="499"/>
                    <a:pt x="324" y="498"/>
                    <a:pt x="324" y="498"/>
                  </a:cubicBezTo>
                  <a:cubicBezTo>
                    <a:pt x="324" y="496"/>
                    <a:pt x="325" y="494"/>
                    <a:pt x="326" y="494"/>
                  </a:cubicBezTo>
                  <a:cubicBezTo>
                    <a:pt x="327" y="494"/>
                    <a:pt x="328" y="495"/>
                    <a:pt x="328" y="497"/>
                  </a:cubicBezTo>
                  <a:cubicBezTo>
                    <a:pt x="329" y="498"/>
                    <a:pt x="327" y="499"/>
                    <a:pt x="326" y="499"/>
                  </a:cubicBezTo>
                  <a:close/>
                  <a:moveTo>
                    <a:pt x="327" y="459"/>
                  </a:moveTo>
                  <a:cubicBezTo>
                    <a:pt x="327" y="460"/>
                    <a:pt x="326" y="460"/>
                    <a:pt x="325" y="460"/>
                  </a:cubicBezTo>
                  <a:cubicBezTo>
                    <a:pt x="324" y="459"/>
                    <a:pt x="324" y="459"/>
                    <a:pt x="324" y="458"/>
                  </a:cubicBezTo>
                  <a:cubicBezTo>
                    <a:pt x="324" y="456"/>
                    <a:pt x="325" y="455"/>
                    <a:pt x="327" y="455"/>
                  </a:cubicBezTo>
                  <a:cubicBezTo>
                    <a:pt x="328" y="454"/>
                    <a:pt x="329" y="454"/>
                    <a:pt x="328" y="452"/>
                  </a:cubicBezTo>
                  <a:cubicBezTo>
                    <a:pt x="328" y="450"/>
                    <a:pt x="328" y="449"/>
                    <a:pt x="326" y="448"/>
                  </a:cubicBezTo>
                  <a:cubicBezTo>
                    <a:pt x="326" y="448"/>
                    <a:pt x="325" y="447"/>
                    <a:pt x="325" y="447"/>
                  </a:cubicBezTo>
                  <a:cubicBezTo>
                    <a:pt x="326" y="446"/>
                    <a:pt x="326" y="446"/>
                    <a:pt x="327" y="446"/>
                  </a:cubicBezTo>
                  <a:cubicBezTo>
                    <a:pt x="327" y="446"/>
                    <a:pt x="327" y="446"/>
                    <a:pt x="328" y="446"/>
                  </a:cubicBezTo>
                  <a:cubicBezTo>
                    <a:pt x="329" y="446"/>
                    <a:pt x="330" y="446"/>
                    <a:pt x="330" y="447"/>
                  </a:cubicBezTo>
                  <a:cubicBezTo>
                    <a:pt x="330" y="449"/>
                    <a:pt x="330" y="450"/>
                    <a:pt x="331" y="450"/>
                  </a:cubicBezTo>
                  <a:cubicBezTo>
                    <a:pt x="333" y="452"/>
                    <a:pt x="333" y="453"/>
                    <a:pt x="332" y="454"/>
                  </a:cubicBezTo>
                  <a:cubicBezTo>
                    <a:pt x="331" y="455"/>
                    <a:pt x="331" y="455"/>
                    <a:pt x="330" y="455"/>
                  </a:cubicBezTo>
                  <a:cubicBezTo>
                    <a:pt x="329" y="456"/>
                    <a:pt x="328" y="457"/>
                    <a:pt x="327" y="459"/>
                  </a:cubicBezTo>
                  <a:close/>
                  <a:moveTo>
                    <a:pt x="305" y="632"/>
                  </a:moveTo>
                  <a:cubicBezTo>
                    <a:pt x="305" y="632"/>
                    <a:pt x="304" y="632"/>
                    <a:pt x="304" y="632"/>
                  </a:cubicBezTo>
                  <a:cubicBezTo>
                    <a:pt x="303" y="633"/>
                    <a:pt x="302" y="632"/>
                    <a:pt x="302" y="631"/>
                  </a:cubicBezTo>
                  <a:cubicBezTo>
                    <a:pt x="303" y="629"/>
                    <a:pt x="303" y="628"/>
                    <a:pt x="305" y="626"/>
                  </a:cubicBezTo>
                  <a:cubicBezTo>
                    <a:pt x="305" y="626"/>
                    <a:pt x="305" y="625"/>
                    <a:pt x="306" y="625"/>
                  </a:cubicBezTo>
                  <a:cubicBezTo>
                    <a:pt x="307" y="625"/>
                    <a:pt x="307" y="626"/>
                    <a:pt x="307" y="627"/>
                  </a:cubicBezTo>
                  <a:cubicBezTo>
                    <a:pt x="307" y="627"/>
                    <a:pt x="308" y="628"/>
                    <a:pt x="308" y="628"/>
                  </a:cubicBezTo>
                  <a:cubicBezTo>
                    <a:pt x="308" y="628"/>
                    <a:pt x="309" y="628"/>
                    <a:pt x="309" y="627"/>
                  </a:cubicBezTo>
                  <a:cubicBezTo>
                    <a:pt x="309" y="624"/>
                    <a:pt x="310" y="624"/>
                    <a:pt x="314" y="625"/>
                  </a:cubicBezTo>
                  <a:cubicBezTo>
                    <a:pt x="316" y="626"/>
                    <a:pt x="316" y="626"/>
                    <a:pt x="316" y="625"/>
                  </a:cubicBezTo>
                  <a:cubicBezTo>
                    <a:pt x="317" y="623"/>
                    <a:pt x="319" y="622"/>
                    <a:pt x="318" y="619"/>
                  </a:cubicBezTo>
                  <a:cubicBezTo>
                    <a:pt x="318" y="619"/>
                    <a:pt x="318" y="618"/>
                    <a:pt x="319" y="618"/>
                  </a:cubicBezTo>
                  <a:cubicBezTo>
                    <a:pt x="319" y="617"/>
                    <a:pt x="320" y="616"/>
                    <a:pt x="321" y="616"/>
                  </a:cubicBezTo>
                  <a:cubicBezTo>
                    <a:pt x="322" y="616"/>
                    <a:pt x="323" y="618"/>
                    <a:pt x="323" y="619"/>
                  </a:cubicBezTo>
                  <a:cubicBezTo>
                    <a:pt x="322" y="622"/>
                    <a:pt x="325" y="625"/>
                    <a:pt x="326" y="627"/>
                  </a:cubicBezTo>
                  <a:cubicBezTo>
                    <a:pt x="326" y="628"/>
                    <a:pt x="327" y="628"/>
                    <a:pt x="327" y="627"/>
                  </a:cubicBezTo>
                  <a:cubicBezTo>
                    <a:pt x="328" y="626"/>
                    <a:pt x="329" y="625"/>
                    <a:pt x="330" y="624"/>
                  </a:cubicBezTo>
                  <a:cubicBezTo>
                    <a:pt x="330" y="622"/>
                    <a:pt x="330" y="621"/>
                    <a:pt x="329" y="619"/>
                  </a:cubicBezTo>
                  <a:cubicBezTo>
                    <a:pt x="328" y="617"/>
                    <a:pt x="328" y="617"/>
                    <a:pt x="330" y="615"/>
                  </a:cubicBezTo>
                  <a:cubicBezTo>
                    <a:pt x="331" y="614"/>
                    <a:pt x="331" y="614"/>
                    <a:pt x="332" y="613"/>
                  </a:cubicBezTo>
                  <a:cubicBezTo>
                    <a:pt x="333" y="613"/>
                    <a:pt x="334" y="612"/>
                    <a:pt x="334" y="611"/>
                  </a:cubicBezTo>
                  <a:cubicBezTo>
                    <a:pt x="336" y="608"/>
                    <a:pt x="336" y="607"/>
                    <a:pt x="333" y="605"/>
                  </a:cubicBezTo>
                  <a:cubicBezTo>
                    <a:pt x="332" y="604"/>
                    <a:pt x="331" y="603"/>
                    <a:pt x="330" y="602"/>
                  </a:cubicBezTo>
                  <a:cubicBezTo>
                    <a:pt x="330" y="602"/>
                    <a:pt x="330" y="602"/>
                    <a:pt x="330" y="601"/>
                  </a:cubicBezTo>
                  <a:cubicBezTo>
                    <a:pt x="330" y="601"/>
                    <a:pt x="331" y="601"/>
                    <a:pt x="331" y="601"/>
                  </a:cubicBezTo>
                  <a:cubicBezTo>
                    <a:pt x="332" y="601"/>
                    <a:pt x="333" y="601"/>
                    <a:pt x="335" y="602"/>
                  </a:cubicBezTo>
                  <a:cubicBezTo>
                    <a:pt x="335" y="602"/>
                    <a:pt x="336" y="602"/>
                    <a:pt x="336" y="603"/>
                  </a:cubicBezTo>
                  <a:cubicBezTo>
                    <a:pt x="336" y="605"/>
                    <a:pt x="337" y="606"/>
                    <a:pt x="338" y="607"/>
                  </a:cubicBezTo>
                  <a:cubicBezTo>
                    <a:pt x="339" y="607"/>
                    <a:pt x="339" y="609"/>
                    <a:pt x="339" y="610"/>
                  </a:cubicBezTo>
                  <a:cubicBezTo>
                    <a:pt x="338" y="611"/>
                    <a:pt x="338" y="613"/>
                    <a:pt x="337" y="614"/>
                  </a:cubicBezTo>
                  <a:cubicBezTo>
                    <a:pt x="336" y="616"/>
                    <a:pt x="336" y="617"/>
                    <a:pt x="337" y="618"/>
                  </a:cubicBezTo>
                  <a:cubicBezTo>
                    <a:pt x="338" y="620"/>
                    <a:pt x="338" y="621"/>
                    <a:pt x="338" y="623"/>
                  </a:cubicBezTo>
                  <a:cubicBezTo>
                    <a:pt x="338" y="623"/>
                    <a:pt x="338" y="624"/>
                    <a:pt x="339" y="625"/>
                  </a:cubicBezTo>
                  <a:cubicBezTo>
                    <a:pt x="340" y="626"/>
                    <a:pt x="339" y="628"/>
                    <a:pt x="338" y="629"/>
                  </a:cubicBezTo>
                  <a:cubicBezTo>
                    <a:pt x="338" y="629"/>
                    <a:pt x="337" y="629"/>
                    <a:pt x="337" y="630"/>
                  </a:cubicBezTo>
                  <a:cubicBezTo>
                    <a:pt x="337" y="630"/>
                    <a:pt x="337" y="631"/>
                    <a:pt x="337" y="632"/>
                  </a:cubicBezTo>
                  <a:cubicBezTo>
                    <a:pt x="338" y="632"/>
                    <a:pt x="339" y="631"/>
                    <a:pt x="339" y="631"/>
                  </a:cubicBezTo>
                  <a:cubicBezTo>
                    <a:pt x="339" y="630"/>
                    <a:pt x="340" y="629"/>
                    <a:pt x="340" y="629"/>
                  </a:cubicBezTo>
                  <a:cubicBezTo>
                    <a:pt x="339" y="627"/>
                    <a:pt x="340" y="625"/>
                    <a:pt x="342" y="623"/>
                  </a:cubicBezTo>
                  <a:cubicBezTo>
                    <a:pt x="342" y="623"/>
                    <a:pt x="342" y="623"/>
                    <a:pt x="342" y="622"/>
                  </a:cubicBezTo>
                  <a:cubicBezTo>
                    <a:pt x="343" y="620"/>
                    <a:pt x="346" y="620"/>
                    <a:pt x="348" y="621"/>
                  </a:cubicBezTo>
                  <a:cubicBezTo>
                    <a:pt x="349" y="622"/>
                    <a:pt x="349" y="622"/>
                    <a:pt x="348" y="623"/>
                  </a:cubicBezTo>
                  <a:cubicBezTo>
                    <a:pt x="347" y="624"/>
                    <a:pt x="346" y="628"/>
                    <a:pt x="345" y="629"/>
                  </a:cubicBezTo>
                  <a:cubicBezTo>
                    <a:pt x="345" y="629"/>
                    <a:pt x="345" y="630"/>
                    <a:pt x="345" y="630"/>
                  </a:cubicBezTo>
                  <a:cubicBezTo>
                    <a:pt x="344" y="631"/>
                    <a:pt x="345" y="632"/>
                    <a:pt x="346" y="632"/>
                  </a:cubicBezTo>
                  <a:cubicBezTo>
                    <a:pt x="347" y="633"/>
                    <a:pt x="347" y="632"/>
                    <a:pt x="348" y="631"/>
                  </a:cubicBezTo>
                  <a:cubicBezTo>
                    <a:pt x="348" y="631"/>
                    <a:pt x="348" y="630"/>
                    <a:pt x="348" y="630"/>
                  </a:cubicBezTo>
                  <a:cubicBezTo>
                    <a:pt x="349" y="629"/>
                    <a:pt x="349" y="629"/>
                    <a:pt x="350" y="630"/>
                  </a:cubicBezTo>
                  <a:cubicBezTo>
                    <a:pt x="351" y="630"/>
                    <a:pt x="351" y="631"/>
                    <a:pt x="350" y="631"/>
                  </a:cubicBezTo>
                  <a:cubicBezTo>
                    <a:pt x="350" y="632"/>
                    <a:pt x="350" y="633"/>
                    <a:pt x="349" y="633"/>
                  </a:cubicBezTo>
                  <a:cubicBezTo>
                    <a:pt x="348" y="635"/>
                    <a:pt x="348" y="637"/>
                    <a:pt x="348" y="639"/>
                  </a:cubicBezTo>
                  <a:cubicBezTo>
                    <a:pt x="347" y="640"/>
                    <a:pt x="346" y="642"/>
                    <a:pt x="345" y="643"/>
                  </a:cubicBezTo>
                  <a:cubicBezTo>
                    <a:pt x="344" y="644"/>
                    <a:pt x="342" y="645"/>
                    <a:pt x="341" y="646"/>
                  </a:cubicBezTo>
                  <a:cubicBezTo>
                    <a:pt x="339" y="646"/>
                    <a:pt x="339" y="647"/>
                    <a:pt x="339" y="649"/>
                  </a:cubicBezTo>
                  <a:cubicBezTo>
                    <a:pt x="339" y="650"/>
                    <a:pt x="338" y="652"/>
                    <a:pt x="338" y="653"/>
                  </a:cubicBezTo>
                  <a:cubicBezTo>
                    <a:pt x="339" y="652"/>
                    <a:pt x="339" y="651"/>
                    <a:pt x="340" y="650"/>
                  </a:cubicBezTo>
                  <a:cubicBezTo>
                    <a:pt x="340" y="649"/>
                    <a:pt x="341" y="648"/>
                    <a:pt x="342" y="647"/>
                  </a:cubicBezTo>
                  <a:cubicBezTo>
                    <a:pt x="343" y="647"/>
                    <a:pt x="344" y="647"/>
                    <a:pt x="344" y="648"/>
                  </a:cubicBezTo>
                  <a:cubicBezTo>
                    <a:pt x="345" y="649"/>
                    <a:pt x="345" y="650"/>
                    <a:pt x="344" y="650"/>
                  </a:cubicBezTo>
                  <a:cubicBezTo>
                    <a:pt x="343" y="652"/>
                    <a:pt x="341" y="653"/>
                    <a:pt x="340" y="655"/>
                  </a:cubicBezTo>
                  <a:cubicBezTo>
                    <a:pt x="339" y="656"/>
                    <a:pt x="338" y="655"/>
                    <a:pt x="338" y="654"/>
                  </a:cubicBezTo>
                  <a:cubicBezTo>
                    <a:pt x="336" y="654"/>
                    <a:pt x="336" y="657"/>
                    <a:pt x="334" y="657"/>
                  </a:cubicBezTo>
                  <a:cubicBezTo>
                    <a:pt x="332" y="656"/>
                    <a:pt x="332" y="654"/>
                    <a:pt x="330" y="653"/>
                  </a:cubicBezTo>
                  <a:cubicBezTo>
                    <a:pt x="329" y="652"/>
                    <a:pt x="328" y="651"/>
                    <a:pt x="327" y="650"/>
                  </a:cubicBezTo>
                  <a:cubicBezTo>
                    <a:pt x="327" y="650"/>
                    <a:pt x="327" y="649"/>
                    <a:pt x="327" y="649"/>
                  </a:cubicBezTo>
                  <a:cubicBezTo>
                    <a:pt x="328" y="648"/>
                    <a:pt x="328" y="648"/>
                    <a:pt x="328" y="648"/>
                  </a:cubicBezTo>
                  <a:cubicBezTo>
                    <a:pt x="330" y="648"/>
                    <a:pt x="332" y="648"/>
                    <a:pt x="333" y="649"/>
                  </a:cubicBezTo>
                  <a:cubicBezTo>
                    <a:pt x="333" y="650"/>
                    <a:pt x="334" y="650"/>
                    <a:pt x="334" y="650"/>
                  </a:cubicBezTo>
                  <a:cubicBezTo>
                    <a:pt x="334" y="650"/>
                    <a:pt x="334" y="649"/>
                    <a:pt x="335" y="649"/>
                  </a:cubicBezTo>
                  <a:cubicBezTo>
                    <a:pt x="335" y="648"/>
                    <a:pt x="334" y="648"/>
                    <a:pt x="334" y="648"/>
                  </a:cubicBezTo>
                  <a:cubicBezTo>
                    <a:pt x="332" y="647"/>
                    <a:pt x="330" y="646"/>
                    <a:pt x="328" y="645"/>
                  </a:cubicBezTo>
                  <a:cubicBezTo>
                    <a:pt x="328" y="645"/>
                    <a:pt x="329" y="646"/>
                    <a:pt x="328" y="646"/>
                  </a:cubicBezTo>
                  <a:cubicBezTo>
                    <a:pt x="328" y="647"/>
                    <a:pt x="328" y="647"/>
                    <a:pt x="327" y="647"/>
                  </a:cubicBezTo>
                  <a:cubicBezTo>
                    <a:pt x="326" y="647"/>
                    <a:pt x="325" y="646"/>
                    <a:pt x="324" y="645"/>
                  </a:cubicBezTo>
                  <a:cubicBezTo>
                    <a:pt x="323" y="643"/>
                    <a:pt x="322" y="642"/>
                    <a:pt x="320" y="641"/>
                  </a:cubicBezTo>
                  <a:cubicBezTo>
                    <a:pt x="317" y="640"/>
                    <a:pt x="317" y="640"/>
                    <a:pt x="315" y="642"/>
                  </a:cubicBezTo>
                  <a:cubicBezTo>
                    <a:pt x="314" y="643"/>
                    <a:pt x="313" y="643"/>
                    <a:pt x="313" y="643"/>
                  </a:cubicBezTo>
                  <a:cubicBezTo>
                    <a:pt x="312" y="642"/>
                    <a:pt x="311" y="642"/>
                    <a:pt x="311" y="641"/>
                  </a:cubicBezTo>
                  <a:cubicBezTo>
                    <a:pt x="310" y="641"/>
                    <a:pt x="309" y="640"/>
                    <a:pt x="310" y="639"/>
                  </a:cubicBezTo>
                  <a:cubicBezTo>
                    <a:pt x="310" y="638"/>
                    <a:pt x="310" y="636"/>
                    <a:pt x="309" y="636"/>
                  </a:cubicBezTo>
                  <a:cubicBezTo>
                    <a:pt x="307" y="636"/>
                    <a:pt x="307" y="634"/>
                    <a:pt x="307" y="632"/>
                  </a:cubicBezTo>
                  <a:cubicBezTo>
                    <a:pt x="307" y="631"/>
                    <a:pt x="306" y="631"/>
                    <a:pt x="305" y="632"/>
                  </a:cubicBezTo>
                  <a:close/>
                  <a:moveTo>
                    <a:pt x="320" y="644"/>
                  </a:moveTo>
                  <a:cubicBezTo>
                    <a:pt x="320" y="646"/>
                    <a:pt x="318" y="647"/>
                    <a:pt x="316" y="647"/>
                  </a:cubicBezTo>
                  <a:cubicBezTo>
                    <a:pt x="316" y="647"/>
                    <a:pt x="316" y="647"/>
                    <a:pt x="316" y="646"/>
                  </a:cubicBezTo>
                  <a:cubicBezTo>
                    <a:pt x="316" y="644"/>
                    <a:pt x="317" y="643"/>
                    <a:pt x="319" y="643"/>
                  </a:cubicBezTo>
                  <a:cubicBezTo>
                    <a:pt x="319" y="644"/>
                    <a:pt x="320" y="644"/>
                    <a:pt x="320" y="644"/>
                  </a:cubicBezTo>
                  <a:close/>
                  <a:moveTo>
                    <a:pt x="307" y="647"/>
                  </a:moveTo>
                  <a:cubicBezTo>
                    <a:pt x="306" y="648"/>
                    <a:pt x="306" y="649"/>
                    <a:pt x="304" y="650"/>
                  </a:cubicBezTo>
                  <a:cubicBezTo>
                    <a:pt x="304" y="650"/>
                    <a:pt x="303" y="650"/>
                    <a:pt x="303" y="650"/>
                  </a:cubicBezTo>
                  <a:cubicBezTo>
                    <a:pt x="302" y="650"/>
                    <a:pt x="302" y="649"/>
                    <a:pt x="303" y="649"/>
                  </a:cubicBezTo>
                  <a:cubicBezTo>
                    <a:pt x="303" y="647"/>
                    <a:pt x="303" y="646"/>
                    <a:pt x="303" y="644"/>
                  </a:cubicBezTo>
                  <a:cubicBezTo>
                    <a:pt x="303" y="643"/>
                    <a:pt x="304" y="642"/>
                    <a:pt x="305" y="642"/>
                  </a:cubicBezTo>
                  <a:cubicBezTo>
                    <a:pt x="306" y="641"/>
                    <a:pt x="306" y="641"/>
                    <a:pt x="307" y="641"/>
                  </a:cubicBezTo>
                  <a:cubicBezTo>
                    <a:pt x="308" y="642"/>
                    <a:pt x="308" y="642"/>
                    <a:pt x="308" y="643"/>
                  </a:cubicBezTo>
                  <a:cubicBezTo>
                    <a:pt x="308" y="645"/>
                    <a:pt x="308" y="646"/>
                    <a:pt x="307" y="647"/>
                  </a:cubicBezTo>
                  <a:close/>
                  <a:moveTo>
                    <a:pt x="309" y="1039"/>
                  </a:moveTo>
                  <a:cubicBezTo>
                    <a:pt x="308" y="1037"/>
                    <a:pt x="309" y="1035"/>
                    <a:pt x="310" y="1033"/>
                  </a:cubicBezTo>
                  <a:cubicBezTo>
                    <a:pt x="311" y="1033"/>
                    <a:pt x="312" y="1033"/>
                    <a:pt x="312" y="1034"/>
                  </a:cubicBezTo>
                  <a:cubicBezTo>
                    <a:pt x="313" y="1034"/>
                    <a:pt x="313" y="1035"/>
                    <a:pt x="313" y="1036"/>
                  </a:cubicBezTo>
                  <a:cubicBezTo>
                    <a:pt x="313" y="1037"/>
                    <a:pt x="313" y="1038"/>
                    <a:pt x="312" y="1039"/>
                  </a:cubicBezTo>
                  <a:cubicBezTo>
                    <a:pt x="311" y="1040"/>
                    <a:pt x="310" y="1040"/>
                    <a:pt x="309" y="1039"/>
                  </a:cubicBezTo>
                  <a:close/>
                  <a:moveTo>
                    <a:pt x="311" y="1051"/>
                  </a:moveTo>
                  <a:cubicBezTo>
                    <a:pt x="310" y="1051"/>
                    <a:pt x="309" y="1050"/>
                    <a:pt x="309" y="1049"/>
                  </a:cubicBezTo>
                  <a:cubicBezTo>
                    <a:pt x="309" y="1048"/>
                    <a:pt x="310" y="1047"/>
                    <a:pt x="310" y="1047"/>
                  </a:cubicBezTo>
                  <a:cubicBezTo>
                    <a:pt x="311" y="1046"/>
                    <a:pt x="312" y="1045"/>
                    <a:pt x="313" y="1046"/>
                  </a:cubicBezTo>
                  <a:cubicBezTo>
                    <a:pt x="314" y="1046"/>
                    <a:pt x="314" y="1047"/>
                    <a:pt x="314" y="1048"/>
                  </a:cubicBezTo>
                  <a:cubicBezTo>
                    <a:pt x="314" y="1049"/>
                    <a:pt x="313" y="1050"/>
                    <a:pt x="311" y="1051"/>
                  </a:cubicBezTo>
                  <a:close/>
                  <a:moveTo>
                    <a:pt x="316" y="1057"/>
                  </a:moveTo>
                  <a:cubicBezTo>
                    <a:pt x="315" y="1057"/>
                    <a:pt x="314" y="1056"/>
                    <a:pt x="314" y="1055"/>
                  </a:cubicBezTo>
                  <a:cubicBezTo>
                    <a:pt x="315" y="1054"/>
                    <a:pt x="315" y="1054"/>
                    <a:pt x="316" y="1054"/>
                  </a:cubicBezTo>
                  <a:cubicBezTo>
                    <a:pt x="317" y="1054"/>
                    <a:pt x="318" y="1054"/>
                    <a:pt x="318" y="1055"/>
                  </a:cubicBezTo>
                  <a:cubicBezTo>
                    <a:pt x="318" y="1056"/>
                    <a:pt x="317" y="1057"/>
                    <a:pt x="316" y="1057"/>
                  </a:cubicBezTo>
                  <a:close/>
                  <a:moveTo>
                    <a:pt x="324" y="680"/>
                  </a:moveTo>
                  <a:cubicBezTo>
                    <a:pt x="324" y="681"/>
                    <a:pt x="324" y="682"/>
                    <a:pt x="323" y="683"/>
                  </a:cubicBezTo>
                  <a:cubicBezTo>
                    <a:pt x="322" y="684"/>
                    <a:pt x="321" y="684"/>
                    <a:pt x="321" y="683"/>
                  </a:cubicBezTo>
                  <a:cubicBezTo>
                    <a:pt x="321" y="682"/>
                    <a:pt x="320" y="681"/>
                    <a:pt x="320" y="680"/>
                  </a:cubicBezTo>
                  <a:cubicBezTo>
                    <a:pt x="320" y="680"/>
                    <a:pt x="319" y="679"/>
                    <a:pt x="319" y="679"/>
                  </a:cubicBezTo>
                  <a:cubicBezTo>
                    <a:pt x="318" y="679"/>
                    <a:pt x="318" y="680"/>
                    <a:pt x="318" y="680"/>
                  </a:cubicBezTo>
                  <a:cubicBezTo>
                    <a:pt x="317" y="681"/>
                    <a:pt x="317" y="682"/>
                    <a:pt x="315" y="683"/>
                  </a:cubicBezTo>
                  <a:cubicBezTo>
                    <a:pt x="315" y="684"/>
                    <a:pt x="314" y="684"/>
                    <a:pt x="314" y="683"/>
                  </a:cubicBezTo>
                  <a:cubicBezTo>
                    <a:pt x="313" y="682"/>
                    <a:pt x="313" y="682"/>
                    <a:pt x="312" y="682"/>
                  </a:cubicBezTo>
                  <a:cubicBezTo>
                    <a:pt x="310" y="681"/>
                    <a:pt x="310" y="680"/>
                    <a:pt x="311" y="678"/>
                  </a:cubicBezTo>
                  <a:cubicBezTo>
                    <a:pt x="311" y="677"/>
                    <a:pt x="311" y="677"/>
                    <a:pt x="313" y="676"/>
                  </a:cubicBezTo>
                  <a:cubicBezTo>
                    <a:pt x="314" y="676"/>
                    <a:pt x="315" y="676"/>
                    <a:pt x="314" y="675"/>
                  </a:cubicBezTo>
                  <a:cubicBezTo>
                    <a:pt x="314" y="674"/>
                    <a:pt x="313" y="673"/>
                    <a:pt x="313" y="672"/>
                  </a:cubicBezTo>
                  <a:cubicBezTo>
                    <a:pt x="312" y="670"/>
                    <a:pt x="313" y="668"/>
                    <a:pt x="315" y="668"/>
                  </a:cubicBezTo>
                  <a:cubicBezTo>
                    <a:pt x="316" y="668"/>
                    <a:pt x="316" y="669"/>
                    <a:pt x="316" y="669"/>
                  </a:cubicBezTo>
                  <a:cubicBezTo>
                    <a:pt x="317" y="670"/>
                    <a:pt x="317" y="671"/>
                    <a:pt x="319" y="672"/>
                  </a:cubicBezTo>
                  <a:cubicBezTo>
                    <a:pt x="319" y="671"/>
                    <a:pt x="319" y="671"/>
                    <a:pt x="319" y="670"/>
                  </a:cubicBezTo>
                  <a:cubicBezTo>
                    <a:pt x="319" y="669"/>
                    <a:pt x="319" y="668"/>
                    <a:pt x="320" y="667"/>
                  </a:cubicBezTo>
                  <a:cubicBezTo>
                    <a:pt x="322" y="665"/>
                    <a:pt x="322" y="665"/>
                    <a:pt x="320" y="662"/>
                  </a:cubicBezTo>
                  <a:cubicBezTo>
                    <a:pt x="319" y="662"/>
                    <a:pt x="318" y="661"/>
                    <a:pt x="318" y="660"/>
                  </a:cubicBezTo>
                  <a:cubicBezTo>
                    <a:pt x="318" y="659"/>
                    <a:pt x="318" y="658"/>
                    <a:pt x="319" y="658"/>
                  </a:cubicBezTo>
                  <a:cubicBezTo>
                    <a:pt x="320" y="657"/>
                    <a:pt x="320" y="658"/>
                    <a:pt x="321" y="658"/>
                  </a:cubicBezTo>
                  <a:cubicBezTo>
                    <a:pt x="323" y="659"/>
                    <a:pt x="323" y="661"/>
                    <a:pt x="323" y="663"/>
                  </a:cubicBezTo>
                  <a:cubicBezTo>
                    <a:pt x="321" y="666"/>
                    <a:pt x="324" y="669"/>
                    <a:pt x="324" y="672"/>
                  </a:cubicBezTo>
                  <a:cubicBezTo>
                    <a:pt x="325" y="672"/>
                    <a:pt x="325" y="672"/>
                    <a:pt x="326" y="673"/>
                  </a:cubicBezTo>
                  <a:cubicBezTo>
                    <a:pt x="327" y="673"/>
                    <a:pt x="328" y="674"/>
                    <a:pt x="329" y="675"/>
                  </a:cubicBezTo>
                  <a:cubicBezTo>
                    <a:pt x="329" y="676"/>
                    <a:pt x="329" y="677"/>
                    <a:pt x="327" y="677"/>
                  </a:cubicBezTo>
                  <a:cubicBezTo>
                    <a:pt x="327" y="678"/>
                    <a:pt x="326" y="678"/>
                    <a:pt x="326" y="678"/>
                  </a:cubicBezTo>
                  <a:cubicBezTo>
                    <a:pt x="325" y="678"/>
                    <a:pt x="324" y="679"/>
                    <a:pt x="324" y="680"/>
                  </a:cubicBezTo>
                  <a:close/>
                  <a:moveTo>
                    <a:pt x="329" y="1054"/>
                  </a:moveTo>
                  <a:cubicBezTo>
                    <a:pt x="328" y="1054"/>
                    <a:pt x="327" y="1053"/>
                    <a:pt x="327" y="1052"/>
                  </a:cubicBezTo>
                  <a:cubicBezTo>
                    <a:pt x="327" y="1051"/>
                    <a:pt x="328" y="1050"/>
                    <a:pt x="329" y="1050"/>
                  </a:cubicBezTo>
                  <a:cubicBezTo>
                    <a:pt x="330" y="1050"/>
                    <a:pt x="331" y="1051"/>
                    <a:pt x="331" y="1052"/>
                  </a:cubicBezTo>
                  <a:cubicBezTo>
                    <a:pt x="331" y="1053"/>
                    <a:pt x="330" y="1054"/>
                    <a:pt x="329" y="1054"/>
                  </a:cubicBezTo>
                  <a:close/>
                  <a:moveTo>
                    <a:pt x="334" y="1022"/>
                  </a:moveTo>
                  <a:cubicBezTo>
                    <a:pt x="333" y="1024"/>
                    <a:pt x="331" y="1025"/>
                    <a:pt x="329" y="1026"/>
                  </a:cubicBezTo>
                  <a:cubicBezTo>
                    <a:pt x="328" y="1027"/>
                    <a:pt x="327" y="1026"/>
                    <a:pt x="327" y="1025"/>
                  </a:cubicBezTo>
                  <a:cubicBezTo>
                    <a:pt x="326" y="1024"/>
                    <a:pt x="326" y="1023"/>
                    <a:pt x="327" y="1023"/>
                  </a:cubicBezTo>
                  <a:cubicBezTo>
                    <a:pt x="329" y="1022"/>
                    <a:pt x="331" y="1021"/>
                    <a:pt x="332" y="1020"/>
                  </a:cubicBezTo>
                  <a:cubicBezTo>
                    <a:pt x="332" y="1019"/>
                    <a:pt x="333" y="1019"/>
                    <a:pt x="334" y="1020"/>
                  </a:cubicBezTo>
                  <a:cubicBezTo>
                    <a:pt x="334" y="1020"/>
                    <a:pt x="334" y="1020"/>
                    <a:pt x="335" y="1021"/>
                  </a:cubicBezTo>
                  <a:cubicBezTo>
                    <a:pt x="334" y="1021"/>
                    <a:pt x="334" y="1022"/>
                    <a:pt x="334" y="1022"/>
                  </a:cubicBezTo>
                  <a:close/>
                  <a:moveTo>
                    <a:pt x="335" y="1006"/>
                  </a:moveTo>
                  <a:cubicBezTo>
                    <a:pt x="334" y="1007"/>
                    <a:pt x="333" y="1007"/>
                    <a:pt x="332" y="1007"/>
                  </a:cubicBezTo>
                  <a:cubicBezTo>
                    <a:pt x="332" y="1006"/>
                    <a:pt x="331" y="1006"/>
                    <a:pt x="332" y="1005"/>
                  </a:cubicBezTo>
                  <a:cubicBezTo>
                    <a:pt x="332" y="1004"/>
                    <a:pt x="333" y="1003"/>
                    <a:pt x="334" y="1003"/>
                  </a:cubicBezTo>
                  <a:cubicBezTo>
                    <a:pt x="335" y="1003"/>
                    <a:pt x="335" y="1004"/>
                    <a:pt x="336" y="1004"/>
                  </a:cubicBezTo>
                  <a:cubicBezTo>
                    <a:pt x="336" y="1005"/>
                    <a:pt x="336" y="1006"/>
                    <a:pt x="335" y="1006"/>
                  </a:cubicBezTo>
                  <a:close/>
                  <a:moveTo>
                    <a:pt x="337" y="718"/>
                  </a:moveTo>
                  <a:cubicBezTo>
                    <a:pt x="335" y="719"/>
                    <a:pt x="335" y="718"/>
                    <a:pt x="334" y="717"/>
                  </a:cubicBezTo>
                  <a:cubicBezTo>
                    <a:pt x="333" y="715"/>
                    <a:pt x="331" y="714"/>
                    <a:pt x="332" y="711"/>
                  </a:cubicBezTo>
                  <a:cubicBezTo>
                    <a:pt x="332" y="711"/>
                    <a:pt x="331" y="710"/>
                    <a:pt x="331" y="710"/>
                  </a:cubicBezTo>
                  <a:cubicBezTo>
                    <a:pt x="328" y="708"/>
                    <a:pt x="328" y="708"/>
                    <a:pt x="329" y="705"/>
                  </a:cubicBezTo>
                  <a:cubicBezTo>
                    <a:pt x="329" y="704"/>
                    <a:pt x="329" y="703"/>
                    <a:pt x="330" y="702"/>
                  </a:cubicBezTo>
                  <a:cubicBezTo>
                    <a:pt x="331" y="702"/>
                    <a:pt x="331" y="702"/>
                    <a:pt x="331" y="702"/>
                  </a:cubicBezTo>
                  <a:cubicBezTo>
                    <a:pt x="332" y="703"/>
                    <a:pt x="332" y="703"/>
                    <a:pt x="332" y="704"/>
                  </a:cubicBezTo>
                  <a:cubicBezTo>
                    <a:pt x="333" y="705"/>
                    <a:pt x="333" y="706"/>
                    <a:pt x="334" y="706"/>
                  </a:cubicBezTo>
                  <a:cubicBezTo>
                    <a:pt x="336" y="706"/>
                    <a:pt x="339" y="706"/>
                    <a:pt x="340" y="704"/>
                  </a:cubicBezTo>
                  <a:cubicBezTo>
                    <a:pt x="340" y="703"/>
                    <a:pt x="340" y="702"/>
                    <a:pt x="340" y="702"/>
                  </a:cubicBezTo>
                  <a:cubicBezTo>
                    <a:pt x="341" y="701"/>
                    <a:pt x="342" y="701"/>
                    <a:pt x="342" y="701"/>
                  </a:cubicBezTo>
                  <a:cubicBezTo>
                    <a:pt x="343" y="702"/>
                    <a:pt x="343" y="703"/>
                    <a:pt x="343" y="703"/>
                  </a:cubicBezTo>
                  <a:cubicBezTo>
                    <a:pt x="342" y="704"/>
                    <a:pt x="341" y="705"/>
                    <a:pt x="341" y="706"/>
                  </a:cubicBezTo>
                  <a:cubicBezTo>
                    <a:pt x="340" y="707"/>
                    <a:pt x="339" y="707"/>
                    <a:pt x="338" y="708"/>
                  </a:cubicBezTo>
                  <a:cubicBezTo>
                    <a:pt x="338" y="709"/>
                    <a:pt x="338" y="709"/>
                    <a:pt x="339" y="709"/>
                  </a:cubicBezTo>
                  <a:cubicBezTo>
                    <a:pt x="341" y="712"/>
                    <a:pt x="341" y="714"/>
                    <a:pt x="339" y="716"/>
                  </a:cubicBezTo>
                  <a:cubicBezTo>
                    <a:pt x="338" y="717"/>
                    <a:pt x="338" y="717"/>
                    <a:pt x="337" y="718"/>
                  </a:cubicBezTo>
                  <a:close/>
                  <a:moveTo>
                    <a:pt x="352" y="1049"/>
                  </a:moveTo>
                  <a:cubicBezTo>
                    <a:pt x="351" y="1049"/>
                    <a:pt x="351" y="1049"/>
                    <a:pt x="350" y="1049"/>
                  </a:cubicBezTo>
                  <a:cubicBezTo>
                    <a:pt x="349" y="1049"/>
                    <a:pt x="348" y="1048"/>
                    <a:pt x="347" y="1047"/>
                  </a:cubicBezTo>
                  <a:cubicBezTo>
                    <a:pt x="346" y="1045"/>
                    <a:pt x="346" y="1045"/>
                    <a:pt x="343" y="1046"/>
                  </a:cubicBezTo>
                  <a:cubicBezTo>
                    <a:pt x="342" y="1046"/>
                    <a:pt x="342" y="1046"/>
                    <a:pt x="341" y="1046"/>
                  </a:cubicBezTo>
                  <a:cubicBezTo>
                    <a:pt x="339" y="1045"/>
                    <a:pt x="338" y="1043"/>
                    <a:pt x="339" y="1042"/>
                  </a:cubicBezTo>
                  <a:cubicBezTo>
                    <a:pt x="340" y="1041"/>
                    <a:pt x="341" y="1040"/>
                    <a:pt x="341" y="1039"/>
                  </a:cubicBezTo>
                  <a:cubicBezTo>
                    <a:pt x="343" y="1038"/>
                    <a:pt x="343" y="1038"/>
                    <a:pt x="341" y="1036"/>
                  </a:cubicBezTo>
                  <a:cubicBezTo>
                    <a:pt x="340" y="1035"/>
                    <a:pt x="340" y="1035"/>
                    <a:pt x="341" y="1034"/>
                  </a:cubicBezTo>
                  <a:cubicBezTo>
                    <a:pt x="342" y="1033"/>
                    <a:pt x="344" y="1033"/>
                    <a:pt x="345" y="1032"/>
                  </a:cubicBezTo>
                  <a:cubicBezTo>
                    <a:pt x="346" y="1031"/>
                    <a:pt x="347" y="1032"/>
                    <a:pt x="347" y="1034"/>
                  </a:cubicBezTo>
                  <a:cubicBezTo>
                    <a:pt x="346" y="1035"/>
                    <a:pt x="347" y="1037"/>
                    <a:pt x="348" y="1038"/>
                  </a:cubicBezTo>
                  <a:cubicBezTo>
                    <a:pt x="349" y="1038"/>
                    <a:pt x="349" y="1039"/>
                    <a:pt x="348" y="1040"/>
                  </a:cubicBezTo>
                  <a:cubicBezTo>
                    <a:pt x="348" y="1042"/>
                    <a:pt x="348" y="1043"/>
                    <a:pt x="350" y="1042"/>
                  </a:cubicBezTo>
                  <a:cubicBezTo>
                    <a:pt x="351" y="1042"/>
                    <a:pt x="352" y="1042"/>
                    <a:pt x="352" y="1043"/>
                  </a:cubicBezTo>
                  <a:cubicBezTo>
                    <a:pt x="352" y="1044"/>
                    <a:pt x="353" y="1045"/>
                    <a:pt x="353" y="1046"/>
                  </a:cubicBezTo>
                  <a:cubicBezTo>
                    <a:pt x="354" y="1047"/>
                    <a:pt x="353" y="1048"/>
                    <a:pt x="352" y="1049"/>
                  </a:cubicBezTo>
                  <a:close/>
                  <a:moveTo>
                    <a:pt x="356" y="609"/>
                  </a:moveTo>
                  <a:cubicBezTo>
                    <a:pt x="355" y="608"/>
                    <a:pt x="353" y="608"/>
                    <a:pt x="352" y="608"/>
                  </a:cubicBezTo>
                  <a:cubicBezTo>
                    <a:pt x="352" y="607"/>
                    <a:pt x="352" y="606"/>
                    <a:pt x="353" y="606"/>
                  </a:cubicBezTo>
                  <a:cubicBezTo>
                    <a:pt x="355" y="605"/>
                    <a:pt x="357" y="605"/>
                    <a:pt x="358" y="604"/>
                  </a:cubicBezTo>
                  <a:cubicBezTo>
                    <a:pt x="359" y="604"/>
                    <a:pt x="359" y="604"/>
                    <a:pt x="359" y="603"/>
                  </a:cubicBezTo>
                  <a:cubicBezTo>
                    <a:pt x="359" y="603"/>
                    <a:pt x="359" y="603"/>
                    <a:pt x="358" y="603"/>
                  </a:cubicBezTo>
                  <a:cubicBezTo>
                    <a:pt x="358" y="602"/>
                    <a:pt x="356" y="602"/>
                    <a:pt x="355" y="602"/>
                  </a:cubicBezTo>
                  <a:cubicBezTo>
                    <a:pt x="353" y="601"/>
                    <a:pt x="352" y="600"/>
                    <a:pt x="351" y="598"/>
                  </a:cubicBezTo>
                  <a:cubicBezTo>
                    <a:pt x="350" y="597"/>
                    <a:pt x="351" y="595"/>
                    <a:pt x="353" y="595"/>
                  </a:cubicBezTo>
                  <a:cubicBezTo>
                    <a:pt x="354" y="595"/>
                    <a:pt x="355" y="595"/>
                    <a:pt x="356" y="596"/>
                  </a:cubicBezTo>
                  <a:cubicBezTo>
                    <a:pt x="357" y="597"/>
                    <a:pt x="357" y="598"/>
                    <a:pt x="357" y="599"/>
                  </a:cubicBezTo>
                  <a:cubicBezTo>
                    <a:pt x="358" y="600"/>
                    <a:pt x="359" y="599"/>
                    <a:pt x="359" y="599"/>
                  </a:cubicBezTo>
                  <a:cubicBezTo>
                    <a:pt x="360" y="598"/>
                    <a:pt x="360" y="598"/>
                    <a:pt x="360" y="597"/>
                  </a:cubicBezTo>
                  <a:cubicBezTo>
                    <a:pt x="360" y="597"/>
                    <a:pt x="359" y="596"/>
                    <a:pt x="359" y="596"/>
                  </a:cubicBezTo>
                  <a:cubicBezTo>
                    <a:pt x="358" y="595"/>
                    <a:pt x="358" y="593"/>
                    <a:pt x="359" y="592"/>
                  </a:cubicBezTo>
                  <a:cubicBezTo>
                    <a:pt x="361" y="589"/>
                    <a:pt x="362" y="588"/>
                    <a:pt x="364" y="592"/>
                  </a:cubicBezTo>
                  <a:cubicBezTo>
                    <a:pt x="365" y="593"/>
                    <a:pt x="367" y="594"/>
                    <a:pt x="368" y="594"/>
                  </a:cubicBezTo>
                  <a:cubicBezTo>
                    <a:pt x="368" y="593"/>
                    <a:pt x="368" y="593"/>
                    <a:pt x="368" y="593"/>
                  </a:cubicBezTo>
                  <a:cubicBezTo>
                    <a:pt x="366" y="592"/>
                    <a:pt x="365" y="591"/>
                    <a:pt x="365" y="589"/>
                  </a:cubicBezTo>
                  <a:cubicBezTo>
                    <a:pt x="364" y="588"/>
                    <a:pt x="364" y="587"/>
                    <a:pt x="363" y="586"/>
                  </a:cubicBezTo>
                  <a:cubicBezTo>
                    <a:pt x="363" y="586"/>
                    <a:pt x="363" y="585"/>
                    <a:pt x="364" y="585"/>
                  </a:cubicBezTo>
                  <a:cubicBezTo>
                    <a:pt x="364" y="585"/>
                    <a:pt x="365" y="585"/>
                    <a:pt x="365" y="585"/>
                  </a:cubicBezTo>
                  <a:cubicBezTo>
                    <a:pt x="366" y="585"/>
                    <a:pt x="366" y="586"/>
                    <a:pt x="367" y="586"/>
                  </a:cubicBezTo>
                  <a:cubicBezTo>
                    <a:pt x="368" y="588"/>
                    <a:pt x="370" y="588"/>
                    <a:pt x="372" y="586"/>
                  </a:cubicBezTo>
                  <a:cubicBezTo>
                    <a:pt x="373" y="585"/>
                    <a:pt x="374" y="584"/>
                    <a:pt x="375" y="583"/>
                  </a:cubicBezTo>
                  <a:cubicBezTo>
                    <a:pt x="376" y="582"/>
                    <a:pt x="376" y="580"/>
                    <a:pt x="377" y="578"/>
                  </a:cubicBezTo>
                  <a:cubicBezTo>
                    <a:pt x="377" y="578"/>
                    <a:pt x="377" y="578"/>
                    <a:pt x="377" y="578"/>
                  </a:cubicBezTo>
                  <a:cubicBezTo>
                    <a:pt x="378" y="578"/>
                    <a:pt x="378" y="578"/>
                    <a:pt x="378" y="578"/>
                  </a:cubicBezTo>
                  <a:cubicBezTo>
                    <a:pt x="379" y="580"/>
                    <a:pt x="379" y="582"/>
                    <a:pt x="378" y="584"/>
                  </a:cubicBezTo>
                  <a:cubicBezTo>
                    <a:pt x="378" y="584"/>
                    <a:pt x="377" y="584"/>
                    <a:pt x="376" y="584"/>
                  </a:cubicBezTo>
                  <a:cubicBezTo>
                    <a:pt x="376" y="585"/>
                    <a:pt x="376" y="586"/>
                    <a:pt x="377" y="586"/>
                  </a:cubicBezTo>
                  <a:cubicBezTo>
                    <a:pt x="378" y="588"/>
                    <a:pt x="378" y="588"/>
                    <a:pt x="379" y="587"/>
                  </a:cubicBezTo>
                  <a:cubicBezTo>
                    <a:pt x="380" y="587"/>
                    <a:pt x="380" y="586"/>
                    <a:pt x="381" y="586"/>
                  </a:cubicBezTo>
                  <a:cubicBezTo>
                    <a:pt x="381" y="586"/>
                    <a:pt x="382" y="586"/>
                    <a:pt x="382" y="586"/>
                  </a:cubicBezTo>
                  <a:cubicBezTo>
                    <a:pt x="382" y="587"/>
                    <a:pt x="382" y="587"/>
                    <a:pt x="382" y="588"/>
                  </a:cubicBezTo>
                  <a:cubicBezTo>
                    <a:pt x="382" y="588"/>
                    <a:pt x="382" y="589"/>
                    <a:pt x="382" y="589"/>
                  </a:cubicBezTo>
                  <a:cubicBezTo>
                    <a:pt x="381" y="590"/>
                    <a:pt x="381" y="591"/>
                    <a:pt x="381" y="592"/>
                  </a:cubicBezTo>
                  <a:cubicBezTo>
                    <a:pt x="382" y="593"/>
                    <a:pt x="382" y="592"/>
                    <a:pt x="382" y="592"/>
                  </a:cubicBezTo>
                  <a:cubicBezTo>
                    <a:pt x="383" y="591"/>
                    <a:pt x="383" y="590"/>
                    <a:pt x="384" y="589"/>
                  </a:cubicBezTo>
                  <a:cubicBezTo>
                    <a:pt x="384" y="589"/>
                    <a:pt x="385" y="588"/>
                    <a:pt x="386" y="588"/>
                  </a:cubicBezTo>
                  <a:cubicBezTo>
                    <a:pt x="386" y="589"/>
                    <a:pt x="386" y="589"/>
                    <a:pt x="387" y="590"/>
                  </a:cubicBezTo>
                  <a:cubicBezTo>
                    <a:pt x="387" y="590"/>
                    <a:pt x="387" y="590"/>
                    <a:pt x="387" y="591"/>
                  </a:cubicBezTo>
                  <a:cubicBezTo>
                    <a:pt x="387" y="593"/>
                    <a:pt x="387" y="594"/>
                    <a:pt x="389" y="594"/>
                  </a:cubicBezTo>
                  <a:cubicBezTo>
                    <a:pt x="390" y="594"/>
                    <a:pt x="390" y="594"/>
                    <a:pt x="390" y="595"/>
                  </a:cubicBezTo>
                  <a:cubicBezTo>
                    <a:pt x="391" y="595"/>
                    <a:pt x="391" y="596"/>
                    <a:pt x="391" y="596"/>
                  </a:cubicBezTo>
                  <a:cubicBezTo>
                    <a:pt x="391" y="597"/>
                    <a:pt x="391" y="598"/>
                    <a:pt x="390" y="598"/>
                  </a:cubicBezTo>
                  <a:cubicBezTo>
                    <a:pt x="389" y="598"/>
                    <a:pt x="388" y="599"/>
                    <a:pt x="387" y="600"/>
                  </a:cubicBezTo>
                  <a:cubicBezTo>
                    <a:pt x="387" y="601"/>
                    <a:pt x="385" y="602"/>
                    <a:pt x="384" y="601"/>
                  </a:cubicBezTo>
                  <a:cubicBezTo>
                    <a:pt x="381" y="601"/>
                    <a:pt x="380" y="603"/>
                    <a:pt x="378" y="605"/>
                  </a:cubicBezTo>
                  <a:cubicBezTo>
                    <a:pt x="378" y="605"/>
                    <a:pt x="378" y="606"/>
                    <a:pt x="379" y="607"/>
                  </a:cubicBezTo>
                  <a:cubicBezTo>
                    <a:pt x="379" y="607"/>
                    <a:pt x="380" y="607"/>
                    <a:pt x="381" y="608"/>
                  </a:cubicBezTo>
                  <a:cubicBezTo>
                    <a:pt x="381" y="608"/>
                    <a:pt x="381" y="608"/>
                    <a:pt x="381" y="609"/>
                  </a:cubicBezTo>
                  <a:cubicBezTo>
                    <a:pt x="381" y="609"/>
                    <a:pt x="381" y="610"/>
                    <a:pt x="380" y="610"/>
                  </a:cubicBezTo>
                  <a:cubicBezTo>
                    <a:pt x="380" y="610"/>
                    <a:pt x="380" y="610"/>
                    <a:pt x="379" y="610"/>
                  </a:cubicBezTo>
                  <a:cubicBezTo>
                    <a:pt x="377" y="609"/>
                    <a:pt x="376" y="609"/>
                    <a:pt x="375" y="611"/>
                  </a:cubicBezTo>
                  <a:cubicBezTo>
                    <a:pt x="375" y="612"/>
                    <a:pt x="375" y="612"/>
                    <a:pt x="375" y="612"/>
                  </a:cubicBezTo>
                  <a:cubicBezTo>
                    <a:pt x="374" y="612"/>
                    <a:pt x="373" y="612"/>
                    <a:pt x="372" y="612"/>
                  </a:cubicBezTo>
                  <a:cubicBezTo>
                    <a:pt x="372" y="611"/>
                    <a:pt x="371" y="610"/>
                    <a:pt x="371" y="610"/>
                  </a:cubicBezTo>
                  <a:cubicBezTo>
                    <a:pt x="370" y="609"/>
                    <a:pt x="369" y="608"/>
                    <a:pt x="368" y="609"/>
                  </a:cubicBezTo>
                  <a:cubicBezTo>
                    <a:pt x="368" y="610"/>
                    <a:pt x="368" y="610"/>
                    <a:pt x="367" y="610"/>
                  </a:cubicBezTo>
                  <a:cubicBezTo>
                    <a:pt x="366" y="611"/>
                    <a:pt x="365" y="610"/>
                    <a:pt x="365" y="609"/>
                  </a:cubicBezTo>
                  <a:cubicBezTo>
                    <a:pt x="365" y="609"/>
                    <a:pt x="365" y="608"/>
                    <a:pt x="365" y="608"/>
                  </a:cubicBezTo>
                  <a:cubicBezTo>
                    <a:pt x="365" y="607"/>
                    <a:pt x="364" y="606"/>
                    <a:pt x="363" y="606"/>
                  </a:cubicBezTo>
                  <a:cubicBezTo>
                    <a:pt x="362" y="606"/>
                    <a:pt x="360" y="607"/>
                    <a:pt x="359" y="608"/>
                  </a:cubicBezTo>
                  <a:cubicBezTo>
                    <a:pt x="359" y="610"/>
                    <a:pt x="358" y="610"/>
                    <a:pt x="356" y="609"/>
                  </a:cubicBezTo>
                  <a:close/>
                  <a:moveTo>
                    <a:pt x="384" y="900"/>
                  </a:moveTo>
                  <a:cubicBezTo>
                    <a:pt x="383" y="899"/>
                    <a:pt x="382" y="899"/>
                    <a:pt x="382" y="898"/>
                  </a:cubicBezTo>
                  <a:cubicBezTo>
                    <a:pt x="382" y="896"/>
                    <a:pt x="383" y="895"/>
                    <a:pt x="383" y="894"/>
                  </a:cubicBezTo>
                  <a:cubicBezTo>
                    <a:pt x="384" y="894"/>
                    <a:pt x="385" y="894"/>
                    <a:pt x="385" y="895"/>
                  </a:cubicBezTo>
                  <a:cubicBezTo>
                    <a:pt x="386" y="896"/>
                    <a:pt x="386" y="896"/>
                    <a:pt x="386" y="897"/>
                  </a:cubicBezTo>
                  <a:cubicBezTo>
                    <a:pt x="386" y="899"/>
                    <a:pt x="385" y="900"/>
                    <a:pt x="384" y="900"/>
                  </a:cubicBezTo>
                  <a:close/>
                  <a:moveTo>
                    <a:pt x="385" y="1036"/>
                  </a:moveTo>
                  <a:cubicBezTo>
                    <a:pt x="385" y="1037"/>
                    <a:pt x="384" y="1037"/>
                    <a:pt x="383" y="1038"/>
                  </a:cubicBezTo>
                  <a:cubicBezTo>
                    <a:pt x="382" y="1038"/>
                    <a:pt x="381" y="1037"/>
                    <a:pt x="380" y="1037"/>
                  </a:cubicBezTo>
                  <a:cubicBezTo>
                    <a:pt x="380" y="1036"/>
                    <a:pt x="382" y="1034"/>
                    <a:pt x="383" y="1034"/>
                  </a:cubicBezTo>
                  <a:cubicBezTo>
                    <a:pt x="384" y="1034"/>
                    <a:pt x="384" y="1035"/>
                    <a:pt x="385" y="1036"/>
                  </a:cubicBezTo>
                  <a:close/>
                  <a:moveTo>
                    <a:pt x="363" y="918"/>
                  </a:moveTo>
                  <a:cubicBezTo>
                    <a:pt x="363" y="917"/>
                    <a:pt x="364" y="917"/>
                    <a:pt x="364" y="917"/>
                  </a:cubicBezTo>
                  <a:cubicBezTo>
                    <a:pt x="365" y="917"/>
                    <a:pt x="365" y="917"/>
                    <a:pt x="365" y="917"/>
                  </a:cubicBezTo>
                  <a:cubicBezTo>
                    <a:pt x="367" y="919"/>
                    <a:pt x="368" y="920"/>
                    <a:pt x="369" y="921"/>
                  </a:cubicBezTo>
                  <a:cubicBezTo>
                    <a:pt x="371" y="922"/>
                    <a:pt x="371" y="925"/>
                    <a:pt x="369" y="926"/>
                  </a:cubicBezTo>
                  <a:cubicBezTo>
                    <a:pt x="368" y="926"/>
                    <a:pt x="368" y="926"/>
                    <a:pt x="367" y="925"/>
                  </a:cubicBezTo>
                  <a:cubicBezTo>
                    <a:pt x="366" y="923"/>
                    <a:pt x="364" y="922"/>
                    <a:pt x="363" y="920"/>
                  </a:cubicBezTo>
                  <a:cubicBezTo>
                    <a:pt x="362" y="919"/>
                    <a:pt x="362" y="918"/>
                    <a:pt x="363" y="918"/>
                  </a:cubicBezTo>
                  <a:close/>
                  <a:moveTo>
                    <a:pt x="362" y="613"/>
                  </a:moveTo>
                  <a:cubicBezTo>
                    <a:pt x="361" y="613"/>
                    <a:pt x="361" y="612"/>
                    <a:pt x="361" y="611"/>
                  </a:cubicBezTo>
                  <a:cubicBezTo>
                    <a:pt x="361" y="611"/>
                    <a:pt x="361" y="611"/>
                    <a:pt x="362" y="610"/>
                  </a:cubicBezTo>
                  <a:cubicBezTo>
                    <a:pt x="363" y="611"/>
                    <a:pt x="363" y="611"/>
                    <a:pt x="363" y="612"/>
                  </a:cubicBezTo>
                  <a:cubicBezTo>
                    <a:pt x="363" y="613"/>
                    <a:pt x="363" y="613"/>
                    <a:pt x="362" y="613"/>
                  </a:cubicBezTo>
                  <a:close/>
                  <a:moveTo>
                    <a:pt x="361" y="1105"/>
                  </a:moveTo>
                  <a:cubicBezTo>
                    <a:pt x="360" y="1105"/>
                    <a:pt x="359" y="1104"/>
                    <a:pt x="359" y="1103"/>
                  </a:cubicBezTo>
                  <a:cubicBezTo>
                    <a:pt x="359" y="1102"/>
                    <a:pt x="360" y="1101"/>
                    <a:pt x="361" y="1101"/>
                  </a:cubicBezTo>
                  <a:cubicBezTo>
                    <a:pt x="362" y="1101"/>
                    <a:pt x="363" y="1102"/>
                    <a:pt x="363" y="1103"/>
                  </a:cubicBezTo>
                  <a:cubicBezTo>
                    <a:pt x="363" y="1104"/>
                    <a:pt x="362" y="1105"/>
                    <a:pt x="361" y="1105"/>
                  </a:cubicBezTo>
                  <a:close/>
                  <a:moveTo>
                    <a:pt x="364" y="1110"/>
                  </a:moveTo>
                  <a:cubicBezTo>
                    <a:pt x="364" y="1111"/>
                    <a:pt x="363" y="1110"/>
                    <a:pt x="363" y="1110"/>
                  </a:cubicBezTo>
                  <a:cubicBezTo>
                    <a:pt x="363" y="1110"/>
                    <a:pt x="362" y="1110"/>
                    <a:pt x="363" y="1109"/>
                  </a:cubicBezTo>
                  <a:cubicBezTo>
                    <a:pt x="363" y="1108"/>
                    <a:pt x="364" y="1107"/>
                    <a:pt x="364" y="1106"/>
                  </a:cubicBezTo>
                  <a:cubicBezTo>
                    <a:pt x="365" y="1106"/>
                    <a:pt x="365" y="1106"/>
                    <a:pt x="366" y="1106"/>
                  </a:cubicBezTo>
                  <a:cubicBezTo>
                    <a:pt x="366" y="1106"/>
                    <a:pt x="366" y="1107"/>
                    <a:pt x="366" y="1107"/>
                  </a:cubicBezTo>
                  <a:cubicBezTo>
                    <a:pt x="366" y="1109"/>
                    <a:pt x="366" y="1110"/>
                    <a:pt x="364" y="1110"/>
                  </a:cubicBezTo>
                  <a:close/>
                  <a:moveTo>
                    <a:pt x="373" y="1095"/>
                  </a:moveTo>
                  <a:cubicBezTo>
                    <a:pt x="372" y="1095"/>
                    <a:pt x="372" y="1095"/>
                    <a:pt x="371" y="1096"/>
                  </a:cubicBezTo>
                  <a:cubicBezTo>
                    <a:pt x="369" y="1097"/>
                    <a:pt x="368" y="1098"/>
                    <a:pt x="368" y="1100"/>
                  </a:cubicBezTo>
                  <a:cubicBezTo>
                    <a:pt x="368" y="1101"/>
                    <a:pt x="365" y="1102"/>
                    <a:pt x="364" y="1102"/>
                  </a:cubicBezTo>
                  <a:cubicBezTo>
                    <a:pt x="363" y="1101"/>
                    <a:pt x="363" y="1101"/>
                    <a:pt x="363" y="1100"/>
                  </a:cubicBezTo>
                  <a:cubicBezTo>
                    <a:pt x="363" y="1099"/>
                    <a:pt x="363" y="1099"/>
                    <a:pt x="364" y="1098"/>
                  </a:cubicBezTo>
                  <a:cubicBezTo>
                    <a:pt x="364" y="1097"/>
                    <a:pt x="365" y="1096"/>
                    <a:pt x="365" y="1094"/>
                  </a:cubicBezTo>
                  <a:cubicBezTo>
                    <a:pt x="366" y="1094"/>
                    <a:pt x="366" y="1093"/>
                    <a:pt x="366" y="1093"/>
                  </a:cubicBezTo>
                  <a:cubicBezTo>
                    <a:pt x="366" y="1092"/>
                    <a:pt x="365" y="1092"/>
                    <a:pt x="365" y="1091"/>
                  </a:cubicBezTo>
                  <a:cubicBezTo>
                    <a:pt x="364" y="1091"/>
                    <a:pt x="364" y="1091"/>
                    <a:pt x="363" y="1091"/>
                  </a:cubicBezTo>
                  <a:cubicBezTo>
                    <a:pt x="362" y="1091"/>
                    <a:pt x="362" y="1091"/>
                    <a:pt x="361" y="1090"/>
                  </a:cubicBezTo>
                  <a:cubicBezTo>
                    <a:pt x="359" y="1090"/>
                    <a:pt x="359" y="1088"/>
                    <a:pt x="360" y="1087"/>
                  </a:cubicBezTo>
                  <a:cubicBezTo>
                    <a:pt x="361" y="1086"/>
                    <a:pt x="361" y="1086"/>
                    <a:pt x="361" y="1086"/>
                  </a:cubicBezTo>
                  <a:cubicBezTo>
                    <a:pt x="362" y="1085"/>
                    <a:pt x="363" y="1085"/>
                    <a:pt x="364" y="1086"/>
                  </a:cubicBezTo>
                  <a:cubicBezTo>
                    <a:pt x="365" y="1086"/>
                    <a:pt x="365" y="1087"/>
                    <a:pt x="366" y="1087"/>
                  </a:cubicBezTo>
                  <a:cubicBezTo>
                    <a:pt x="367" y="1089"/>
                    <a:pt x="368" y="1089"/>
                    <a:pt x="370" y="1089"/>
                  </a:cubicBezTo>
                  <a:cubicBezTo>
                    <a:pt x="371" y="1090"/>
                    <a:pt x="372" y="1090"/>
                    <a:pt x="373" y="1092"/>
                  </a:cubicBezTo>
                  <a:cubicBezTo>
                    <a:pt x="374" y="1093"/>
                    <a:pt x="374" y="1094"/>
                    <a:pt x="373" y="1095"/>
                  </a:cubicBezTo>
                  <a:close/>
                  <a:moveTo>
                    <a:pt x="373" y="1041"/>
                  </a:moveTo>
                  <a:cubicBezTo>
                    <a:pt x="373" y="1042"/>
                    <a:pt x="374" y="1043"/>
                    <a:pt x="374" y="1044"/>
                  </a:cubicBezTo>
                  <a:cubicBezTo>
                    <a:pt x="373" y="1045"/>
                    <a:pt x="373" y="1046"/>
                    <a:pt x="372" y="1047"/>
                  </a:cubicBezTo>
                  <a:cubicBezTo>
                    <a:pt x="371" y="1047"/>
                    <a:pt x="370" y="1047"/>
                    <a:pt x="370" y="1046"/>
                  </a:cubicBezTo>
                  <a:cubicBezTo>
                    <a:pt x="370" y="1045"/>
                    <a:pt x="370" y="1045"/>
                    <a:pt x="369" y="1044"/>
                  </a:cubicBezTo>
                  <a:cubicBezTo>
                    <a:pt x="369" y="1042"/>
                    <a:pt x="369" y="1041"/>
                    <a:pt x="368" y="1039"/>
                  </a:cubicBezTo>
                  <a:cubicBezTo>
                    <a:pt x="367" y="1037"/>
                    <a:pt x="367" y="1035"/>
                    <a:pt x="369" y="1034"/>
                  </a:cubicBezTo>
                  <a:cubicBezTo>
                    <a:pt x="370" y="1033"/>
                    <a:pt x="371" y="1032"/>
                    <a:pt x="373" y="1032"/>
                  </a:cubicBezTo>
                  <a:cubicBezTo>
                    <a:pt x="374" y="1032"/>
                    <a:pt x="375" y="1033"/>
                    <a:pt x="375" y="1035"/>
                  </a:cubicBezTo>
                  <a:cubicBezTo>
                    <a:pt x="374" y="1036"/>
                    <a:pt x="374" y="1037"/>
                    <a:pt x="373" y="1037"/>
                  </a:cubicBezTo>
                  <a:cubicBezTo>
                    <a:pt x="372" y="1039"/>
                    <a:pt x="372" y="1040"/>
                    <a:pt x="373" y="1041"/>
                  </a:cubicBezTo>
                  <a:close/>
                  <a:moveTo>
                    <a:pt x="383" y="1115"/>
                  </a:moveTo>
                  <a:cubicBezTo>
                    <a:pt x="383" y="1116"/>
                    <a:pt x="382" y="1116"/>
                    <a:pt x="381" y="1115"/>
                  </a:cubicBezTo>
                  <a:cubicBezTo>
                    <a:pt x="381" y="1115"/>
                    <a:pt x="381" y="1114"/>
                    <a:pt x="381" y="1114"/>
                  </a:cubicBezTo>
                  <a:cubicBezTo>
                    <a:pt x="379" y="1111"/>
                    <a:pt x="378" y="1108"/>
                    <a:pt x="375" y="1106"/>
                  </a:cubicBezTo>
                  <a:cubicBezTo>
                    <a:pt x="374" y="1106"/>
                    <a:pt x="374" y="1105"/>
                    <a:pt x="375" y="1104"/>
                  </a:cubicBezTo>
                  <a:cubicBezTo>
                    <a:pt x="375" y="1103"/>
                    <a:pt x="376" y="1102"/>
                    <a:pt x="377" y="1102"/>
                  </a:cubicBezTo>
                  <a:cubicBezTo>
                    <a:pt x="379" y="1103"/>
                    <a:pt x="382" y="1105"/>
                    <a:pt x="382" y="1107"/>
                  </a:cubicBezTo>
                  <a:cubicBezTo>
                    <a:pt x="382" y="1109"/>
                    <a:pt x="382" y="1112"/>
                    <a:pt x="384" y="1113"/>
                  </a:cubicBezTo>
                  <a:cubicBezTo>
                    <a:pt x="384" y="1114"/>
                    <a:pt x="384" y="1115"/>
                    <a:pt x="383" y="1115"/>
                  </a:cubicBezTo>
                  <a:close/>
                  <a:moveTo>
                    <a:pt x="384" y="1097"/>
                  </a:moveTo>
                  <a:cubicBezTo>
                    <a:pt x="383" y="1097"/>
                    <a:pt x="381" y="1095"/>
                    <a:pt x="381" y="1093"/>
                  </a:cubicBezTo>
                  <a:cubicBezTo>
                    <a:pt x="381" y="1092"/>
                    <a:pt x="382" y="1091"/>
                    <a:pt x="384" y="1091"/>
                  </a:cubicBezTo>
                  <a:cubicBezTo>
                    <a:pt x="385" y="1091"/>
                    <a:pt x="387" y="1092"/>
                    <a:pt x="387" y="1094"/>
                  </a:cubicBezTo>
                  <a:cubicBezTo>
                    <a:pt x="387" y="1095"/>
                    <a:pt x="386" y="1097"/>
                    <a:pt x="384" y="1097"/>
                  </a:cubicBezTo>
                  <a:close/>
                  <a:moveTo>
                    <a:pt x="390" y="1089"/>
                  </a:moveTo>
                  <a:cubicBezTo>
                    <a:pt x="389" y="1089"/>
                    <a:pt x="388" y="1089"/>
                    <a:pt x="387" y="1088"/>
                  </a:cubicBezTo>
                  <a:cubicBezTo>
                    <a:pt x="387" y="1087"/>
                    <a:pt x="386" y="1086"/>
                    <a:pt x="387" y="1086"/>
                  </a:cubicBezTo>
                  <a:cubicBezTo>
                    <a:pt x="388" y="1085"/>
                    <a:pt x="389" y="1084"/>
                    <a:pt x="390" y="1085"/>
                  </a:cubicBezTo>
                  <a:cubicBezTo>
                    <a:pt x="391" y="1086"/>
                    <a:pt x="391" y="1087"/>
                    <a:pt x="391" y="1088"/>
                  </a:cubicBezTo>
                  <a:cubicBezTo>
                    <a:pt x="391" y="1089"/>
                    <a:pt x="391" y="1089"/>
                    <a:pt x="390" y="1089"/>
                  </a:cubicBezTo>
                  <a:close/>
                  <a:moveTo>
                    <a:pt x="392" y="1082"/>
                  </a:moveTo>
                  <a:cubicBezTo>
                    <a:pt x="391" y="1081"/>
                    <a:pt x="391" y="1080"/>
                    <a:pt x="392" y="1079"/>
                  </a:cubicBezTo>
                  <a:cubicBezTo>
                    <a:pt x="392" y="1079"/>
                    <a:pt x="392" y="1079"/>
                    <a:pt x="392" y="1079"/>
                  </a:cubicBezTo>
                  <a:cubicBezTo>
                    <a:pt x="392" y="1079"/>
                    <a:pt x="393" y="1079"/>
                    <a:pt x="393" y="1079"/>
                  </a:cubicBezTo>
                  <a:cubicBezTo>
                    <a:pt x="393" y="1080"/>
                    <a:pt x="394" y="1080"/>
                    <a:pt x="394" y="1080"/>
                  </a:cubicBezTo>
                  <a:cubicBezTo>
                    <a:pt x="394" y="1082"/>
                    <a:pt x="394" y="1083"/>
                    <a:pt x="394" y="1083"/>
                  </a:cubicBezTo>
                  <a:cubicBezTo>
                    <a:pt x="393" y="1084"/>
                    <a:pt x="392" y="1083"/>
                    <a:pt x="392" y="1082"/>
                  </a:cubicBezTo>
                  <a:close/>
                  <a:moveTo>
                    <a:pt x="394" y="1111"/>
                  </a:moveTo>
                  <a:cubicBezTo>
                    <a:pt x="393" y="1110"/>
                    <a:pt x="395" y="1108"/>
                    <a:pt x="397" y="1108"/>
                  </a:cubicBezTo>
                  <a:cubicBezTo>
                    <a:pt x="398" y="1108"/>
                    <a:pt x="400" y="1109"/>
                    <a:pt x="400" y="1110"/>
                  </a:cubicBezTo>
                  <a:cubicBezTo>
                    <a:pt x="400" y="1112"/>
                    <a:pt x="398" y="1114"/>
                    <a:pt x="396" y="1114"/>
                  </a:cubicBezTo>
                  <a:cubicBezTo>
                    <a:pt x="395" y="1114"/>
                    <a:pt x="394" y="1112"/>
                    <a:pt x="394" y="1111"/>
                  </a:cubicBezTo>
                  <a:close/>
                  <a:moveTo>
                    <a:pt x="401" y="1116"/>
                  </a:moveTo>
                  <a:cubicBezTo>
                    <a:pt x="400" y="1118"/>
                    <a:pt x="399" y="1121"/>
                    <a:pt x="397" y="1123"/>
                  </a:cubicBezTo>
                  <a:cubicBezTo>
                    <a:pt x="397" y="1123"/>
                    <a:pt x="397" y="1123"/>
                    <a:pt x="396" y="1123"/>
                  </a:cubicBezTo>
                  <a:cubicBezTo>
                    <a:pt x="396" y="1123"/>
                    <a:pt x="396" y="1123"/>
                    <a:pt x="396" y="1122"/>
                  </a:cubicBezTo>
                  <a:cubicBezTo>
                    <a:pt x="396" y="1122"/>
                    <a:pt x="396" y="1121"/>
                    <a:pt x="396" y="1120"/>
                  </a:cubicBezTo>
                  <a:cubicBezTo>
                    <a:pt x="396" y="1119"/>
                    <a:pt x="396" y="1119"/>
                    <a:pt x="396" y="1118"/>
                  </a:cubicBezTo>
                  <a:cubicBezTo>
                    <a:pt x="396" y="1116"/>
                    <a:pt x="397" y="1115"/>
                    <a:pt x="399" y="1114"/>
                  </a:cubicBezTo>
                  <a:cubicBezTo>
                    <a:pt x="399" y="1114"/>
                    <a:pt x="400" y="1114"/>
                    <a:pt x="400" y="1114"/>
                  </a:cubicBezTo>
                  <a:cubicBezTo>
                    <a:pt x="401" y="1115"/>
                    <a:pt x="401" y="1115"/>
                    <a:pt x="401" y="1116"/>
                  </a:cubicBezTo>
                  <a:close/>
                  <a:moveTo>
                    <a:pt x="408" y="1107"/>
                  </a:moveTo>
                  <a:cubicBezTo>
                    <a:pt x="407" y="1108"/>
                    <a:pt x="407" y="1108"/>
                    <a:pt x="407" y="1108"/>
                  </a:cubicBezTo>
                  <a:cubicBezTo>
                    <a:pt x="406" y="1108"/>
                    <a:pt x="405" y="1108"/>
                    <a:pt x="405" y="1107"/>
                  </a:cubicBezTo>
                  <a:cubicBezTo>
                    <a:pt x="404" y="1107"/>
                    <a:pt x="404" y="1106"/>
                    <a:pt x="405" y="1105"/>
                  </a:cubicBezTo>
                  <a:cubicBezTo>
                    <a:pt x="405" y="1105"/>
                    <a:pt x="405" y="1105"/>
                    <a:pt x="405" y="1104"/>
                  </a:cubicBezTo>
                  <a:cubicBezTo>
                    <a:pt x="407" y="1103"/>
                    <a:pt x="407" y="1101"/>
                    <a:pt x="406" y="1099"/>
                  </a:cubicBezTo>
                  <a:cubicBezTo>
                    <a:pt x="404" y="1100"/>
                    <a:pt x="404" y="1102"/>
                    <a:pt x="403" y="1103"/>
                  </a:cubicBezTo>
                  <a:cubicBezTo>
                    <a:pt x="402" y="1105"/>
                    <a:pt x="400" y="1106"/>
                    <a:pt x="398" y="1107"/>
                  </a:cubicBezTo>
                  <a:cubicBezTo>
                    <a:pt x="397" y="1107"/>
                    <a:pt x="396" y="1106"/>
                    <a:pt x="396" y="1105"/>
                  </a:cubicBezTo>
                  <a:cubicBezTo>
                    <a:pt x="397" y="1104"/>
                    <a:pt x="398" y="1103"/>
                    <a:pt x="398" y="1102"/>
                  </a:cubicBezTo>
                  <a:cubicBezTo>
                    <a:pt x="398" y="1099"/>
                    <a:pt x="399" y="1098"/>
                    <a:pt x="401" y="1098"/>
                  </a:cubicBezTo>
                  <a:cubicBezTo>
                    <a:pt x="403" y="1098"/>
                    <a:pt x="403" y="1097"/>
                    <a:pt x="404" y="1096"/>
                  </a:cubicBezTo>
                  <a:cubicBezTo>
                    <a:pt x="404" y="1095"/>
                    <a:pt x="405" y="1094"/>
                    <a:pt x="405" y="1093"/>
                  </a:cubicBezTo>
                  <a:cubicBezTo>
                    <a:pt x="405" y="1091"/>
                    <a:pt x="406" y="1090"/>
                    <a:pt x="407" y="1088"/>
                  </a:cubicBezTo>
                  <a:cubicBezTo>
                    <a:pt x="407" y="1087"/>
                    <a:pt x="407" y="1087"/>
                    <a:pt x="408" y="1087"/>
                  </a:cubicBezTo>
                  <a:cubicBezTo>
                    <a:pt x="409" y="1087"/>
                    <a:pt x="409" y="1088"/>
                    <a:pt x="410" y="1088"/>
                  </a:cubicBezTo>
                  <a:cubicBezTo>
                    <a:pt x="410" y="1090"/>
                    <a:pt x="410" y="1092"/>
                    <a:pt x="410" y="1094"/>
                  </a:cubicBezTo>
                  <a:cubicBezTo>
                    <a:pt x="410" y="1096"/>
                    <a:pt x="410" y="1097"/>
                    <a:pt x="412" y="1097"/>
                  </a:cubicBezTo>
                  <a:cubicBezTo>
                    <a:pt x="412" y="1097"/>
                    <a:pt x="412" y="1098"/>
                    <a:pt x="412" y="1099"/>
                  </a:cubicBezTo>
                  <a:cubicBezTo>
                    <a:pt x="411" y="1102"/>
                    <a:pt x="410" y="1105"/>
                    <a:pt x="408" y="1107"/>
                  </a:cubicBezTo>
                  <a:close/>
                  <a:moveTo>
                    <a:pt x="415" y="1112"/>
                  </a:moveTo>
                  <a:cubicBezTo>
                    <a:pt x="414" y="1113"/>
                    <a:pt x="414" y="1114"/>
                    <a:pt x="413" y="1114"/>
                  </a:cubicBezTo>
                  <a:cubicBezTo>
                    <a:pt x="411" y="1115"/>
                    <a:pt x="411" y="1114"/>
                    <a:pt x="410" y="1113"/>
                  </a:cubicBezTo>
                  <a:cubicBezTo>
                    <a:pt x="410" y="1112"/>
                    <a:pt x="410" y="1111"/>
                    <a:pt x="410" y="1110"/>
                  </a:cubicBezTo>
                  <a:cubicBezTo>
                    <a:pt x="410" y="1109"/>
                    <a:pt x="411" y="1108"/>
                    <a:pt x="411" y="1108"/>
                  </a:cubicBezTo>
                  <a:cubicBezTo>
                    <a:pt x="414" y="1108"/>
                    <a:pt x="415" y="1110"/>
                    <a:pt x="415" y="1112"/>
                  </a:cubicBezTo>
                  <a:close/>
                  <a:moveTo>
                    <a:pt x="428" y="1102"/>
                  </a:moveTo>
                  <a:cubicBezTo>
                    <a:pt x="426" y="1102"/>
                    <a:pt x="425" y="1103"/>
                    <a:pt x="425" y="1105"/>
                  </a:cubicBezTo>
                  <a:cubicBezTo>
                    <a:pt x="425" y="1106"/>
                    <a:pt x="425" y="1106"/>
                    <a:pt x="425" y="1107"/>
                  </a:cubicBezTo>
                  <a:cubicBezTo>
                    <a:pt x="425" y="1108"/>
                    <a:pt x="425" y="1108"/>
                    <a:pt x="424" y="1109"/>
                  </a:cubicBezTo>
                  <a:cubicBezTo>
                    <a:pt x="423" y="1109"/>
                    <a:pt x="422" y="1108"/>
                    <a:pt x="422" y="1108"/>
                  </a:cubicBezTo>
                  <a:cubicBezTo>
                    <a:pt x="422" y="1107"/>
                    <a:pt x="421" y="1106"/>
                    <a:pt x="421" y="1106"/>
                  </a:cubicBezTo>
                  <a:cubicBezTo>
                    <a:pt x="421" y="1105"/>
                    <a:pt x="421" y="1104"/>
                    <a:pt x="420" y="1104"/>
                  </a:cubicBezTo>
                  <a:cubicBezTo>
                    <a:pt x="420" y="1105"/>
                    <a:pt x="419" y="1107"/>
                    <a:pt x="419" y="1108"/>
                  </a:cubicBezTo>
                  <a:cubicBezTo>
                    <a:pt x="418" y="1108"/>
                    <a:pt x="418" y="1109"/>
                    <a:pt x="417" y="1109"/>
                  </a:cubicBezTo>
                  <a:cubicBezTo>
                    <a:pt x="416" y="1109"/>
                    <a:pt x="416" y="1109"/>
                    <a:pt x="416" y="1108"/>
                  </a:cubicBezTo>
                  <a:cubicBezTo>
                    <a:pt x="415" y="1106"/>
                    <a:pt x="414" y="1104"/>
                    <a:pt x="414" y="1102"/>
                  </a:cubicBezTo>
                  <a:cubicBezTo>
                    <a:pt x="414" y="1101"/>
                    <a:pt x="414" y="1100"/>
                    <a:pt x="416" y="1100"/>
                  </a:cubicBezTo>
                  <a:cubicBezTo>
                    <a:pt x="416" y="1100"/>
                    <a:pt x="417" y="1100"/>
                    <a:pt x="417" y="1100"/>
                  </a:cubicBezTo>
                  <a:cubicBezTo>
                    <a:pt x="420" y="1099"/>
                    <a:pt x="420" y="1099"/>
                    <a:pt x="420" y="1095"/>
                  </a:cubicBezTo>
                  <a:cubicBezTo>
                    <a:pt x="420" y="1095"/>
                    <a:pt x="420" y="1094"/>
                    <a:pt x="421" y="1094"/>
                  </a:cubicBezTo>
                  <a:cubicBezTo>
                    <a:pt x="422" y="1094"/>
                    <a:pt x="423" y="1094"/>
                    <a:pt x="425" y="1094"/>
                  </a:cubicBezTo>
                  <a:cubicBezTo>
                    <a:pt x="426" y="1095"/>
                    <a:pt x="427" y="1094"/>
                    <a:pt x="426" y="1092"/>
                  </a:cubicBezTo>
                  <a:cubicBezTo>
                    <a:pt x="426" y="1091"/>
                    <a:pt x="425" y="1089"/>
                    <a:pt x="424" y="1088"/>
                  </a:cubicBezTo>
                  <a:cubicBezTo>
                    <a:pt x="424" y="1086"/>
                    <a:pt x="424" y="1085"/>
                    <a:pt x="425" y="1084"/>
                  </a:cubicBezTo>
                  <a:cubicBezTo>
                    <a:pt x="427" y="1082"/>
                    <a:pt x="427" y="1083"/>
                    <a:pt x="428" y="1084"/>
                  </a:cubicBezTo>
                  <a:cubicBezTo>
                    <a:pt x="428" y="1085"/>
                    <a:pt x="428" y="1085"/>
                    <a:pt x="428" y="1086"/>
                  </a:cubicBezTo>
                  <a:cubicBezTo>
                    <a:pt x="430" y="1087"/>
                    <a:pt x="430" y="1088"/>
                    <a:pt x="430" y="1089"/>
                  </a:cubicBezTo>
                  <a:cubicBezTo>
                    <a:pt x="430" y="1091"/>
                    <a:pt x="431" y="1093"/>
                    <a:pt x="433" y="1094"/>
                  </a:cubicBezTo>
                  <a:cubicBezTo>
                    <a:pt x="434" y="1095"/>
                    <a:pt x="434" y="1095"/>
                    <a:pt x="434" y="1095"/>
                  </a:cubicBezTo>
                  <a:cubicBezTo>
                    <a:pt x="435" y="1096"/>
                    <a:pt x="436" y="1098"/>
                    <a:pt x="435" y="1099"/>
                  </a:cubicBezTo>
                  <a:cubicBezTo>
                    <a:pt x="435" y="1101"/>
                    <a:pt x="433" y="1102"/>
                    <a:pt x="431" y="1102"/>
                  </a:cubicBezTo>
                  <a:cubicBezTo>
                    <a:pt x="430" y="1102"/>
                    <a:pt x="429" y="1102"/>
                    <a:pt x="428" y="1102"/>
                  </a:cubicBezTo>
                  <a:close/>
                  <a:moveTo>
                    <a:pt x="432" y="1104"/>
                  </a:moveTo>
                  <a:cubicBezTo>
                    <a:pt x="433" y="1104"/>
                    <a:pt x="434" y="1104"/>
                    <a:pt x="435" y="1104"/>
                  </a:cubicBezTo>
                  <a:cubicBezTo>
                    <a:pt x="435" y="1104"/>
                    <a:pt x="435" y="1105"/>
                    <a:pt x="435" y="1105"/>
                  </a:cubicBezTo>
                  <a:cubicBezTo>
                    <a:pt x="435" y="1106"/>
                    <a:pt x="434" y="1107"/>
                    <a:pt x="433" y="1107"/>
                  </a:cubicBezTo>
                  <a:cubicBezTo>
                    <a:pt x="432" y="1107"/>
                    <a:pt x="431" y="1107"/>
                    <a:pt x="431" y="1106"/>
                  </a:cubicBezTo>
                  <a:cubicBezTo>
                    <a:pt x="431" y="1105"/>
                    <a:pt x="431" y="1105"/>
                    <a:pt x="432" y="1104"/>
                  </a:cubicBezTo>
                  <a:close/>
                  <a:moveTo>
                    <a:pt x="436" y="1123"/>
                  </a:moveTo>
                  <a:cubicBezTo>
                    <a:pt x="435" y="1123"/>
                    <a:pt x="434" y="1123"/>
                    <a:pt x="434" y="1122"/>
                  </a:cubicBezTo>
                  <a:cubicBezTo>
                    <a:pt x="434" y="1120"/>
                    <a:pt x="433" y="1119"/>
                    <a:pt x="432" y="1117"/>
                  </a:cubicBezTo>
                  <a:cubicBezTo>
                    <a:pt x="431" y="1117"/>
                    <a:pt x="432" y="1116"/>
                    <a:pt x="433" y="1116"/>
                  </a:cubicBezTo>
                  <a:cubicBezTo>
                    <a:pt x="435" y="1115"/>
                    <a:pt x="436" y="1116"/>
                    <a:pt x="437" y="1117"/>
                  </a:cubicBezTo>
                  <a:cubicBezTo>
                    <a:pt x="437" y="1118"/>
                    <a:pt x="438" y="1119"/>
                    <a:pt x="438" y="1120"/>
                  </a:cubicBezTo>
                  <a:cubicBezTo>
                    <a:pt x="438" y="1121"/>
                    <a:pt x="437" y="1122"/>
                    <a:pt x="436" y="1123"/>
                  </a:cubicBezTo>
                  <a:close/>
                  <a:moveTo>
                    <a:pt x="452" y="1116"/>
                  </a:moveTo>
                  <a:cubicBezTo>
                    <a:pt x="451" y="1117"/>
                    <a:pt x="449" y="1117"/>
                    <a:pt x="448" y="1116"/>
                  </a:cubicBezTo>
                  <a:cubicBezTo>
                    <a:pt x="448" y="1116"/>
                    <a:pt x="447" y="1116"/>
                    <a:pt x="447" y="1116"/>
                  </a:cubicBezTo>
                  <a:cubicBezTo>
                    <a:pt x="446" y="1117"/>
                    <a:pt x="447" y="1118"/>
                    <a:pt x="447" y="1119"/>
                  </a:cubicBezTo>
                  <a:cubicBezTo>
                    <a:pt x="447" y="1120"/>
                    <a:pt x="446" y="1120"/>
                    <a:pt x="445" y="1121"/>
                  </a:cubicBezTo>
                  <a:cubicBezTo>
                    <a:pt x="444" y="1122"/>
                    <a:pt x="443" y="1121"/>
                    <a:pt x="442" y="1120"/>
                  </a:cubicBezTo>
                  <a:cubicBezTo>
                    <a:pt x="442" y="1120"/>
                    <a:pt x="442" y="1119"/>
                    <a:pt x="441" y="1119"/>
                  </a:cubicBezTo>
                  <a:cubicBezTo>
                    <a:pt x="441" y="1117"/>
                    <a:pt x="439" y="1116"/>
                    <a:pt x="438" y="1116"/>
                  </a:cubicBezTo>
                  <a:cubicBezTo>
                    <a:pt x="437" y="1115"/>
                    <a:pt x="436" y="1115"/>
                    <a:pt x="436" y="1115"/>
                  </a:cubicBezTo>
                  <a:cubicBezTo>
                    <a:pt x="434" y="1114"/>
                    <a:pt x="433" y="1113"/>
                    <a:pt x="435" y="1111"/>
                  </a:cubicBezTo>
                  <a:cubicBezTo>
                    <a:pt x="435" y="1110"/>
                    <a:pt x="435" y="1110"/>
                    <a:pt x="435" y="1110"/>
                  </a:cubicBezTo>
                  <a:cubicBezTo>
                    <a:pt x="437" y="1108"/>
                    <a:pt x="438" y="1108"/>
                    <a:pt x="440" y="1110"/>
                  </a:cubicBezTo>
                  <a:cubicBezTo>
                    <a:pt x="440" y="1111"/>
                    <a:pt x="441" y="1112"/>
                    <a:pt x="442" y="1113"/>
                  </a:cubicBezTo>
                  <a:cubicBezTo>
                    <a:pt x="442" y="1113"/>
                    <a:pt x="442" y="1113"/>
                    <a:pt x="442" y="1113"/>
                  </a:cubicBezTo>
                  <a:cubicBezTo>
                    <a:pt x="443" y="1112"/>
                    <a:pt x="443" y="1111"/>
                    <a:pt x="444" y="1110"/>
                  </a:cubicBezTo>
                  <a:cubicBezTo>
                    <a:pt x="444" y="1110"/>
                    <a:pt x="445" y="1110"/>
                    <a:pt x="446" y="1110"/>
                  </a:cubicBezTo>
                  <a:cubicBezTo>
                    <a:pt x="447" y="1111"/>
                    <a:pt x="446" y="1114"/>
                    <a:pt x="448" y="1113"/>
                  </a:cubicBezTo>
                  <a:cubicBezTo>
                    <a:pt x="450" y="1112"/>
                    <a:pt x="448" y="1111"/>
                    <a:pt x="448" y="1110"/>
                  </a:cubicBezTo>
                  <a:cubicBezTo>
                    <a:pt x="447" y="1109"/>
                    <a:pt x="447" y="1108"/>
                    <a:pt x="448" y="1107"/>
                  </a:cubicBezTo>
                  <a:cubicBezTo>
                    <a:pt x="450" y="1106"/>
                    <a:pt x="451" y="1106"/>
                    <a:pt x="453" y="1107"/>
                  </a:cubicBezTo>
                  <a:cubicBezTo>
                    <a:pt x="454" y="1107"/>
                    <a:pt x="455" y="1108"/>
                    <a:pt x="455" y="1109"/>
                  </a:cubicBezTo>
                  <a:cubicBezTo>
                    <a:pt x="457" y="1111"/>
                    <a:pt x="457" y="1112"/>
                    <a:pt x="455" y="1114"/>
                  </a:cubicBezTo>
                  <a:cubicBezTo>
                    <a:pt x="455" y="1114"/>
                    <a:pt x="454" y="1115"/>
                    <a:pt x="454" y="1116"/>
                  </a:cubicBezTo>
                  <a:cubicBezTo>
                    <a:pt x="453" y="1116"/>
                    <a:pt x="453" y="1116"/>
                    <a:pt x="452" y="1116"/>
                  </a:cubicBezTo>
                  <a:close/>
                  <a:moveTo>
                    <a:pt x="459" y="1122"/>
                  </a:moveTo>
                  <a:cubicBezTo>
                    <a:pt x="459" y="1123"/>
                    <a:pt x="457" y="1124"/>
                    <a:pt x="456" y="1124"/>
                  </a:cubicBezTo>
                  <a:cubicBezTo>
                    <a:pt x="455" y="1124"/>
                    <a:pt x="454" y="1124"/>
                    <a:pt x="454" y="1123"/>
                  </a:cubicBezTo>
                  <a:cubicBezTo>
                    <a:pt x="454" y="1120"/>
                    <a:pt x="453" y="1118"/>
                    <a:pt x="454" y="1116"/>
                  </a:cubicBezTo>
                  <a:cubicBezTo>
                    <a:pt x="455" y="1115"/>
                    <a:pt x="456" y="1114"/>
                    <a:pt x="458" y="1114"/>
                  </a:cubicBezTo>
                  <a:cubicBezTo>
                    <a:pt x="460" y="1113"/>
                    <a:pt x="460" y="1114"/>
                    <a:pt x="460" y="1116"/>
                  </a:cubicBezTo>
                  <a:cubicBezTo>
                    <a:pt x="460" y="1118"/>
                    <a:pt x="459" y="1120"/>
                    <a:pt x="459" y="1122"/>
                  </a:cubicBezTo>
                  <a:close/>
                  <a:moveTo>
                    <a:pt x="473" y="1111"/>
                  </a:moveTo>
                  <a:cubicBezTo>
                    <a:pt x="472" y="1112"/>
                    <a:pt x="470" y="1112"/>
                    <a:pt x="469" y="1112"/>
                  </a:cubicBezTo>
                  <a:cubicBezTo>
                    <a:pt x="468" y="1113"/>
                    <a:pt x="468" y="1113"/>
                    <a:pt x="467" y="1113"/>
                  </a:cubicBezTo>
                  <a:cubicBezTo>
                    <a:pt x="466" y="1114"/>
                    <a:pt x="466" y="1115"/>
                    <a:pt x="466" y="1116"/>
                  </a:cubicBezTo>
                  <a:cubicBezTo>
                    <a:pt x="467" y="1118"/>
                    <a:pt x="467" y="1120"/>
                    <a:pt x="466" y="1122"/>
                  </a:cubicBezTo>
                  <a:cubicBezTo>
                    <a:pt x="466" y="1122"/>
                    <a:pt x="465" y="1122"/>
                    <a:pt x="465" y="1123"/>
                  </a:cubicBezTo>
                  <a:cubicBezTo>
                    <a:pt x="465" y="1123"/>
                    <a:pt x="464" y="1123"/>
                    <a:pt x="464" y="1122"/>
                  </a:cubicBezTo>
                  <a:cubicBezTo>
                    <a:pt x="464" y="1122"/>
                    <a:pt x="464" y="1121"/>
                    <a:pt x="464" y="1120"/>
                  </a:cubicBezTo>
                  <a:cubicBezTo>
                    <a:pt x="464" y="1119"/>
                    <a:pt x="464" y="1118"/>
                    <a:pt x="464" y="1117"/>
                  </a:cubicBezTo>
                  <a:cubicBezTo>
                    <a:pt x="464" y="1114"/>
                    <a:pt x="462" y="1113"/>
                    <a:pt x="461" y="1111"/>
                  </a:cubicBezTo>
                  <a:cubicBezTo>
                    <a:pt x="459" y="1109"/>
                    <a:pt x="460" y="1108"/>
                    <a:pt x="462" y="1107"/>
                  </a:cubicBezTo>
                  <a:cubicBezTo>
                    <a:pt x="463" y="1107"/>
                    <a:pt x="465" y="1106"/>
                    <a:pt x="466" y="1107"/>
                  </a:cubicBezTo>
                  <a:cubicBezTo>
                    <a:pt x="468" y="1107"/>
                    <a:pt x="469" y="1106"/>
                    <a:pt x="470" y="1104"/>
                  </a:cubicBezTo>
                  <a:cubicBezTo>
                    <a:pt x="470" y="1103"/>
                    <a:pt x="470" y="1103"/>
                    <a:pt x="470" y="1102"/>
                  </a:cubicBezTo>
                  <a:cubicBezTo>
                    <a:pt x="470" y="1101"/>
                    <a:pt x="471" y="1100"/>
                    <a:pt x="472" y="1100"/>
                  </a:cubicBezTo>
                  <a:cubicBezTo>
                    <a:pt x="473" y="1101"/>
                    <a:pt x="473" y="1101"/>
                    <a:pt x="473" y="1102"/>
                  </a:cubicBezTo>
                  <a:cubicBezTo>
                    <a:pt x="473" y="1103"/>
                    <a:pt x="473" y="1105"/>
                    <a:pt x="473" y="1106"/>
                  </a:cubicBezTo>
                  <a:cubicBezTo>
                    <a:pt x="473" y="1108"/>
                    <a:pt x="474" y="1109"/>
                    <a:pt x="473" y="1111"/>
                  </a:cubicBezTo>
                  <a:close/>
                  <a:moveTo>
                    <a:pt x="503" y="1095"/>
                  </a:moveTo>
                  <a:cubicBezTo>
                    <a:pt x="501" y="1097"/>
                    <a:pt x="500" y="1099"/>
                    <a:pt x="497" y="1099"/>
                  </a:cubicBezTo>
                  <a:cubicBezTo>
                    <a:pt x="496" y="1100"/>
                    <a:pt x="495" y="1100"/>
                    <a:pt x="495" y="1099"/>
                  </a:cubicBezTo>
                  <a:cubicBezTo>
                    <a:pt x="495" y="1098"/>
                    <a:pt x="496" y="1098"/>
                    <a:pt x="496" y="1097"/>
                  </a:cubicBezTo>
                  <a:cubicBezTo>
                    <a:pt x="497" y="1096"/>
                    <a:pt x="498" y="1095"/>
                    <a:pt x="499" y="1094"/>
                  </a:cubicBezTo>
                  <a:cubicBezTo>
                    <a:pt x="500" y="1093"/>
                    <a:pt x="501" y="1093"/>
                    <a:pt x="502" y="1094"/>
                  </a:cubicBezTo>
                  <a:cubicBezTo>
                    <a:pt x="502" y="1094"/>
                    <a:pt x="503" y="1094"/>
                    <a:pt x="503" y="1095"/>
                  </a:cubicBezTo>
                  <a:cubicBezTo>
                    <a:pt x="503" y="1095"/>
                    <a:pt x="503" y="1095"/>
                    <a:pt x="503" y="1095"/>
                  </a:cubicBezTo>
                  <a:close/>
                  <a:moveTo>
                    <a:pt x="504" y="1078"/>
                  </a:moveTo>
                  <a:cubicBezTo>
                    <a:pt x="502" y="1078"/>
                    <a:pt x="501" y="1078"/>
                    <a:pt x="499" y="1078"/>
                  </a:cubicBezTo>
                  <a:cubicBezTo>
                    <a:pt x="497" y="1077"/>
                    <a:pt x="495" y="1077"/>
                    <a:pt x="493" y="1077"/>
                  </a:cubicBezTo>
                  <a:cubicBezTo>
                    <a:pt x="492" y="1078"/>
                    <a:pt x="491" y="1078"/>
                    <a:pt x="490" y="1080"/>
                  </a:cubicBezTo>
                  <a:cubicBezTo>
                    <a:pt x="490" y="1082"/>
                    <a:pt x="489" y="1083"/>
                    <a:pt x="487" y="1084"/>
                  </a:cubicBezTo>
                  <a:cubicBezTo>
                    <a:pt x="486" y="1084"/>
                    <a:pt x="485" y="1085"/>
                    <a:pt x="485" y="1086"/>
                  </a:cubicBezTo>
                  <a:cubicBezTo>
                    <a:pt x="485" y="1087"/>
                    <a:pt x="485" y="1087"/>
                    <a:pt x="484" y="1087"/>
                  </a:cubicBezTo>
                  <a:cubicBezTo>
                    <a:pt x="482" y="1088"/>
                    <a:pt x="482" y="1090"/>
                    <a:pt x="481" y="1092"/>
                  </a:cubicBezTo>
                  <a:cubicBezTo>
                    <a:pt x="481" y="1092"/>
                    <a:pt x="480" y="1093"/>
                    <a:pt x="480" y="1093"/>
                  </a:cubicBezTo>
                  <a:cubicBezTo>
                    <a:pt x="478" y="1096"/>
                    <a:pt x="476" y="1096"/>
                    <a:pt x="475" y="1093"/>
                  </a:cubicBezTo>
                  <a:cubicBezTo>
                    <a:pt x="474" y="1092"/>
                    <a:pt x="474" y="1091"/>
                    <a:pt x="474" y="1091"/>
                  </a:cubicBezTo>
                  <a:cubicBezTo>
                    <a:pt x="473" y="1089"/>
                    <a:pt x="474" y="1088"/>
                    <a:pt x="475" y="1088"/>
                  </a:cubicBezTo>
                  <a:cubicBezTo>
                    <a:pt x="476" y="1087"/>
                    <a:pt x="478" y="1087"/>
                    <a:pt x="479" y="1087"/>
                  </a:cubicBezTo>
                  <a:cubicBezTo>
                    <a:pt x="479" y="1086"/>
                    <a:pt x="480" y="1086"/>
                    <a:pt x="479" y="1085"/>
                  </a:cubicBezTo>
                  <a:cubicBezTo>
                    <a:pt x="479" y="1085"/>
                    <a:pt x="478" y="1085"/>
                    <a:pt x="478" y="1085"/>
                  </a:cubicBezTo>
                  <a:cubicBezTo>
                    <a:pt x="478" y="1085"/>
                    <a:pt x="477" y="1085"/>
                    <a:pt x="476" y="1085"/>
                  </a:cubicBezTo>
                  <a:cubicBezTo>
                    <a:pt x="475" y="1085"/>
                    <a:pt x="475" y="1085"/>
                    <a:pt x="474" y="1084"/>
                  </a:cubicBezTo>
                  <a:cubicBezTo>
                    <a:pt x="474" y="1082"/>
                    <a:pt x="473" y="1082"/>
                    <a:pt x="472" y="1083"/>
                  </a:cubicBezTo>
                  <a:cubicBezTo>
                    <a:pt x="472" y="1084"/>
                    <a:pt x="472" y="1084"/>
                    <a:pt x="471" y="1085"/>
                  </a:cubicBezTo>
                  <a:cubicBezTo>
                    <a:pt x="471" y="1085"/>
                    <a:pt x="470" y="1086"/>
                    <a:pt x="469" y="1085"/>
                  </a:cubicBezTo>
                  <a:cubicBezTo>
                    <a:pt x="469" y="1085"/>
                    <a:pt x="468" y="1084"/>
                    <a:pt x="468" y="1084"/>
                  </a:cubicBezTo>
                  <a:cubicBezTo>
                    <a:pt x="467" y="1083"/>
                    <a:pt x="466" y="1082"/>
                    <a:pt x="466" y="1081"/>
                  </a:cubicBezTo>
                  <a:cubicBezTo>
                    <a:pt x="467" y="1079"/>
                    <a:pt x="470" y="1077"/>
                    <a:pt x="471" y="1078"/>
                  </a:cubicBezTo>
                  <a:cubicBezTo>
                    <a:pt x="474" y="1080"/>
                    <a:pt x="477" y="1079"/>
                    <a:pt x="480" y="1080"/>
                  </a:cubicBezTo>
                  <a:cubicBezTo>
                    <a:pt x="480" y="1079"/>
                    <a:pt x="479" y="1078"/>
                    <a:pt x="479" y="1078"/>
                  </a:cubicBezTo>
                  <a:cubicBezTo>
                    <a:pt x="476" y="1078"/>
                    <a:pt x="474" y="1077"/>
                    <a:pt x="473" y="1075"/>
                  </a:cubicBezTo>
                  <a:cubicBezTo>
                    <a:pt x="473" y="1074"/>
                    <a:pt x="472" y="1074"/>
                    <a:pt x="472" y="1073"/>
                  </a:cubicBezTo>
                  <a:cubicBezTo>
                    <a:pt x="471" y="1073"/>
                    <a:pt x="471" y="1073"/>
                    <a:pt x="470" y="1073"/>
                  </a:cubicBezTo>
                  <a:cubicBezTo>
                    <a:pt x="470" y="1074"/>
                    <a:pt x="469" y="1075"/>
                    <a:pt x="469" y="1076"/>
                  </a:cubicBezTo>
                  <a:cubicBezTo>
                    <a:pt x="468" y="1077"/>
                    <a:pt x="467" y="1077"/>
                    <a:pt x="466" y="1076"/>
                  </a:cubicBezTo>
                  <a:cubicBezTo>
                    <a:pt x="464" y="1074"/>
                    <a:pt x="463" y="1073"/>
                    <a:pt x="461" y="1071"/>
                  </a:cubicBezTo>
                  <a:cubicBezTo>
                    <a:pt x="461" y="1070"/>
                    <a:pt x="461" y="1069"/>
                    <a:pt x="461" y="1069"/>
                  </a:cubicBezTo>
                  <a:cubicBezTo>
                    <a:pt x="462" y="1068"/>
                    <a:pt x="464" y="1067"/>
                    <a:pt x="465" y="1068"/>
                  </a:cubicBezTo>
                  <a:cubicBezTo>
                    <a:pt x="467" y="1069"/>
                    <a:pt x="468" y="1068"/>
                    <a:pt x="468" y="1067"/>
                  </a:cubicBezTo>
                  <a:cubicBezTo>
                    <a:pt x="469" y="1066"/>
                    <a:pt x="470" y="1065"/>
                    <a:pt x="470" y="1064"/>
                  </a:cubicBezTo>
                  <a:cubicBezTo>
                    <a:pt x="471" y="1063"/>
                    <a:pt x="472" y="1062"/>
                    <a:pt x="473" y="1063"/>
                  </a:cubicBezTo>
                  <a:cubicBezTo>
                    <a:pt x="473" y="1063"/>
                    <a:pt x="474" y="1064"/>
                    <a:pt x="474" y="1064"/>
                  </a:cubicBezTo>
                  <a:cubicBezTo>
                    <a:pt x="475" y="1065"/>
                    <a:pt x="477" y="1067"/>
                    <a:pt x="479" y="1068"/>
                  </a:cubicBezTo>
                  <a:cubicBezTo>
                    <a:pt x="480" y="1068"/>
                    <a:pt x="481" y="1069"/>
                    <a:pt x="481" y="1070"/>
                  </a:cubicBezTo>
                  <a:cubicBezTo>
                    <a:pt x="481" y="1070"/>
                    <a:pt x="482" y="1071"/>
                    <a:pt x="482" y="1071"/>
                  </a:cubicBezTo>
                  <a:cubicBezTo>
                    <a:pt x="483" y="1070"/>
                    <a:pt x="483" y="1070"/>
                    <a:pt x="483" y="1069"/>
                  </a:cubicBezTo>
                  <a:cubicBezTo>
                    <a:pt x="484" y="1068"/>
                    <a:pt x="484" y="1066"/>
                    <a:pt x="483" y="1065"/>
                  </a:cubicBezTo>
                  <a:cubicBezTo>
                    <a:pt x="483" y="1063"/>
                    <a:pt x="482" y="1062"/>
                    <a:pt x="482" y="1061"/>
                  </a:cubicBezTo>
                  <a:cubicBezTo>
                    <a:pt x="481" y="1060"/>
                    <a:pt x="482" y="1059"/>
                    <a:pt x="483" y="1060"/>
                  </a:cubicBezTo>
                  <a:cubicBezTo>
                    <a:pt x="484" y="1060"/>
                    <a:pt x="485" y="1060"/>
                    <a:pt x="486" y="1061"/>
                  </a:cubicBezTo>
                  <a:cubicBezTo>
                    <a:pt x="488" y="1063"/>
                    <a:pt x="490" y="1065"/>
                    <a:pt x="492" y="1066"/>
                  </a:cubicBezTo>
                  <a:cubicBezTo>
                    <a:pt x="493" y="1067"/>
                    <a:pt x="494" y="1068"/>
                    <a:pt x="494" y="1069"/>
                  </a:cubicBezTo>
                  <a:cubicBezTo>
                    <a:pt x="494" y="1069"/>
                    <a:pt x="494" y="1070"/>
                    <a:pt x="494" y="1070"/>
                  </a:cubicBezTo>
                  <a:cubicBezTo>
                    <a:pt x="495" y="1070"/>
                    <a:pt x="495" y="1069"/>
                    <a:pt x="496" y="1069"/>
                  </a:cubicBezTo>
                  <a:cubicBezTo>
                    <a:pt x="496" y="1068"/>
                    <a:pt x="496" y="1067"/>
                    <a:pt x="496" y="1067"/>
                  </a:cubicBezTo>
                  <a:cubicBezTo>
                    <a:pt x="497" y="1065"/>
                    <a:pt x="498" y="1064"/>
                    <a:pt x="499" y="1064"/>
                  </a:cubicBezTo>
                  <a:cubicBezTo>
                    <a:pt x="500" y="1064"/>
                    <a:pt x="501" y="1064"/>
                    <a:pt x="501" y="1065"/>
                  </a:cubicBezTo>
                  <a:cubicBezTo>
                    <a:pt x="502" y="1066"/>
                    <a:pt x="503" y="1067"/>
                    <a:pt x="502" y="1068"/>
                  </a:cubicBezTo>
                  <a:cubicBezTo>
                    <a:pt x="500" y="1069"/>
                    <a:pt x="500" y="1072"/>
                    <a:pt x="499" y="1074"/>
                  </a:cubicBezTo>
                  <a:cubicBezTo>
                    <a:pt x="500" y="1074"/>
                    <a:pt x="500" y="1074"/>
                    <a:pt x="500" y="1074"/>
                  </a:cubicBezTo>
                  <a:cubicBezTo>
                    <a:pt x="501" y="1073"/>
                    <a:pt x="501" y="1071"/>
                    <a:pt x="503" y="1072"/>
                  </a:cubicBezTo>
                  <a:cubicBezTo>
                    <a:pt x="504" y="1072"/>
                    <a:pt x="506" y="1074"/>
                    <a:pt x="506" y="1076"/>
                  </a:cubicBezTo>
                  <a:cubicBezTo>
                    <a:pt x="506" y="1076"/>
                    <a:pt x="505" y="1077"/>
                    <a:pt x="504" y="1078"/>
                  </a:cubicBezTo>
                  <a:close/>
                  <a:moveTo>
                    <a:pt x="516" y="1051"/>
                  </a:moveTo>
                  <a:cubicBezTo>
                    <a:pt x="515" y="1051"/>
                    <a:pt x="514" y="1052"/>
                    <a:pt x="513" y="1052"/>
                  </a:cubicBezTo>
                  <a:cubicBezTo>
                    <a:pt x="510" y="1053"/>
                    <a:pt x="507" y="1055"/>
                    <a:pt x="504" y="1056"/>
                  </a:cubicBezTo>
                  <a:cubicBezTo>
                    <a:pt x="503" y="1057"/>
                    <a:pt x="503" y="1057"/>
                    <a:pt x="503" y="1057"/>
                  </a:cubicBezTo>
                  <a:cubicBezTo>
                    <a:pt x="503" y="1057"/>
                    <a:pt x="504" y="1058"/>
                    <a:pt x="504" y="1058"/>
                  </a:cubicBezTo>
                  <a:cubicBezTo>
                    <a:pt x="505" y="1058"/>
                    <a:pt x="506" y="1058"/>
                    <a:pt x="506" y="1058"/>
                  </a:cubicBezTo>
                  <a:cubicBezTo>
                    <a:pt x="507" y="1057"/>
                    <a:pt x="508" y="1057"/>
                    <a:pt x="509" y="1057"/>
                  </a:cubicBezTo>
                  <a:cubicBezTo>
                    <a:pt x="510" y="1057"/>
                    <a:pt x="510" y="1058"/>
                    <a:pt x="510" y="1059"/>
                  </a:cubicBezTo>
                  <a:cubicBezTo>
                    <a:pt x="509" y="1060"/>
                    <a:pt x="508" y="1061"/>
                    <a:pt x="507" y="1062"/>
                  </a:cubicBezTo>
                  <a:cubicBezTo>
                    <a:pt x="506" y="1062"/>
                    <a:pt x="505" y="1063"/>
                    <a:pt x="503" y="1063"/>
                  </a:cubicBezTo>
                  <a:cubicBezTo>
                    <a:pt x="503" y="1063"/>
                    <a:pt x="503" y="1063"/>
                    <a:pt x="503" y="1063"/>
                  </a:cubicBezTo>
                  <a:cubicBezTo>
                    <a:pt x="502" y="1061"/>
                    <a:pt x="500" y="1061"/>
                    <a:pt x="499" y="1062"/>
                  </a:cubicBezTo>
                  <a:cubicBezTo>
                    <a:pt x="498" y="1062"/>
                    <a:pt x="498" y="1062"/>
                    <a:pt x="497" y="1061"/>
                  </a:cubicBezTo>
                  <a:cubicBezTo>
                    <a:pt x="497" y="1061"/>
                    <a:pt x="497" y="1060"/>
                    <a:pt x="496" y="1060"/>
                  </a:cubicBezTo>
                  <a:cubicBezTo>
                    <a:pt x="493" y="1055"/>
                    <a:pt x="494" y="1055"/>
                    <a:pt x="498" y="1052"/>
                  </a:cubicBezTo>
                  <a:cubicBezTo>
                    <a:pt x="499" y="1051"/>
                    <a:pt x="499" y="1051"/>
                    <a:pt x="499" y="1049"/>
                  </a:cubicBezTo>
                  <a:cubicBezTo>
                    <a:pt x="498" y="1047"/>
                    <a:pt x="497" y="1045"/>
                    <a:pt x="497" y="1043"/>
                  </a:cubicBezTo>
                  <a:cubicBezTo>
                    <a:pt x="497" y="1042"/>
                    <a:pt x="497" y="1041"/>
                    <a:pt x="496" y="1040"/>
                  </a:cubicBezTo>
                  <a:cubicBezTo>
                    <a:pt x="496" y="1039"/>
                    <a:pt x="496" y="1038"/>
                    <a:pt x="498" y="1037"/>
                  </a:cubicBezTo>
                  <a:cubicBezTo>
                    <a:pt x="499" y="1037"/>
                    <a:pt x="500" y="1037"/>
                    <a:pt x="501" y="1037"/>
                  </a:cubicBezTo>
                  <a:cubicBezTo>
                    <a:pt x="501" y="1037"/>
                    <a:pt x="502" y="1036"/>
                    <a:pt x="503" y="1036"/>
                  </a:cubicBezTo>
                  <a:cubicBezTo>
                    <a:pt x="504" y="1035"/>
                    <a:pt x="505" y="1034"/>
                    <a:pt x="504" y="1033"/>
                  </a:cubicBezTo>
                  <a:cubicBezTo>
                    <a:pt x="504" y="1032"/>
                    <a:pt x="503" y="1031"/>
                    <a:pt x="503" y="1030"/>
                  </a:cubicBezTo>
                  <a:cubicBezTo>
                    <a:pt x="503" y="1029"/>
                    <a:pt x="502" y="1028"/>
                    <a:pt x="502" y="1028"/>
                  </a:cubicBezTo>
                  <a:cubicBezTo>
                    <a:pt x="502" y="1027"/>
                    <a:pt x="503" y="1027"/>
                    <a:pt x="503" y="1026"/>
                  </a:cubicBezTo>
                  <a:cubicBezTo>
                    <a:pt x="503" y="1026"/>
                    <a:pt x="504" y="1026"/>
                    <a:pt x="504" y="1026"/>
                  </a:cubicBezTo>
                  <a:cubicBezTo>
                    <a:pt x="506" y="1027"/>
                    <a:pt x="507" y="1029"/>
                    <a:pt x="507" y="1031"/>
                  </a:cubicBezTo>
                  <a:cubicBezTo>
                    <a:pt x="507" y="1034"/>
                    <a:pt x="507" y="1036"/>
                    <a:pt x="508" y="1039"/>
                  </a:cubicBezTo>
                  <a:cubicBezTo>
                    <a:pt x="508" y="1039"/>
                    <a:pt x="508" y="1040"/>
                    <a:pt x="508" y="1040"/>
                  </a:cubicBezTo>
                  <a:cubicBezTo>
                    <a:pt x="508" y="1042"/>
                    <a:pt x="509" y="1042"/>
                    <a:pt x="510" y="1042"/>
                  </a:cubicBezTo>
                  <a:cubicBezTo>
                    <a:pt x="512" y="1041"/>
                    <a:pt x="513" y="1040"/>
                    <a:pt x="515" y="1040"/>
                  </a:cubicBezTo>
                  <a:cubicBezTo>
                    <a:pt x="515" y="1040"/>
                    <a:pt x="516" y="1040"/>
                    <a:pt x="516" y="1040"/>
                  </a:cubicBezTo>
                  <a:cubicBezTo>
                    <a:pt x="516" y="1040"/>
                    <a:pt x="516" y="1041"/>
                    <a:pt x="516" y="1041"/>
                  </a:cubicBezTo>
                  <a:cubicBezTo>
                    <a:pt x="516" y="1041"/>
                    <a:pt x="516" y="1041"/>
                    <a:pt x="516" y="1042"/>
                  </a:cubicBezTo>
                  <a:cubicBezTo>
                    <a:pt x="516" y="1042"/>
                    <a:pt x="515" y="1042"/>
                    <a:pt x="515" y="1043"/>
                  </a:cubicBezTo>
                  <a:cubicBezTo>
                    <a:pt x="514" y="1044"/>
                    <a:pt x="513" y="1044"/>
                    <a:pt x="514" y="1045"/>
                  </a:cubicBezTo>
                  <a:cubicBezTo>
                    <a:pt x="514" y="1046"/>
                    <a:pt x="515" y="1046"/>
                    <a:pt x="516" y="1047"/>
                  </a:cubicBezTo>
                  <a:cubicBezTo>
                    <a:pt x="517" y="1048"/>
                    <a:pt x="517" y="1050"/>
                    <a:pt x="516" y="1051"/>
                  </a:cubicBezTo>
                  <a:close/>
                  <a:moveTo>
                    <a:pt x="509" y="1023"/>
                  </a:moveTo>
                  <a:cubicBezTo>
                    <a:pt x="509" y="1022"/>
                    <a:pt x="510" y="1021"/>
                    <a:pt x="510" y="1021"/>
                  </a:cubicBezTo>
                  <a:cubicBezTo>
                    <a:pt x="511" y="1020"/>
                    <a:pt x="511" y="1020"/>
                    <a:pt x="512" y="1020"/>
                  </a:cubicBezTo>
                  <a:cubicBezTo>
                    <a:pt x="512" y="1020"/>
                    <a:pt x="513" y="1021"/>
                    <a:pt x="513" y="1022"/>
                  </a:cubicBezTo>
                  <a:cubicBezTo>
                    <a:pt x="512" y="1023"/>
                    <a:pt x="511" y="1024"/>
                    <a:pt x="510" y="1024"/>
                  </a:cubicBezTo>
                  <a:cubicBezTo>
                    <a:pt x="509" y="1024"/>
                    <a:pt x="509" y="1023"/>
                    <a:pt x="509" y="1023"/>
                  </a:cubicBezTo>
                  <a:close/>
                  <a:moveTo>
                    <a:pt x="516" y="1006"/>
                  </a:moveTo>
                  <a:cubicBezTo>
                    <a:pt x="516" y="1007"/>
                    <a:pt x="515" y="1007"/>
                    <a:pt x="515" y="1007"/>
                  </a:cubicBezTo>
                  <a:cubicBezTo>
                    <a:pt x="514" y="1007"/>
                    <a:pt x="514" y="1007"/>
                    <a:pt x="514" y="1006"/>
                  </a:cubicBezTo>
                  <a:cubicBezTo>
                    <a:pt x="513" y="1005"/>
                    <a:pt x="513" y="1004"/>
                    <a:pt x="512" y="1003"/>
                  </a:cubicBezTo>
                  <a:cubicBezTo>
                    <a:pt x="512" y="1002"/>
                    <a:pt x="511" y="1002"/>
                    <a:pt x="510" y="1003"/>
                  </a:cubicBezTo>
                  <a:cubicBezTo>
                    <a:pt x="509" y="1004"/>
                    <a:pt x="508" y="1004"/>
                    <a:pt x="506" y="1004"/>
                  </a:cubicBezTo>
                  <a:cubicBezTo>
                    <a:pt x="506" y="1004"/>
                    <a:pt x="505" y="1004"/>
                    <a:pt x="505" y="1003"/>
                  </a:cubicBezTo>
                  <a:cubicBezTo>
                    <a:pt x="504" y="1003"/>
                    <a:pt x="504" y="1003"/>
                    <a:pt x="504" y="1002"/>
                  </a:cubicBezTo>
                  <a:cubicBezTo>
                    <a:pt x="504" y="1002"/>
                    <a:pt x="504" y="1002"/>
                    <a:pt x="505" y="1002"/>
                  </a:cubicBezTo>
                  <a:cubicBezTo>
                    <a:pt x="506" y="1000"/>
                    <a:pt x="507" y="998"/>
                    <a:pt x="506" y="996"/>
                  </a:cubicBezTo>
                  <a:cubicBezTo>
                    <a:pt x="505" y="994"/>
                    <a:pt x="507" y="992"/>
                    <a:pt x="509" y="991"/>
                  </a:cubicBezTo>
                  <a:cubicBezTo>
                    <a:pt x="511" y="991"/>
                    <a:pt x="513" y="992"/>
                    <a:pt x="513" y="994"/>
                  </a:cubicBezTo>
                  <a:cubicBezTo>
                    <a:pt x="513" y="994"/>
                    <a:pt x="513" y="994"/>
                    <a:pt x="513" y="995"/>
                  </a:cubicBezTo>
                  <a:cubicBezTo>
                    <a:pt x="513" y="998"/>
                    <a:pt x="513" y="998"/>
                    <a:pt x="516" y="996"/>
                  </a:cubicBezTo>
                  <a:cubicBezTo>
                    <a:pt x="519" y="995"/>
                    <a:pt x="521" y="995"/>
                    <a:pt x="523" y="997"/>
                  </a:cubicBezTo>
                  <a:cubicBezTo>
                    <a:pt x="524" y="999"/>
                    <a:pt x="524" y="1001"/>
                    <a:pt x="522" y="1003"/>
                  </a:cubicBezTo>
                  <a:cubicBezTo>
                    <a:pt x="521" y="1003"/>
                    <a:pt x="521" y="1003"/>
                    <a:pt x="520" y="1002"/>
                  </a:cubicBezTo>
                  <a:cubicBezTo>
                    <a:pt x="518" y="1001"/>
                    <a:pt x="518" y="1001"/>
                    <a:pt x="517" y="1003"/>
                  </a:cubicBezTo>
                  <a:cubicBezTo>
                    <a:pt x="517" y="1004"/>
                    <a:pt x="516" y="1005"/>
                    <a:pt x="516" y="1006"/>
                  </a:cubicBezTo>
                  <a:close/>
                  <a:moveTo>
                    <a:pt x="523" y="1088"/>
                  </a:moveTo>
                  <a:cubicBezTo>
                    <a:pt x="523" y="1088"/>
                    <a:pt x="522" y="1088"/>
                    <a:pt x="521" y="1089"/>
                  </a:cubicBezTo>
                  <a:cubicBezTo>
                    <a:pt x="520" y="1088"/>
                    <a:pt x="519" y="1088"/>
                    <a:pt x="518" y="1088"/>
                  </a:cubicBezTo>
                  <a:cubicBezTo>
                    <a:pt x="517" y="1087"/>
                    <a:pt x="517" y="1086"/>
                    <a:pt x="517" y="1085"/>
                  </a:cubicBezTo>
                  <a:cubicBezTo>
                    <a:pt x="518" y="1083"/>
                    <a:pt x="520" y="1082"/>
                    <a:pt x="522" y="1082"/>
                  </a:cubicBezTo>
                  <a:cubicBezTo>
                    <a:pt x="524" y="1082"/>
                    <a:pt x="525" y="1083"/>
                    <a:pt x="525" y="1085"/>
                  </a:cubicBezTo>
                  <a:cubicBezTo>
                    <a:pt x="526" y="1086"/>
                    <a:pt x="525" y="1088"/>
                    <a:pt x="523" y="1088"/>
                  </a:cubicBezTo>
                  <a:close/>
                  <a:moveTo>
                    <a:pt x="526" y="1032"/>
                  </a:moveTo>
                  <a:cubicBezTo>
                    <a:pt x="525" y="1033"/>
                    <a:pt x="524" y="1033"/>
                    <a:pt x="523" y="1033"/>
                  </a:cubicBezTo>
                  <a:cubicBezTo>
                    <a:pt x="523" y="1033"/>
                    <a:pt x="522" y="1033"/>
                    <a:pt x="521" y="1032"/>
                  </a:cubicBezTo>
                  <a:cubicBezTo>
                    <a:pt x="520" y="1032"/>
                    <a:pt x="520" y="1031"/>
                    <a:pt x="520" y="1030"/>
                  </a:cubicBezTo>
                  <a:cubicBezTo>
                    <a:pt x="520" y="1029"/>
                    <a:pt x="521" y="1029"/>
                    <a:pt x="521" y="1028"/>
                  </a:cubicBezTo>
                  <a:cubicBezTo>
                    <a:pt x="521" y="1028"/>
                    <a:pt x="520" y="1027"/>
                    <a:pt x="520" y="1027"/>
                  </a:cubicBezTo>
                  <a:cubicBezTo>
                    <a:pt x="519" y="1026"/>
                    <a:pt x="519" y="1026"/>
                    <a:pt x="519" y="1025"/>
                  </a:cubicBezTo>
                  <a:cubicBezTo>
                    <a:pt x="521" y="1024"/>
                    <a:pt x="523" y="1023"/>
                    <a:pt x="525" y="1023"/>
                  </a:cubicBezTo>
                  <a:cubicBezTo>
                    <a:pt x="527" y="1023"/>
                    <a:pt x="528" y="1024"/>
                    <a:pt x="528" y="1027"/>
                  </a:cubicBezTo>
                  <a:cubicBezTo>
                    <a:pt x="528" y="1029"/>
                    <a:pt x="527" y="1030"/>
                    <a:pt x="526" y="1032"/>
                  </a:cubicBezTo>
                  <a:close/>
                  <a:moveTo>
                    <a:pt x="530" y="998"/>
                  </a:moveTo>
                  <a:cubicBezTo>
                    <a:pt x="530" y="1000"/>
                    <a:pt x="528" y="1002"/>
                    <a:pt x="526" y="1002"/>
                  </a:cubicBezTo>
                  <a:cubicBezTo>
                    <a:pt x="525" y="1002"/>
                    <a:pt x="525" y="1002"/>
                    <a:pt x="524" y="1001"/>
                  </a:cubicBezTo>
                  <a:cubicBezTo>
                    <a:pt x="524" y="1000"/>
                    <a:pt x="524" y="1000"/>
                    <a:pt x="524" y="999"/>
                  </a:cubicBezTo>
                  <a:cubicBezTo>
                    <a:pt x="524" y="998"/>
                    <a:pt x="525" y="997"/>
                    <a:pt x="525" y="996"/>
                  </a:cubicBezTo>
                  <a:cubicBezTo>
                    <a:pt x="526" y="995"/>
                    <a:pt x="526" y="995"/>
                    <a:pt x="527" y="995"/>
                  </a:cubicBezTo>
                  <a:cubicBezTo>
                    <a:pt x="529" y="995"/>
                    <a:pt x="530" y="996"/>
                    <a:pt x="530" y="997"/>
                  </a:cubicBezTo>
                  <a:cubicBezTo>
                    <a:pt x="530" y="997"/>
                    <a:pt x="530" y="998"/>
                    <a:pt x="530" y="998"/>
                  </a:cubicBezTo>
                  <a:close/>
                  <a:moveTo>
                    <a:pt x="554" y="156"/>
                  </a:moveTo>
                  <a:cubicBezTo>
                    <a:pt x="554" y="158"/>
                    <a:pt x="553" y="160"/>
                    <a:pt x="552" y="161"/>
                  </a:cubicBezTo>
                  <a:cubicBezTo>
                    <a:pt x="551" y="162"/>
                    <a:pt x="551" y="162"/>
                    <a:pt x="550" y="162"/>
                  </a:cubicBezTo>
                  <a:cubicBezTo>
                    <a:pt x="550" y="161"/>
                    <a:pt x="549" y="161"/>
                    <a:pt x="550" y="160"/>
                  </a:cubicBezTo>
                  <a:cubicBezTo>
                    <a:pt x="550" y="160"/>
                    <a:pt x="550" y="159"/>
                    <a:pt x="550" y="158"/>
                  </a:cubicBezTo>
                  <a:cubicBezTo>
                    <a:pt x="551" y="157"/>
                    <a:pt x="552" y="156"/>
                    <a:pt x="552" y="155"/>
                  </a:cubicBezTo>
                  <a:cubicBezTo>
                    <a:pt x="553" y="154"/>
                    <a:pt x="553" y="154"/>
                    <a:pt x="553" y="154"/>
                  </a:cubicBezTo>
                  <a:cubicBezTo>
                    <a:pt x="554" y="154"/>
                    <a:pt x="554" y="155"/>
                    <a:pt x="554" y="155"/>
                  </a:cubicBezTo>
                  <a:cubicBezTo>
                    <a:pt x="554" y="155"/>
                    <a:pt x="554" y="156"/>
                    <a:pt x="554" y="156"/>
                  </a:cubicBezTo>
                  <a:close/>
                  <a:moveTo>
                    <a:pt x="553" y="99"/>
                  </a:moveTo>
                  <a:cubicBezTo>
                    <a:pt x="553" y="100"/>
                    <a:pt x="554" y="100"/>
                    <a:pt x="554" y="101"/>
                  </a:cubicBezTo>
                  <a:cubicBezTo>
                    <a:pt x="554" y="102"/>
                    <a:pt x="553" y="103"/>
                    <a:pt x="553" y="102"/>
                  </a:cubicBezTo>
                  <a:cubicBezTo>
                    <a:pt x="552" y="102"/>
                    <a:pt x="551" y="102"/>
                    <a:pt x="551" y="101"/>
                  </a:cubicBezTo>
                  <a:cubicBezTo>
                    <a:pt x="551" y="100"/>
                    <a:pt x="552" y="99"/>
                    <a:pt x="553" y="99"/>
                  </a:cubicBezTo>
                  <a:close/>
                  <a:moveTo>
                    <a:pt x="545" y="118"/>
                  </a:moveTo>
                  <a:cubicBezTo>
                    <a:pt x="547" y="118"/>
                    <a:pt x="546" y="120"/>
                    <a:pt x="547" y="120"/>
                  </a:cubicBezTo>
                  <a:cubicBezTo>
                    <a:pt x="547" y="121"/>
                    <a:pt x="547" y="121"/>
                    <a:pt x="546" y="121"/>
                  </a:cubicBezTo>
                  <a:cubicBezTo>
                    <a:pt x="546" y="122"/>
                    <a:pt x="546" y="122"/>
                    <a:pt x="546" y="122"/>
                  </a:cubicBezTo>
                  <a:cubicBezTo>
                    <a:pt x="545" y="122"/>
                    <a:pt x="545" y="121"/>
                    <a:pt x="545" y="121"/>
                  </a:cubicBezTo>
                  <a:cubicBezTo>
                    <a:pt x="544" y="120"/>
                    <a:pt x="543" y="119"/>
                    <a:pt x="544" y="118"/>
                  </a:cubicBezTo>
                  <a:cubicBezTo>
                    <a:pt x="544" y="118"/>
                    <a:pt x="545" y="118"/>
                    <a:pt x="545" y="118"/>
                  </a:cubicBezTo>
                  <a:close/>
                  <a:moveTo>
                    <a:pt x="544" y="101"/>
                  </a:moveTo>
                  <a:cubicBezTo>
                    <a:pt x="544" y="101"/>
                    <a:pt x="544" y="102"/>
                    <a:pt x="544" y="102"/>
                  </a:cubicBezTo>
                  <a:cubicBezTo>
                    <a:pt x="544" y="102"/>
                    <a:pt x="544" y="102"/>
                    <a:pt x="544" y="102"/>
                  </a:cubicBezTo>
                  <a:cubicBezTo>
                    <a:pt x="543" y="102"/>
                    <a:pt x="543" y="102"/>
                    <a:pt x="543" y="101"/>
                  </a:cubicBezTo>
                  <a:cubicBezTo>
                    <a:pt x="543" y="101"/>
                    <a:pt x="544" y="101"/>
                    <a:pt x="544" y="101"/>
                  </a:cubicBezTo>
                  <a:close/>
                  <a:moveTo>
                    <a:pt x="543" y="126"/>
                  </a:moveTo>
                  <a:cubicBezTo>
                    <a:pt x="544" y="126"/>
                    <a:pt x="544" y="125"/>
                    <a:pt x="545" y="125"/>
                  </a:cubicBezTo>
                  <a:cubicBezTo>
                    <a:pt x="545" y="124"/>
                    <a:pt x="546" y="124"/>
                    <a:pt x="547" y="125"/>
                  </a:cubicBezTo>
                  <a:cubicBezTo>
                    <a:pt x="548" y="127"/>
                    <a:pt x="549" y="127"/>
                    <a:pt x="551" y="126"/>
                  </a:cubicBezTo>
                  <a:cubicBezTo>
                    <a:pt x="551" y="126"/>
                    <a:pt x="552" y="126"/>
                    <a:pt x="553" y="127"/>
                  </a:cubicBezTo>
                  <a:cubicBezTo>
                    <a:pt x="553" y="127"/>
                    <a:pt x="553" y="127"/>
                    <a:pt x="553" y="128"/>
                  </a:cubicBezTo>
                  <a:cubicBezTo>
                    <a:pt x="553" y="128"/>
                    <a:pt x="553" y="128"/>
                    <a:pt x="553" y="128"/>
                  </a:cubicBezTo>
                  <a:cubicBezTo>
                    <a:pt x="552" y="129"/>
                    <a:pt x="552" y="130"/>
                    <a:pt x="551" y="130"/>
                  </a:cubicBezTo>
                  <a:cubicBezTo>
                    <a:pt x="549" y="130"/>
                    <a:pt x="549" y="133"/>
                    <a:pt x="548" y="133"/>
                  </a:cubicBezTo>
                  <a:cubicBezTo>
                    <a:pt x="545" y="133"/>
                    <a:pt x="546" y="130"/>
                    <a:pt x="544" y="130"/>
                  </a:cubicBezTo>
                  <a:cubicBezTo>
                    <a:pt x="544" y="130"/>
                    <a:pt x="543" y="129"/>
                    <a:pt x="543" y="129"/>
                  </a:cubicBezTo>
                  <a:cubicBezTo>
                    <a:pt x="542" y="129"/>
                    <a:pt x="541" y="129"/>
                    <a:pt x="541" y="128"/>
                  </a:cubicBezTo>
                  <a:cubicBezTo>
                    <a:pt x="541" y="127"/>
                    <a:pt x="542" y="126"/>
                    <a:pt x="543" y="126"/>
                  </a:cubicBezTo>
                  <a:close/>
                  <a:moveTo>
                    <a:pt x="536" y="1106"/>
                  </a:moveTo>
                  <a:cubicBezTo>
                    <a:pt x="536" y="1106"/>
                    <a:pt x="534" y="1106"/>
                    <a:pt x="533" y="1105"/>
                  </a:cubicBezTo>
                  <a:cubicBezTo>
                    <a:pt x="533" y="1105"/>
                    <a:pt x="533" y="1105"/>
                    <a:pt x="533" y="1105"/>
                  </a:cubicBezTo>
                  <a:cubicBezTo>
                    <a:pt x="533" y="1103"/>
                    <a:pt x="535" y="1102"/>
                    <a:pt x="536" y="1102"/>
                  </a:cubicBezTo>
                  <a:cubicBezTo>
                    <a:pt x="536" y="1102"/>
                    <a:pt x="537" y="1103"/>
                    <a:pt x="537" y="1103"/>
                  </a:cubicBezTo>
                  <a:cubicBezTo>
                    <a:pt x="537" y="1104"/>
                    <a:pt x="537" y="1105"/>
                    <a:pt x="536" y="1106"/>
                  </a:cubicBezTo>
                  <a:close/>
                  <a:moveTo>
                    <a:pt x="538" y="479"/>
                  </a:moveTo>
                  <a:cubicBezTo>
                    <a:pt x="538" y="479"/>
                    <a:pt x="537" y="479"/>
                    <a:pt x="537" y="479"/>
                  </a:cubicBezTo>
                  <a:cubicBezTo>
                    <a:pt x="536" y="479"/>
                    <a:pt x="536" y="478"/>
                    <a:pt x="536" y="478"/>
                  </a:cubicBezTo>
                  <a:cubicBezTo>
                    <a:pt x="536" y="477"/>
                    <a:pt x="536" y="477"/>
                    <a:pt x="536" y="477"/>
                  </a:cubicBezTo>
                  <a:cubicBezTo>
                    <a:pt x="536" y="476"/>
                    <a:pt x="536" y="475"/>
                    <a:pt x="537" y="474"/>
                  </a:cubicBezTo>
                  <a:cubicBezTo>
                    <a:pt x="537" y="473"/>
                    <a:pt x="538" y="473"/>
                    <a:pt x="539" y="473"/>
                  </a:cubicBezTo>
                  <a:cubicBezTo>
                    <a:pt x="540" y="473"/>
                    <a:pt x="540" y="474"/>
                    <a:pt x="540" y="475"/>
                  </a:cubicBezTo>
                  <a:cubicBezTo>
                    <a:pt x="540" y="477"/>
                    <a:pt x="540" y="478"/>
                    <a:pt x="538" y="479"/>
                  </a:cubicBezTo>
                  <a:close/>
                  <a:moveTo>
                    <a:pt x="542" y="485"/>
                  </a:moveTo>
                  <a:cubicBezTo>
                    <a:pt x="541" y="486"/>
                    <a:pt x="540" y="485"/>
                    <a:pt x="539" y="485"/>
                  </a:cubicBezTo>
                  <a:cubicBezTo>
                    <a:pt x="539" y="484"/>
                    <a:pt x="538" y="483"/>
                    <a:pt x="539" y="483"/>
                  </a:cubicBezTo>
                  <a:cubicBezTo>
                    <a:pt x="539" y="482"/>
                    <a:pt x="539" y="481"/>
                    <a:pt x="540" y="481"/>
                  </a:cubicBezTo>
                  <a:cubicBezTo>
                    <a:pt x="541" y="480"/>
                    <a:pt x="542" y="480"/>
                    <a:pt x="542" y="481"/>
                  </a:cubicBezTo>
                  <a:cubicBezTo>
                    <a:pt x="542" y="482"/>
                    <a:pt x="543" y="483"/>
                    <a:pt x="543" y="483"/>
                  </a:cubicBezTo>
                  <a:cubicBezTo>
                    <a:pt x="543" y="484"/>
                    <a:pt x="542" y="485"/>
                    <a:pt x="542" y="485"/>
                  </a:cubicBezTo>
                  <a:close/>
                  <a:moveTo>
                    <a:pt x="554" y="1108"/>
                  </a:moveTo>
                  <a:cubicBezTo>
                    <a:pt x="553" y="1109"/>
                    <a:pt x="552" y="1110"/>
                    <a:pt x="551" y="1110"/>
                  </a:cubicBezTo>
                  <a:cubicBezTo>
                    <a:pt x="549" y="1110"/>
                    <a:pt x="548" y="1109"/>
                    <a:pt x="548" y="1106"/>
                  </a:cubicBezTo>
                  <a:cubicBezTo>
                    <a:pt x="546" y="1107"/>
                    <a:pt x="544" y="1107"/>
                    <a:pt x="543" y="1105"/>
                  </a:cubicBezTo>
                  <a:cubicBezTo>
                    <a:pt x="542" y="1104"/>
                    <a:pt x="542" y="1103"/>
                    <a:pt x="543" y="1102"/>
                  </a:cubicBezTo>
                  <a:cubicBezTo>
                    <a:pt x="546" y="1100"/>
                    <a:pt x="551" y="1098"/>
                    <a:pt x="554" y="1102"/>
                  </a:cubicBezTo>
                  <a:cubicBezTo>
                    <a:pt x="556" y="1104"/>
                    <a:pt x="556" y="1107"/>
                    <a:pt x="554" y="1108"/>
                  </a:cubicBezTo>
                  <a:close/>
                  <a:moveTo>
                    <a:pt x="555" y="1062"/>
                  </a:moveTo>
                  <a:cubicBezTo>
                    <a:pt x="554" y="1064"/>
                    <a:pt x="553" y="1067"/>
                    <a:pt x="551" y="1068"/>
                  </a:cubicBezTo>
                  <a:cubicBezTo>
                    <a:pt x="550" y="1069"/>
                    <a:pt x="550" y="1069"/>
                    <a:pt x="549" y="1069"/>
                  </a:cubicBezTo>
                  <a:cubicBezTo>
                    <a:pt x="548" y="1069"/>
                    <a:pt x="548" y="1068"/>
                    <a:pt x="548" y="1068"/>
                  </a:cubicBezTo>
                  <a:cubicBezTo>
                    <a:pt x="548" y="1067"/>
                    <a:pt x="549" y="1067"/>
                    <a:pt x="549" y="1066"/>
                  </a:cubicBezTo>
                  <a:cubicBezTo>
                    <a:pt x="550" y="1065"/>
                    <a:pt x="550" y="1065"/>
                    <a:pt x="550" y="1064"/>
                  </a:cubicBezTo>
                  <a:cubicBezTo>
                    <a:pt x="549" y="1062"/>
                    <a:pt x="550" y="1060"/>
                    <a:pt x="551" y="1059"/>
                  </a:cubicBezTo>
                  <a:cubicBezTo>
                    <a:pt x="552" y="1058"/>
                    <a:pt x="553" y="1057"/>
                    <a:pt x="555" y="1057"/>
                  </a:cubicBezTo>
                  <a:cubicBezTo>
                    <a:pt x="556" y="1058"/>
                    <a:pt x="556" y="1060"/>
                    <a:pt x="555" y="1062"/>
                  </a:cubicBezTo>
                  <a:close/>
                  <a:moveTo>
                    <a:pt x="555" y="424"/>
                  </a:moveTo>
                  <a:cubicBezTo>
                    <a:pt x="555" y="425"/>
                    <a:pt x="554" y="425"/>
                    <a:pt x="554" y="425"/>
                  </a:cubicBezTo>
                  <a:cubicBezTo>
                    <a:pt x="553" y="425"/>
                    <a:pt x="553" y="424"/>
                    <a:pt x="553" y="423"/>
                  </a:cubicBezTo>
                  <a:cubicBezTo>
                    <a:pt x="553" y="423"/>
                    <a:pt x="553" y="422"/>
                    <a:pt x="554" y="421"/>
                  </a:cubicBezTo>
                  <a:cubicBezTo>
                    <a:pt x="554" y="421"/>
                    <a:pt x="554" y="421"/>
                    <a:pt x="555" y="420"/>
                  </a:cubicBezTo>
                  <a:cubicBezTo>
                    <a:pt x="555" y="421"/>
                    <a:pt x="556" y="421"/>
                    <a:pt x="556" y="421"/>
                  </a:cubicBezTo>
                  <a:cubicBezTo>
                    <a:pt x="556" y="422"/>
                    <a:pt x="556" y="423"/>
                    <a:pt x="555" y="424"/>
                  </a:cubicBezTo>
                  <a:close/>
                  <a:moveTo>
                    <a:pt x="561" y="124"/>
                  </a:moveTo>
                  <a:cubicBezTo>
                    <a:pt x="560" y="123"/>
                    <a:pt x="560" y="121"/>
                    <a:pt x="559" y="120"/>
                  </a:cubicBezTo>
                  <a:cubicBezTo>
                    <a:pt x="559" y="119"/>
                    <a:pt x="559" y="118"/>
                    <a:pt x="560" y="118"/>
                  </a:cubicBezTo>
                  <a:cubicBezTo>
                    <a:pt x="561" y="118"/>
                    <a:pt x="562" y="118"/>
                    <a:pt x="562" y="119"/>
                  </a:cubicBezTo>
                  <a:cubicBezTo>
                    <a:pt x="563" y="121"/>
                    <a:pt x="563" y="123"/>
                    <a:pt x="561" y="124"/>
                  </a:cubicBezTo>
                  <a:close/>
                  <a:moveTo>
                    <a:pt x="570" y="1078"/>
                  </a:moveTo>
                  <a:cubicBezTo>
                    <a:pt x="571" y="1077"/>
                    <a:pt x="571" y="1077"/>
                    <a:pt x="572" y="1077"/>
                  </a:cubicBezTo>
                  <a:cubicBezTo>
                    <a:pt x="573" y="1077"/>
                    <a:pt x="574" y="1078"/>
                    <a:pt x="574" y="1080"/>
                  </a:cubicBezTo>
                  <a:cubicBezTo>
                    <a:pt x="574" y="1080"/>
                    <a:pt x="574" y="1080"/>
                    <a:pt x="574" y="1081"/>
                  </a:cubicBezTo>
                  <a:cubicBezTo>
                    <a:pt x="573" y="1081"/>
                    <a:pt x="572" y="1082"/>
                    <a:pt x="572" y="1081"/>
                  </a:cubicBezTo>
                  <a:cubicBezTo>
                    <a:pt x="571" y="1081"/>
                    <a:pt x="571" y="1081"/>
                    <a:pt x="570" y="1080"/>
                  </a:cubicBezTo>
                  <a:cubicBezTo>
                    <a:pt x="570" y="1080"/>
                    <a:pt x="570" y="1079"/>
                    <a:pt x="570" y="1078"/>
                  </a:cubicBezTo>
                  <a:close/>
                  <a:moveTo>
                    <a:pt x="569" y="118"/>
                  </a:moveTo>
                  <a:cubicBezTo>
                    <a:pt x="570" y="118"/>
                    <a:pt x="570" y="118"/>
                    <a:pt x="570" y="119"/>
                  </a:cubicBezTo>
                  <a:cubicBezTo>
                    <a:pt x="570" y="119"/>
                    <a:pt x="570" y="119"/>
                    <a:pt x="569" y="119"/>
                  </a:cubicBezTo>
                  <a:cubicBezTo>
                    <a:pt x="569" y="119"/>
                    <a:pt x="568" y="119"/>
                    <a:pt x="568" y="119"/>
                  </a:cubicBezTo>
                  <a:cubicBezTo>
                    <a:pt x="569" y="118"/>
                    <a:pt x="569" y="118"/>
                    <a:pt x="569" y="118"/>
                  </a:cubicBezTo>
                  <a:close/>
                  <a:moveTo>
                    <a:pt x="564" y="128"/>
                  </a:moveTo>
                  <a:cubicBezTo>
                    <a:pt x="563" y="127"/>
                    <a:pt x="564" y="127"/>
                    <a:pt x="564" y="126"/>
                  </a:cubicBezTo>
                  <a:cubicBezTo>
                    <a:pt x="564" y="125"/>
                    <a:pt x="564" y="124"/>
                    <a:pt x="564" y="123"/>
                  </a:cubicBezTo>
                  <a:cubicBezTo>
                    <a:pt x="565" y="123"/>
                    <a:pt x="565" y="123"/>
                    <a:pt x="565" y="123"/>
                  </a:cubicBezTo>
                  <a:cubicBezTo>
                    <a:pt x="566" y="123"/>
                    <a:pt x="566" y="123"/>
                    <a:pt x="566" y="123"/>
                  </a:cubicBezTo>
                  <a:cubicBezTo>
                    <a:pt x="566" y="125"/>
                    <a:pt x="566" y="126"/>
                    <a:pt x="565" y="127"/>
                  </a:cubicBezTo>
                  <a:cubicBezTo>
                    <a:pt x="565" y="127"/>
                    <a:pt x="565" y="128"/>
                    <a:pt x="564" y="128"/>
                  </a:cubicBezTo>
                  <a:close/>
                  <a:moveTo>
                    <a:pt x="575" y="1094"/>
                  </a:moveTo>
                  <a:cubicBezTo>
                    <a:pt x="575" y="1095"/>
                    <a:pt x="574" y="1096"/>
                    <a:pt x="573" y="1097"/>
                  </a:cubicBezTo>
                  <a:cubicBezTo>
                    <a:pt x="572" y="1097"/>
                    <a:pt x="571" y="1097"/>
                    <a:pt x="571" y="1096"/>
                  </a:cubicBezTo>
                  <a:cubicBezTo>
                    <a:pt x="570" y="1094"/>
                    <a:pt x="569" y="1093"/>
                    <a:pt x="567" y="1093"/>
                  </a:cubicBezTo>
                  <a:cubicBezTo>
                    <a:pt x="565" y="1093"/>
                    <a:pt x="565" y="1092"/>
                    <a:pt x="565" y="1091"/>
                  </a:cubicBezTo>
                  <a:cubicBezTo>
                    <a:pt x="566" y="1090"/>
                    <a:pt x="566" y="1088"/>
                    <a:pt x="567" y="1087"/>
                  </a:cubicBezTo>
                  <a:cubicBezTo>
                    <a:pt x="567" y="1086"/>
                    <a:pt x="567" y="1086"/>
                    <a:pt x="568" y="1085"/>
                  </a:cubicBezTo>
                  <a:cubicBezTo>
                    <a:pt x="568" y="1085"/>
                    <a:pt x="569" y="1085"/>
                    <a:pt x="570" y="1085"/>
                  </a:cubicBezTo>
                  <a:cubicBezTo>
                    <a:pt x="571" y="1085"/>
                    <a:pt x="571" y="1086"/>
                    <a:pt x="571" y="1087"/>
                  </a:cubicBezTo>
                  <a:cubicBezTo>
                    <a:pt x="571" y="1087"/>
                    <a:pt x="571" y="1088"/>
                    <a:pt x="571" y="1088"/>
                  </a:cubicBezTo>
                  <a:cubicBezTo>
                    <a:pt x="571" y="1090"/>
                    <a:pt x="572" y="1091"/>
                    <a:pt x="573" y="1091"/>
                  </a:cubicBezTo>
                  <a:cubicBezTo>
                    <a:pt x="574" y="1092"/>
                    <a:pt x="574" y="1092"/>
                    <a:pt x="575" y="1092"/>
                  </a:cubicBezTo>
                  <a:cubicBezTo>
                    <a:pt x="575" y="1093"/>
                    <a:pt x="576" y="1093"/>
                    <a:pt x="575" y="1094"/>
                  </a:cubicBezTo>
                  <a:close/>
                  <a:moveTo>
                    <a:pt x="581" y="142"/>
                  </a:moveTo>
                  <a:cubicBezTo>
                    <a:pt x="579" y="143"/>
                    <a:pt x="579" y="145"/>
                    <a:pt x="579" y="146"/>
                  </a:cubicBezTo>
                  <a:cubicBezTo>
                    <a:pt x="579" y="146"/>
                    <a:pt x="578" y="147"/>
                    <a:pt x="578" y="147"/>
                  </a:cubicBezTo>
                  <a:cubicBezTo>
                    <a:pt x="578" y="147"/>
                    <a:pt x="577" y="147"/>
                    <a:pt x="577" y="147"/>
                  </a:cubicBezTo>
                  <a:cubicBezTo>
                    <a:pt x="576" y="146"/>
                    <a:pt x="576" y="145"/>
                    <a:pt x="575" y="144"/>
                  </a:cubicBezTo>
                  <a:cubicBezTo>
                    <a:pt x="575" y="144"/>
                    <a:pt x="575" y="143"/>
                    <a:pt x="575" y="143"/>
                  </a:cubicBezTo>
                  <a:cubicBezTo>
                    <a:pt x="576" y="142"/>
                    <a:pt x="576" y="142"/>
                    <a:pt x="576" y="142"/>
                  </a:cubicBezTo>
                  <a:cubicBezTo>
                    <a:pt x="578" y="141"/>
                    <a:pt x="578" y="139"/>
                    <a:pt x="577" y="137"/>
                  </a:cubicBezTo>
                  <a:cubicBezTo>
                    <a:pt x="577" y="136"/>
                    <a:pt x="577" y="135"/>
                    <a:pt x="577" y="134"/>
                  </a:cubicBezTo>
                  <a:cubicBezTo>
                    <a:pt x="577" y="134"/>
                    <a:pt x="578" y="133"/>
                    <a:pt x="578" y="133"/>
                  </a:cubicBezTo>
                  <a:cubicBezTo>
                    <a:pt x="578" y="133"/>
                    <a:pt x="579" y="133"/>
                    <a:pt x="579" y="134"/>
                  </a:cubicBezTo>
                  <a:cubicBezTo>
                    <a:pt x="579" y="136"/>
                    <a:pt x="581" y="138"/>
                    <a:pt x="581" y="140"/>
                  </a:cubicBezTo>
                  <a:cubicBezTo>
                    <a:pt x="581" y="141"/>
                    <a:pt x="581" y="142"/>
                    <a:pt x="581" y="142"/>
                  </a:cubicBezTo>
                  <a:close/>
                  <a:moveTo>
                    <a:pt x="584" y="131"/>
                  </a:moveTo>
                  <a:cubicBezTo>
                    <a:pt x="584" y="132"/>
                    <a:pt x="583" y="132"/>
                    <a:pt x="583" y="132"/>
                  </a:cubicBezTo>
                  <a:cubicBezTo>
                    <a:pt x="582" y="132"/>
                    <a:pt x="582" y="132"/>
                    <a:pt x="582" y="131"/>
                  </a:cubicBezTo>
                  <a:cubicBezTo>
                    <a:pt x="581" y="131"/>
                    <a:pt x="582" y="130"/>
                    <a:pt x="582" y="130"/>
                  </a:cubicBezTo>
                  <a:cubicBezTo>
                    <a:pt x="583" y="130"/>
                    <a:pt x="583" y="130"/>
                    <a:pt x="584" y="129"/>
                  </a:cubicBezTo>
                  <a:cubicBezTo>
                    <a:pt x="584" y="129"/>
                    <a:pt x="585" y="130"/>
                    <a:pt x="585" y="130"/>
                  </a:cubicBezTo>
                  <a:cubicBezTo>
                    <a:pt x="585" y="131"/>
                    <a:pt x="585" y="131"/>
                    <a:pt x="584" y="131"/>
                  </a:cubicBezTo>
                  <a:close/>
                  <a:moveTo>
                    <a:pt x="581" y="1138"/>
                  </a:moveTo>
                  <a:cubicBezTo>
                    <a:pt x="581" y="1139"/>
                    <a:pt x="579" y="1140"/>
                    <a:pt x="578" y="1139"/>
                  </a:cubicBezTo>
                  <a:cubicBezTo>
                    <a:pt x="576" y="1137"/>
                    <a:pt x="576" y="1135"/>
                    <a:pt x="577" y="1133"/>
                  </a:cubicBezTo>
                  <a:cubicBezTo>
                    <a:pt x="577" y="1132"/>
                    <a:pt x="578" y="1131"/>
                    <a:pt x="579" y="1132"/>
                  </a:cubicBezTo>
                  <a:cubicBezTo>
                    <a:pt x="580" y="1133"/>
                    <a:pt x="581" y="1135"/>
                    <a:pt x="581" y="1136"/>
                  </a:cubicBezTo>
                  <a:cubicBezTo>
                    <a:pt x="581" y="1137"/>
                    <a:pt x="581" y="1137"/>
                    <a:pt x="581" y="1138"/>
                  </a:cubicBezTo>
                  <a:close/>
                  <a:moveTo>
                    <a:pt x="598" y="79"/>
                  </a:moveTo>
                  <a:cubicBezTo>
                    <a:pt x="599" y="79"/>
                    <a:pt x="599" y="80"/>
                    <a:pt x="599" y="80"/>
                  </a:cubicBezTo>
                  <a:cubicBezTo>
                    <a:pt x="599" y="82"/>
                    <a:pt x="599" y="83"/>
                    <a:pt x="598" y="83"/>
                  </a:cubicBezTo>
                  <a:cubicBezTo>
                    <a:pt x="597" y="83"/>
                    <a:pt x="597" y="82"/>
                    <a:pt x="596" y="82"/>
                  </a:cubicBezTo>
                  <a:cubicBezTo>
                    <a:pt x="596" y="80"/>
                    <a:pt x="597" y="79"/>
                    <a:pt x="598" y="79"/>
                  </a:cubicBezTo>
                  <a:close/>
                  <a:moveTo>
                    <a:pt x="597" y="59"/>
                  </a:moveTo>
                  <a:cubicBezTo>
                    <a:pt x="597" y="59"/>
                    <a:pt x="597" y="60"/>
                    <a:pt x="597" y="60"/>
                  </a:cubicBezTo>
                  <a:cubicBezTo>
                    <a:pt x="597" y="60"/>
                    <a:pt x="597" y="61"/>
                    <a:pt x="596" y="60"/>
                  </a:cubicBezTo>
                  <a:cubicBezTo>
                    <a:pt x="596" y="60"/>
                    <a:pt x="596" y="60"/>
                    <a:pt x="596" y="60"/>
                  </a:cubicBezTo>
                  <a:cubicBezTo>
                    <a:pt x="596" y="59"/>
                    <a:pt x="596" y="59"/>
                    <a:pt x="597" y="59"/>
                  </a:cubicBezTo>
                  <a:close/>
                  <a:moveTo>
                    <a:pt x="591" y="77"/>
                  </a:moveTo>
                  <a:cubicBezTo>
                    <a:pt x="592" y="77"/>
                    <a:pt x="593" y="77"/>
                    <a:pt x="593" y="78"/>
                  </a:cubicBezTo>
                  <a:cubicBezTo>
                    <a:pt x="593" y="78"/>
                    <a:pt x="593" y="78"/>
                    <a:pt x="593" y="79"/>
                  </a:cubicBezTo>
                  <a:cubicBezTo>
                    <a:pt x="593" y="79"/>
                    <a:pt x="593" y="80"/>
                    <a:pt x="593" y="80"/>
                  </a:cubicBezTo>
                  <a:cubicBezTo>
                    <a:pt x="592" y="80"/>
                    <a:pt x="592" y="81"/>
                    <a:pt x="592" y="81"/>
                  </a:cubicBezTo>
                  <a:cubicBezTo>
                    <a:pt x="592" y="81"/>
                    <a:pt x="591" y="80"/>
                    <a:pt x="591" y="80"/>
                  </a:cubicBezTo>
                  <a:cubicBezTo>
                    <a:pt x="591" y="80"/>
                    <a:pt x="590" y="79"/>
                    <a:pt x="590" y="78"/>
                  </a:cubicBezTo>
                  <a:cubicBezTo>
                    <a:pt x="590" y="77"/>
                    <a:pt x="591" y="77"/>
                    <a:pt x="591" y="77"/>
                  </a:cubicBezTo>
                  <a:close/>
                  <a:moveTo>
                    <a:pt x="592" y="1141"/>
                  </a:moveTo>
                  <a:cubicBezTo>
                    <a:pt x="591" y="1142"/>
                    <a:pt x="590" y="1140"/>
                    <a:pt x="591" y="1139"/>
                  </a:cubicBezTo>
                  <a:cubicBezTo>
                    <a:pt x="591" y="1138"/>
                    <a:pt x="592" y="1136"/>
                    <a:pt x="593" y="1135"/>
                  </a:cubicBezTo>
                  <a:cubicBezTo>
                    <a:pt x="594" y="1135"/>
                    <a:pt x="594" y="1134"/>
                    <a:pt x="595" y="1135"/>
                  </a:cubicBezTo>
                  <a:cubicBezTo>
                    <a:pt x="596" y="1135"/>
                    <a:pt x="596" y="1136"/>
                    <a:pt x="596" y="1137"/>
                  </a:cubicBezTo>
                  <a:cubicBezTo>
                    <a:pt x="596" y="1139"/>
                    <a:pt x="595" y="1141"/>
                    <a:pt x="592" y="1141"/>
                  </a:cubicBezTo>
                  <a:close/>
                  <a:moveTo>
                    <a:pt x="598" y="1116"/>
                  </a:moveTo>
                  <a:cubicBezTo>
                    <a:pt x="597" y="1116"/>
                    <a:pt x="597" y="1116"/>
                    <a:pt x="597" y="1115"/>
                  </a:cubicBezTo>
                  <a:cubicBezTo>
                    <a:pt x="597" y="1115"/>
                    <a:pt x="598" y="1114"/>
                    <a:pt x="598" y="1114"/>
                  </a:cubicBezTo>
                  <a:cubicBezTo>
                    <a:pt x="598" y="1114"/>
                    <a:pt x="599" y="1115"/>
                    <a:pt x="599" y="1115"/>
                  </a:cubicBezTo>
                  <a:cubicBezTo>
                    <a:pt x="599" y="1116"/>
                    <a:pt x="598" y="1116"/>
                    <a:pt x="598" y="1116"/>
                  </a:cubicBezTo>
                  <a:close/>
                  <a:moveTo>
                    <a:pt x="599" y="104"/>
                  </a:moveTo>
                  <a:cubicBezTo>
                    <a:pt x="599" y="105"/>
                    <a:pt x="598" y="105"/>
                    <a:pt x="598" y="105"/>
                  </a:cubicBezTo>
                  <a:cubicBezTo>
                    <a:pt x="598" y="108"/>
                    <a:pt x="595" y="109"/>
                    <a:pt x="593" y="111"/>
                  </a:cubicBezTo>
                  <a:cubicBezTo>
                    <a:pt x="593" y="112"/>
                    <a:pt x="593" y="112"/>
                    <a:pt x="592" y="112"/>
                  </a:cubicBezTo>
                  <a:cubicBezTo>
                    <a:pt x="592" y="112"/>
                    <a:pt x="591" y="112"/>
                    <a:pt x="591" y="111"/>
                  </a:cubicBezTo>
                  <a:cubicBezTo>
                    <a:pt x="591" y="111"/>
                    <a:pt x="591" y="110"/>
                    <a:pt x="592" y="109"/>
                  </a:cubicBezTo>
                  <a:cubicBezTo>
                    <a:pt x="592" y="108"/>
                    <a:pt x="593" y="107"/>
                    <a:pt x="593" y="106"/>
                  </a:cubicBezTo>
                  <a:cubicBezTo>
                    <a:pt x="593" y="103"/>
                    <a:pt x="594" y="102"/>
                    <a:pt x="597" y="101"/>
                  </a:cubicBezTo>
                  <a:cubicBezTo>
                    <a:pt x="598" y="100"/>
                    <a:pt x="598" y="99"/>
                    <a:pt x="598" y="98"/>
                  </a:cubicBezTo>
                  <a:cubicBezTo>
                    <a:pt x="598" y="97"/>
                    <a:pt x="597" y="96"/>
                    <a:pt x="597" y="95"/>
                  </a:cubicBezTo>
                  <a:cubicBezTo>
                    <a:pt x="596" y="95"/>
                    <a:pt x="596" y="94"/>
                    <a:pt x="596" y="94"/>
                  </a:cubicBezTo>
                  <a:cubicBezTo>
                    <a:pt x="595" y="93"/>
                    <a:pt x="596" y="92"/>
                    <a:pt x="596" y="92"/>
                  </a:cubicBezTo>
                  <a:cubicBezTo>
                    <a:pt x="597" y="91"/>
                    <a:pt x="598" y="91"/>
                    <a:pt x="598" y="91"/>
                  </a:cubicBezTo>
                  <a:cubicBezTo>
                    <a:pt x="599" y="92"/>
                    <a:pt x="600" y="92"/>
                    <a:pt x="599" y="93"/>
                  </a:cubicBezTo>
                  <a:cubicBezTo>
                    <a:pt x="598" y="96"/>
                    <a:pt x="600" y="99"/>
                    <a:pt x="601" y="101"/>
                  </a:cubicBezTo>
                  <a:cubicBezTo>
                    <a:pt x="602" y="103"/>
                    <a:pt x="601" y="103"/>
                    <a:pt x="599" y="104"/>
                  </a:cubicBezTo>
                  <a:close/>
                  <a:moveTo>
                    <a:pt x="606" y="1117"/>
                  </a:moveTo>
                  <a:cubicBezTo>
                    <a:pt x="606" y="1118"/>
                    <a:pt x="605" y="1119"/>
                    <a:pt x="605" y="1119"/>
                  </a:cubicBezTo>
                  <a:cubicBezTo>
                    <a:pt x="604" y="1120"/>
                    <a:pt x="603" y="1120"/>
                    <a:pt x="602" y="1120"/>
                  </a:cubicBezTo>
                  <a:cubicBezTo>
                    <a:pt x="602" y="1119"/>
                    <a:pt x="602" y="1118"/>
                    <a:pt x="602" y="1117"/>
                  </a:cubicBezTo>
                  <a:cubicBezTo>
                    <a:pt x="603" y="1116"/>
                    <a:pt x="604" y="1115"/>
                    <a:pt x="605" y="1115"/>
                  </a:cubicBezTo>
                  <a:cubicBezTo>
                    <a:pt x="606" y="1115"/>
                    <a:pt x="607" y="1116"/>
                    <a:pt x="607" y="1116"/>
                  </a:cubicBezTo>
                  <a:cubicBezTo>
                    <a:pt x="607" y="1117"/>
                    <a:pt x="607" y="1117"/>
                    <a:pt x="606" y="1117"/>
                  </a:cubicBezTo>
                  <a:close/>
                  <a:moveTo>
                    <a:pt x="610" y="1113"/>
                  </a:moveTo>
                  <a:cubicBezTo>
                    <a:pt x="609" y="1113"/>
                    <a:pt x="608" y="1113"/>
                    <a:pt x="608" y="1112"/>
                  </a:cubicBezTo>
                  <a:cubicBezTo>
                    <a:pt x="608" y="1111"/>
                    <a:pt x="609" y="1110"/>
                    <a:pt x="610" y="1111"/>
                  </a:cubicBezTo>
                  <a:cubicBezTo>
                    <a:pt x="611" y="1111"/>
                    <a:pt x="611" y="1111"/>
                    <a:pt x="611" y="1112"/>
                  </a:cubicBezTo>
                  <a:cubicBezTo>
                    <a:pt x="611" y="1113"/>
                    <a:pt x="610" y="1113"/>
                    <a:pt x="610" y="1113"/>
                  </a:cubicBezTo>
                  <a:close/>
                  <a:moveTo>
                    <a:pt x="612" y="1105"/>
                  </a:moveTo>
                  <a:cubicBezTo>
                    <a:pt x="612" y="1106"/>
                    <a:pt x="611" y="1106"/>
                    <a:pt x="610" y="1107"/>
                  </a:cubicBezTo>
                  <a:cubicBezTo>
                    <a:pt x="610" y="1107"/>
                    <a:pt x="609" y="1107"/>
                    <a:pt x="609" y="1107"/>
                  </a:cubicBezTo>
                  <a:cubicBezTo>
                    <a:pt x="609" y="1106"/>
                    <a:pt x="610" y="1104"/>
                    <a:pt x="611" y="1103"/>
                  </a:cubicBezTo>
                  <a:cubicBezTo>
                    <a:pt x="611" y="1103"/>
                    <a:pt x="611" y="1103"/>
                    <a:pt x="612" y="1103"/>
                  </a:cubicBezTo>
                  <a:cubicBezTo>
                    <a:pt x="612" y="1103"/>
                    <a:pt x="612" y="1104"/>
                    <a:pt x="612" y="1105"/>
                  </a:cubicBezTo>
                  <a:close/>
                  <a:moveTo>
                    <a:pt x="412" y="2161"/>
                  </a:moveTo>
                  <a:cubicBezTo>
                    <a:pt x="440" y="2152"/>
                    <a:pt x="472" y="2148"/>
                    <a:pt x="504" y="2143"/>
                  </a:cubicBezTo>
                  <a:cubicBezTo>
                    <a:pt x="513" y="2141"/>
                    <a:pt x="519" y="2144"/>
                    <a:pt x="528" y="2147"/>
                  </a:cubicBezTo>
                  <a:cubicBezTo>
                    <a:pt x="489" y="2155"/>
                    <a:pt x="451" y="2158"/>
                    <a:pt x="412" y="2161"/>
                  </a:cubicBezTo>
                  <a:close/>
                  <a:moveTo>
                    <a:pt x="311" y="2266"/>
                  </a:moveTo>
                  <a:cubicBezTo>
                    <a:pt x="300" y="2269"/>
                    <a:pt x="290" y="2272"/>
                    <a:pt x="277" y="2275"/>
                  </a:cubicBezTo>
                  <a:cubicBezTo>
                    <a:pt x="285" y="2263"/>
                    <a:pt x="324" y="2238"/>
                    <a:pt x="336" y="2237"/>
                  </a:cubicBezTo>
                  <a:cubicBezTo>
                    <a:pt x="336" y="2244"/>
                    <a:pt x="325" y="2249"/>
                    <a:pt x="323" y="2255"/>
                  </a:cubicBezTo>
                  <a:cubicBezTo>
                    <a:pt x="334" y="2251"/>
                    <a:pt x="339" y="2245"/>
                    <a:pt x="343" y="2239"/>
                  </a:cubicBezTo>
                  <a:cubicBezTo>
                    <a:pt x="346" y="2235"/>
                    <a:pt x="352" y="2232"/>
                    <a:pt x="363" y="2232"/>
                  </a:cubicBezTo>
                  <a:cubicBezTo>
                    <a:pt x="360" y="2256"/>
                    <a:pt x="354" y="2260"/>
                    <a:pt x="311" y="2266"/>
                  </a:cubicBezTo>
                  <a:close/>
                  <a:moveTo>
                    <a:pt x="453" y="2377"/>
                  </a:moveTo>
                  <a:cubicBezTo>
                    <a:pt x="483" y="2391"/>
                    <a:pt x="472" y="2406"/>
                    <a:pt x="459" y="2421"/>
                  </a:cubicBezTo>
                  <a:cubicBezTo>
                    <a:pt x="457" y="2407"/>
                    <a:pt x="447" y="2392"/>
                    <a:pt x="453" y="2377"/>
                  </a:cubicBezTo>
                  <a:close/>
                  <a:moveTo>
                    <a:pt x="647" y="2358"/>
                  </a:moveTo>
                  <a:cubicBezTo>
                    <a:pt x="627" y="2374"/>
                    <a:pt x="622" y="2393"/>
                    <a:pt x="623" y="2411"/>
                  </a:cubicBezTo>
                  <a:cubicBezTo>
                    <a:pt x="623" y="2417"/>
                    <a:pt x="623" y="2423"/>
                    <a:pt x="616" y="2431"/>
                  </a:cubicBezTo>
                  <a:cubicBezTo>
                    <a:pt x="613" y="2415"/>
                    <a:pt x="607" y="2402"/>
                    <a:pt x="592" y="2390"/>
                  </a:cubicBezTo>
                  <a:cubicBezTo>
                    <a:pt x="583" y="2383"/>
                    <a:pt x="595" y="2376"/>
                    <a:pt x="597" y="2367"/>
                  </a:cubicBezTo>
                  <a:cubicBezTo>
                    <a:pt x="604" y="2379"/>
                    <a:pt x="610" y="2388"/>
                    <a:pt x="616" y="2398"/>
                  </a:cubicBezTo>
                  <a:cubicBezTo>
                    <a:pt x="619" y="2390"/>
                    <a:pt x="613" y="2384"/>
                    <a:pt x="610" y="2377"/>
                  </a:cubicBezTo>
                  <a:cubicBezTo>
                    <a:pt x="602" y="2360"/>
                    <a:pt x="610" y="2351"/>
                    <a:pt x="637" y="2343"/>
                  </a:cubicBezTo>
                  <a:cubicBezTo>
                    <a:pt x="648" y="2340"/>
                    <a:pt x="651" y="2342"/>
                    <a:pt x="651" y="2347"/>
                  </a:cubicBezTo>
                  <a:cubicBezTo>
                    <a:pt x="650" y="2351"/>
                    <a:pt x="652" y="2355"/>
                    <a:pt x="647" y="2358"/>
                  </a:cubicBezTo>
                  <a:close/>
                  <a:moveTo>
                    <a:pt x="1115" y="2384"/>
                  </a:moveTo>
                  <a:cubicBezTo>
                    <a:pt x="1090" y="2369"/>
                    <a:pt x="1064" y="2354"/>
                    <a:pt x="1051" y="2333"/>
                  </a:cubicBezTo>
                  <a:cubicBezTo>
                    <a:pt x="1090" y="2347"/>
                    <a:pt x="1103" y="2365"/>
                    <a:pt x="1115" y="2384"/>
                  </a:cubicBezTo>
                  <a:close/>
                  <a:moveTo>
                    <a:pt x="1079" y="2318"/>
                  </a:moveTo>
                  <a:cubicBezTo>
                    <a:pt x="1064" y="2316"/>
                    <a:pt x="1048" y="2316"/>
                    <a:pt x="1040" y="2308"/>
                  </a:cubicBezTo>
                  <a:cubicBezTo>
                    <a:pt x="1053" y="2311"/>
                    <a:pt x="1066" y="2315"/>
                    <a:pt x="1079" y="2318"/>
                  </a:cubicBezTo>
                  <a:close/>
                  <a:moveTo>
                    <a:pt x="1146" y="2271"/>
                  </a:moveTo>
                  <a:cubicBezTo>
                    <a:pt x="1133" y="2269"/>
                    <a:pt x="1133" y="2269"/>
                    <a:pt x="1123" y="2264"/>
                  </a:cubicBezTo>
                  <a:cubicBezTo>
                    <a:pt x="1133" y="2265"/>
                    <a:pt x="1133" y="2265"/>
                    <a:pt x="1146" y="2271"/>
                  </a:cubicBezTo>
                  <a:close/>
                  <a:moveTo>
                    <a:pt x="1048" y="2227"/>
                  </a:moveTo>
                  <a:cubicBezTo>
                    <a:pt x="1059" y="2226"/>
                    <a:pt x="1063" y="2230"/>
                    <a:pt x="1066" y="2233"/>
                  </a:cubicBezTo>
                  <a:cubicBezTo>
                    <a:pt x="1081" y="2246"/>
                    <a:pt x="1100" y="2256"/>
                    <a:pt x="1123" y="2264"/>
                  </a:cubicBezTo>
                  <a:cubicBezTo>
                    <a:pt x="1076" y="2263"/>
                    <a:pt x="1056" y="2253"/>
                    <a:pt x="1048" y="2227"/>
                  </a:cubicBezTo>
                  <a:close/>
                  <a:moveTo>
                    <a:pt x="1118" y="2258"/>
                  </a:moveTo>
                  <a:cubicBezTo>
                    <a:pt x="1100" y="2251"/>
                    <a:pt x="1090" y="2245"/>
                    <a:pt x="1082" y="2238"/>
                  </a:cubicBezTo>
                  <a:cubicBezTo>
                    <a:pt x="1080" y="2236"/>
                    <a:pt x="1075" y="2234"/>
                    <a:pt x="1080" y="2232"/>
                  </a:cubicBezTo>
                  <a:cubicBezTo>
                    <a:pt x="1086" y="2231"/>
                    <a:pt x="1090" y="2233"/>
                    <a:pt x="1092" y="2236"/>
                  </a:cubicBezTo>
                  <a:cubicBezTo>
                    <a:pt x="1100" y="2242"/>
                    <a:pt x="1108" y="2249"/>
                    <a:pt x="1118" y="2258"/>
                  </a:cubicBezTo>
                  <a:close/>
                  <a:moveTo>
                    <a:pt x="965" y="2172"/>
                  </a:moveTo>
                  <a:cubicBezTo>
                    <a:pt x="1004" y="2191"/>
                    <a:pt x="1050" y="2204"/>
                    <a:pt x="1098" y="2216"/>
                  </a:cubicBezTo>
                  <a:cubicBezTo>
                    <a:pt x="1111" y="2219"/>
                    <a:pt x="1122" y="2224"/>
                    <a:pt x="1135" y="2227"/>
                  </a:cubicBezTo>
                  <a:cubicBezTo>
                    <a:pt x="1091" y="2206"/>
                    <a:pt x="1024" y="2199"/>
                    <a:pt x="989" y="2172"/>
                  </a:cubicBezTo>
                  <a:cubicBezTo>
                    <a:pt x="1028" y="2192"/>
                    <a:pt x="1077" y="2205"/>
                    <a:pt x="1128" y="2216"/>
                  </a:cubicBezTo>
                  <a:cubicBezTo>
                    <a:pt x="1155" y="2219"/>
                    <a:pt x="1176" y="2226"/>
                    <a:pt x="1201" y="2232"/>
                  </a:cubicBezTo>
                  <a:cubicBezTo>
                    <a:pt x="1175" y="2220"/>
                    <a:pt x="1140" y="2215"/>
                    <a:pt x="1110" y="2205"/>
                  </a:cubicBezTo>
                  <a:cubicBezTo>
                    <a:pt x="1121" y="2207"/>
                    <a:pt x="1133" y="2208"/>
                    <a:pt x="1144" y="2210"/>
                  </a:cubicBezTo>
                  <a:cubicBezTo>
                    <a:pt x="1122" y="2203"/>
                    <a:pt x="1095" y="2201"/>
                    <a:pt x="1075" y="2193"/>
                  </a:cubicBezTo>
                  <a:cubicBezTo>
                    <a:pt x="1050" y="2190"/>
                    <a:pt x="1032" y="2183"/>
                    <a:pt x="1016" y="2174"/>
                  </a:cubicBezTo>
                  <a:cubicBezTo>
                    <a:pt x="1038" y="2177"/>
                    <a:pt x="1051" y="2186"/>
                    <a:pt x="1072" y="2190"/>
                  </a:cubicBezTo>
                  <a:cubicBezTo>
                    <a:pt x="1089" y="2191"/>
                    <a:pt x="1107" y="2193"/>
                    <a:pt x="1124" y="2194"/>
                  </a:cubicBezTo>
                  <a:cubicBezTo>
                    <a:pt x="1118" y="2191"/>
                    <a:pt x="1108" y="2190"/>
                    <a:pt x="1100" y="2189"/>
                  </a:cubicBezTo>
                  <a:cubicBezTo>
                    <a:pt x="1090" y="2188"/>
                    <a:pt x="1080" y="2186"/>
                    <a:pt x="1071" y="2184"/>
                  </a:cubicBezTo>
                  <a:cubicBezTo>
                    <a:pt x="1062" y="2183"/>
                    <a:pt x="1053" y="2181"/>
                    <a:pt x="1045" y="2174"/>
                  </a:cubicBezTo>
                  <a:cubicBezTo>
                    <a:pt x="1080" y="2179"/>
                    <a:pt x="1113" y="2179"/>
                    <a:pt x="1143" y="2184"/>
                  </a:cubicBezTo>
                  <a:cubicBezTo>
                    <a:pt x="1151" y="2186"/>
                    <a:pt x="1156" y="2188"/>
                    <a:pt x="1159" y="2191"/>
                  </a:cubicBezTo>
                  <a:cubicBezTo>
                    <a:pt x="1172" y="2210"/>
                    <a:pt x="1207" y="2221"/>
                    <a:pt x="1235" y="2234"/>
                  </a:cubicBezTo>
                  <a:cubicBezTo>
                    <a:pt x="1215" y="2219"/>
                    <a:pt x="1181" y="2210"/>
                    <a:pt x="1171" y="2191"/>
                  </a:cubicBezTo>
                  <a:cubicBezTo>
                    <a:pt x="1210" y="2207"/>
                    <a:pt x="1236" y="2229"/>
                    <a:pt x="1279" y="2242"/>
                  </a:cubicBezTo>
                  <a:cubicBezTo>
                    <a:pt x="1252" y="2242"/>
                    <a:pt x="1226" y="2242"/>
                    <a:pt x="1199" y="2241"/>
                  </a:cubicBezTo>
                  <a:cubicBezTo>
                    <a:pt x="1189" y="2241"/>
                    <a:pt x="1180" y="2240"/>
                    <a:pt x="1171" y="2237"/>
                  </a:cubicBezTo>
                  <a:cubicBezTo>
                    <a:pt x="1129" y="2232"/>
                    <a:pt x="1085" y="2228"/>
                    <a:pt x="1047" y="2217"/>
                  </a:cubicBezTo>
                  <a:cubicBezTo>
                    <a:pt x="1045" y="2216"/>
                    <a:pt x="1041" y="2215"/>
                    <a:pt x="1039" y="2214"/>
                  </a:cubicBezTo>
                  <a:cubicBezTo>
                    <a:pt x="1011" y="2198"/>
                    <a:pt x="978" y="2184"/>
                    <a:pt x="936" y="2171"/>
                  </a:cubicBezTo>
                  <a:cubicBezTo>
                    <a:pt x="949" y="2169"/>
                    <a:pt x="958" y="2168"/>
                    <a:pt x="965" y="2172"/>
                  </a:cubicBezTo>
                  <a:close/>
                  <a:moveTo>
                    <a:pt x="859" y="1176"/>
                  </a:moveTo>
                  <a:cubicBezTo>
                    <a:pt x="860" y="1179"/>
                    <a:pt x="859" y="1181"/>
                    <a:pt x="857" y="1183"/>
                  </a:cubicBezTo>
                  <a:cubicBezTo>
                    <a:pt x="854" y="1185"/>
                    <a:pt x="851" y="1184"/>
                    <a:pt x="851" y="1180"/>
                  </a:cubicBezTo>
                  <a:cubicBezTo>
                    <a:pt x="851" y="1179"/>
                    <a:pt x="851" y="1178"/>
                    <a:pt x="851" y="1178"/>
                  </a:cubicBezTo>
                  <a:cubicBezTo>
                    <a:pt x="851" y="1177"/>
                    <a:pt x="851" y="1177"/>
                    <a:pt x="851" y="1177"/>
                  </a:cubicBezTo>
                  <a:cubicBezTo>
                    <a:pt x="853" y="1174"/>
                    <a:pt x="855" y="1170"/>
                    <a:pt x="856" y="1167"/>
                  </a:cubicBezTo>
                  <a:cubicBezTo>
                    <a:pt x="857" y="1166"/>
                    <a:pt x="857" y="1166"/>
                    <a:pt x="857" y="1166"/>
                  </a:cubicBezTo>
                  <a:cubicBezTo>
                    <a:pt x="858" y="1169"/>
                    <a:pt x="859" y="1173"/>
                    <a:pt x="859" y="1176"/>
                  </a:cubicBezTo>
                  <a:close/>
                  <a:moveTo>
                    <a:pt x="630" y="1100"/>
                  </a:moveTo>
                  <a:cubicBezTo>
                    <a:pt x="630" y="1101"/>
                    <a:pt x="630" y="1101"/>
                    <a:pt x="629" y="1102"/>
                  </a:cubicBezTo>
                  <a:cubicBezTo>
                    <a:pt x="629" y="1102"/>
                    <a:pt x="629" y="1103"/>
                    <a:pt x="628" y="1103"/>
                  </a:cubicBezTo>
                  <a:cubicBezTo>
                    <a:pt x="627" y="1103"/>
                    <a:pt x="626" y="1104"/>
                    <a:pt x="627" y="1106"/>
                  </a:cubicBezTo>
                  <a:cubicBezTo>
                    <a:pt x="627" y="1106"/>
                    <a:pt x="627" y="1107"/>
                    <a:pt x="627" y="1107"/>
                  </a:cubicBezTo>
                  <a:cubicBezTo>
                    <a:pt x="627" y="1108"/>
                    <a:pt x="627" y="1109"/>
                    <a:pt x="627" y="1109"/>
                  </a:cubicBezTo>
                  <a:cubicBezTo>
                    <a:pt x="626" y="1109"/>
                    <a:pt x="626" y="1109"/>
                    <a:pt x="625" y="1109"/>
                  </a:cubicBezTo>
                  <a:cubicBezTo>
                    <a:pt x="625" y="1110"/>
                    <a:pt x="625" y="1109"/>
                    <a:pt x="625" y="1109"/>
                  </a:cubicBezTo>
                  <a:cubicBezTo>
                    <a:pt x="625" y="1108"/>
                    <a:pt x="624" y="1107"/>
                    <a:pt x="624" y="1107"/>
                  </a:cubicBezTo>
                  <a:cubicBezTo>
                    <a:pt x="624" y="1105"/>
                    <a:pt x="625" y="1103"/>
                    <a:pt x="627" y="1101"/>
                  </a:cubicBezTo>
                  <a:cubicBezTo>
                    <a:pt x="627" y="1100"/>
                    <a:pt x="628" y="1100"/>
                    <a:pt x="629" y="1099"/>
                  </a:cubicBezTo>
                  <a:cubicBezTo>
                    <a:pt x="629" y="1099"/>
                    <a:pt x="630" y="1099"/>
                    <a:pt x="630" y="1100"/>
                  </a:cubicBezTo>
                  <a:close/>
                  <a:moveTo>
                    <a:pt x="662" y="300"/>
                  </a:moveTo>
                  <a:cubicBezTo>
                    <a:pt x="662" y="300"/>
                    <a:pt x="661" y="301"/>
                    <a:pt x="660" y="301"/>
                  </a:cubicBezTo>
                  <a:cubicBezTo>
                    <a:pt x="659" y="301"/>
                    <a:pt x="659" y="301"/>
                    <a:pt x="659" y="300"/>
                  </a:cubicBezTo>
                  <a:cubicBezTo>
                    <a:pt x="658" y="300"/>
                    <a:pt x="658" y="299"/>
                    <a:pt x="659" y="299"/>
                  </a:cubicBezTo>
                  <a:cubicBezTo>
                    <a:pt x="660" y="298"/>
                    <a:pt x="661" y="297"/>
                    <a:pt x="662" y="298"/>
                  </a:cubicBezTo>
                  <a:cubicBezTo>
                    <a:pt x="662" y="298"/>
                    <a:pt x="663" y="298"/>
                    <a:pt x="663" y="299"/>
                  </a:cubicBezTo>
                  <a:cubicBezTo>
                    <a:pt x="663" y="299"/>
                    <a:pt x="663" y="300"/>
                    <a:pt x="662" y="300"/>
                  </a:cubicBezTo>
                  <a:close/>
                  <a:moveTo>
                    <a:pt x="665" y="303"/>
                  </a:moveTo>
                  <a:cubicBezTo>
                    <a:pt x="665" y="303"/>
                    <a:pt x="665" y="302"/>
                    <a:pt x="666" y="303"/>
                  </a:cubicBezTo>
                  <a:cubicBezTo>
                    <a:pt x="666" y="303"/>
                    <a:pt x="666" y="303"/>
                    <a:pt x="666" y="304"/>
                  </a:cubicBezTo>
                  <a:cubicBezTo>
                    <a:pt x="666" y="305"/>
                    <a:pt x="666" y="306"/>
                    <a:pt x="665" y="307"/>
                  </a:cubicBezTo>
                  <a:cubicBezTo>
                    <a:pt x="664" y="308"/>
                    <a:pt x="663" y="308"/>
                    <a:pt x="662" y="307"/>
                  </a:cubicBezTo>
                  <a:cubicBezTo>
                    <a:pt x="662" y="307"/>
                    <a:pt x="661" y="306"/>
                    <a:pt x="662" y="306"/>
                  </a:cubicBezTo>
                  <a:cubicBezTo>
                    <a:pt x="663" y="305"/>
                    <a:pt x="664" y="304"/>
                    <a:pt x="665" y="303"/>
                  </a:cubicBezTo>
                  <a:close/>
                  <a:moveTo>
                    <a:pt x="659" y="548"/>
                  </a:moveTo>
                  <a:cubicBezTo>
                    <a:pt x="659" y="547"/>
                    <a:pt x="659" y="547"/>
                    <a:pt x="660" y="546"/>
                  </a:cubicBezTo>
                  <a:cubicBezTo>
                    <a:pt x="660" y="546"/>
                    <a:pt x="660" y="545"/>
                    <a:pt x="661" y="545"/>
                  </a:cubicBezTo>
                  <a:cubicBezTo>
                    <a:pt x="662" y="544"/>
                    <a:pt x="662" y="545"/>
                    <a:pt x="662" y="546"/>
                  </a:cubicBezTo>
                  <a:cubicBezTo>
                    <a:pt x="663" y="547"/>
                    <a:pt x="663" y="547"/>
                    <a:pt x="663" y="548"/>
                  </a:cubicBezTo>
                  <a:cubicBezTo>
                    <a:pt x="663" y="548"/>
                    <a:pt x="664" y="549"/>
                    <a:pt x="664" y="549"/>
                  </a:cubicBezTo>
                  <a:cubicBezTo>
                    <a:pt x="664" y="549"/>
                    <a:pt x="665" y="548"/>
                    <a:pt x="665" y="548"/>
                  </a:cubicBezTo>
                  <a:cubicBezTo>
                    <a:pt x="665" y="547"/>
                    <a:pt x="665" y="547"/>
                    <a:pt x="666" y="546"/>
                  </a:cubicBezTo>
                  <a:cubicBezTo>
                    <a:pt x="666" y="545"/>
                    <a:pt x="666" y="544"/>
                    <a:pt x="667" y="544"/>
                  </a:cubicBezTo>
                  <a:cubicBezTo>
                    <a:pt x="667" y="543"/>
                    <a:pt x="668" y="542"/>
                    <a:pt x="669" y="543"/>
                  </a:cubicBezTo>
                  <a:cubicBezTo>
                    <a:pt x="670" y="543"/>
                    <a:pt x="670" y="544"/>
                    <a:pt x="670" y="545"/>
                  </a:cubicBezTo>
                  <a:cubicBezTo>
                    <a:pt x="670" y="545"/>
                    <a:pt x="670" y="546"/>
                    <a:pt x="669" y="547"/>
                  </a:cubicBezTo>
                  <a:cubicBezTo>
                    <a:pt x="669" y="549"/>
                    <a:pt x="669" y="550"/>
                    <a:pt x="670" y="551"/>
                  </a:cubicBezTo>
                  <a:cubicBezTo>
                    <a:pt x="671" y="552"/>
                    <a:pt x="670" y="554"/>
                    <a:pt x="668" y="554"/>
                  </a:cubicBezTo>
                  <a:cubicBezTo>
                    <a:pt x="667" y="554"/>
                    <a:pt x="666" y="554"/>
                    <a:pt x="665" y="554"/>
                  </a:cubicBezTo>
                  <a:cubicBezTo>
                    <a:pt x="664" y="553"/>
                    <a:pt x="663" y="553"/>
                    <a:pt x="662" y="554"/>
                  </a:cubicBezTo>
                  <a:cubicBezTo>
                    <a:pt x="661" y="554"/>
                    <a:pt x="661" y="555"/>
                    <a:pt x="660" y="555"/>
                  </a:cubicBezTo>
                  <a:cubicBezTo>
                    <a:pt x="660" y="555"/>
                    <a:pt x="659" y="555"/>
                    <a:pt x="658" y="555"/>
                  </a:cubicBezTo>
                  <a:cubicBezTo>
                    <a:pt x="658" y="554"/>
                    <a:pt x="657" y="553"/>
                    <a:pt x="658" y="553"/>
                  </a:cubicBezTo>
                  <a:cubicBezTo>
                    <a:pt x="660" y="551"/>
                    <a:pt x="660" y="550"/>
                    <a:pt x="659" y="548"/>
                  </a:cubicBezTo>
                  <a:close/>
                  <a:moveTo>
                    <a:pt x="678" y="571"/>
                  </a:moveTo>
                  <a:cubicBezTo>
                    <a:pt x="678" y="572"/>
                    <a:pt x="678" y="572"/>
                    <a:pt x="678" y="572"/>
                  </a:cubicBezTo>
                  <a:cubicBezTo>
                    <a:pt x="677" y="573"/>
                    <a:pt x="677" y="574"/>
                    <a:pt x="676" y="574"/>
                  </a:cubicBezTo>
                  <a:cubicBezTo>
                    <a:pt x="675" y="573"/>
                    <a:pt x="675" y="573"/>
                    <a:pt x="675" y="572"/>
                  </a:cubicBezTo>
                  <a:cubicBezTo>
                    <a:pt x="675" y="571"/>
                    <a:pt x="675" y="571"/>
                    <a:pt x="675" y="571"/>
                  </a:cubicBezTo>
                  <a:cubicBezTo>
                    <a:pt x="675" y="570"/>
                    <a:pt x="676" y="569"/>
                    <a:pt x="677" y="569"/>
                  </a:cubicBezTo>
                  <a:cubicBezTo>
                    <a:pt x="677" y="569"/>
                    <a:pt x="678" y="570"/>
                    <a:pt x="678" y="571"/>
                  </a:cubicBezTo>
                  <a:close/>
                  <a:moveTo>
                    <a:pt x="678" y="525"/>
                  </a:moveTo>
                  <a:cubicBezTo>
                    <a:pt x="678" y="525"/>
                    <a:pt x="678" y="525"/>
                    <a:pt x="678" y="525"/>
                  </a:cubicBezTo>
                  <a:cubicBezTo>
                    <a:pt x="680" y="525"/>
                    <a:pt x="680" y="527"/>
                    <a:pt x="680" y="528"/>
                  </a:cubicBezTo>
                  <a:cubicBezTo>
                    <a:pt x="680" y="528"/>
                    <a:pt x="679" y="529"/>
                    <a:pt x="679" y="529"/>
                  </a:cubicBezTo>
                  <a:cubicBezTo>
                    <a:pt x="678" y="529"/>
                    <a:pt x="677" y="527"/>
                    <a:pt x="678" y="525"/>
                  </a:cubicBezTo>
                  <a:close/>
                  <a:moveTo>
                    <a:pt x="675" y="638"/>
                  </a:moveTo>
                  <a:cubicBezTo>
                    <a:pt x="676" y="637"/>
                    <a:pt x="677" y="636"/>
                    <a:pt x="679" y="636"/>
                  </a:cubicBezTo>
                  <a:cubicBezTo>
                    <a:pt x="680" y="636"/>
                    <a:pt x="680" y="636"/>
                    <a:pt x="680" y="637"/>
                  </a:cubicBezTo>
                  <a:cubicBezTo>
                    <a:pt x="680" y="637"/>
                    <a:pt x="680" y="638"/>
                    <a:pt x="680" y="639"/>
                  </a:cubicBezTo>
                  <a:cubicBezTo>
                    <a:pt x="680" y="640"/>
                    <a:pt x="680" y="641"/>
                    <a:pt x="681" y="643"/>
                  </a:cubicBezTo>
                  <a:cubicBezTo>
                    <a:pt x="682" y="644"/>
                    <a:pt x="681" y="645"/>
                    <a:pt x="680" y="646"/>
                  </a:cubicBezTo>
                  <a:cubicBezTo>
                    <a:pt x="679" y="646"/>
                    <a:pt x="679" y="646"/>
                    <a:pt x="678" y="646"/>
                  </a:cubicBezTo>
                  <a:cubicBezTo>
                    <a:pt x="677" y="644"/>
                    <a:pt x="677" y="643"/>
                    <a:pt x="676" y="642"/>
                  </a:cubicBezTo>
                  <a:cubicBezTo>
                    <a:pt x="674" y="641"/>
                    <a:pt x="673" y="640"/>
                    <a:pt x="675" y="638"/>
                  </a:cubicBezTo>
                  <a:close/>
                  <a:moveTo>
                    <a:pt x="661" y="632"/>
                  </a:moveTo>
                  <a:cubicBezTo>
                    <a:pt x="661" y="631"/>
                    <a:pt x="662" y="630"/>
                    <a:pt x="663" y="630"/>
                  </a:cubicBezTo>
                  <a:cubicBezTo>
                    <a:pt x="664" y="629"/>
                    <a:pt x="665" y="629"/>
                    <a:pt x="666" y="630"/>
                  </a:cubicBezTo>
                  <a:cubicBezTo>
                    <a:pt x="666" y="630"/>
                    <a:pt x="666" y="630"/>
                    <a:pt x="666" y="631"/>
                  </a:cubicBezTo>
                  <a:cubicBezTo>
                    <a:pt x="666" y="631"/>
                    <a:pt x="666" y="632"/>
                    <a:pt x="666" y="632"/>
                  </a:cubicBezTo>
                  <a:cubicBezTo>
                    <a:pt x="665" y="633"/>
                    <a:pt x="665" y="633"/>
                    <a:pt x="664" y="634"/>
                  </a:cubicBezTo>
                  <a:cubicBezTo>
                    <a:pt x="663" y="634"/>
                    <a:pt x="661" y="633"/>
                    <a:pt x="661" y="632"/>
                  </a:cubicBezTo>
                  <a:close/>
                  <a:moveTo>
                    <a:pt x="649" y="1115"/>
                  </a:moveTo>
                  <a:cubicBezTo>
                    <a:pt x="649" y="1115"/>
                    <a:pt x="649" y="1115"/>
                    <a:pt x="649" y="1115"/>
                  </a:cubicBezTo>
                  <a:cubicBezTo>
                    <a:pt x="649" y="1115"/>
                    <a:pt x="649" y="1116"/>
                    <a:pt x="650" y="1116"/>
                  </a:cubicBezTo>
                  <a:cubicBezTo>
                    <a:pt x="650" y="1117"/>
                    <a:pt x="650" y="1117"/>
                    <a:pt x="650" y="1118"/>
                  </a:cubicBezTo>
                  <a:cubicBezTo>
                    <a:pt x="650" y="1117"/>
                    <a:pt x="649" y="1117"/>
                    <a:pt x="649" y="1117"/>
                  </a:cubicBezTo>
                  <a:cubicBezTo>
                    <a:pt x="649" y="1116"/>
                    <a:pt x="648" y="1116"/>
                    <a:pt x="649" y="1115"/>
                  </a:cubicBezTo>
                  <a:close/>
                  <a:moveTo>
                    <a:pt x="745" y="265"/>
                  </a:moveTo>
                  <a:cubicBezTo>
                    <a:pt x="745" y="264"/>
                    <a:pt x="746" y="264"/>
                    <a:pt x="746" y="264"/>
                  </a:cubicBezTo>
                  <a:cubicBezTo>
                    <a:pt x="747" y="265"/>
                    <a:pt x="747" y="265"/>
                    <a:pt x="747" y="267"/>
                  </a:cubicBezTo>
                  <a:cubicBezTo>
                    <a:pt x="747" y="267"/>
                    <a:pt x="747" y="267"/>
                    <a:pt x="747" y="267"/>
                  </a:cubicBezTo>
                  <a:cubicBezTo>
                    <a:pt x="746" y="267"/>
                    <a:pt x="746" y="267"/>
                    <a:pt x="745" y="267"/>
                  </a:cubicBezTo>
                  <a:cubicBezTo>
                    <a:pt x="745" y="266"/>
                    <a:pt x="745" y="266"/>
                    <a:pt x="745" y="265"/>
                  </a:cubicBezTo>
                  <a:close/>
                  <a:moveTo>
                    <a:pt x="858" y="122"/>
                  </a:moveTo>
                  <a:cubicBezTo>
                    <a:pt x="856" y="122"/>
                    <a:pt x="854" y="122"/>
                    <a:pt x="853" y="120"/>
                  </a:cubicBezTo>
                  <a:cubicBezTo>
                    <a:pt x="853" y="120"/>
                    <a:pt x="853" y="119"/>
                    <a:pt x="854" y="118"/>
                  </a:cubicBezTo>
                  <a:cubicBezTo>
                    <a:pt x="854" y="118"/>
                    <a:pt x="855" y="118"/>
                    <a:pt x="855" y="118"/>
                  </a:cubicBezTo>
                  <a:cubicBezTo>
                    <a:pt x="857" y="118"/>
                    <a:pt x="858" y="118"/>
                    <a:pt x="859" y="119"/>
                  </a:cubicBezTo>
                  <a:cubicBezTo>
                    <a:pt x="859" y="120"/>
                    <a:pt x="859" y="122"/>
                    <a:pt x="858" y="122"/>
                  </a:cubicBezTo>
                  <a:close/>
                  <a:moveTo>
                    <a:pt x="875" y="1042"/>
                  </a:moveTo>
                  <a:cubicBezTo>
                    <a:pt x="875" y="1042"/>
                    <a:pt x="875" y="1042"/>
                    <a:pt x="875" y="1042"/>
                  </a:cubicBezTo>
                  <a:cubicBezTo>
                    <a:pt x="874" y="1044"/>
                    <a:pt x="874" y="1045"/>
                    <a:pt x="874" y="1047"/>
                  </a:cubicBezTo>
                  <a:cubicBezTo>
                    <a:pt x="873" y="1048"/>
                    <a:pt x="873" y="1049"/>
                    <a:pt x="872" y="1050"/>
                  </a:cubicBezTo>
                  <a:cubicBezTo>
                    <a:pt x="872" y="1047"/>
                    <a:pt x="873" y="1044"/>
                    <a:pt x="875" y="1042"/>
                  </a:cubicBezTo>
                  <a:close/>
                  <a:moveTo>
                    <a:pt x="864" y="989"/>
                  </a:moveTo>
                  <a:cubicBezTo>
                    <a:pt x="863" y="990"/>
                    <a:pt x="862" y="991"/>
                    <a:pt x="860" y="991"/>
                  </a:cubicBezTo>
                  <a:cubicBezTo>
                    <a:pt x="860" y="991"/>
                    <a:pt x="860" y="991"/>
                    <a:pt x="859" y="991"/>
                  </a:cubicBezTo>
                  <a:cubicBezTo>
                    <a:pt x="859" y="991"/>
                    <a:pt x="859" y="991"/>
                    <a:pt x="859" y="991"/>
                  </a:cubicBezTo>
                  <a:cubicBezTo>
                    <a:pt x="859" y="991"/>
                    <a:pt x="859" y="990"/>
                    <a:pt x="859" y="990"/>
                  </a:cubicBezTo>
                  <a:cubicBezTo>
                    <a:pt x="860" y="989"/>
                    <a:pt x="861" y="988"/>
                    <a:pt x="862" y="986"/>
                  </a:cubicBezTo>
                  <a:cubicBezTo>
                    <a:pt x="863" y="987"/>
                    <a:pt x="863" y="988"/>
                    <a:pt x="864" y="989"/>
                  </a:cubicBezTo>
                  <a:close/>
                  <a:moveTo>
                    <a:pt x="831" y="1122"/>
                  </a:moveTo>
                  <a:cubicBezTo>
                    <a:pt x="831" y="1121"/>
                    <a:pt x="832" y="1120"/>
                    <a:pt x="833" y="1120"/>
                  </a:cubicBezTo>
                  <a:cubicBezTo>
                    <a:pt x="834" y="1120"/>
                    <a:pt x="835" y="1122"/>
                    <a:pt x="835" y="1122"/>
                  </a:cubicBezTo>
                  <a:cubicBezTo>
                    <a:pt x="835" y="1123"/>
                    <a:pt x="833" y="1124"/>
                    <a:pt x="832" y="1123"/>
                  </a:cubicBezTo>
                  <a:cubicBezTo>
                    <a:pt x="831" y="1123"/>
                    <a:pt x="831" y="1122"/>
                    <a:pt x="831" y="1122"/>
                  </a:cubicBezTo>
                  <a:close/>
                  <a:moveTo>
                    <a:pt x="829" y="1134"/>
                  </a:moveTo>
                  <a:cubicBezTo>
                    <a:pt x="829" y="1134"/>
                    <a:pt x="829" y="1134"/>
                    <a:pt x="829" y="1134"/>
                  </a:cubicBezTo>
                  <a:cubicBezTo>
                    <a:pt x="829" y="1133"/>
                    <a:pt x="828" y="1132"/>
                    <a:pt x="828" y="1131"/>
                  </a:cubicBezTo>
                  <a:cubicBezTo>
                    <a:pt x="829" y="1132"/>
                    <a:pt x="829" y="1132"/>
                    <a:pt x="829" y="1134"/>
                  </a:cubicBezTo>
                  <a:close/>
                  <a:moveTo>
                    <a:pt x="829" y="1155"/>
                  </a:moveTo>
                  <a:cubicBezTo>
                    <a:pt x="828" y="1153"/>
                    <a:pt x="827" y="1151"/>
                    <a:pt x="827" y="1149"/>
                  </a:cubicBezTo>
                  <a:cubicBezTo>
                    <a:pt x="827" y="1148"/>
                    <a:pt x="828" y="1146"/>
                    <a:pt x="828" y="1145"/>
                  </a:cubicBezTo>
                  <a:cubicBezTo>
                    <a:pt x="830" y="1142"/>
                    <a:pt x="831" y="1139"/>
                    <a:pt x="829" y="1135"/>
                  </a:cubicBezTo>
                  <a:cubicBezTo>
                    <a:pt x="829" y="1135"/>
                    <a:pt x="829" y="1135"/>
                    <a:pt x="829" y="1135"/>
                  </a:cubicBezTo>
                  <a:cubicBezTo>
                    <a:pt x="829" y="1135"/>
                    <a:pt x="830" y="1135"/>
                    <a:pt x="830" y="1135"/>
                  </a:cubicBezTo>
                  <a:cubicBezTo>
                    <a:pt x="831" y="1135"/>
                    <a:pt x="831" y="1134"/>
                    <a:pt x="831" y="1133"/>
                  </a:cubicBezTo>
                  <a:cubicBezTo>
                    <a:pt x="831" y="1133"/>
                    <a:pt x="831" y="1132"/>
                    <a:pt x="832" y="1131"/>
                  </a:cubicBezTo>
                  <a:cubicBezTo>
                    <a:pt x="833" y="1131"/>
                    <a:pt x="833" y="1130"/>
                    <a:pt x="833" y="1128"/>
                  </a:cubicBezTo>
                  <a:cubicBezTo>
                    <a:pt x="832" y="1128"/>
                    <a:pt x="833" y="1127"/>
                    <a:pt x="833" y="1127"/>
                  </a:cubicBezTo>
                  <a:cubicBezTo>
                    <a:pt x="833" y="1127"/>
                    <a:pt x="834" y="1127"/>
                    <a:pt x="835" y="1127"/>
                  </a:cubicBezTo>
                  <a:cubicBezTo>
                    <a:pt x="836" y="1128"/>
                    <a:pt x="836" y="1129"/>
                    <a:pt x="836" y="1130"/>
                  </a:cubicBezTo>
                  <a:cubicBezTo>
                    <a:pt x="836" y="1131"/>
                    <a:pt x="835" y="1132"/>
                    <a:pt x="837" y="1132"/>
                  </a:cubicBezTo>
                  <a:cubicBezTo>
                    <a:pt x="838" y="1132"/>
                    <a:pt x="838" y="1131"/>
                    <a:pt x="838" y="1130"/>
                  </a:cubicBezTo>
                  <a:cubicBezTo>
                    <a:pt x="838" y="1131"/>
                    <a:pt x="839" y="1132"/>
                    <a:pt x="840" y="1132"/>
                  </a:cubicBezTo>
                  <a:cubicBezTo>
                    <a:pt x="841" y="1132"/>
                    <a:pt x="841" y="1132"/>
                    <a:pt x="841" y="1132"/>
                  </a:cubicBezTo>
                  <a:cubicBezTo>
                    <a:pt x="840" y="1134"/>
                    <a:pt x="839" y="1136"/>
                    <a:pt x="838" y="1139"/>
                  </a:cubicBezTo>
                  <a:cubicBezTo>
                    <a:pt x="837" y="1140"/>
                    <a:pt x="836" y="1142"/>
                    <a:pt x="835" y="1144"/>
                  </a:cubicBezTo>
                  <a:cubicBezTo>
                    <a:pt x="833" y="1147"/>
                    <a:pt x="831" y="1151"/>
                    <a:pt x="830" y="1155"/>
                  </a:cubicBezTo>
                  <a:cubicBezTo>
                    <a:pt x="829" y="1155"/>
                    <a:pt x="829" y="1155"/>
                    <a:pt x="829" y="1155"/>
                  </a:cubicBezTo>
                  <a:close/>
                  <a:moveTo>
                    <a:pt x="836" y="1231"/>
                  </a:moveTo>
                  <a:cubicBezTo>
                    <a:pt x="837" y="1229"/>
                    <a:pt x="839" y="1227"/>
                    <a:pt x="841" y="1226"/>
                  </a:cubicBezTo>
                  <a:cubicBezTo>
                    <a:pt x="843" y="1226"/>
                    <a:pt x="846" y="1230"/>
                    <a:pt x="846" y="1233"/>
                  </a:cubicBezTo>
                  <a:cubicBezTo>
                    <a:pt x="846" y="1235"/>
                    <a:pt x="843" y="1236"/>
                    <a:pt x="839" y="1236"/>
                  </a:cubicBezTo>
                  <a:cubicBezTo>
                    <a:pt x="837" y="1236"/>
                    <a:pt x="836" y="1233"/>
                    <a:pt x="836" y="1231"/>
                  </a:cubicBezTo>
                  <a:close/>
                  <a:moveTo>
                    <a:pt x="886" y="489"/>
                  </a:moveTo>
                  <a:cubicBezTo>
                    <a:pt x="887" y="489"/>
                    <a:pt x="887" y="489"/>
                    <a:pt x="887" y="490"/>
                  </a:cubicBezTo>
                  <a:cubicBezTo>
                    <a:pt x="888" y="490"/>
                    <a:pt x="888" y="491"/>
                    <a:pt x="888" y="491"/>
                  </a:cubicBezTo>
                  <a:cubicBezTo>
                    <a:pt x="888" y="492"/>
                    <a:pt x="887" y="493"/>
                    <a:pt x="886" y="493"/>
                  </a:cubicBezTo>
                  <a:cubicBezTo>
                    <a:pt x="886" y="493"/>
                    <a:pt x="886" y="493"/>
                    <a:pt x="886" y="493"/>
                  </a:cubicBezTo>
                  <a:cubicBezTo>
                    <a:pt x="885" y="492"/>
                    <a:pt x="885" y="490"/>
                    <a:pt x="886" y="489"/>
                  </a:cubicBezTo>
                  <a:close/>
                  <a:moveTo>
                    <a:pt x="890" y="500"/>
                  </a:moveTo>
                  <a:cubicBezTo>
                    <a:pt x="890" y="499"/>
                    <a:pt x="891" y="498"/>
                    <a:pt x="892" y="498"/>
                  </a:cubicBezTo>
                  <a:cubicBezTo>
                    <a:pt x="892" y="498"/>
                    <a:pt x="892" y="499"/>
                    <a:pt x="892" y="499"/>
                  </a:cubicBezTo>
                  <a:cubicBezTo>
                    <a:pt x="892" y="500"/>
                    <a:pt x="891" y="501"/>
                    <a:pt x="890" y="500"/>
                  </a:cubicBezTo>
                  <a:cubicBezTo>
                    <a:pt x="890" y="500"/>
                    <a:pt x="890" y="500"/>
                    <a:pt x="890" y="500"/>
                  </a:cubicBezTo>
                  <a:close/>
                  <a:moveTo>
                    <a:pt x="900" y="92"/>
                  </a:moveTo>
                  <a:cubicBezTo>
                    <a:pt x="902" y="92"/>
                    <a:pt x="904" y="93"/>
                    <a:pt x="905" y="94"/>
                  </a:cubicBezTo>
                  <a:cubicBezTo>
                    <a:pt x="905" y="95"/>
                    <a:pt x="906" y="96"/>
                    <a:pt x="905" y="97"/>
                  </a:cubicBezTo>
                  <a:cubicBezTo>
                    <a:pt x="905" y="98"/>
                    <a:pt x="904" y="98"/>
                    <a:pt x="903" y="98"/>
                  </a:cubicBezTo>
                  <a:cubicBezTo>
                    <a:pt x="903" y="98"/>
                    <a:pt x="903" y="98"/>
                    <a:pt x="902" y="98"/>
                  </a:cubicBezTo>
                  <a:cubicBezTo>
                    <a:pt x="900" y="98"/>
                    <a:pt x="899" y="98"/>
                    <a:pt x="898" y="95"/>
                  </a:cubicBezTo>
                  <a:cubicBezTo>
                    <a:pt x="898" y="94"/>
                    <a:pt x="898" y="93"/>
                    <a:pt x="897" y="93"/>
                  </a:cubicBezTo>
                  <a:cubicBezTo>
                    <a:pt x="896" y="92"/>
                    <a:pt x="895" y="90"/>
                    <a:pt x="895" y="89"/>
                  </a:cubicBezTo>
                  <a:cubicBezTo>
                    <a:pt x="895" y="88"/>
                    <a:pt x="895" y="87"/>
                    <a:pt x="896" y="87"/>
                  </a:cubicBezTo>
                  <a:cubicBezTo>
                    <a:pt x="897" y="86"/>
                    <a:pt x="898" y="87"/>
                    <a:pt x="899" y="88"/>
                  </a:cubicBezTo>
                  <a:cubicBezTo>
                    <a:pt x="899" y="89"/>
                    <a:pt x="899" y="89"/>
                    <a:pt x="899" y="90"/>
                  </a:cubicBezTo>
                  <a:cubicBezTo>
                    <a:pt x="899" y="91"/>
                    <a:pt x="899" y="92"/>
                    <a:pt x="900" y="92"/>
                  </a:cubicBezTo>
                  <a:close/>
                  <a:moveTo>
                    <a:pt x="899" y="57"/>
                  </a:moveTo>
                  <a:cubicBezTo>
                    <a:pt x="899" y="56"/>
                    <a:pt x="900" y="55"/>
                    <a:pt x="901" y="55"/>
                  </a:cubicBezTo>
                  <a:cubicBezTo>
                    <a:pt x="902" y="54"/>
                    <a:pt x="903" y="56"/>
                    <a:pt x="903" y="57"/>
                  </a:cubicBezTo>
                  <a:cubicBezTo>
                    <a:pt x="903" y="58"/>
                    <a:pt x="902" y="58"/>
                    <a:pt x="901" y="58"/>
                  </a:cubicBezTo>
                  <a:cubicBezTo>
                    <a:pt x="900" y="58"/>
                    <a:pt x="899" y="58"/>
                    <a:pt x="899" y="57"/>
                  </a:cubicBezTo>
                  <a:close/>
                  <a:moveTo>
                    <a:pt x="895" y="155"/>
                  </a:moveTo>
                  <a:cubicBezTo>
                    <a:pt x="896" y="155"/>
                    <a:pt x="896" y="155"/>
                    <a:pt x="896" y="154"/>
                  </a:cubicBezTo>
                  <a:cubicBezTo>
                    <a:pt x="897" y="154"/>
                    <a:pt x="897" y="154"/>
                    <a:pt x="898" y="155"/>
                  </a:cubicBezTo>
                  <a:cubicBezTo>
                    <a:pt x="898" y="156"/>
                    <a:pt x="898" y="156"/>
                    <a:pt x="897" y="157"/>
                  </a:cubicBezTo>
                  <a:cubicBezTo>
                    <a:pt x="897" y="158"/>
                    <a:pt x="896" y="160"/>
                    <a:pt x="894" y="161"/>
                  </a:cubicBezTo>
                  <a:cubicBezTo>
                    <a:pt x="894" y="161"/>
                    <a:pt x="893" y="161"/>
                    <a:pt x="893" y="160"/>
                  </a:cubicBezTo>
                  <a:cubicBezTo>
                    <a:pt x="893" y="158"/>
                    <a:pt x="894" y="157"/>
                    <a:pt x="895" y="155"/>
                  </a:cubicBezTo>
                  <a:close/>
                  <a:moveTo>
                    <a:pt x="997" y="1103"/>
                  </a:moveTo>
                  <a:cubicBezTo>
                    <a:pt x="997" y="1103"/>
                    <a:pt x="997" y="1103"/>
                    <a:pt x="997" y="1103"/>
                  </a:cubicBezTo>
                  <a:cubicBezTo>
                    <a:pt x="998" y="1107"/>
                    <a:pt x="997" y="1108"/>
                    <a:pt x="994" y="1109"/>
                  </a:cubicBezTo>
                  <a:cubicBezTo>
                    <a:pt x="994" y="1107"/>
                    <a:pt x="995" y="1105"/>
                    <a:pt x="997" y="1103"/>
                  </a:cubicBezTo>
                  <a:close/>
                  <a:moveTo>
                    <a:pt x="1001" y="1109"/>
                  </a:moveTo>
                  <a:cubicBezTo>
                    <a:pt x="999" y="1108"/>
                    <a:pt x="1000" y="1107"/>
                    <a:pt x="1000" y="1106"/>
                  </a:cubicBezTo>
                  <a:cubicBezTo>
                    <a:pt x="1000" y="1106"/>
                    <a:pt x="1000" y="1105"/>
                    <a:pt x="999" y="1104"/>
                  </a:cubicBezTo>
                  <a:cubicBezTo>
                    <a:pt x="999" y="1104"/>
                    <a:pt x="999" y="1103"/>
                    <a:pt x="999" y="1103"/>
                  </a:cubicBezTo>
                  <a:cubicBezTo>
                    <a:pt x="1001" y="1103"/>
                    <a:pt x="1002" y="1103"/>
                    <a:pt x="1003" y="1104"/>
                  </a:cubicBezTo>
                  <a:cubicBezTo>
                    <a:pt x="1003" y="1105"/>
                    <a:pt x="1004" y="1105"/>
                    <a:pt x="1004" y="1105"/>
                  </a:cubicBezTo>
                  <a:cubicBezTo>
                    <a:pt x="1004" y="1106"/>
                    <a:pt x="1003" y="1107"/>
                    <a:pt x="1003" y="1107"/>
                  </a:cubicBezTo>
                  <a:cubicBezTo>
                    <a:pt x="1002" y="1108"/>
                    <a:pt x="1002" y="1109"/>
                    <a:pt x="1001" y="1109"/>
                  </a:cubicBezTo>
                  <a:close/>
                  <a:moveTo>
                    <a:pt x="956" y="258"/>
                  </a:moveTo>
                  <a:cubicBezTo>
                    <a:pt x="957" y="258"/>
                    <a:pt x="957" y="258"/>
                    <a:pt x="958" y="258"/>
                  </a:cubicBezTo>
                  <a:cubicBezTo>
                    <a:pt x="959" y="258"/>
                    <a:pt x="959" y="258"/>
                    <a:pt x="959" y="259"/>
                  </a:cubicBezTo>
                  <a:cubicBezTo>
                    <a:pt x="959" y="260"/>
                    <a:pt x="959" y="261"/>
                    <a:pt x="958" y="260"/>
                  </a:cubicBezTo>
                  <a:cubicBezTo>
                    <a:pt x="957" y="260"/>
                    <a:pt x="956" y="259"/>
                    <a:pt x="956" y="258"/>
                  </a:cubicBezTo>
                  <a:close/>
                  <a:moveTo>
                    <a:pt x="963" y="264"/>
                  </a:moveTo>
                  <a:cubicBezTo>
                    <a:pt x="962" y="263"/>
                    <a:pt x="963" y="262"/>
                    <a:pt x="964" y="262"/>
                  </a:cubicBezTo>
                  <a:cubicBezTo>
                    <a:pt x="965" y="262"/>
                    <a:pt x="965" y="263"/>
                    <a:pt x="965" y="263"/>
                  </a:cubicBezTo>
                  <a:cubicBezTo>
                    <a:pt x="965" y="264"/>
                    <a:pt x="965" y="264"/>
                    <a:pt x="964" y="265"/>
                  </a:cubicBezTo>
                  <a:cubicBezTo>
                    <a:pt x="964" y="265"/>
                    <a:pt x="963" y="265"/>
                    <a:pt x="963" y="264"/>
                  </a:cubicBezTo>
                  <a:close/>
                  <a:moveTo>
                    <a:pt x="964" y="596"/>
                  </a:moveTo>
                  <a:cubicBezTo>
                    <a:pt x="964" y="598"/>
                    <a:pt x="963" y="599"/>
                    <a:pt x="963" y="599"/>
                  </a:cubicBezTo>
                  <a:cubicBezTo>
                    <a:pt x="962" y="600"/>
                    <a:pt x="960" y="598"/>
                    <a:pt x="960" y="597"/>
                  </a:cubicBezTo>
                  <a:cubicBezTo>
                    <a:pt x="960" y="596"/>
                    <a:pt x="961" y="595"/>
                    <a:pt x="961" y="595"/>
                  </a:cubicBezTo>
                  <a:cubicBezTo>
                    <a:pt x="961" y="594"/>
                    <a:pt x="962" y="594"/>
                    <a:pt x="963" y="594"/>
                  </a:cubicBezTo>
                  <a:cubicBezTo>
                    <a:pt x="963" y="594"/>
                    <a:pt x="964" y="595"/>
                    <a:pt x="964" y="595"/>
                  </a:cubicBezTo>
                  <a:cubicBezTo>
                    <a:pt x="964" y="596"/>
                    <a:pt x="964" y="596"/>
                    <a:pt x="964" y="596"/>
                  </a:cubicBezTo>
                  <a:close/>
                  <a:moveTo>
                    <a:pt x="962" y="142"/>
                  </a:moveTo>
                  <a:cubicBezTo>
                    <a:pt x="961" y="142"/>
                    <a:pt x="961" y="141"/>
                    <a:pt x="961" y="141"/>
                  </a:cubicBezTo>
                  <a:cubicBezTo>
                    <a:pt x="961" y="140"/>
                    <a:pt x="962" y="140"/>
                    <a:pt x="962" y="140"/>
                  </a:cubicBezTo>
                  <a:cubicBezTo>
                    <a:pt x="963" y="140"/>
                    <a:pt x="963" y="140"/>
                    <a:pt x="963" y="141"/>
                  </a:cubicBezTo>
                  <a:cubicBezTo>
                    <a:pt x="963" y="142"/>
                    <a:pt x="963" y="142"/>
                    <a:pt x="962" y="142"/>
                  </a:cubicBezTo>
                  <a:close/>
                  <a:moveTo>
                    <a:pt x="962" y="137"/>
                  </a:moveTo>
                  <a:cubicBezTo>
                    <a:pt x="962" y="137"/>
                    <a:pt x="961" y="137"/>
                    <a:pt x="960" y="137"/>
                  </a:cubicBezTo>
                  <a:cubicBezTo>
                    <a:pt x="960" y="136"/>
                    <a:pt x="959" y="136"/>
                    <a:pt x="960" y="135"/>
                  </a:cubicBezTo>
                  <a:cubicBezTo>
                    <a:pt x="960" y="134"/>
                    <a:pt x="960" y="134"/>
                    <a:pt x="961" y="133"/>
                  </a:cubicBezTo>
                  <a:cubicBezTo>
                    <a:pt x="961" y="133"/>
                    <a:pt x="962" y="133"/>
                    <a:pt x="962" y="133"/>
                  </a:cubicBezTo>
                  <a:cubicBezTo>
                    <a:pt x="963" y="133"/>
                    <a:pt x="963" y="134"/>
                    <a:pt x="963" y="135"/>
                  </a:cubicBezTo>
                  <a:cubicBezTo>
                    <a:pt x="963" y="135"/>
                    <a:pt x="963" y="136"/>
                    <a:pt x="962" y="137"/>
                  </a:cubicBezTo>
                  <a:close/>
                  <a:moveTo>
                    <a:pt x="971" y="598"/>
                  </a:moveTo>
                  <a:cubicBezTo>
                    <a:pt x="972" y="599"/>
                    <a:pt x="973" y="599"/>
                    <a:pt x="974" y="598"/>
                  </a:cubicBezTo>
                  <a:cubicBezTo>
                    <a:pt x="975" y="597"/>
                    <a:pt x="976" y="597"/>
                    <a:pt x="976" y="597"/>
                  </a:cubicBezTo>
                  <a:cubicBezTo>
                    <a:pt x="977" y="597"/>
                    <a:pt x="977" y="597"/>
                    <a:pt x="978" y="597"/>
                  </a:cubicBezTo>
                  <a:cubicBezTo>
                    <a:pt x="979" y="599"/>
                    <a:pt x="981" y="600"/>
                    <a:pt x="982" y="601"/>
                  </a:cubicBezTo>
                  <a:cubicBezTo>
                    <a:pt x="983" y="603"/>
                    <a:pt x="983" y="604"/>
                    <a:pt x="981" y="605"/>
                  </a:cubicBezTo>
                  <a:cubicBezTo>
                    <a:pt x="980" y="605"/>
                    <a:pt x="980" y="605"/>
                    <a:pt x="979" y="605"/>
                  </a:cubicBezTo>
                  <a:cubicBezTo>
                    <a:pt x="978" y="605"/>
                    <a:pt x="978" y="605"/>
                    <a:pt x="978" y="606"/>
                  </a:cubicBezTo>
                  <a:cubicBezTo>
                    <a:pt x="978" y="608"/>
                    <a:pt x="977" y="609"/>
                    <a:pt x="977" y="611"/>
                  </a:cubicBezTo>
                  <a:cubicBezTo>
                    <a:pt x="977" y="611"/>
                    <a:pt x="977" y="612"/>
                    <a:pt x="977" y="613"/>
                  </a:cubicBezTo>
                  <a:cubicBezTo>
                    <a:pt x="977" y="614"/>
                    <a:pt x="977" y="615"/>
                    <a:pt x="976" y="616"/>
                  </a:cubicBezTo>
                  <a:cubicBezTo>
                    <a:pt x="976" y="617"/>
                    <a:pt x="975" y="618"/>
                    <a:pt x="974" y="618"/>
                  </a:cubicBezTo>
                  <a:cubicBezTo>
                    <a:pt x="973" y="617"/>
                    <a:pt x="973" y="616"/>
                    <a:pt x="973" y="615"/>
                  </a:cubicBezTo>
                  <a:cubicBezTo>
                    <a:pt x="973" y="611"/>
                    <a:pt x="973" y="611"/>
                    <a:pt x="975" y="608"/>
                  </a:cubicBezTo>
                  <a:cubicBezTo>
                    <a:pt x="974" y="607"/>
                    <a:pt x="972" y="607"/>
                    <a:pt x="972" y="605"/>
                  </a:cubicBezTo>
                  <a:cubicBezTo>
                    <a:pt x="972" y="604"/>
                    <a:pt x="971" y="604"/>
                    <a:pt x="971" y="604"/>
                  </a:cubicBezTo>
                  <a:cubicBezTo>
                    <a:pt x="970" y="604"/>
                    <a:pt x="969" y="605"/>
                    <a:pt x="969" y="604"/>
                  </a:cubicBezTo>
                  <a:cubicBezTo>
                    <a:pt x="968" y="603"/>
                    <a:pt x="968" y="603"/>
                    <a:pt x="968" y="602"/>
                  </a:cubicBezTo>
                  <a:cubicBezTo>
                    <a:pt x="968" y="601"/>
                    <a:pt x="968" y="600"/>
                    <a:pt x="968" y="599"/>
                  </a:cubicBezTo>
                  <a:cubicBezTo>
                    <a:pt x="969" y="597"/>
                    <a:pt x="970" y="597"/>
                    <a:pt x="971" y="598"/>
                  </a:cubicBezTo>
                  <a:close/>
                  <a:moveTo>
                    <a:pt x="969" y="264"/>
                  </a:moveTo>
                  <a:cubicBezTo>
                    <a:pt x="970" y="264"/>
                    <a:pt x="970" y="263"/>
                    <a:pt x="971" y="264"/>
                  </a:cubicBezTo>
                  <a:cubicBezTo>
                    <a:pt x="972" y="265"/>
                    <a:pt x="974" y="267"/>
                    <a:pt x="973" y="270"/>
                  </a:cubicBezTo>
                  <a:cubicBezTo>
                    <a:pt x="971" y="269"/>
                    <a:pt x="970" y="267"/>
                    <a:pt x="969" y="266"/>
                  </a:cubicBezTo>
                  <a:cubicBezTo>
                    <a:pt x="968" y="265"/>
                    <a:pt x="969" y="265"/>
                    <a:pt x="969" y="264"/>
                  </a:cubicBezTo>
                  <a:close/>
                  <a:moveTo>
                    <a:pt x="988" y="166"/>
                  </a:moveTo>
                  <a:cubicBezTo>
                    <a:pt x="988" y="165"/>
                    <a:pt x="989" y="165"/>
                    <a:pt x="989" y="165"/>
                  </a:cubicBezTo>
                  <a:cubicBezTo>
                    <a:pt x="990" y="164"/>
                    <a:pt x="990" y="165"/>
                    <a:pt x="990" y="165"/>
                  </a:cubicBezTo>
                  <a:cubicBezTo>
                    <a:pt x="990" y="165"/>
                    <a:pt x="990" y="165"/>
                    <a:pt x="991" y="165"/>
                  </a:cubicBezTo>
                  <a:cubicBezTo>
                    <a:pt x="991" y="166"/>
                    <a:pt x="990" y="167"/>
                    <a:pt x="990" y="168"/>
                  </a:cubicBezTo>
                  <a:cubicBezTo>
                    <a:pt x="989" y="169"/>
                    <a:pt x="988" y="169"/>
                    <a:pt x="987" y="168"/>
                  </a:cubicBezTo>
                  <a:cubicBezTo>
                    <a:pt x="987" y="167"/>
                    <a:pt x="987" y="167"/>
                    <a:pt x="988" y="166"/>
                  </a:cubicBezTo>
                  <a:close/>
                  <a:moveTo>
                    <a:pt x="981" y="195"/>
                  </a:moveTo>
                  <a:cubicBezTo>
                    <a:pt x="983" y="196"/>
                    <a:pt x="984" y="198"/>
                    <a:pt x="983" y="200"/>
                  </a:cubicBezTo>
                  <a:cubicBezTo>
                    <a:pt x="983" y="201"/>
                    <a:pt x="981" y="202"/>
                    <a:pt x="980" y="202"/>
                  </a:cubicBezTo>
                  <a:cubicBezTo>
                    <a:pt x="979" y="202"/>
                    <a:pt x="978" y="201"/>
                    <a:pt x="977" y="200"/>
                  </a:cubicBezTo>
                  <a:cubicBezTo>
                    <a:pt x="977" y="198"/>
                    <a:pt x="978" y="196"/>
                    <a:pt x="980" y="195"/>
                  </a:cubicBezTo>
                  <a:cubicBezTo>
                    <a:pt x="981" y="195"/>
                    <a:pt x="981" y="195"/>
                    <a:pt x="981" y="195"/>
                  </a:cubicBezTo>
                  <a:close/>
                  <a:moveTo>
                    <a:pt x="965" y="72"/>
                  </a:moveTo>
                  <a:cubicBezTo>
                    <a:pt x="966" y="72"/>
                    <a:pt x="967" y="73"/>
                    <a:pt x="967" y="74"/>
                  </a:cubicBezTo>
                  <a:cubicBezTo>
                    <a:pt x="967" y="74"/>
                    <a:pt x="967" y="75"/>
                    <a:pt x="967" y="75"/>
                  </a:cubicBezTo>
                  <a:cubicBezTo>
                    <a:pt x="967" y="76"/>
                    <a:pt x="967" y="76"/>
                    <a:pt x="966" y="77"/>
                  </a:cubicBezTo>
                  <a:cubicBezTo>
                    <a:pt x="966" y="77"/>
                    <a:pt x="966" y="77"/>
                    <a:pt x="966" y="77"/>
                  </a:cubicBezTo>
                  <a:cubicBezTo>
                    <a:pt x="965" y="77"/>
                    <a:pt x="965" y="77"/>
                    <a:pt x="965" y="77"/>
                  </a:cubicBezTo>
                  <a:cubicBezTo>
                    <a:pt x="964" y="76"/>
                    <a:pt x="964" y="75"/>
                    <a:pt x="964" y="74"/>
                  </a:cubicBezTo>
                  <a:cubicBezTo>
                    <a:pt x="964" y="73"/>
                    <a:pt x="965" y="72"/>
                    <a:pt x="965" y="72"/>
                  </a:cubicBezTo>
                  <a:close/>
                  <a:moveTo>
                    <a:pt x="963" y="80"/>
                  </a:moveTo>
                  <a:cubicBezTo>
                    <a:pt x="963" y="80"/>
                    <a:pt x="964" y="80"/>
                    <a:pt x="965" y="81"/>
                  </a:cubicBezTo>
                  <a:cubicBezTo>
                    <a:pt x="966" y="82"/>
                    <a:pt x="967" y="83"/>
                    <a:pt x="968" y="84"/>
                  </a:cubicBezTo>
                  <a:cubicBezTo>
                    <a:pt x="969" y="85"/>
                    <a:pt x="969" y="87"/>
                    <a:pt x="967" y="88"/>
                  </a:cubicBezTo>
                  <a:cubicBezTo>
                    <a:pt x="967" y="88"/>
                    <a:pt x="966" y="88"/>
                    <a:pt x="965" y="88"/>
                  </a:cubicBezTo>
                  <a:cubicBezTo>
                    <a:pt x="965" y="88"/>
                    <a:pt x="964" y="88"/>
                    <a:pt x="964" y="88"/>
                  </a:cubicBezTo>
                  <a:cubicBezTo>
                    <a:pt x="964" y="87"/>
                    <a:pt x="964" y="87"/>
                    <a:pt x="965" y="86"/>
                  </a:cubicBezTo>
                  <a:cubicBezTo>
                    <a:pt x="965" y="85"/>
                    <a:pt x="965" y="84"/>
                    <a:pt x="964" y="83"/>
                  </a:cubicBezTo>
                  <a:cubicBezTo>
                    <a:pt x="963" y="83"/>
                    <a:pt x="963" y="83"/>
                    <a:pt x="963" y="82"/>
                  </a:cubicBezTo>
                  <a:cubicBezTo>
                    <a:pt x="962" y="82"/>
                    <a:pt x="962" y="81"/>
                    <a:pt x="963" y="80"/>
                  </a:cubicBezTo>
                  <a:close/>
                  <a:moveTo>
                    <a:pt x="962" y="103"/>
                  </a:moveTo>
                  <a:cubicBezTo>
                    <a:pt x="963" y="102"/>
                    <a:pt x="964" y="102"/>
                    <a:pt x="965" y="104"/>
                  </a:cubicBezTo>
                  <a:cubicBezTo>
                    <a:pt x="965" y="104"/>
                    <a:pt x="965" y="105"/>
                    <a:pt x="965" y="106"/>
                  </a:cubicBezTo>
                  <a:cubicBezTo>
                    <a:pt x="965" y="106"/>
                    <a:pt x="965" y="107"/>
                    <a:pt x="965" y="108"/>
                  </a:cubicBezTo>
                  <a:cubicBezTo>
                    <a:pt x="965" y="108"/>
                    <a:pt x="965" y="108"/>
                    <a:pt x="965" y="109"/>
                  </a:cubicBezTo>
                  <a:cubicBezTo>
                    <a:pt x="967" y="108"/>
                    <a:pt x="967" y="107"/>
                    <a:pt x="968" y="106"/>
                  </a:cubicBezTo>
                  <a:cubicBezTo>
                    <a:pt x="969" y="106"/>
                    <a:pt x="970" y="106"/>
                    <a:pt x="971" y="107"/>
                  </a:cubicBezTo>
                  <a:cubicBezTo>
                    <a:pt x="974" y="109"/>
                    <a:pt x="974" y="109"/>
                    <a:pt x="973" y="113"/>
                  </a:cubicBezTo>
                  <a:cubicBezTo>
                    <a:pt x="974" y="112"/>
                    <a:pt x="975" y="111"/>
                    <a:pt x="975" y="110"/>
                  </a:cubicBezTo>
                  <a:cubicBezTo>
                    <a:pt x="975" y="109"/>
                    <a:pt x="975" y="108"/>
                    <a:pt x="975" y="107"/>
                  </a:cubicBezTo>
                  <a:cubicBezTo>
                    <a:pt x="975" y="107"/>
                    <a:pt x="976" y="107"/>
                    <a:pt x="976" y="107"/>
                  </a:cubicBezTo>
                  <a:cubicBezTo>
                    <a:pt x="976" y="107"/>
                    <a:pt x="977" y="107"/>
                    <a:pt x="977" y="108"/>
                  </a:cubicBezTo>
                  <a:cubicBezTo>
                    <a:pt x="977" y="108"/>
                    <a:pt x="977" y="109"/>
                    <a:pt x="978" y="110"/>
                  </a:cubicBezTo>
                  <a:cubicBezTo>
                    <a:pt x="978" y="111"/>
                    <a:pt x="978" y="112"/>
                    <a:pt x="978" y="113"/>
                  </a:cubicBezTo>
                  <a:cubicBezTo>
                    <a:pt x="978" y="115"/>
                    <a:pt x="978" y="115"/>
                    <a:pt x="980" y="116"/>
                  </a:cubicBezTo>
                  <a:cubicBezTo>
                    <a:pt x="981" y="116"/>
                    <a:pt x="981" y="118"/>
                    <a:pt x="980" y="118"/>
                  </a:cubicBezTo>
                  <a:cubicBezTo>
                    <a:pt x="977" y="118"/>
                    <a:pt x="976" y="121"/>
                    <a:pt x="974" y="123"/>
                  </a:cubicBezTo>
                  <a:cubicBezTo>
                    <a:pt x="973" y="122"/>
                    <a:pt x="973" y="122"/>
                    <a:pt x="972" y="121"/>
                  </a:cubicBezTo>
                  <a:cubicBezTo>
                    <a:pt x="971" y="119"/>
                    <a:pt x="971" y="119"/>
                    <a:pt x="970" y="121"/>
                  </a:cubicBezTo>
                  <a:cubicBezTo>
                    <a:pt x="969" y="121"/>
                    <a:pt x="969" y="121"/>
                    <a:pt x="968" y="120"/>
                  </a:cubicBezTo>
                  <a:cubicBezTo>
                    <a:pt x="968" y="119"/>
                    <a:pt x="968" y="118"/>
                    <a:pt x="967" y="118"/>
                  </a:cubicBezTo>
                  <a:cubicBezTo>
                    <a:pt x="965" y="119"/>
                    <a:pt x="964" y="116"/>
                    <a:pt x="963" y="116"/>
                  </a:cubicBezTo>
                  <a:cubicBezTo>
                    <a:pt x="962" y="116"/>
                    <a:pt x="962" y="115"/>
                    <a:pt x="962" y="114"/>
                  </a:cubicBezTo>
                  <a:cubicBezTo>
                    <a:pt x="962" y="112"/>
                    <a:pt x="962" y="110"/>
                    <a:pt x="961" y="108"/>
                  </a:cubicBezTo>
                  <a:cubicBezTo>
                    <a:pt x="960" y="107"/>
                    <a:pt x="960" y="105"/>
                    <a:pt x="962" y="103"/>
                  </a:cubicBezTo>
                  <a:close/>
                  <a:moveTo>
                    <a:pt x="958" y="34"/>
                  </a:moveTo>
                  <a:cubicBezTo>
                    <a:pt x="959" y="34"/>
                    <a:pt x="960" y="34"/>
                    <a:pt x="961" y="35"/>
                  </a:cubicBezTo>
                  <a:cubicBezTo>
                    <a:pt x="961" y="35"/>
                    <a:pt x="962" y="36"/>
                    <a:pt x="961" y="37"/>
                  </a:cubicBezTo>
                  <a:cubicBezTo>
                    <a:pt x="961" y="38"/>
                    <a:pt x="961" y="38"/>
                    <a:pt x="961" y="38"/>
                  </a:cubicBezTo>
                  <a:cubicBezTo>
                    <a:pt x="961" y="38"/>
                    <a:pt x="960" y="38"/>
                    <a:pt x="960" y="38"/>
                  </a:cubicBezTo>
                  <a:cubicBezTo>
                    <a:pt x="959" y="38"/>
                    <a:pt x="959" y="37"/>
                    <a:pt x="958" y="37"/>
                  </a:cubicBezTo>
                  <a:cubicBezTo>
                    <a:pt x="957" y="36"/>
                    <a:pt x="957" y="35"/>
                    <a:pt x="958" y="34"/>
                  </a:cubicBezTo>
                  <a:close/>
                  <a:moveTo>
                    <a:pt x="958" y="73"/>
                  </a:moveTo>
                  <a:cubicBezTo>
                    <a:pt x="958" y="72"/>
                    <a:pt x="959" y="72"/>
                    <a:pt x="960" y="73"/>
                  </a:cubicBezTo>
                  <a:cubicBezTo>
                    <a:pt x="960" y="74"/>
                    <a:pt x="960" y="75"/>
                    <a:pt x="959" y="76"/>
                  </a:cubicBezTo>
                  <a:cubicBezTo>
                    <a:pt x="959" y="76"/>
                    <a:pt x="958" y="76"/>
                    <a:pt x="958" y="75"/>
                  </a:cubicBezTo>
                  <a:cubicBezTo>
                    <a:pt x="958" y="75"/>
                    <a:pt x="958" y="75"/>
                    <a:pt x="958" y="74"/>
                  </a:cubicBezTo>
                  <a:cubicBezTo>
                    <a:pt x="958" y="74"/>
                    <a:pt x="958" y="73"/>
                    <a:pt x="958" y="73"/>
                  </a:cubicBezTo>
                  <a:close/>
                  <a:moveTo>
                    <a:pt x="956" y="81"/>
                  </a:moveTo>
                  <a:cubicBezTo>
                    <a:pt x="957" y="81"/>
                    <a:pt x="957" y="80"/>
                    <a:pt x="958" y="80"/>
                  </a:cubicBezTo>
                  <a:cubicBezTo>
                    <a:pt x="959" y="80"/>
                    <a:pt x="959" y="81"/>
                    <a:pt x="959" y="81"/>
                  </a:cubicBezTo>
                  <a:cubicBezTo>
                    <a:pt x="958" y="82"/>
                    <a:pt x="958" y="83"/>
                    <a:pt x="957" y="83"/>
                  </a:cubicBezTo>
                  <a:cubicBezTo>
                    <a:pt x="956" y="82"/>
                    <a:pt x="956" y="82"/>
                    <a:pt x="956" y="81"/>
                  </a:cubicBezTo>
                  <a:close/>
                  <a:moveTo>
                    <a:pt x="946" y="74"/>
                  </a:moveTo>
                  <a:cubicBezTo>
                    <a:pt x="947" y="75"/>
                    <a:pt x="948" y="75"/>
                    <a:pt x="950" y="76"/>
                  </a:cubicBezTo>
                  <a:cubicBezTo>
                    <a:pt x="951" y="77"/>
                    <a:pt x="952" y="77"/>
                    <a:pt x="954" y="76"/>
                  </a:cubicBezTo>
                  <a:cubicBezTo>
                    <a:pt x="954" y="76"/>
                    <a:pt x="955" y="76"/>
                    <a:pt x="955" y="76"/>
                  </a:cubicBezTo>
                  <a:cubicBezTo>
                    <a:pt x="955" y="76"/>
                    <a:pt x="956" y="76"/>
                    <a:pt x="956" y="77"/>
                  </a:cubicBezTo>
                  <a:cubicBezTo>
                    <a:pt x="954" y="78"/>
                    <a:pt x="954" y="81"/>
                    <a:pt x="951" y="82"/>
                  </a:cubicBezTo>
                  <a:cubicBezTo>
                    <a:pt x="949" y="82"/>
                    <a:pt x="950" y="82"/>
                    <a:pt x="949" y="83"/>
                  </a:cubicBezTo>
                  <a:cubicBezTo>
                    <a:pt x="948" y="84"/>
                    <a:pt x="947" y="84"/>
                    <a:pt x="946" y="83"/>
                  </a:cubicBezTo>
                  <a:cubicBezTo>
                    <a:pt x="946" y="81"/>
                    <a:pt x="945" y="79"/>
                    <a:pt x="944" y="77"/>
                  </a:cubicBezTo>
                  <a:cubicBezTo>
                    <a:pt x="944" y="76"/>
                    <a:pt x="945" y="74"/>
                    <a:pt x="946" y="74"/>
                  </a:cubicBezTo>
                  <a:close/>
                  <a:moveTo>
                    <a:pt x="955" y="105"/>
                  </a:moveTo>
                  <a:cubicBezTo>
                    <a:pt x="955" y="107"/>
                    <a:pt x="954" y="108"/>
                    <a:pt x="952" y="108"/>
                  </a:cubicBezTo>
                  <a:cubicBezTo>
                    <a:pt x="950" y="107"/>
                    <a:pt x="948" y="106"/>
                    <a:pt x="946" y="105"/>
                  </a:cubicBezTo>
                  <a:cubicBezTo>
                    <a:pt x="946" y="105"/>
                    <a:pt x="946" y="104"/>
                    <a:pt x="946" y="104"/>
                  </a:cubicBezTo>
                  <a:cubicBezTo>
                    <a:pt x="948" y="102"/>
                    <a:pt x="950" y="102"/>
                    <a:pt x="952" y="102"/>
                  </a:cubicBezTo>
                  <a:cubicBezTo>
                    <a:pt x="953" y="101"/>
                    <a:pt x="955" y="103"/>
                    <a:pt x="955" y="105"/>
                  </a:cubicBezTo>
                  <a:close/>
                  <a:moveTo>
                    <a:pt x="944" y="262"/>
                  </a:moveTo>
                  <a:cubicBezTo>
                    <a:pt x="946" y="261"/>
                    <a:pt x="948" y="260"/>
                    <a:pt x="950" y="260"/>
                  </a:cubicBezTo>
                  <a:cubicBezTo>
                    <a:pt x="951" y="260"/>
                    <a:pt x="951" y="260"/>
                    <a:pt x="951" y="260"/>
                  </a:cubicBezTo>
                  <a:cubicBezTo>
                    <a:pt x="952" y="263"/>
                    <a:pt x="953" y="265"/>
                    <a:pt x="955" y="267"/>
                  </a:cubicBezTo>
                  <a:cubicBezTo>
                    <a:pt x="955" y="268"/>
                    <a:pt x="955" y="268"/>
                    <a:pt x="955" y="268"/>
                  </a:cubicBezTo>
                  <a:cubicBezTo>
                    <a:pt x="955" y="269"/>
                    <a:pt x="954" y="269"/>
                    <a:pt x="954" y="269"/>
                  </a:cubicBezTo>
                  <a:cubicBezTo>
                    <a:pt x="953" y="269"/>
                    <a:pt x="952" y="269"/>
                    <a:pt x="952" y="268"/>
                  </a:cubicBezTo>
                  <a:cubicBezTo>
                    <a:pt x="950" y="266"/>
                    <a:pt x="948" y="265"/>
                    <a:pt x="946" y="265"/>
                  </a:cubicBezTo>
                  <a:cubicBezTo>
                    <a:pt x="945" y="264"/>
                    <a:pt x="945" y="264"/>
                    <a:pt x="944" y="264"/>
                  </a:cubicBezTo>
                  <a:cubicBezTo>
                    <a:pt x="944" y="263"/>
                    <a:pt x="944" y="262"/>
                    <a:pt x="944" y="262"/>
                  </a:cubicBezTo>
                  <a:close/>
                  <a:moveTo>
                    <a:pt x="939" y="537"/>
                  </a:moveTo>
                  <a:cubicBezTo>
                    <a:pt x="939" y="537"/>
                    <a:pt x="939" y="537"/>
                    <a:pt x="940" y="537"/>
                  </a:cubicBezTo>
                  <a:cubicBezTo>
                    <a:pt x="941" y="538"/>
                    <a:pt x="941" y="539"/>
                    <a:pt x="942" y="540"/>
                  </a:cubicBezTo>
                  <a:cubicBezTo>
                    <a:pt x="942" y="542"/>
                    <a:pt x="943" y="543"/>
                    <a:pt x="944" y="544"/>
                  </a:cubicBezTo>
                  <a:cubicBezTo>
                    <a:pt x="946" y="544"/>
                    <a:pt x="947" y="545"/>
                    <a:pt x="946" y="546"/>
                  </a:cubicBezTo>
                  <a:cubicBezTo>
                    <a:pt x="946" y="547"/>
                    <a:pt x="944" y="548"/>
                    <a:pt x="943" y="548"/>
                  </a:cubicBezTo>
                  <a:cubicBezTo>
                    <a:pt x="943" y="548"/>
                    <a:pt x="942" y="548"/>
                    <a:pt x="942" y="548"/>
                  </a:cubicBezTo>
                  <a:cubicBezTo>
                    <a:pt x="941" y="546"/>
                    <a:pt x="939" y="545"/>
                    <a:pt x="939" y="542"/>
                  </a:cubicBezTo>
                  <a:cubicBezTo>
                    <a:pt x="939" y="541"/>
                    <a:pt x="938" y="540"/>
                    <a:pt x="938" y="539"/>
                  </a:cubicBezTo>
                  <a:cubicBezTo>
                    <a:pt x="937" y="538"/>
                    <a:pt x="938" y="537"/>
                    <a:pt x="939" y="537"/>
                  </a:cubicBezTo>
                  <a:close/>
                  <a:moveTo>
                    <a:pt x="933" y="537"/>
                  </a:moveTo>
                  <a:cubicBezTo>
                    <a:pt x="933" y="539"/>
                    <a:pt x="934" y="540"/>
                    <a:pt x="936" y="540"/>
                  </a:cubicBezTo>
                  <a:cubicBezTo>
                    <a:pt x="937" y="540"/>
                    <a:pt x="937" y="541"/>
                    <a:pt x="938" y="541"/>
                  </a:cubicBezTo>
                  <a:cubicBezTo>
                    <a:pt x="938" y="542"/>
                    <a:pt x="938" y="542"/>
                    <a:pt x="938" y="542"/>
                  </a:cubicBezTo>
                  <a:cubicBezTo>
                    <a:pt x="936" y="545"/>
                    <a:pt x="937" y="547"/>
                    <a:pt x="939" y="549"/>
                  </a:cubicBezTo>
                  <a:cubicBezTo>
                    <a:pt x="939" y="550"/>
                    <a:pt x="939" y="551"/>
                    <a:pt x="938" y="552"/>
                  </a:cubicBezTo>
                  <a:cubicBezTo>
                    <a:pt x="937" y="552"/>
                    <a:pt x="937" y="552"/>
                    <a:pt x="936" y="552"/>
                  </a:cubicBezTo>
                  <a:cubicBezTo>
                    <a:pt x="934" y="553"/>
                    <a:pt x="933" y="552"/>
                    <a:pt x="934" y="550"/>
                  </a:cubicBezTo>
                  <a:cubicBezTo>
                    <a:pt x="934" y="549"/>
                    <a:pt x="934" y="548"/>
                    <a:pt x="934" y="547"/>
                  </a:cubicBezTo>
                  <a:cubicBezTo>
                    <a:pt x="935" y="546"/>
                    <a:pt x="935" y="546"/>
                    <a:pt x="933" y="545"/>
                  </a:cubicBezTo>
                  <a:cubicBezTo>
                    <a:pt x="932" y="545"/>
                    <a:pt x="931" y="544"/>
                    <a:pt x="931" y="542"/>
                  </a:cubicBezTo>
                  <a:cubicBezTo>
                    <a:pt x="930" y="541"/>
                    <a:pt x="929" y="540"/>
                    <a:pt x="929" y="539"/>
                  </a:cubicBezTo>
                  <a:cubicBezTo>
                    <a:pt x="928" y="538"/>
                    <a:pt x="928" y="536"/>
                    <a:pt x="930" y="536"/>
                  </a:cubicBezTo>
                  <a:cubicBezTo>
                    <a:pt x="931" y="535"/>
                    <a:pt x="932" y="536"/>
                    <a:pt x="933" y="537"/>
                  </a:cubicBezTo>
                  <a:close/>
                  <a:moveTo>
                    <a:pt x="925" y="47"/>
                  </a:moveTo>
                  <a:cubicBezTo>
                    <a:pt x="925" y="45"/>
                    <a:pt x="926" y="43"/>
                    <a:pt x="926" y="41"/>
                  </a:cubicBezTo>
                  <a:cubicBezTo>
                    <a:pt x="927" y="39"/>
                    <a:pt x="929" y="39"/>
                    <a:pt x="930" y="39"/>
                  </a:cubicBezTo>
                  <a:cubicBezTo>
                    <a:pt x="931" y="39"/>
                    <a:pt x="931" y="40"/>
                    <a:pt x="932" y="40"/>
                  </a:cubicBezTo>
                  <a:cubicBezTo>
                    <a:pt x="932" y="41"/>
                    <a:pt x="931" y="42"/>
                    <a:pt x="931" y="42"/>
                  </a:cubicBezTo>
                  <a:cubicBezTo>
                    <a:pt x="930" y="42"/>
                    <a:pt x="930" y="43"/>
                    <a:pt x="929" y="43"/>
                  </a:cubicBezTo>
                  <a:cubicBezTo>
                    <a:pt x="927" y="44"/>
                    <a:pt x="926" y="46"/>
                    <a:pt x="926" y="48"/>
                  </a:cubicBezTo>
                  <a:cubicBezTo>
                    <a:pt x="926" y="49"/>
                    <a:pt x="926" y="49"/>
                    <a:pt x="925" y="49"/>
                  </a:cubicBezTo>
                  <a:cubicBezTo>
                    <a:pt x="925" y="49"/>
                    <a:pt x="925" y="49"/>
                    <a:pt x="925" y="49"/>
                  </a:cubicBezTo>
                  <a:cubicBezTo>
                    <a:pt x="925" y="48"/>
                    <a:pt x="924" y="47"/>
                    <a:pt x="925" y="47"/>
                  </a:cubicBezTo>
                  <a:close/>
                  <a:moveTo>
                    <a:pt x="922" y="602"/>
                  </a:moveTo>
                  <a:cubicBezTo>
                    <a:pt x="922" y="602"/>
                    <a:pt x="923" y="602"/>
                    <a:pt x="923" y="602"/>
                  </a:cubicBezTo>
                  <a:cubicBezTo>
                    <a:pt x="924" y="601"/>
                    <a:pt x="924" y="602"/>
                    <a:pt x="924" y="602"/>
                  </a:cubicBezTo>
                  <a:cubicBezTo>
                    <a:pt x="925" y="603"/>
                    <a:pt x="925" y="604"/>
                    <a:pt x="925" y="605"/>
                  </a:cubicBezTo>
                  <a:cubicBezTo>
                    <a:pt x="925" y="606"/>
                    <a:pt x="925" y="606"/>
                    <a:pt x="925" y="607"/>
                  </a:cubicBezTo>
                  <a:cubicBezTo>
                    <a:pt x="924" y="608"/>
                    <a:pt x="924" y="608"/>
                    <a:pt x="923" y="608"/>
                  </a:cubicBezTo>
                  <a:cubicBezTo>
                    <a:pt x="923" y="609"/>
                    <a:pt x="922" y="608"/>
                    <a:pt x="922" y="607"/>
                  </a:cubicBezTo>
                  <a:cubicBezTo>
                    <a:pt x="921" y="606"/>
                    <a:pt x="920" y="604"/>
                    <a:pt x="922" y="602"/>
                  </a:cubicBezTo>
                  <a:close/>
                  <a:moveTo>
                    <a:pt x="918" y="45"/>
                  </a:moveTo>
                  <a:cubicBezTo>
                    <a:pt x="919" y="45"/>
                    <a:pt x="920" y="46"/>
                    <a:pt x="920" y="46"/>
                  </a:cubicBezTo>
                  <a:cubicBezTo>
                    <a:pt x="921" y="47"/>
                    <a:pt x="921" y="49"/>
                    <a:pt x="921" y="50"/>
                  </a:cubicBezTo>
                  <a:cubicBezTo>
                    <a:pt x="921" y="50"/>
                    <a:pt x="921" y="51"/>
                    <a:pt x="920" y="51"/>
                  </a:cubicBezTo>
                  <a:cubicBezTo>
                    <a:pt x="920" y="51"/>
                    <a:pt x="920" y="51"/>
                    <a:pt x="920" y="51"/>
                  </a:cubicBezTo>
                  <a:cubicBezTo>
                    <a:pt x="920" y="51"/>
                    <a:pt x="919" y="51"/>
                    <a:pt x="919" y="51"/>
                  </a:cubicBezTo>
                  <a:cubicBezTo>
                    <a:pt x="919" y="50"/>
                    <a:pt x="918" y="48"/>
                    <a:pt x="918" y="47"/>
                  </a:cubicBezTo>
                  <a:cubicBezTo>
                    <a:pt x="917" y="46"/>
                    <a:pt x="918" y="45"/>
                    <a:pt x="918" y="45"/>
                  </a:cubicBezTo>
                  <a:close/>
                  <a:moveTo>
                    <a:pt x="917" y="539"/>
                  </a:moveTo>
                  <a:cubicBezTo>
                    <a:pt x="917" y="539"/>
                    <a:pt x="918" y="539"/>
                    <a:pt x="918" y="540"/>
                  </a:cubicBezTo>
                  <a:cubicBezTo>
                    <a:pt x="918" y="541"/>
                    <a:pt x="915" y="543"/>
                    <a:pt x="914" y="542"/>
                  </a:cubicBezTo>
                  <a:cubicBezTo>
                    <a:pt x="913" y="542"/>
                    <a:pt x="913" y="542"/>
                    <a:pt x="913" y="541"/>
                  </a:cubicBezTo>
                  <a:cubicBezTo>
                    <a:pt x="913" y="540"/>
                    <a:pt x="912" y="538"/>
                    <a:pt x="911" y="537"/>
                  </a:cubicBezTo>
                  <a:cubicBezTo>
                    <a:pt x="911" y="536"/>
                    <a:pt x="911" y="535"/>
                    <a:pt x="912" y="534"/>
                  </a:cubicBezTo>
                  <a:cubicBezTo>
                    <a:pt x="912" y="534"/>
                    <a:pt x="913" y="534"/>
                    <a:pt x="913" y="534"/>
                  </a:cubicBezTo>
                  <a:cubicBezTo>
                    <a:pt x="914" y="537"/>
                    <a:pt x="915" y="538"/>
                    <a:pt x="917" y="539"/>
                  </a:cubicBezTo>
                  <a:close/>
                  <a:moveTo>
                    <a:pt x="915" y="56"/>
                  </a:moveTo>
                  <a:cubicBezTo>
                    <a:pt x="915" y="57"/>
                    <a:pt x="915" y="58"/>
                    <a:pt x="914" y="58"/>
                  </a:cubicBezTo>
                  <a:cubicBezTo>
                    <a:pt x="913" y="58"/>
                    <a:pt x="913" y="57"/>
                    <a:pt x="913" y="56"/>
                  </a:cubicBezTo>
                  <a:cubicBezTo>
                    <a:pt x="913" y="56"/>
                    <a:pt x="913" y="55"/>
                    <a:pt x="913" y="55"/>
                  </a:cubicBezTo>
                  <a:cubicBezTo>
                    <a:pt x="914" y="55"/>
                    <a:pt x="915" y="56"/>
                    <a:pt x="915" y="56"/>
                  </a:cubicBezTo>
                  <a:close/>
                  <a:moveTo>
                    <a:pt x="901" y="39"/>
                  </a:moveTo>
                  <a:cubicBezTo>
                    <a:pt x="903" y="38"/>
                    <a:pt x="904" y="37"/>
                    <a:pt x="905" y="36"/>
                  </a:cubicBezTo>
                  <a:cubicBezTo>
                    <a:pt x="905" y="35"/>
                    <a:pt x="906" y="34"/>
                    <a:pt x="907" y="34"/>
                  </a:cubicBezTo>
                  <a:cubicBezTo>
                    <a:pt x="909" y="34"/>
                    <a:pt x="911" y="35"/>
                    <a:pt x="913" y="36"/>
                  </a:cubicBezTo>
                  <a:cubicBezTo>
                    <a:pt x="913" y="37"/>
                    <a:pt x="913" y="39"/>
                    <a:pt x="911" y="39"/>
                  </a:cubicBezTo>
                  <a:cubicBezTo>
                    <a:pt x="911" y="40"/>
                    <a:pt x="909" y="39"/>
                    <a:pt x="909" y="40"/>
                  </a:cubicBezTo>
                  <a:cubicBezTo>
                    <a:pt x="909" y="44"/>
                    <a:pt x="908" y="45"/>
                    <a:pt x="905" y="45"/>
                  </a:cubicBezTo>
                  <a:cubicBezTo>
                    <a:pt x="904" y="45"/>
                    <a:pt x="903" y="47"/>
                    <a:pt x="903" y="48"/>
                  </a:cubicBezTo>
                  <a:cubicBezTo>
                    <a:pt x="903" y="48"/>
                    <a:pt x="903" y="49"/>
                    <a:pt x="904" y="49"/>
                  </a:cubicBezTo>
                  <a:cubicBezTo>
                    <a:pt x="904" y="50"/>
                    <a:pt x="904" y="50"/>
                    <a:pt x="904" y="51"/>
                  </a:cubicBezTo>
                  <a:cubicBezTo>
                    <a:pt x="904" y="51"/>
                    <a:pt x="903" y="51"/>
                    <a:pt x="903" y="51"/>
                  </a:cubicBezTo>
                  <a:cubicBezTo>
                    <a:pt x="902" y="51"/>
                    <a:pt x="901" y="51"/>
                    <a:pt x="900" y="49"/>
                  </a:cubicBezTo>
                  <a:cubicBezTo>
                    <a:pt x="900" y="49"/>
                    <a:pt x="901" y="49"/>
                    <a:pt x="901" y="49"/>
                  </a:cubicBezTo>
                  <a:cubicBezTo>
                    <a:pt x="901" y="48"/>
                    <a:pt x="901" y="47"/>
                    <a:pt x="900" y="46"/>
                  </a:cubicBezTo>
                  <a:cubicBezTo>
                    <a:pt x="897" y="43"/>
                    <a:pt x="897" y="41"/>
                    <a:pt x="901" y="39"/>
                  </a:cubicBezTo>
                  <a:close/>
                  <a:moveTo>
                    <a:pt x="891" y="66"/>
                  </a:moveTo>
                  <a:cubicBezTo>
                    <a:pt x="892" y="66"/>
                    <a:pt x="893" y="65"/>
                    <a:pt x="894" y="64"/>
                  </a:cubicBezTo>
                  <a:cubicBezTo>
                    <a:pt x="894" y="63"/>
                    <a:pt x="895" y="62"/>
                    <a:pt x="896" y="62"/>
                  </a:cubicBezTo>
                  <a:cubicBezTo>
                    <a:pt x="897" y="62"/>
                    <a:pt x="897" y="62"/>
                    <a:pt x="898" y="63"/>
                  </a:cubicBezTo>
                  <a:cubicBezTo>
                    <a:pt x="898" y="63"/>
                    <a:pt x="898" y="63"/>
                    <a:pt x="898" y="63"/>
                  </a:cubicBezTo>
                  <a:cubicBezTo>
                    <a:pt x="897" y="66"/>
                    <a:pt x="895" y="68"/>
                    <a:pt x="893" y="69"/>
                  </a:cubicBezTo>
                  <a:cubicBezTo>
                    <a:pt x="892" y="69"/>
                    <a:pt x="891" y="69"/>
                    <a:pt x="890" y="68"/>
                  </a:cubicBezTo>
                  <a:cubicBezTo>
                    <a:pt x="890" y="67"/>
                    <a:pt x="890" y="66"/>
                    <a:pt x="891" y="66"/>
                  </a:cubicBezTo>
                  <a:close/>
                  <a:moveTo>
                    <a:pt x="883" y="175"/>
                  </a:moveTo>
                  <a:cubicBezTo>
                    <a:pt x="884" y="174"/>
                    <a:pt x="885" y="173"/>
                    <a:pt x="886" y="174"/>
                  </a:cubicBezTo>
                  <a:cubicBezTo>
                    <a:pt x="888" y="174"/>
                    <a:pt x="889" y="176"/>
                    <a:pt x="889" y="177"/>
                  </a:cubicBezTo>
                  <a:cubicBezTo>
                    <a:pt x="889" y="178"/>
                    <a:pt x="888" y="179"/>
                    <a:pt x="885" y="179"/>
                  </a:cubicBezTo>
                  <a:cubicBezTo>
                    <a:pt x="885" y="179"/>
                    <a:pt x="884" y="179"/>
                    <a:pt x="883" y="179"/>
                  </a:cubicBezTo>
                  <a:cubicBezTo>
                    <a:pt x="883" y="179"/>
                    <a:pt x="883" y="178"/>
                    <a:pt x="883" y="178"/>
                  </a:cubicBezTo>
                  <a:cubicBezTo>
                    <a:pt x="882" y="177"/>
                    <a:pt x="883" y="176"/>
                    <a:pt x="883" y="175"/>
                  </a:cubicBezTo>
                  <a:close/>
                  <a:moveTo>
                    <a:pt x="879" y="58"/>
                  </a:moveTo>
                  <a:cubicBezTo>
                    <a:pt x="879" y="58"/>
                    <a:pt x="879" y="58"/>
                    <a:pt x="880" y="58"/>
                  </a:cubicBezTo>
                  <a:cubicBezTo>
                    <a:pt x="881" y="59"/>
                    <a:pt x="881" y="60"/>
                    <a:pt x="881" y="61"/>
                  </a:cubicBezTo>
                  <a:cubicBezTo>
                    <a:pt x="881" y="61"/>
                    <a:pt x="881" y="62"/>
                    <a:pt x="880" y="62"/>
                  </a:cubicBezTo>
                  <a:cubicBezTo>
                    <a:pt x="879" y="62"/>
                    <a:pt x="878" y="62"/>
                    <a:pt x="878" y="61"/>
                  </a:cubicBezTo>
                  <a:cubicBezTo>
                    <a:pt x="877" y="61"/>
                    <a:pt x="877" y="60"/>
                    <a:pt x="877" y="60"/>
                  </a:cubicBezTo>
                  <a:cubicBezTo>
                    <a:pt x="877" y="59"/>
                    <a:pt x="877" y="58"/>
                    <a:pt x="879" y="58"/>
                  </a:cubicBezTo>
                  <a:close/>
                  <a:moveTo>
                    <a:pt x="876" y="173"/>
                  </a:moveTo>
                  <a:cubicBezTo>
                    <a:pt x="876" y="172"/>
                    <a:pt x="876" y="171"/>
                    <a:pt x="877" y="171"/>
                  </a:cubicBezTo>
                  <a:cubicBezTo>
                    <a:pt x="878" y="171"/>
                    <a:pt x="879" y="171"/>
                    <a:pt x="879" y="172"/>
                  </a:cubicBezTo>
                  <a:cubicBezTo>
                    <a:pt x="881" y="175"/>
                    <a:pt x="880" y="179"/>
                    <a:pt x="878" y="181"/>
                  </a:cubicBezTo>
                  <a:cubicBezTo>
                    <a:pt x="877" y="181"/>
                    <a:pt x="876" y="181"/>
                    <a:pt x="876" y="180"/>
                  </a:cubicBezTo>
                  <a:cubicBezTo>
                    <a:pt x="875" y="179"/>
                    <a:pt x="875" y="178"/>
                    <a:pt x="875" y="177"/>
                  </a:cubicBezTo>
                  <a:cubicBezTo>
                    <a:pt x="875" y="176"/>
                    <a:pt x="875" y="174"/>
                    <a:pt x="876" y="173"/>
                  </a:cubicBezTo>
                  <a:close/>
                  <a:moveTo>
                    <a:pt x="868" y="171"/>
                  </a:moveTo>
                  <a:cubicBezTo>
                    <a:pt x="869" y="169"/>
                    <a:pt x="870" y="168"/>
                    <a:pt x="871" y="168"/>
                  </a:cubicBezTo>
                  <a:cubicBezTo>
                    <a:pt x="872" y="168"/>
                    <a:pt x="873" y="169"/>
                    <a:pt x="874" y="170"/>
                  </a:cubicBezTo>
                  <a:cubicBezTo>
                    <a:pt x="874" y="171"/>
                    <a:pt x="874" y="173"/>
                    <a:pt x="874" y="173"/>
                  </a:cubicBezTo>
                  <a:cubicBezTo>
                    <a:pt x="874" y="176"/>
                    <a:pt x="874" y="178"/>
                    <a:pt x="873" y="180"/>
                  </a:cubicBezTo>
                  <a:cubicBezTo>
                    <a:pt x="872" y="181"/>
                    <a:pt x="872" y="181"/>
                    <a:pt x="871" y="182"/>
                  </a:cubicBezTo>
                  <a:cubicBezTo>
                    <a:pt x="871" y="182"/>
                    <a:pt x="869" y="182"/>
                    <a:pt x="869" y="181"/>
                  </a:cubicBezTo>
                  <a:cubicBezTo>
                    <a:pt x="869" y="180"/>
                    <a:pt x="869" y="180"/>
                    <a:pt x="869" y="179"/>
                  </a:cubicBezTo>
                  <a:cubicBezTo>
                    <a:pt x="869" y="177"/>
                    <a:pt x="868" y="175"/>
                    <a:pt x="868" y="173"/>
                  </a:cubicBezTo>
                  <a:cubicBezTo>
                    <a:pt x="868" y="172"/>
                    <a:pt x="868" y="171"/>
                    <a:pt x="868" y="171"/>
                  </a:cubicBezTo>
                  <a:close/>
                  <a:moveTo>
                    <a:pt x="865" y="65"/>
                  </a:moveTo>
                  <a:cubicBezTo>
                    <a:pt x="866" y="65"/>
                    <a:pt x="866" y="65"/>
                    <a:pt x="866" y="65"/>
                  </a:cubicBezTo>
                  <a:cubicBezTo>
                    <a:pt x="867" y="65"/>
                    <a:pt x="867" y="65"/>
                    <a:pt x="868" y="66"/>
                  </a:cubicBezTo>
                  <a:cubicBezTo>
                    <a:pt x="868" y="67"/>
                    <a:pt x="868" y="68"/>
                    <a:pt x="867" y="68"/>
                  </a:cubicBezTo>
                  <a:cubicBezTo>
                    <a:pt x="867" y="69"/>
                    <a:pt x="865" y="68"/>
                    <a:pt x="865" y="68"/>
                  </a:cubicBezTo>
                  <a:cubicBezTo>
                    <a:pt x="864" y="67"/>
                    <a:pt x="865" y="66"/>
                    <a:pt x="865" y="65"/>
                  </a:cubicBezTo>
                  <a:close/>
                  <a:moveTo>
                    <a:pt x="851" y="67"/>
                  </a:moveTo>
                  <a:cubicBezTo>
                    <a:pt x="851" y="66"/>
                    <a:pt x="852" y="66"/>
                    <a:pt x="852" y="65"/>
                  </a:cubicBezTo>
                  <a:cubicBezTo>
                    <a:pt x="853" y="64"/>
                    <a:pt x="853" y="64"/>
                    <a:pt x="854" y="64"/>
                  </a:cubicBezTo>
                  <a:cubicBezTo>
                    <a:pt x="855" y="64"/>
                    <a:pt x="856" y="65"/>
                    <a:pt x="856" y="65"/>
                  </a:cubicBezTo>
                  <a:cubicBezTo>
                    <a:pt x="856" y="67"/>
                    <a:pt x="856" y="67"/>
                    <a:pt x="858" y="67"/>
                  </a:cubicBezTo>
                  <a:cubicBezTo>
                    <a:pt x="861" y="67"/>
                    <a:pt x="861" y="67"/>
                    <a:pt x="862" y="69"/>
                  </a:cubicBezTo>
                  <a:cubicBezTo>
                    <a:pt x="863" y="71"/>
                    <a:pt x="863" y="72"/>
                    <a:pt x="863" y="74"/>
                  </a:cubicBezTo>
                  <a:cubicBezTo>
                    <a:pt x="862" y="76"/>
                    <a:pt x="861" y="77"/>
                    <a:pt x="859" y="77"/>
                  </a:cubicBezTo>
                  <a:cubicBezTo>
                    <a:pt x="857" y="77"/>
                    <a:pt x="856" y="76"/>
                    <a:pt x="856" y="74"/>
                  </a:cubicBezTo>
                  <a:cubicBezTo>
                    <a:pt x="856" y="74"/>
                    <a:pt x="857" y="73"/>
                    <a:pt x="857" y="73"/>
                  </a:cubicBezTo>
                  <a:cubicBezTo>
                    <a:pt x="857" y="73"/>
                    <a:pt x="857" y="73"/>
                    <a:pt x="857" y="73"/>
                  </a:cubicBezTo>
                  <a:cubicBezTo>
                    <a:pt x="857" y="73"/>
                    <a:pt x="857" y="72"/>
                    <a:pt x="857" y="72"/>
                  </a:cubicBezTo>
                  <a:cubicBezTo>
                    <a:pt x="857" y="71"/>
                    <a:pt x="856" y="71"/>
                    <a:pt x="856" y="70"/>
                  </a:cubicBezTo>
                  <a:cubicBezTo>
                    <a:pt x="855" y="70"/>
                    <a:pt x="854" y="70"/>
                    <a:pt x="853" y="70"/>
                  </a:cubicBezTo>
                  <a:cubicBezTo>
                    <a:pt x="852" y="70"/>
                    <a:pt x="851" y="68"/>
                    <a:pt x="851" y="67"/>
                  </a:cubicBezTo>
                  <a:close/>
                  <a:moveTo>
                    <a:pt x="853" y="124"/>
                  </a:moveTo>
                  <a:cubicBezTo>
                    <a:pt x="855" y="124"/>
                    <a:pt x="857" y="126"/>
                    <a:pt x="857" y="128"/>
                  </a:cubicBezTo>
                  <a:cubicBezTo>
                    <a:pt x="857" y="129"/>
                    <a:pt x="856" y="130"/>
                    <a:pt x="855" y="130"/>
                  </a:cubicBezTo>
                  <a:cubicBezTo>
                    <a:pt x="853" y="130"/>
                    <a:pt x="851" y="128"/>
                    <a:pt x="851" y="126"/>
                  </a:cubicBezTo>
                  <a:cubicBezTo>
                    <a:pt x="851" y="125"/>
                    <a:pt x="852" y="124"/>
                    <a:pt x="853" y="124"/>
                  </a:cubicBezTo>
                  <a:close/>
                  <a:moveTo>
                    <a:pt x="838" y="80"/>
                  </a:moveTo>
                  <a:cubicBezTo>
                    <a:pt x="840" y="80"/>
                    <a:pt x="840" y="79"/>
                    <a:pt x="841" y="77"/>
                  </a:cubicBezTo>
                  <a:cubicBezTo>
                    <a:pt x="843" y="75"/>
                    <a:pt x="845" y="75"/>
                    <a:pt x="847" y="77"/>
                  </a:cubicBezTo>
                  <a:cubicBezTo>
                    <a:pt x="847" y="78"/>
                    <a:pt x="847" y="79"/>
                    <a:pt x="847" y="80"/>
                  </a:cubicBezTo>
                  <a:cubicBezTo>
                    <a:pt x="848" y="81"/>
                    <a:pt x="847" y="81"/>
                    <a:pt x="846" y="81"/>
                  </a:cubicBezTo>
                  <a:cubicBezTo>
                    <a:pt x="846" y="82"/>
                    <a:pt x="845" y="81"/>
                    <a:pt x="845" y="82"/>
                  </a:cubicBezTo>
                  <a:cubicBezTo>
                    <a:pt x="843" y="82"/>
                    <a:pt x="843" y="82"/>
                    <a:pt x="843" y="84"/>
                  </a:cubicBezTo>
                  <a:cubicBezTo>
                    <a:pt x="842" y="85"/>
                    <a:pt x="842" y="85"/>
                    <a:pt x="842" y="86"/>
                  </a:cubicBezTo>
                  <a:cubicBezTo>
                    <a:pt x="842" y="87"/>
                    <a:pt x="841" y="88"/>
                    <a:pt x="840" y="88"/>
                  </a:cubicBezTo>
                  <a:cubicBezTo>
                    <a:pt x="839" y="87"/>
                    <a:pt x="839" y="87"/>
                    <a:pt x="838" y="87"/>
                  </a:cubicBezTo>
                  <a:cubicBezTo>
                    <a:pt x="837" y="86"/>
                    <a:pt x="837" y="85"/>
                    <a:pt x="836" y="83"/>
                  </a:cubicBezTo>
                  <a:cubicBezTo>
                    <a:pt x="836" y="81"/>
                    <a:pt x="836" y="81"/>
                    <a:pt x="838" y="80"/>
                  </a:cubicBezTo>
                  <a:close/>
                  <a:moveTo>
                    <a:pt x="825" y="56"/>
                  </a:moveTo>
                  <a:cubicBezTo>
                    <a:pt x="825" y="56"/>
                    <a:pt x="826" y="56"/>
                    <a:pt x="826" y="56"/>
                  </a:cubicBezTo>
                  <a:cubicBezTo>
                    <a:pt x="827" y="55"/>
                    <a:pt x="828" y="56"/>
                    <a:pt x="828" y="57"/>
                  </a:cubicBezTo>
                  <a:cubicBezTo>
                    <a:pt x="829" y="58"/>
                    <a:pt x="828" y="59"/>
                    <a:pt x="827" y="60"/>
                  </a:cubicBezTo>
                  <a:cubicBezTo>
                    <a:pt x="827" y="60"/>
                    <a:pt x="827" y="60"/>
                    <a:pt x="827" y="60"/>
                  </a:cubicBezTo>
                  <a:cubicBezTo>
                    <a:pt x="826" y="59"/>
                    <a:pt x="826" y="59"/>
                    <a:pt x="826" y="59"/>
                  </a:cubicBezTo>
                  <a:cubicBezTo>
                    <a:pt x="825" y="58"/>
                    <a:pt x="825" y="57"/>
                    <a:pt x="825" y="56"/>
                  </a:cubicBezTo>
                  <a:close/>
                  <a:moveTo>
                    <a:pt x="817" y="56"/>
                  </a:moveTo>
                  <a:cubicBezTo>
                    <a:pt x="818" y="56"/>
                    <a:pt x="819" y="57"/>
                    <a:pt x="819" y="57"/>
                  </a:cubicBezTo>
                  <a:cubicBezTo>
                    <a:pt x="819" y="58"/>
                    <a:pt x="819" y="60"/>
                    <a:pt x="819" y="61"/>
                  </a:cubicBezTo>
                  <a:cubicBezTo>
                    <a:pt x="819" y="61"/>
                    <a:pt x="819" y="62"/>
                    <a:pt x="820" y="62"/>
                  </a:cubicBezTo>
                  <a:cubicBezTo>
                    <a:pt x="820" y="63"/>
                    <a:pt x="821" y="62"/>
                    <a:pt x="821" y="61"/>
                  </a:cubicBezTo>
                  <a:cubicBezTo>
                    <a:pt x="822" y="61"/>
                    <a:pt x="822" y="61"/>
                    <a:pt x="822" y="60"/>
                  </a:cubicBezTo>
                  <a:cubicBezTo>
                    <a:pt x="823" y="60"/>
                    <a:pt x="824" y="60"/>
                    <a:pt x="824" y="60"/>
                  </a:cubicBezTo>
                  <a:cubicBezTo>
                    <a:pt x="825" y="60"/>
                    <a:pt x="825" y="61"/>
                    <a:pt x="825" y="61"/>
                  </a:cubicBezTo>
                  <a:cubicBezTo>
                    <a:pt x="825" y="64"/>
                    <a:pt x="822" y="68"/>
                    <a:pt x="819" y="68"/>
                  </a:cubicBezTo>
                  <a:cubicBezTo>
                    <a:pt x="818" y="68"/>
                    <a:pt x="816" y="68"/>
                    <a:pt x="816" y="66"/>
                  </a:cubicBezTo>
                  <a:cubicBezTo>
                    <a:pt x="816" y="65"/>
                    <a:pt x="816" y="65"/>
                    <a:pt x="816" y="64"/>
                  </a:cubicBezTo>
                  <a:cubicBezTo>
                    <a:pt x="815" y="63"/>
                    <a:pt x="815" y="61"/>
                    <a:pt x="815" y="60"/>
                  </a:cubicBezTo>
                  <a:cubicBezTo>
                    <a:pt x="815" y="58"/>
                    <a:pt x="816" y="57"/>
                    <a:pt x="817" y="56"/>
                  </a:cubicBezTo>
                  <a:close/>
                  <a:moveTo>
                    <a:pt x="810" y="49"/>
                  </a:moveTo>
                  <a:cubicBezTo>
                    <a:pt x="811" y="49"/>
                    <a:pt x="812" y="50"/>
                    <a:pt x="813" y="50"/>
                  </a:cubicBezTo>
                  <a:cubicBezTo>
                    <a:pt x="813" y="51"/>
                    <a:pt x="813" y="51"/>
                    <a:pt x="813" y="51"/>
                  </a:cubicBezTo>
                  <a:cubicBezTo>
                    <a:pt x="812" y="52"/>
                    <a:pt x="811" y="53"/>
                    <a:pt x="810" y="54"/>
                  </a:cubicBezTo>
                  <a:cubicBezTo>
                    <a:pt x="810" y="54"/>
                    <a:pt x="809" y="54"/>
                    <a:pt x="809" y="53"/>
                  </a:cubicBezTo>
                  <a:cubicBezTo>
                    <a:pt x="808" y="53"/>
                    <a:pt x="808" y="52"/>
                    <a:pt x="808" y="51"/>
                  </a:cubicBezTo>
                  <a:cubicBezTo>
                    <a:pt x="808" y="50"/>
                    <a:pt x="809" y="49"/>
                    <a:pt x="810" y="49"/>
                  </a:cubicBezTo>
                  <a:close/>
                  <a:moveTo>
                    <a:pt x="807" y="547"/>
                  </a:moveTo>
                  <a:cubicBezTo>
                    <a:pt x="807" y="547"/>
                    <a:pt x="808" y="547"/>
                    <a:pt x="809" y="548"/>
                  </a:cubicBezTo>
                  <a:cubicBezTo>
                    <a:pt x="809" y="549"/>
                    <a:pt x="808" y="550"/>
                    <a:pt x="806" y="550"/>
                  </a:cubicBezTo>
                  <a:cubicBezTo>
                    <a:pt x="806" y="550"/>
                    <a:pt x="805" y="550"/>
                    <a:pt x="805" y="549"/>
                  </a:cubicBezTo>
                  <a:cubicBezTo>
                    <a:pt x="805" y="548"/>
                    <a:pt x="806" y="547"/>
                    <a:pt x="807" y="547"/>
                  </a:cubicBezTo>
                  <a:close/>
                  <a:moveTo>
                    <a:pt x="796" y="234"/>
                  </a:moveTo>
                  <a:cubicBezTo>
                    <a:pt x="796" y="234"/>
                    <a:pt x="797" y="234"/>
                    <a:pt x="797" y="234"/>
                  </a:cubicBezTo>
                  <a:cubicBezTo>
                    <a:pt x="798" y="234"/>
                    <a:pt x="799" y="236"/>
                    <a:pt x="799" y="236"/>
                  </a:cubicBezTo>
                  <a:cubicBezTo>
                    <a:pt x="799" y="237"/>
                    <a:pt x="798" y="237"/>
                    <a:pt x="798" y="237"/>
                  </a:cubicBezTo>
                  <a:cubicBezTo>
                    <a:pt x="798" y="237"/>
                    <a:pt x="797" y="237"/>
                    <a:pt x="796" y="237"/>
                  </a:cubicBezTo>
                  <a:cubicBezTo>
                    <a:pt x="795" y="236"/>
                    <a:pt x="795" y="235"/>
                    <a:pt x="796" y="234"/>
                  </a:cubicBezTo>
                  <a:close/>
                  <a:moveTo>
                    <a:pt x="796" y="577"/>
                  </a:moveTo>
                  <a:cubicBezTo>
                    <a:pt x="797" y="576"/>
                    <a:pt x="798" y="577"/>
                    <a:pt x="799" y="577"/>
                  </a:cubicBezTo>
                  <a:cubicBezTo>
                    <a:pt x="799" y="578"/>
                    <a:pt x="799" y="578"/>
                    <a:pt x="799" y="579"/>
                  </a:cubicBezTo>
                  <a:cubicBezTo>
                    <a:pt x="799" y="580"/>
                    <a:pt x="798" y="580"/>
                    <a:pt x="797" y="580"/>
                  </a:cubicBezTo>
                  <a:cubicBezTo>
                    <a:pt x="797" y="580"/>
                    <a:pt x="796" y="580"/>
                    <a:pt x="795" y="579"/>
                  </a:cubicBezTo>
                  <a:cubicBezTo>
                    <a:pt x="795" y="579"/>
                    <a:pt x="794" y="579"/>
                    <a:pt x="794" y="578"/>
                  </a:cubicBezTo>
                  <a:cubicBezTo>
                    <a:pt x="794" y="577"/>
                    <a:pt x="795" y="577"/>
                    <a:pt x="796" y="577"/>
                  </a:cubicBezTo>
                  <a:close/>
                  <a:moveTo>
                    <a:pt x="789" y="661"/>
                  </a:moveTo>
                  <a:cubicBezTo>
                    <a:pt x="789" y="661"/>
                    <a:pt x="789" y="662"/>
                    <a:pt x="789" y="662"/>
                  </a:cubicBezTo>
                  <a:cubicBezTo>
                    <a:pt x="789" y="664"/>
                    <a:pt x="788" y="665"/>
                    <a:pt x="787" y="666"/>
                  </a:cubicBezTo>
                  <a:cubicBezTo>
                    <a:pt x="786" y="666"/>
                    <a:pt x="786" y="666"/>
                    <a:pt x="785" y="666"/>
                  </a:cubicBezTo>
                  <a:cubicBezTo>
                    <a:pt x="784" y="665"/>
                    <a:pt x="783" y="663"/>
                    <a:pt x="783" y="661"/>
                  </a:cubicBezTo>
                  <a:cubicBezTo>
                    <a:pt x="783" y="661"/>
                    <a:pt x="784" y="661"/>
                    <a:pt x="784" y="661"/>
                  </a:cubicBezTo>
                  <a:cubicBezTo>
                    <a:pt x="785" y="660"/>
                    <a:pt x="787" y="660"/>
                    <a:pt x="789" y="661"/>
                  </a:cubicBezTo>
                  <a:close/>
                  <a:moveTo>
                    <a:pt x="781" y="235"/>
                  </a:moveTo>
                  <a:cubicBezTo>
                    <a:pt x="781" y="235"/>
                    <a:pt x="781" y="235"/>
                    <a:pt x="781" y="235"/>
                  </a:cubicBezTo>
                  <a:cubicBezTo>
                    <a:pt x="781" y="234"/>
                    <a:pt x="781" y="233"/>
                    <a:pt x="782" y="233"/>
                  </a:cubicBezTo>
                  <a:cubicBezTo>
                    <a:pt x="783" y="233"/>
                    <a:pt x="783" y="233"/>
                    <a:pt x="784" y="234"/>
                  </a:cubicBezTo>
                  <a:cubicBezTo>
                    <a:pt x="785" y="235"/>
                    <a:pt x="785" y="236"/>
                    <a:pt x="786" y="237"/>
                  </a:cubicBezTo>
                  <a:cubicBezTo>
                    <a:pt x="786" y="237"/>
                    <a:pt x="786" y="238"/>
                    <a:pt x="786" y="238"/>
                  </a:cubicBezTo>
                  <a:cubicBezTo>
                    <a:pt x="785" y="239"/>
                    <a:pt x="785" y="238"/>
                    <a:pt x="784" y="238"/>
                  </a:cubicBezTo>
                  <a:cubicBezTo>
                    <a:pt x="784" y="237"/>
                    <a:pt x="783" y="237"/>
                    <a:pt x="782" y="237"/>
                  </a:cubicBezTo>
                  <a:cubicBezTo>
                    <a:pt x="781" y="237"/>
                    <a:pt x="780" y="237"/>
                    <a:pt x="781" y="235"/>
                  </a:cubicBezTo>
                  <a:cubicBezTo>
                    <a:pt x="781" y="235"/>
                    <a:pt x="781" y="235"/>
                    <a:pt x="781" y="235"/>
                  </a:cubicBezTo>
                  <a:cubicBezTo>
                    <a:pt x="781" y="235"/>
                    <a:pt x="781" y="235"/>
                    <a:pt x="781" y="235"/>
                  </a:cubicBezTo>
                  <a:cubicBezTo>
                    <a:pt x="781" y="235"/>
                    <a:pt x="781" y="235"/>
                    <a:pt x="781" y="235"/>
                  </a:cubicBezTo>
                  <a:close/>
                  <a:moveTo>
                    <a:pt x="774" y="609"/>
                  </a:moveTo>
                  <a:cubicBezTo>
                    <a:pt x="774" y="609"/>
                    <a:pt x="774" y="609"/>
                    <a:pt x="774" y="609"/>
                  </a:cubicBezTo>
                  <a:cubicBezTo>
                    <a:pt x="774" y="609"/>
                    <a:pt x="773" y="609"/>
                    <a:pt x="773" y="609"/>
                  </a:cubicBezTo>
                  <a:cubicBezTo>
                    <a:pt x="773" y="608"/>
                    <a:pt x="773" y="608"/>
                    <a:pt x="773" y="607"/>
                  </a:cubicBezTo>
                  <a:cubicBezTo>
                    <a:pt x="774" y="606"/>
                    <a:pt x="775" y="605"/>
                    <a:pt x="776" y="605"/>
                  </a:cubicBezTo>
                  <a:cubicBezTo>
                    <a:pt x="776" y="605"/>
                    <a:pt x="776" y="606"/>
                    <a:pt x="776" y="606"/>
                  </a:cubicBezTo>
                  <a:cubicBezTo>
                    <a:pt x="777" y="608"/>
                    <a:pt x="776" y="609"/>
                    <a:pt x="774" y="609"/>
                  </a:cubicBezTo>
                  <a:close/>
                  <a:moveTo>
                    <a:pt x="771" y="70"/>
                  </a:moveTo>
                  <a:cubicBezTo>
                    <a:pt x="772" y="70"/>
                    <a:pt x="772" y="70"/>
                    <a:pt x="772" y="70"/>
                  </a:cubicBezTo>
                  <a:cubicBezTo>
                    <a:pt x="773" y="71"/>
                    <a:pt x="773" y="72"/>
                    <a:pt x="773" y="73"/>
                  </a:cubicBezTo>
                  <a:cubicBezTo>
                    <a:pt x="773" y="74"/>
                    <a:pt x="773" y="74"/>
                    <a:pt x="773" y="74"/>
                  </a:cubicBezTo>
                  <a:cubicBezTo>
                    <a:pt x="772" y="74"/>
                    <a:pt x="772" y="74"/>
                    <a:pt x="772" y="74"/>
                  </a:cubicBezTo>
                  <a:cubicBezTo>
                    <a:pt x="771" y="73"/>
                    <a:pt x="771" y="72"/>
                    <a:pt x="770" y="71"/>
                  </a:cubicBezTo>
                  <a:cubicBezTo>
                    <a:pt x="770" y="71"/>
                    <a:pt x="770" y="70"/>
                    <a:pt x="771" y="70"/>
                  </a:cubicBezTo>
                  <a:close/>
                  <a:moveTo>
                    <a:pt x="770" y="586"/>
                  </a:moveTo>
                  <a:cubicBezTo>
                    <a:pt x="770" y="585"/>
                    <a:pt x="771" y="584"/>
                    <a:pt x="772" y="584"/>
                  </a:cubicBezTo>
                  <a:cubicBezTo>
                    <a:pt x="774" y="584"/>
                    <a:pt x="775" y="586"/>
                    <a:pt x="776" y="587"/>
                  </a:cubicBezTo>
                  <a:cubicBezTo>
                    <a:pt x="776" y="588"/>
                    <a:pt x="777" y="589"/>
                    <a:pt x="776" y="591"/>
                  </a:cubicBezTo>
                  <a:cubicBezTo>
                    <a:pt x="775" y="591"/>
                    <a:pt x="774" y="591"/>
                    <a:pt x="774" y="591"/>
                  </a:cubicBezTo>
                  <a:cubicBezTo>
                    <a:pt x="773" y="589"/>
                    <a:pt x="772" y="589"/>
                    <a:pt x="770" y="588"/>
                  </a:cubicBezTo>
                  <a:cubicBezTo>
                    <a:pt x="770" y="587"/>
                    <a:pt x="770" y="586"/>
                    <a:pt x="770" y="586"/>
                  </a:cubicBezTo>
                  <a:close/>
                  <a:moveTo>
                    <a:pt x="762" y="69"/>
                  </a:moveTo>
                  <a:cubicBezTo>
                    <a:pt x="762" y="69"/>
                    <a:pt x="763" y="70"/>
                    <a:pt x="763" y="70"/>
                  </a:cubicBezTo>
                  <a:cubicBezTo>
                    <a:pt x="763" y="71"/>
                    <a:pt x="762" y="72"/>
                    <a:pt x="761" y="71"/>
                  </a:cubicBezTo>
                  <a:cubicBezTo>
                    <a:pt x="761" y="71"/>
                    <a:pt x="761" y="71"/>
                    <a:pt x="761" y="70"/>
                  </a:cubicBezTo>
                  <a:cubicBezTo>
                    <a:pt x="761" y="70"/>
                    <a:pt x="762" y="69"/>
                    <a:pt x="762" y="69"/>
                  </a:cubicBezTo>
                  <a:close/>
                  <a:moveTo>
                    <a:pt x="756" y="72"/>
                  </a:moveTo>
                  <a:cubicBezTo>
                    <a:pt x="756" y="71"/>
                    <a:pt x="757" y="71"/>
                    <a:pt x="758" y="71"/>
                  </a:cubicBezTo>
                  <a:cubicBezTo>
                    <a:pt x="758" y="71"/>
                    <a:pt x="759" y="72"/>
                    <a:pt x="759" y="72"/>
                  </a:cubicBezTo>
                  <a:cubicBezTo>
                    <a:pt x="759" y="73"/>
                    <a:pt x="758" y="76"/>
                    <a:pt x="757" y="75"/>
                  </a:cubicBezTo>
                  <a:cubicBezTo>
                    <a:pt x="756" y="75"/>
                    <a:pt x="756" y="75"/>
                    <a:pt x="755" y="74"/>
                  </a:cubicBezTo>
                  <a:cubicBezTo>
                    <a:pt x="755" y="74"/>
                    <a:pt x="755" y="73"/>
                    <a:pt x="756" y="72"/>
                  </a:cubicBezTo>
                  <a:close/>
                  <a:moveTo>
                    <a:pt x="751" y="598"/>
                  </a:moveTo>
                  <a:cubicBezTo>
                    <a:pt x="751" y="598"/>
                    <a:pt x="751" y="599"/>
                    <a:pt x="751" y="599"/>
                  </a:cubicBezTo>
                  <a:cubicBezTo>
                    <a:pt x="750" y="600"/>
                    <a:pt x="749" y="601"/>
                    <a:pt x="748" y="601"/>
                  </a:cubicBezTo>
                  <a:cubicBezTo>
                    <a:pt x="748" y="602"/>
                    <a:pt x="747" y="602"/>
                    <a:pt x="746" y="601"/>
                  </a:cubicBezTo>
                  <a:cubicBezTo>
                    <a:pt x="746" y="601"/>
                    <a:pt x="746" y="600"/>
                    <a:pt x="747" y="599"/>
                  </a:cubicBezTo>
                  <a:cubicBezTo>
                    <a:pt x="748" y="598"/>
                    <a:pt x="749" y="597"/>
                    <a:pt x="751" y="597"/>
                  </a:cubicBezTo>
                  <a:cubicBezTo>
                    <a:pt x="751" y="597"/>
                    <a:pt x="751" y="598"/>
                    <a:pt x="751" y="598"/>
                  </a:cubicBezTo>
                  <a:close/>
                  <a:moveTo>
                    <a:pt x="742" y="70"/>
                  </a:moveTo>
                  <a:cubicBezTo>
                    <a:pt x="742" y="69"/>
                    <a:pt x="743" y="69"/>
                    <a:pt x="744" y="70"/>
                  </a:cubicBezTo>
                  <a:cubicBezTo>
                    <a:pt x="744" y="72"/>
                    <a:pt x="745" y="72"/>
                    <a:pt x="747" y="72"/>
                  </a:cubicBezTo>
                  <a:cubicBezTo>
                    <a:pt x="748" y="72"/>
                    <a:pt x="749" y="72"/>
                    <a:pt x="750" y="73"/>
                  </a:cubicBezTo>
                  <a:cubicBezTo>
                    <a:pt x="751" y="73"/>
                    <a:pt x="751" y="74"/>
                    <a:pt x="751" y="74"/>
                  </a:cubicBezTo>
                  <a:cubicBezTo>
                    <a:pt x="751" y="74"/>
                    <a:pt x="750" y="75"/>
                    <a:pt x="750" y="75"/>
                  </a:cubicBezTo>
                  <a:cubicBezTo>
                    <a:pt x="750" y="75"/>
                    <a:pt x="749" y="75"/>
                    <a:pt x="749" y="75"/>
                  </a:cubicBezTo>
                  <a:cubicBezTo>
                    <a:pt x="747" y="74"/>
                    <a:pt x="745" y="74"/>
                    <a:pt x="743" y="75"/>
                  </a:cubicBezTo>
                  <a:cubicBezTo>
                    <a:pt x="742" y="76"/>
                    <a:pt x="741" y="75"/>
                    <a:pt x="741" y="74"/>
                  </a:cubicBezTo>
                  <a:cubicBezTo>
                    <a:pt x="741" y="73"/>
                    <a:pt x="741" y="73"/>
                    <a:pt x="741" y="73"/>
                  </a:cubicBezTo>
                  <a:cubicBezTo>
                    <a:pt x="741" y="72"/>
                    <a:pt x="741" y="72"/>
                    <a:pt x="741" y="71"/>
                  </a:cubicBezTo>
                  <a:cubicBezTo>
                    <a:pt x="741" y="71"/>
                    <a:pt x="741" y="70"/>
                    <a:pt x="742" y="70"/>
                  </a:cubicBezTo>
                  <a:close/>
                  <a:moveTo>
                    <a:pt x="733" y="72"/>
                  </a:moveTo>
                  <a:cubicBezTo>
                    <a:pt x="733" y="72"/>
                    <a:pt x="733" y="72"/>
                    <a:pt x="734" y="72"/>
                  </a:cubicBezTo>
                  <a:cubicBezTo>
                    <a:pt x="735" y="72"/>
                    <a:pt x="737" y="73"/>
                    <a:pt x="737" y="74"/>
                  </a:cubicBezTo>
                  <a:cubicBezTo>
                    <a:pt x="737" y="75"/>
                    <a:pt x="737" y="75"/>
                    <a:pt x="737" y="75"/>
                  </a:cubicBezTo>
                  <a:cubicBezTo>
                    <a:pt x="737" y="76"/>
                    <a:pt x="737" y="76"/>
                    <a:pt x="736" y="76"/>
                  </a:cubicBezTo>
                  <a:cubicBezTo>
                    <a:pt x="735" y="76"/>
                    <a:pt x="733" y="75"/>
                    <a:pt x="733" y="74"/>
                  </a:cubicBezTo>
                  <a:cubicBezTo>
                    <a:pt x="732" y="73"/>
                    <a:pt x="733" y="73"/>
                    <a:pt x="733" y="72"/>
                  </a:cubicBezTo>
                  <a:close/>
                  <a:moveTo>
                    <a:pt x="725" y="48"/>
                  </a:moveTo>
                  <a:cubicBezTo>
                    <a:pt x="725" y="47"/>
                    <a:pt x="725" y="46"/>
                    <a:pt x="725" y="45"/>
                  </a:cubicBezTo>
                  <a:cubicBezTo>
                    <a:pt x="727" y="45"/>
                    <a:pt x="729" y="46"/>
                    <a:pt x="731" y="47"/>
                  </a:cubicBezTo>
                  <a:cubicBezTo>
                    <a:pt x="731" y="47"/>
                    <a:pt x="731" y="47"/>
                    <a:pt x="731" y="48"/>
                  </a:cubicBezTo>
                  <a:cubicBezTo>
                    <a:pt x="731" y="49"/>
                    <a:pt x="731" y="51"/>
                    <a:pt x="732" y="53"/>
                  </a:cubicBezTo>
                  <a:cubicBezTo>
                    <a:pt x="732" y="53"/>
                    <a:pt x="732" y="54"/>
                    <a:pt x="732" y="54"/>
                  </a:cubicBezTo>
                  <a:cubicBezTo>
                    <a:pt x="730" y="55"/>
                    <a:pt x="729" y="56"/>
                    <a:pt x="729" y="58"/>
                  </a:cubicBezTo>
                  <a:cubicBezTo>
                    <a:pt x="729" y="58"/>
                    <a:pt x="728" y="58"/>
                    <a:pt x="728" y="58"/>
                  </a:cubicBezTo>
                  <a:cubicBezTo>
                    <a:pt x="728" y="59"/>
                    <a:pt x="727" y="59"/>
                    <a:pt x="727" y="59"/>
                  </a:cubicBezTo>
                  <a:cubicBezTo>
                    <a:pt x="727" y="59"/>
                    <a:pt x="726" y="58"/>
                    <a:pt x="726" y="58"/>
                  </a:cubicBezTo>
                  <a:cubicBezTo>
                    <a:pt x="727" y="56"/>
                    <a:pt x="726" y="54"/>
                    <a:pt x="725" y="52"/>
                  </a:cubicBezTo>
                  <a:cubicBezTo>
                    <a:pt x="724" y="51"/>
                    <a:pt x="724" y="49"/>
                    <a:pt x="725" y="48"/>
                  </a:cubicBezTo>
                  <a:close/>
                  <a:moveTo>
                    <a:pt x="725" y="63"/>
                  </a:moveTo>
                  <a:cubicBezTo>
                    <a:pt x="725" y="63"/>
                    <a:pt x="726" y="63"/>
                    <a:pt x="726" y="63"/>
                  </a:cubicBezTo>
                  <a:cubicBezTo>
                    <a:pt x="727" y="64"/>
                    <a:pt x="727" y="65"/>
                    <a:pt x="728" y="66"/>
                  </a:cubicBezTo>
                  <a:cubicBezTo>
                    <a:pt x="727" y="66"/>
                    <a:pt x="727" y="66"/>
                    <a:pt x="727" y="67"/>
                  </a:cubicBezTo>
                  <a:cubicBezTo>
                    <a:pt x="727" y="67"/>
                    <a:pt x="726" y="67"/>
                    <a:pt x="726" y="67"/>
                  </a:cubicBezTo>
                  <a:cubicBezTo>
                    <a:pt x="725" y="66"/>
                    <a:pt x="725" y="65"/>
                    <a:pt x="724" y="65"/>
                  </a:cubicBezTo>
                  <a:cubicBezTo>
                    <a:pt x="724" y="64"/>
                    <a:pt x="724" y="64"/>
                    <a:pt x="725" y="63"/>
                  </a:cubicBezTo>
                  <a:close/>
                  <a:moveTo>
                    <a:pt x="724" y="609"/>
                  </a:moveTo>
                  <a:cubicBezTo>
                    <a:pt x="725" y="606"/>
                    <a:pt x="726" y="603"/>
                    <a:pt x="729" y="601"/>
                  </a:cubicBezTo>
                  <a:cubicBezTo>
                    <a:pt x="730" y="601"/>
                    <a:pt x="731" y="601"/>
                    <a:pt x="731" y="602"/>
                  </a:cubicBezTo>
                  <a:cubicBezTo>
                    <a:pt x="732" y="604"/>
                    <a:pt x="732" y="605"/>
                    <a:pt x="730" y="606"/>
                  </a:cubicBezTo>
                  <a:cubicBezTo>
                    <a:pt x="728" y="607"/>
                    <a:pt x="728" y="608"/>
                    <a:pt x="727" y="610"/>
                  </a:cubicBezTo>
                  <a:cubicBezTo>
                    <a:pt x="727" y="610"/>
                    <a:pt x="727" y="611"/>
                    <a:pt x="727" y="611"/>
                  </a:cubicBezTo>
                  <a:cubicBezTo>
                    <a:pt x="726" y="611"/>
                    <a:pt x="726" y="612"/>
                    <a:pt x="725" y="611"/>
                  </a:cubicBezTo>
                  <a:cubicBezTo>
                    <a:pt x="724" y="611"/>
                    <a:pt x="724" y="611"/>
                    <a:pt x="724" y="610"/>
                  </a:cubicBezTo>
                  <a:cubicBezTo>
                    <a:pt x="724" y="610"/>
                    <a:pt x="724" y="609"/>
                    <a:pt x="724" y="609"/>
                  </a:cubicBezTo>
                  <a:close/>
                  <a:moveTo>
                    <a:pt x="719" y="70"/>
                  </a:moveTo>
                  <a:cubicBezTo>
                    <a:pt x="719" y="70"/>
                    <a:pt x="718" y="70"/>
                    <a:pt x="718" y="70"/>
                  </a:cubicBezTo>
                  <a:cubicBezTo>
                    <a:pt x="717" y="70"/>
                    <a:pt x="717" y="70"/>
                    <a:pt x="717" y="69"/>
                  </a:cubicBezTo>
                  <a:cubicBezTo>
                    <a:pt x="717" y="69"/>
                    <a:pt x="717" y="68"/>
                    <a:pt x="717" y="68"/>
                  </a:cubicBezTo>
                  <a:cubicBezTo>
                    <a:pt x="718" y="69"/>
                    <a:pt x="719" y="69"/>
                    <a:pt x="719" y="70"/>
                  </a:cubicBezTo>
                  <a:close/>
                  <a:moveTo>
                    <a:pt x="716" y="60"/>
                  </a:moveTo>
                  <a:cubicBezTo>
                    <a:pt x="717" y="60"/>
                    <a:pt x="718" y="61"/>
                    <a:pt x="718" y="61"/>
                  </a:cubicBezTo>
                  <a:cubicBezTo>
                    <a:pt x="718" y="62"/>
                    <a:pt x="718" y="63"/>
                    <a:pt x="717" y="63"/>
                  </a:cubicBezTo>
                  <a:cubicBezTo>
                    <a:pt x="716" y="63"/>
                    <a:pt x="716" y="63"/>
                    <a:pt x="716" y="62"/>
                  </a:cubicBezTo>
                  <a:cubicBezTo>
                    <a:pt x="715" y="61"/>
                    <a:pt x="716" y="60"/>
                    <a:pt x="716" y="60"/>
                  </a:cubicBezTo>
                  <a:close/>
                  <a:moveTo>
                    <a:pt x="678" y="346"/>
                  </a:moveTo>
                  <a:cubicBezTo>
                    <a:pt x="678" y="346"/>
                    <a:pt x="678" y="346"/>
                    <a:pt x="679" y="346"/>
                  </a:cubicBezTo>
                  <a:cubicBezTo>
                    <a:pt x="679" y="348"/>
                    <a:pt x="681" y="348"/>
                    <a:pt x="682" y="348"/>
                  </a:cubicBezTo>
                  <a:cubicBezTo>
                    <a:pt x="683" y="348"/>
                    <a:pt x="684" y="350"/>
                    <a:pt x="683" y="351"/>
                  </a:cubicBezTo>
                  <a:cubicBezTo>
                    <a:pt x="681" y="352"/>
                    <a:pt x="680" y="353"/>
                    <a:pt x="679" y="355"/>
                  </a:cubicBezTo>
                  <a:cubicBezTo>
                    <a:pt x="679" y="356"/>
                    <a:pt x="679" y="356"/>
                    <a:pt x="678" y="356"/>
                  </a:cubicBezTo>
                  <a:cubicBezTo>
                    <a:pt x="677" y="356"/>
                    <a:pt x="677" y="355"/>
                    <a:pt x="677" y="354"/>
                  </a:cubicBezTo>
                  <a:cubicBezTo>
                    <a:pt x="677" y="354"/>
                    <a:pt x="677" y="353"/>
                    <a:pt x="678" y="353"/>
                  </a:cubicBezTo>
                  <a:cubicBezTo>
                    <a:pt x="678" y="352"/>
                    <a:pt x="677" y="351"/>
                    <a:pt x="676" y="351"/>
                  </a:cubicBezTo>
                  <a:cubicBezTo>
                    <a:pt x="675" y="350"/>
                    <a:pt x="675" y="350"/>
                    <a:pt x="675" y="349"/>
                  </a:cubicBezTo>
                  <a:cubicBezTo>
                    <a:pt x="675" y="347"/>
                    <a:pt x="676" y="346"/>
                    <a:pt x="678" y="346"/>
                  </a:cubicBezTo>
                  <a:close/>
                  <a:moveTo>
                    <a:pt x="675" y="490"/>
                  </a:moveTo>
                  <a:cubicBezTo>
                    <a:pt x="675" y="490"/>
                    <a:pt x="676" y="490"/>
                    <a:pt x="676" y="490"/>
                  </a:cubicBezTo>
                  <a:cubicBezTo>
                    <a:pt x="676" y="490"/>
                    <a:pt x="677" y="490"/>
                    <a:pt x="677" y="491"/>
                  </a:cubicBezTo>
                  <a:cubicBezTo>
                    <a:pt x="677" y="492"/>
                    <a:pt x="677" y="493"/>
                    <a:pt x="676" y="494"/>
                  </a:cubicBezTo>
                  <a:cubicBezTo>
                    <a:pt x="676" y="494"/>
                    <a:pt x="675" y="494"/>
                    <a:pt x="675" y="494"/>
                  </a:cubicBezTo>
                  <a:cubicBezTo>
                    <a:pt x="674" y="494"/>
                    <a:pt x="674" y="494"/>
                    <a:pt x="674" y="494"/>
                  </a:cubicBezTo>
                  <a:cubicBezTo>
                    <a:pt x="674" y="492"/>
                    <a:pt x="674" y="491"/>
                    <a:pt x="675" y="490"/>
                  </a:cubicBezTo>
                  <a:close/>
                  <a:moveTo>
                    <a:pt x="672" y="525"/>
                  </a:moveTo>
                  <a:cubicBezTo>
                    <a:pt x="672" y="526"/>
                    <a:pt x="671" y="527"/>
                    <a:pt x="670" y="527"/>
                  </a:cubicBezTo>
                  <a:cubicBezTo>
                    <a:pt x="669" y="527"/>
                    <a:pt x="668" y="526"/>
                    <a:pt x="668" y="525"/>
                  </a:cubicBezTo>
                  <a:cubicBezTo>
                    <a:pt x="668" y="524"/>
                    <a:pt x="669" y="523"/>
                    <a:pt x="670" y="523"/>
                  </a:cubicBezTo>
                  <a:cubicBezTo>
                    <a:pt x="671" y="523"/>
                    <a:pt x="672" y="524"/>
                    <a:pt x="672" y="525"/>
                  </a:cubicBezTo>
                  <a:close/>
                  <a:moveTo>
                    <a:pt x="661" y="84"/>
                  </a:moveTo>
                  <a:cubicBezTo>
                    <a:pt x="661" y="84"/>
                    <a:pt x="662" y="84"/>
                    <a:pt x="662" y="84"/>
                  </a:cubicBezTo>
                  <a:cubicBezTo>
                    <a:pt x="663" y="84"/>
                    <a:pt x="663" y="84"/>
                    <a:pt x="664" y="85"/>
                  </a:cubicBezTo>
                  <a:cubicBezTo>
                    <a:pt x="665" y="87"/>
                    <a:pt x="667" y="89"/>
                    <a:pt x="668" y="90"/>
                  </a:cubicBezTo>
                  <a:cubicBezTo>
                    <a:pt x="670" y="91"/>
                    <a:pt x="670" y="92"/>
                    <a:pt x="671" y="94"/>
                  </a:cubicBezTo>
                  <a:cubicBezTo>
                    <a:pt x="671" y="95"/>
                    <a:pt x="670" y="97"/>
                    <a:pt x="669" y="97"/>
                  </a:cubicBezTo>
                  <a:cubicBezTo>
                    <a:pt x="669" y="97"/>
                    <a:pt x="667" y="96"/>
                    <a:pt x="666" y="95"/>
                  </a:cubicBezTo>
                  <a:cubicBezTo>
                    <a:pt x="665" y="94"/>
                    <a:pt x="665" y="93"/>
                    <a:pt x="665" y="91"/>
                  </a:cubicBezTo>
                  <a:cubicBezTo>
                    <a:pt x="665" y="89"/>
                    <a:pt x="664" y="87"/>
                    <a:pt x="662" y="86"/>
                  </a:cubicBezTo>
                  <a:cubicBezTo>
                    <a:pt x="662" y="85"/>
                    <a:pt x="661" y="85"/>
                    <a:pt x="661" y="84"/>
                  </a:cubicBezTo>
                  <a:cubicBezTo>
                    <a:pt x="661" y="84"/>
                    <a:pt x="661" y="84"/>
                    <a:pt x="661" y="84"/>
                  </a:cubicBezTo>
                  <a:close/>
                  <a:moveTo>
                    <a:pt x="659" y="90"/>
                  </a:moveTo>
                  <a:cubicBezTo>
                    <a:pt x="660" y="90"/>
                    <a:pt x="660" y="90"/>
                    <a:pt x="660" y="90"/>
                  </a:cubicBezTo>
                  <a:cubicBezTo>
                    <a:pt x="661" y="91"/>
                    <a:pt x="661" y="93"/>
                    <a:pt x="663" y="94"/>
                  </a:cubicBezTo>
                  <a:cubicBezTo>
                    <a:pt x="664" y="94"/>
                    <a:pt x="664" y="95"/>
                    <a:pt x="664" y="96"/>
                  </a:cubicBezTo>
                  <a:cubicBezTo>
                    <a:pt x="664" y="97"/>
                    <a:pt x="663" y="98"/>
                    <a:pt x="661" y="98"/>
                  </a:cubicBezTo>
                  <a:cubicBezTo>
                    <a:pt x="661" y="98"/>
                    <a:pt x="660" y="97"/>
                    <a:pt x="660" y="96"/>
                  </a:cubicBezTo>
                  <a:cubicBezTo>
                    <a:pt x="659" y="94"/>
                    <a:pt x="659" y="92"/>
                    <a:pt x="659" y="90"/>
                  </a:cubicBezTo>
                  <a:cubicBezTo>
                    <a:pt x="659" y="90"/>
                    <a:pt x="659" y="90"/>
                    <a:pt x="659" y="90"/>
                  </a:cubicBezTo>
                  <a:close/>
                  <a:moveTo>
                    <a:pt x="658" y="72"/>
                  </a:moveTo>
                  <a:cubicBezTo>
                    <a:pt x="658" y="72"/>
                    <a:pt x="659" y="72"/>
                    <a:pt x="659" y="73"/>
                  </a:cubicBezTo>
                  <a:cubicBezTo>
                    <a:pt x="659" y="74"/>
                    <a:pt x="658" y="74"/>
                    <a:pt x="657" y="74"/>
                  </a:cubicBezTo>
                  <a:cubicBezTo>
                    <a:pt x="657" y="74"/>
                    <a:pt x="657" y="74"/>
                    <a:pt x="657" y="73"/>
                  </a:cubicBezTo>
                  <a:cubicBezTo>
                    <a:pt x="657" y="73"/>
                    <a:pt x="657" y="72"/>
                    <a:pt x="658" y="72"/>
                  </a:cubicBezTo>
                  <a:close/>
                  <a:moveTo>
                    <a:pt x="656" y="79"/>
                  </a:moveTo>
                  <a:cubicBezTo>
                    <a:pt x="656" y="79"/>
                    <a:pt x="657" y="79"/>
                    <a:pt x="657" y="79"/>
                  </a:cubicBezTo>
                  <a:cubicBezTo>
                    <a:pt x="658" y="80"/>
                    <a:pt x="658" y="81"/>
                    <a:pt x="657" y="83"/>
                  </a:cubicBezTo>
                  <a:cubicBezTo>
                    <a:pt x="657" y="83"/>
                    <a:pt x="657" y="83"/>
                    <a:pt x="657" y="83"/>
                  </a:cubicBezTo>
                  <a:cubicBezTo>
                    <a:pt x="656" y="83"/>
                    <a:pt x="656" y="83"/>
                    <a:pt x="656" y="82"/>
                  </a:cubicBezTo>
                  <a:cubicBezTo>
                    <a:pt x="656" y="82"/>
                    <a:pt x="655" y="81"/>
                    <a:pt x="655" y="80"/>
                  </a:cubicBezTo>
                  <a:cubicBezTo>
                    <a:pt x="655" y="79"/>
                    <a:pt x="656" y="79"/>
                    <a:pt x="656" y="79"/>
                  </a:cubicBezTo>
                  <a:close/>
                  <a:moveTo>
                    <a:pt x="647" y="307"/>
                  </a:moveTo>
                  <a:cubicBezTo>
                    <a:pt x="648" y="307"/>
                    <a:pt x="649" y="307"/>
                    <a:pt x="649" y="307"/>
                  </a:cubicBezTo>
                  <a:cubicBezTo>
                    <a:pt x="650" y="308"/>
                    <a:pt x="650" y="309"/>
                    <a:pt x="650" y="310"/>
                  </a:cubicBezTo>
                  <a:cubicBezTo>
                    <a:pt x="650" y="310"/>
                    <a:pt x="650" y="311"/>
                    <a:pt x="649" y="312"/>
                  </a:cubicBezTo>
                  <a:cubicBezTo>
                    <a:pt x="649" y="312"/>
                    <a:pt x="649" y="313"/>
                    <a:pt x="648" y="313"/>
                  </a:cubicBezTo>
                  <a:cubicBezTo>
                    <a:pt x="648" y="313"/>
                    <a:pt x="647" y="312"/>
                    <a:pt x="647" y="312"/>
                  </a:cubicBezTo>
                  <a:cubicBezTo>
                    <a:pt x="647" y="311"/>
                    <a:pt x="646" y="310"/>
                    <a:pt x="646" y="309"/>
                  </a:cubicBezTo>
                  <a:cubicBezTo>
                    <a:pt x="645" y="308"/>
                    <a:pt x="646" y="307"/>
                    <a:pt x="647" y="307"/>
                  </a:cubicBezTo>
                  <a:close/>
                  <a:moveTo>
                    <a:pt x="642" y="336"/>
                  </a:moveTo>
                  <a:cubicBezTo>
                    <a:pt x="643" y="336"/>
                    <a:pt x="644" y="337"/>
                    <a:pt x="644" y="338"/>
                  </a:cubicBezTo>
                  <a:cubicBezTo>
                    <a:pt x="644" y="339"/>
                    <a:pt x="643" y="339"/>
                    <a:pt x="642" y="339"/>
                  </a:cubicBezTo>
                  <a:cubicBezTo>
                    <a:pt x="641" y="339"/>
                    <a:pt x="640" y="339"/>
                    <a:pt x="640" y="338"/>
                  </a:cubicBezTo>
                  <a:cubicBezTo>
                    <a:pt x="640" y="337"/>
                    <a:pt x="641" y="336"/>
                    <a:pt x="642" y="336"/>
                  </a:cubicBezTo>
                  <a:close/>
                  <a:moveTo>
                    <a:pt x="637" y="343"/>
                  </a:moveTo>
                  <a:cubicBezTo>
                    <a:pt x="639" y="342"/>
                    <a:pt x="641" y="344"/>
                    <a:pt x="641" y="346"/>
                  </a:cubicBezTo>
                  <a:cubicBezTo>
                    <a:pt x="641" y="346"/>
                    <a:pt x="641" y="346"/>
                    <a:pt x="641" y="347"/>
                  </a:cubicBezTo>
                  <a:cubicBezTo>
                    <a:pt x="640" y="348"/>
                    <a:pt x="639" y="349"/>
                    <a:pt x="639" y="350"/>
                  </a:cubicBezTo>
                  <a:cubicBezTo>
                    <a:pt x="638" y="351"/>
                    <a:pt x="637" y="350"/>
                    <a:pt x="637" y="350"/>
                  </a:cubicBezTo>
                  <a:cubicBezTo>
                    <a:pt x="637" y="349"/>
                    <a:pt x="636" y="347"/>
                    <a:pt x="636" y="346"/>
                  </a:cubicBezTo>
                  <a:cubicBezTo>
                    <a:pt x="635" y="345"/>
                    <a:pt x="635" y="344"/>
                    <a:pt x="637" y="343"/>
                  </a:cubicBezTo>
                  <a:close/>
                  <a:moveTo>
                    <a:pt x="624" y="369"/>
                  </a:moveTo>
                  <a:cubicBezTo>
                    <a:pt x="624" y="368"/>
                    <a:pt x="625" y="367"/>
                    <a:pt x="626" y="368"/>
                  </a:cubicBezTo>
                  <a:cubicBezTo>
                    <a:pt x="626" y="368"/>
                    <a:pt x="626" y="368"/>
                    <a:pt x="626" y="368"/>
                  </a:cubicBezTo>
                  <a:cubicBezTo>
                    <a:pt x="627" y="369"/>
                    <a:pt x="627" y="370"/>
                    <a:pt x="628" y="370"/>
                  </a:cubicBezTo>
                  <a:cubicBezTo>
                    <a:pt x="629" y="370"/>
                    <a:pt x="629" y="369"/>
                    <a:pt x="630" y="369"/>
                  </a:cubicBezTo>
                  <a:cubicBezTo>
                    <a:pt x="630" y="368"/>
                    <a:pt x="630" y="368"/>
                    <a:pt x="630" y="368"/>
                  </a:cubicBezTo>
                  <a:cubicBezTo>
                    <a:pt x="631" y="368"/>
                    <a:pt x="632" y="368"/>
                    <a:pt x="632" y="369"/>
                  </a:cubicBezTo>
                  <a:cubicBezTo>
                    <a:pt x="633" y="369"/>
                    <a:pt x="633" y="370"/>
                    <a:pt x="632" y="371"/>
                  </a:cubicBezTo>
                  <a:cubicBezTo>
                    <a:pt x="631" y="372"/>
                    <a:pt x="629" y="374"/>
                    <a:pt x="627" y="375"/>
                  </a:cubicBezTo>
                  <a:cubicBezTo>
                    <a:pt x="626" y="376"/>
                    <a:pt x="624" y="375"/>
                    <a:pt x="624" y="374"/>
                  </a:cubicBezTo>
                  <a:cubicBezTo>
                    <a:pt x="624" y="373"/>
                    <a:pt x="624" y="372"/>
                    <a:pt x="623" y="371"/>
                  </a:cubicBezTo>
                  <a:cubicBezTo>
                    <a:pt x="624" y="370"/>
                    <a:pt x="624" y="369"/>
                    <a:pt x="624" y="369"/>
                  </a:cubicBezTo>
                  <a:close/>
                  <a:moveTo>
                    <a:pt x="617" y="1099"/>
                  </a:moveTo>
                  <a:cubicBezTo>
                    <a:pt x="616" y="1099"/>
                    <a:pt x="616" y="1098"/>
                    <a:pt x="616" y="1097"/>
                  </a:cubicBezTo>
                  <a:cubicBezTo>
                    <a:pt x="616" y="1097"/>
                    <a:pt x="616" y="1097"/>
                    <a:pt x="617" y="1096"/>
                  </a:cubicBezTo>
                  <a:cubicBezTo>
                    <a:pt x="618" y="1096"/>
                    <a:pt x="618" y="1097"/>
                    <a:pt x="618" y="1098"/>
                  </a:cubicBezTo>
                  <a:cubicBezTo>
                    <a:pt x="618" y="1099"/>
                    <a:pt x="618" y="1099"/>
                    <a:pt x="617" y="1099"/>
                  </a:cubicBezTo>
                  <a:close/>
                  <a:moveTo>
                    <a:pt x="635" y="1115"/>
                  </a:moveTo>
                  <a:cubicBezTo>
                    <a:pt x="631" y="1116"/>
                    <a:pt x="630" y="1119"/>
                    <a:pt x="629" y="1122"/>
                  </a:cubicBezTo>
                  <a:cubicBezTo>
                    <a:pt x="629" y="1122"/>
                    <a:pt x="629" y="1123"/>
                    <a:pt x="629" y="1123"/>
                  </a:cubicBezTo>
                  <a:cubicBezTo>
                    <a:pt x="629" y="1123"/>
                    <a:pt x="628" y="1123"/>
                    <a:pt x="628" y="1122"/>
                  </a:cubicBezTo>
                  <a:cubicBezTo>
                    <a:pt x="627" y="1119"/>
                    <a:pt x="626" y="1116"/>
                    <a:pt x="625" y="1112"/>
                  </a:cubicBezTo>
                  <a:cubicBezTo>
                    <a:pt x="625" y="1113"/>
                    <a:pt x="626" y="1113"/>
                    <a:pt x="626" y="1113"/>
                  </a:cubicBezTo>
                  <a:cubicBezTo>
                    <a:pt x="626" y="1114"/>
                    <a:pt x="626" y="1115"/>
                    <a:pt x="626" y="1116"/>
                  </a:cubicBezTo>
                  <a:cubicBezTo>
                    <a:pt x="628" y="1116"/>
                    <a:pt x="630" y="1115"/>
                    <a:pt x="631" y="1114"/>
                  </a:cubicBezTo>
                  <a:cubicBezTo>
                    <a:pt x="632" y="1114"/>
                    <a:pt x="632" y="1113"/>
                    <a:pt x="632" y="1112"/>
                  </a:cubicBezTo>
                  <a:cubicBezTo>
                    <a:pt x="632" y="1110"/>
                    <a:pt x="634" y="1110"/>
                    <a:pt x="635" y="1110"/>
                  </a:cubicBezTo>
                  <a:cubicBezTo>
                    <a:pt x="636" y="1110"/>
                    <a:pt x="637" y="1111"/>
                    <a:pt x="637" y="1112"/>
                  </a:cubicBezTo>
                  <a:cubicBezTo>
                    <a:pt x="637" y="1113"/>
                    <a:pt x="636" y="1115"/>
                    <a:pt x="635" y="1115"/>
                  </a:cubicBezTo>
                  <a:close/>
                  <a:moveTo>
                    <a:pt x="640" y="1118"/>
                  </a:moveTo>
                  <a:cubicBezTo>
                    <a:pt x="640" y="1118"/>
                    <a:pt x="640" y="1118"/>
                    <a:pt x="640" y="1117"/>
                  </a:cubicBezTo>
                  <a:cubicBezTo>
                    <a:pt x="640" y="1116"/>
                    <a:pt x="641" y="1116"/>
                    <a:pt x="642" y="1116"/>
                  </a:cubicBezTo>
                  <a:cubicBezTo>
                    <a:pt x="642" y="1115"/>
                    <a:pt x="643" y="1116"/>
                    <a:pt x="643" y="1117"/>
                  </a:cubicBezTo>
                  <a:cubicBezTo>
                    <a:pt x="643" y="1118"/>
                    <a:pt x="641" y="1119"/>
                    <a:pt x="640" y="1118"/>
                  </a:cubicBezTo>
                  <a:close/>
                  <a:moveTo>
                    <a:pt x="646" y="1133"/>
                  </a:moveTo>
                  <a:cubicBezTo>
                    <a:pt x="645" y="1133"/>
                    <a:pt x="645" y="1132"/>
                    <a:pt x="645" y="1132"/>
                  </a:cubicBezTo>
                  <a:cubicBezTo>
                    <a:pt x="644" y="1131"/>
                    <a:pt x="645" y="1130"/>
                    <a:pt x="646" y="1130"/>
                  </a:cubicBezTo>
                  <a:cubicBezTo>
                    <a:pt x="647" y="1130"/>
                    <a:pt x="647" y="1130"/>
                    <a:pt x="647" y="1131"/>
                  </a:cubicBezTo>
                  <a:cubicBezTo>
                    <a:pt x="647" y="1132"/>
                    <a:pt x="647" y="1133"/>
                    <a:pt x="646" y="1133"/>
                  </a:cubicBezTo>
                  <a:close/>
                  <a:moveTo>
                    <a:pt x="651" y="1128"/>
                  </a:moveTo>
                  <a:cubicBezTo>
                    <a:pt x="651" y="1126"/>
                    <a:pt x="650" y="1125"/>
                    <a:pt x="649" y="1124"/>
                  </a:cubicBezTo>
                  <a:cubicBezTo>
                    <a:pt x="649" y="1124"/>
                    <a:pt x="649" y="1123"/>
                    <a:pt x="649" y="1123"/>
                  </a:cubicBezTo>
                  <a:cubicBezTo>
                    <a:pt x="649" y="1121"/>
                    <a:pt x="650" y="1121"/>
                    <a:pt x="651" y="1120"/>
                  </a:cubicBezTo>
                  <a:cubicBezTo>
                    <a:pt x="651" y="1120"/>
                    <a:pt x="651" y="1120"/>
                    <a:pt x="651" y="1120"/>
                  </a:cubicBezTo>
                  <a:cubicBezTo>
                    <a:pt x="652" y="1123"/>
                    <a:pt x="653" y="1126"/>
                    <a:pt x="653" y="1129"/>
                  </a:cubicBezTo>
                  <a:cubicBezTo>
                    <a:pt x="653" y="1129"/>
                    <a:pt x="653" y="1129"/>
                    <a:pt x="653" y="1129"/>
                  </a:cubicBezTo>
                  <a:cubicBezTo>
                    <a:pt x="652" y="1129"/>
                    <a:pt x="651" y="1129"/>
                    <a:pt x="651" y="1128"/>
                  </a:cubicBezTo>
                  <a:close/>
                  <a:moveTo>
                    <a:pt x="510" y="2264"/>
                  </a:moveTo>
                  <a:cubicBezTo>
                    <a:pt x="509" y="2258"/>
                    <a:pt x="498" y="2252"/>
                    <a:pt x="515" y="2245"/>
                  </a:cubicBezTo>
                  <a:cubicBezTo>
                    <a:pt x="513" y="2253"/>
                    <a:pt x="511" y="2258"/>
                    <a:pt x="510" y="2264"/>
                  </a:cubicBezTo>
                  <a:close/>
                  <a:moveTo>
                    <a:pt x="723" y="2313"/>
                  </a:moveTo>
                  <a:cubicBezTo>
                    <a:pt x="719" y="2325"/>
                    <a:pt x="715" y="2337"/>
                    <a:pt x="722" y="2350"/>
                  </a:cubicBezTo>
                  <a:cubicBezTo>
                    <a:pt x="706" y="2343"/>
                    <a:pt x="691" y="2337"/>
                    <a:pt x="676" y="2332"/>
                  </a:cubicBezTo>
                  <a:cubicBezTo>
                    <a:pt x="669" y="2329"/>
                    <a:pt x="667" y="2326"/>
                    <a:pt x="668" y="2322"/>
                  </a:cubicBezTo>
                  <a:cubicBezTo>
                    <a:pt x="671" y="2297"/>
                    <a:pt x="665" y="2273"/>
                    <a:pt x="658" y="2249"/>
                  </a:cubicBezTo>
                  <a:cubicBezTo>
                    <a:pt x="654" y="2236"/>
                    <a:pt x="655" y="2223"/>
                    <a:pt x="668" y="2209"/>
                  </a:cubicBezTo>
                  <a:cubicBezTo>
                    <a:pt x="699" y="2245"/>
                    <a:pt x="669" y="2281"/>
                    <a:pt x="682" y="2315"/>
                  </a:cubicBezTo>
                  <a:cubicBezTo>
                    <a:pt x="687" y="2315"/>
                    <a:pt x="688" y="2314"/>
                    <a:pt x="688" y="2314"/>
                  </a:cubicBezTo>
                  <a:cubicBezTo>
                    <a:pt x="685" y="2275"/>
                    <a:pt x="701" y="2237"/>
                    <a:pt x="681" y="2199"/>
                  </a:cubicBezTo>
                  <a:cubicBezTo>
                    <a:pt x="679" y="2194"/>
                    <a:pt x="682" y="2192"/>
                    <a:pt x="695" y="2182"/>
                  </a:cubicBezTo>
                  <a:cubicBezTo>
                    <a:pt x="696" y="2182"/>
                    <a:pt x="698" y="2182"/>
                    <a:pt x="698" y="2182"/>
                  </a:cubicBezTo>
                  <a:cubicBezTo>
                    <a:pt x="692" y="2209"/>
                    <a:pt x="711" y="2233"/>
                    <a:pt x="720" y="2258"/>
                  </a:cubicBezTo>
                  <a:cubicBezTo>
                    <a:pt x="722" y="2264"/>
                    <a:pt x="722" y="2270"/>
                    <a:pt x="717" y="2276"/>
                  </a:cubicBezTo>
                  <a:cubicBezTo>
                    <a:pt x="700" y="2293"/>
                    <a:pt x="705" y="2311"/>
                    <a:pt x="703" y="2328"/>
                  </a:cubicBezTo>
                  <a:cubicBezTo>
                    <a:pt x="709" y="2311"/>
                    <a:pt x="708" y="2294"/>
                    <a:pt x="724" y="2277"/>
                  </a:cubicBezTo>
                  <a:cubicBezTo>
                    <a:pt x="734" y="2290"/>
                    <a:pt x="727" y="2301"/>
                    <a:pt x="723" y="2313"/>
                  </a:cubicBezTo>
                  <a:close/>
                  <a:moveTo>
                    <a:pt x="849" y="2205"/>
                  </a:moveTo>
                  <a:cubicBezTo>
                    <a:pt x="827" y="2197"/>
                    <a:pt x="801" y="2189"/>
                    <a:pt x="797" y="2172"/>
                  </a:cubicBezTo>
                  <a:cubicBezTo>
                    <a:pt x="816" y="2184"/>
                    <a:pt x="833" y="2195"/>
                    <a:pt x="849" y="2205"/>
                  </a:cubicBezTo>
                  <a:close/>
                  <a:moveTo>
                    <a:pt x="621" y="2165"/>
                  </a:moveTo>
                  <a:cubicBezTo>
                    <a:pt x="582" y="2184"/>
                    <a:pt x="535" y="2197"/>
                    <a:pt x="492" y="2213"/>
                  </a:cubicBezTo>
                  <a:cubicBezTo>
                    <a:pt x="486" y="2216"/>
                    <a:pt x="479" y="2218"/>
                    <a:pt x="478" y="2222"/>
                  </a:cubicBezTo>
                  <a:cubicBezTo>
                    <a:pt x="490" y="2218"/>
                    <a:pt x="502" y="2214"/>
                    <a:pt x="514" y="2210"/>
                  </a:cubicBezTo>
                  <a:cubicBezTo>
                    <a:pt x="517" y="2211"/>
                    <a:pt x="517" y="2211"/>
                    <a:pt x="517" y="2211"/>
                  </a:cubicBezTo>
                  <a:cubicBezTo>
                    <a:pt x="506" y="2219"/>
                    <a:pt x="496" y="2227"/>
                    <a:pt x="485" y="2235"/>
                  </a:cubicBezTo>
                  <a:cubicBezTo>
                    <a:pt x="487" y="2236"/>
                    <a:pt x="488" y="2236"/>
                    <a:pt x="489" y="2237"/>
                  </a:cubicBezTo>
                  <a:cubicBezTo>
                    <a:pt x="521" y="2211"/>
                    <a:pt x="562" y="2190"/>
                    <a:pt x="620" y="2177"/>
                  </a:cubicBezTo>
                  <a:cubicBezTo>
                    <a:pt x="616" y="2184"/>
                    <a:pt x="610" y="2191"/>
                    <a:pt x="598" y="2197"/>
                  </a:cubicBezTo>
                  <a:cubicBezTo>
                    <a:pt x="565" y="2212"/>
                    <a:pt x="535" y="2229"/>
                    <a:pt x="497" y="2242"/>
                  </a:cubicBezTo>
                  <a:cubicBezTo>
                    <a:pt x="474" y="2251"/>
                    <a:pt x="461" y="2263"/>
                    <a:pt x="450" y="2275"/>
                  </a:cubicBezTo>
                  <a:cubicBezTo>
                    <a:pt x="440" y="2286"/>
                    <a:pt x="433" y="2298"/>
                    <a:pt x="416" y="2307"/>
                  </a:cubicBezTo>
                  <a:cubicBezTo>
                    <a:pt x="403" y="2289"/>
                    <a:pt x="420" y="2255"/>
                    <a:pt x="451" y="2234"/>
                  </a:cubicBezTo>
                  <a:cubicBezTo>
                    <a:pt x="457" y="2241"/>
                    <a:pt x="455" y="2244"/>
                    <a:pt x="442" y="2260"/>
                  </a:cubicBezTo>
                  <a:cubicBezTo>
                    <a:pt x="435" y="2268"/>
                    <a:pt x="426" y="2276"/>
                    <a:pt x="426" y="2286"/>
                  </a:cubicBezTo>
                  <a:cubicBezTo>
                    <a:pt x="441" y="2266"/>
                    <a:pt x="470" y="2248"/>
                    <a:pt x="465" y="2225"/>
                  </a:cubicBezTo>
                  <a:cubicBezTo>
                    <a:pt x="464" y="2222"/>
                    <a:pt x="467" y="2219"/>
                    <a:pt x="470" y="2216"/>
                  </a:cubicBezTo>
                  <a:cubicBezTo>
                    <a:pt x="475" y="2212"/>
                    <a:pt x="481" y="2207"/>
                    <a:pt x="486" y="2203"/>
                  </a:cubicBezTo>
                  <a:cubicBezTo>
                    <a:pt x="503" y="2188"/>
                    <a:pt x="521" y="2173"/>
                    <a:pt x="561" y="2168"/>
                  </a:cubicBezTo>
                  <a:cubicBezTo>
                    <a:pt x="574" y="2167"/>
                    <a:pt x="585" y="2162"/>
                    <a:pt x="601" y="2158"/>
                  </a:cubicBezTo>
                  <a:cubicBezTo>
                    <a:pt x="576" y="2175"/>
                    <a:pt x="537" y="2181"/>
                    <a:pt x="515" y="2196"/>
                  </a:cubicBezTo>
                  <a:cubicBezTo>
                    <a:pt x="556" y="2182"/>
                    <a:pt x="600" y="2170"/>
                    <a:pt x="634" y="2152"/>
                  </a:cubicBezTo>
                  <a:cubicBezTo>
                    <a:pt x="640" y="2152"/>
                    <a:pt x="640" y="2152"/>
                    <a:pt x="640" y="2152"/>
                  </a:cubicBezTo>
                  <a:cubicBezTo>
                    <a:pt x="637" y="2157"/>
                    <a:pt x="629" y="2161"/>
                    <a:pt x="621" y="2165"/>
                  </a:cubicBezTo>
                  <a:close/>
                  <a:moveTo>
                    <a:pt x="863" y="1260"/>
                  </a:moveTo>
                  <a:cubicBezTo>
                    <a:pt x="860" y="1268"/>
                    <a:pt x="858" y="1275"/>
                    <a:pt x="855" y="1282"/>
                  </a:cubicBezTo>
                  <a:cubicBezTo>
                    <a:pt x="852" y="1288"/>
                    <a:pt x="850" y="1293"/>
                    <a:pt x="847" y="1297"/>
                  </a:cubicBezTo>
                  <a:cubicBezTo>
                    <a:pt x="840" y="1309"/>
                    <a:pt x="835" y="1323"/>
                    <a:pt x="832" y="1337"/>
                  </a:cubicBezTo>
                  <a:cubicBezTo>
                    <a:pt x="829" y="1347"/>
                    <a:pt x="827" y="1357"/>
                    <a:pt x="824" y="1366"/>
                  </a:cubicBezTo>
                  <a:cubicBezTo>
                    <a:pt x="822" y="1371"/>
                    <a:pt x="820" y="1375"/>
                    <a:pt x="817" y="1378"/>
                  </a:cubicBezTo>
                  <a:cubicBezTo>
                    <a:pt x="816" y="1378"/>
                    <a:pt x="816" y="1379"/>
                    <a:pt x="815" y="1379"/>
                  </a:cubicBezTo>
                  <a:cubicBezTo>
                    <a:pt x="815" y="1376"/>
                    <a:pt x="815" y="1373"/>
                    <a:pt x="814" y="1370"/>
                  </a:cubicBezTo>
                  <a:cubicBezTo>
                    <a:pt x="812" y="1364"/>
                    <a:pt x="812" y="1358"/>
                    <a:pt x="812" y="1351"/>
                  </a:cubicBezTo>
                  <a:cubicBezTo>
                    <a:pt x="813" y="1340"/>
                    <a:pt x="814" y="1329"/>
                    <a:pt x="816" y="1318"/>
                  </a:cubicBezTo>
                  <a:cubicBezTo>
                    <a:pt x="818" y="1307"/>
                    <a:pt x="820" y="1297"/>
                    <a:pt x="822" y="1286"/>
                  </a:cubicBezTo>
                  <a:cubicBezTo>
                    <a:pt x="823" y="1280"/>
                    <a:pt x="823" y="1273"/>
                    <a:pt x="824" y="1267"/>
                  </a:cubicBezTo>
                  <a:cubicBezTo>
                    <a:pt x="825" y="1264"/>
                    <a:pt x="825" y="1260"/>
                    <a:pt x="825" y="1257"/>
                  </a:cubicBezTo>
                  <a:cubicBezTo>
                    <a:pt x="826" y="1257"/>
                    <a:pt x="826" y="1257"/>
                    <a:pt x="826" y="1257"/>
                  </a:cubicBezTo>
                  <a:cubicBezTo>
                    <a:pt x="830" y="1258"/>
                    <a:pt x="832" y="1262"/>
                    <a:pt x="831" y="1267"/>
                  </a:cubicBezTo>
                  <a:cubicBezTo>
                    <a:pt x="831" y="1269"/>
                    <a:pt x="831" y="1272"/>
                    <a:pt x="834" y="1271"/>
                  </a:cubicBezTo>
                  <a:cubicBezTo>
                    <a:pt x="836" y="1271"/>
                    <a:pt x="837" y="1269"/>
                    <a:pt x="837" y="1267"/>
                  </a:cubicBezTo>
                  <a:cubicBezTo>
                    <a:pt x="836" y="1264"/>
                    <a:pt x="836" y="1262"/>
                    <a:pt x="838" y="1260"/>
                  </a:cubicBezTo>
                  <a:cubicBezTo>
                    <a:pt x="841" y="1258"/>
                    <a:pt x="841" y="1255"/>
                    <a:pt x="840" y="1251"/>
                  </a:cubicBezTo>
                  <a:cubicBezTo>
                    <a:pt x="840" y="1250"/>
                    <a:pt x="840" y="1248"/>
                    <a:pt x="841" y="1247"/>
                  </a:cubicBezTo>
                  <a:cubicBezTo>
                    <a:pt x="842" y="1246"/>
                    <a:pt x="844" y="1246"/>
                    <a:pt x="845" y="1247"/>
                  </a:cubicBezTo>
                  <a:cubicBezTo>
                    <a:pt x="848" y="1249"/>
                    <a:pt x="849" y="1252"/>
                    <a:pt x="849" y="1255"/>
                  </a:cubicBezTo>
                  <a:cubicBezTo>
                    <a:pt x="848" y="1258"/>
                    <a:pt x="846" y="1262"/>
                    <a:pt x="850" y="1263"/>
                  </a:cubicBezTo>
                  <a:cubicBezTo>
                    <a:pt x="853" y="1263"/>
                    <a:pt x="853" y="1259"/>
                    <a:pt x="854" y="1257"/>
                  </a:cubicBezTo>
                  <a:cubicBezTo>
                    <a:pt x="855" y="1251"/>
                    <a:pt x="858" y="1249"/>
                    <a:pt x="861" y="1251"/>
                  </a:cubicBezTo>
                  <a:cubicBezTo>
                    <a:pt x="863" y="1252"/>
                    <a:pt x="864" y="1255"/>
                    <a:pt x="863" y="1260"/>
                  </a:cubicBezTo>
                  <a:close/>
                  <a:moveTo>
                    <a:pt x="996" y="1146"/>
                  </a:moveTo>
                  <a:cubicBezTo>
                    <a:pt x="996" y="1146"/>
                    <a:pt x="996" y="1145"/>
                    <a:pt x="996" y="1145"/>
                  </a:cubicBezTo>
                  <a:cubicBezTo>
                    <a:pt x="997" y="1145"/>
                    <a:pt x="997" y="1145"/>
                    <a:pt x="998" y="1144"/>
                  </a:cubicBezTo>
                  <a:cubicBezTo>
                    <a:pt x="998" y="1146"/>
                    <a:pt x="998" y="1147"/>
                    <a:pt x="998" y="1148"/>
                  </a:cubicBezTo>
                  <a:cubicBezTo>
                    <a:pt x="998" y="1148"/>
                    <a:pt x="997" y="1147"/>
                    <a:pt x="996" y="1146"/>
                  </a:cubicBezTo>
                  <a:close/>
                  <a:moveTo>
                    <a:pt x="1007" y="502"/>
                  </a:moveTo>
                  <a:cubicBezTo>
                    <a:pt x="1006" y="502"/>
                    <a:pt x="1006" y="502"/>
                    <a:pt x="1005" y="501"/>
                  </a:cubicBezTo>
                  <a:cubicBezTo>
                    <a:pt x="1005" y="500"/>
                    <a:pt x="1005" y="499"/>
                    <a:pt x="1006" y="498"/>
                  </a:cubicBezTo>
                  <a:cubicBezTo>
                    <a:pt x="1006" y="498"/>
                    <a:pt x="1008" y="498"/>
                    <a:pt x="1008" y="499"/>
                  </a:cubicBezTo>
                  <a:cubicBezTo>
                    <a:pt x="1008" y="499"/>
                    <a:pt x="1008" y="500"/>
                    <a:pt x="1008" y="500"/>
                  </a:cubicBezTo>
                  <a:cubicBezTo>
                    <a:pt x="1008" y="501"/>
                    <a:pt x="1008" y="502"/>
                    <a:pt x="1007" y="502"/>
                  </a:cubicBezTo>
                  <a:close/>
                  <a:moveTo>
                    <a:pt x="1011" y="497"/>
                  </a:moveTo>
                  <a:cubicBezTo>
                    <a:pt x="1011" y="496"/>
                    <a:pt x="1011" y="496"/>
                    <a:pt x="1011" y="496"/>
                  </a:cubicBezTo>
                  <a:cubicBezTo>
                    <a:pt x="1011" y="495"/>
                    <a:pt x="1011" y="495"/>
                    <a:pt x="1011" y="495"/>
                  </a:cubicBezTo>
                  <a:cubicBezTo>
                    <a:pt x="1012" y="495"/>
                    <a:pt x="1012" y="495"/>
                    <a:pt x="1012" y="496"/>
                  </a:cubicBezTo>
                  <a:cubicBezTo>
                    <a:pt x="1012" y="496"/>
                    <a:pt x="1012" y="497"/>
                    <a:pt x="1011" y="497"/>
                  </a:cubicBezTo>
                  <a:close/>
                  <a:moveTo>
                    <a:pt x="1017" y="426"/>
                  </a:moveTo>
                  <a:cubicBezTo>
                    <a:pt x="1017" y="427"/>
                    <a:pt x="1016" y="427"/>
                    <a:pt x="1016" y="427"/>
                  </a:cubicBezTo>
                  <a:cubicBezTo>
                    <a:pt x="1016" y="427"/>
                    <a:pt x="1015" y="427"/>
                    <a:pt x="1015" y="427"/>
                  </a:cubicBezTo>
                  <a:cubicBezTo>
                    <a:pt x="1015" y="427"/>
                    <a:pt x="1015" y="427"/>
                    <a:pt x="1014" y="427"/>
                  </a:cubicBezTo>
                  <a:cubicBezTo>
                    <a:pt x="1013" y="427"/>
                    <a:pt x="1012" y="427"/>
                    <a:pt x="1013" y="426"/>
                  </a:cubicBezTo>
                  <a:cubicBezTo>
                    <a:pt x="1013" y="425"/>
                    <a:pt x="1013" y="424"/>
                    <a:pt x="1014" y="424"/>
                  </a:cubicBezTo>
                  <a:cubicBezTo>
                    <a:pt x="1015" y="424"/>
                    <a:pt x="1016" y="424"/>
                    <a:pt x="1016" y="425"/>
                  </a:cubicBezTo>
                  <a:cubicBezTo>
                    <a:pt x="1017" y="425"/>
                    <a:pt x="1017" y="426"/>
                    <a:pt x="1017" y="426"/>
                  </a:cubicBezTo>
                  <a:close/>
                  <a:moveTo>
                    <a:pt x="1023" y="1155"/>
                  </a:moveTo>
                  <a:cubicBezTo>
                    <a:pt x="1022" y="1155"/>
                    <a:pt x="1022" y="1155"/>
                    <a:pt x="1022" y="1154"/>
                  </a:cubicBezTo>
                  <a:cubicBezTo>
                    <a:pt x="1023" y="1153"/>
                    <a:pt x="1024" y="1152"/>
                    <a:pt x="1025" y="1153"/>
                  </a:cubicBezTo>
                  <a:cubicBezTo>
                    <a:pt x="1025" y="1153"/>
                    <a:pt x="1025" y="1153"/>
                    <a:pt x="1025" y="1154"/>
                  </a:cubicBezTo>
                  <a:cubicBezTo>
                    <a:pt x="1024" y="1154"/>
                    <a:pt x="1024" y="1155"/>
                    <a:pt x="1023" y="1155"/>
                  </a:cubicBezTo>
                  <a:close/>
                  <a:moveTo>
                    <a:pt x="1025" y="1137"/>
                  </a:moveTo>
                  <a:cubicBezTo>
                    <a:pt x="1025" y="1139"/>
                    <a:pt x="1025" y="1142"/>
                    <a:pt x="1023" y="1144"/>
                  </a:cubicBezTo>
                  <a:cubicBezTo>
                    <a:pt x="1023" y="1144"/>
                    <a:pt x="1023" y="1145"/>
                    <a:pt x="1023" y="1145"/>
                  </a:cubicBezTo>
                  <a:cubicBezTo>
                    <a:pt x="1022" y="1145"/>
                    <a:pt x="1022" y="1144"/>
                    <a:pt x="1022" y="1144"/>
                  </a:cubicBezTo>
                  <a:cubicBezTo>
                    <a:pt x="1021" y="1142"/>
                    <a:pt x="1020" y="1140"/>
                    <a:pt x="1019" y="1138"/>
                  </a:cubicBezTo>
                  <a:cubicBezTo>
                    <a:pt x="1018" y="1137"/>
                    <a:pt x="1019" y="1136"/>
                    <a:pt x="1020" y="1136"/>
                  </a:cubicBezTo>
                  <a:cubicBezTo>
                    <a:pt x="1021" y="1136"/>
                    <a:pt x="1022" y="1135"/>
                    <a:pt x="1023" y="1134"/>
                  </a:cubicBezTo>
                  <a:cubicBezTo>
                    <a:pt x="1023" y="1134"/>
                    <a:pt x="1024" y="1134"/>
                    <a:pt x="1024" y="1134"/>
                  </a:cubicBezTo>
                  <a:cubicBezTo>
                    <a:pt x="1025" y="1134"/>
                    <a:pt x="1025" y="1135"/>
                    <a:pt x="1025" y="1135"/>
                  </a:cubicBezTo>
                  <a:cubicBezTo>
                    <a:pt x="1025" y="1136"/>
                    <a:pt x="1025" y="1136"/>
                    <a:pt x="1025" y="1137"/>
                  </a:cubicBezTo>
                  <a:close/>
                  <a:moveTo>
                    <a:pt x="1096" y="1046"/>
                  </a:moveTo>
                  <a:cubicBezTo>
                    <a:pt x="1096" y="1046"/>
                    <a:pt x="1097" y="1047"/>
                    <a:pt x="1097" y="1048"/>
                  </a:cubicBezTo>
                  <a:cubicBezTo>
                    <a:pt x="1097" y="1049"/>
                    <a:pt x="1097" y="1050"/>
                    <a:pt x="1096" y="1050"/>
                  </a:cubicBezTo>
                  <a:cubicBezTo>
                    <a:pt x="1095" y="1051"/>
                    <a:pt x="1094" y="1050"/>
                    <a:pt x="1094" y="1049"/>
                  </a:cubicBezTo>
                  <a:cubicBezTo>
                    <a:pt x="1094" y="1049"/>
                    <a:pt x="1094" y="1048"/>
                    <a:pt x="1094" y="1047"/>
                  </a:cubicBezTo>
                  <a:cubicBezTo>
                    <a:pt x="1095" y="1047"/>
                    <a:pt x="1095" y="1046"/>
                    <a:pt x="1096" y="1046"/>
                  </a:cubicBezTo>
                  <a:close/>
                  <a:moveTo>
                    <a:pt x="1091" y="325"/>
                  </a:moveTo>
                  <a:cubicBezTo>
                    <a:pt x="1092" y="325"/>
                    <a:pt x="1092" y="327"/>
                    <a:pt x="1091" y="327"/>
                  </a:cubicBezTo>
                  <a:cubicBezTo>
                    <a:pt x="1090" y="328"/>
                    <a:pt x="1089" y="329"/>
                    <a:pt x="1086" y="329"/>
                  </a:cubicBezTo>
                  <a:cubicBezTo>
                    <a:pt x="1086" y="329"/>
                    <a:pt x="1086" y="328"/>
                    <a:pt x="1086" y="327"/>
                  </a:cubicBezTo>
                  <a:cubicBezTo>
                    <a:pt x="1086" y="326"/>
                    <a:pt x="1087" y="325"/>
                    <a:pt x="1088" y="324"/>
                  </a:cubicBezTo>
                  <a:cubicBezTo>
                    <a:pt x="1089" y="324"/>
                    <a:pt x="1090" y="324"/>
                    <a:pt x="1091" y="325"/>
                  </a:cubicBezTo>
                  <a:close/>
                  <a:moveTo>
                    <a:pt x="1081" y="320"/>
                  </a:moveTo>
                  <a:cubicBezTo>
                    <a:pt x="1082" y="318"/>
                    <a:pt x="1083" y="317"/>
                    <a:pt x="1085" y="316"/>
                  </a:cubicBezTo>
                  <a:cubicBezTo>
                    <a:pt x="1085" y="316"/>
                    <a:pt x="1086" y="316"/>
                    <a:pt x="1086" y="316"/>
                  </a:cubicBezTo>
                  <a:cubicBezTo>
                    <a:pt x="1088" y="316"/>
                    <a:pt x="1089" y="316"/>
                    <a:pt x="1089" y="317"/>
                  </a:cubicBezTo>
                  <a:cubicBezTo>
                    <a:pt x="1090" y="318"/>
                    <a:pt x="1090" y="320"/>
                    <a:pt x="1088" y="321"/>
                  </a:cubicBezTo>
                  <a:cubicBezTo>
                    <a:pt x="1087" y="322"/>
                    <a:pt x="1085" y="323"/>
                    <a:pt x="1082" y="323"/>
                  </a:cubicBezTo>
                  <a:cubicBezTo>
                    <a:pt x="1082" y="322"/>
                    <a:pt x="1081" y="322"/>
                    <a:pt x="1081" y="322"/>
                  </a:cubicBezTo>
                  <a:cubicBezTo>
                    <a:pt x="1080" y="321"/>
                    <a:pt x="1080" y="321"/>
                    <a:pt x="1081" y="320"/>
                  </a:cubicBezTo>
                  <a:close/>
                  <a:moveTo>
                    <a:pt x="1085" y="445"/>
                  </a:moveTo>
                  <a:cubicBezTo>
                    <a:pt x="1085" y="445"/>
                    <a:pt x="1085" y="446"/>
                    <a:pt x="1084" y="446"/>
                  </a:cubicBezTo>
                  <a:cubicBezTo>
                    <a:pt x="1083" y="446"/>
                    <a:pt x="1083" y="446"/>
                    <a:pt x="1083" y="445"/>
                  </a:cubicBezTo>
                  <a:cubicBezTo>
                    <a:pt x="1083" y="444"/>
                    <a:pt x="1083" y="444"/>
                    <a:pt x="1084" y="444"/>
                  </a:cubicBezTo>
                  <a:cubicBezTo>
                    <a:pt x="1085" y="444"/>
                    <a:pt x="1085" y="444"/>
                    <a:pt x="1085" y="445"/>
                  </a:cubicBezTo>
                  <a:close/>
                  <a:moveTo>
                    <a:pt x="1074" y="308"/>
                  </a:moveTo>
                  <a:cubicBezTo>
                    <a:pt x="1075" y="307"/>
                    <a:pt x="1076" y="308"/>
                    <a:pt x="1077" y="308"/>
                  </a:cubicBezTo>
                  <a:cubicBezTo>
                    <a:pt x="1078" y="309"/>
                    <a:pt x="1078" y="310"/>
                    <a:pt x="1078" y="311"/>
                  </a:cubicBezTo>
                  <a:cubicBezTo>
                    <a:pt x="1078" y="312"/>
                    <a:pt x="1077" y="313"/>
                    <a:pt x="1076" y="313"/>
                  </a:cubicBezTo>
                  <a:cubicBezTo>
                    <a:pt x="1075" y="313"/>
                    <a:pt x="1074" y="313"/>
                    <a:pt x="1073" y="312"/>
                  </a:cubicBezTo>
                  <a:cubicBezTo>
                    <a:pt x="1073" y="311"/>
                    <a:pt x="1073" y="311"/>
                    <a:pt x="1073" y="310"/>
                  </a:cubicBezTo>
                  <a:cubicBezTo>
                    <a:pt x="1073" y="309"/>
                    <a:pt x="1073" y="308"/>
                    <a:pt x="1074" y="308"/>
                  </a:cubicBezTo>
                  <a:close/>
                  <a:moveTo>
                    <a:pt x="1073" y="431"/>
                  </a:moveTo>
                  <a:cubicBezTo>
                    <a:pt x="1074" y="431"/>
                    <a:pt x="1074" y="429"/>
                    <a:pt x="1074" y="428"/>
                  </a:cubicBezTo>
                  <a:cubicBezTo>
                    <a:pt x="1075" y="426"/>
                    <a:pt x="1077" y="425"/>
                    <a:pt x="1079" y="427"/>
                  </a:cubicBezTo>
                  <a:cubicBezTo>
                    <a:pt x="1080" y="428"/>
                    <a:pt x="1080" y="429"/>
                    <a:pt x="1081" y="429"/>
                  </a:cubicBezTo>
                  <a:cubicBezTo>
                    <a:pt x="1081" y="430"/>
                    <a:pt x="1081" y="430"/>
                    <a:pt x="1082" y="430"/>
                  </a:cubicBezTo>
                  <a:cubicBezTo>
                    <a:pt x="1082" y="431"/>
                    <a:pt x="1080" y="433"/>
                    <a:pt x="1079" y="433"/>
                  </a:cubicBezTo>
                  <a:cubicBezTo>
                    <a:pt x="1078" y="433"/>
                    <a:pt x="1078" y="432"/>
                    <a:pt x="1078" y="431"/>
                  </a:cubicBezTo>
                  <a:cubicBezTo>
                    <a:pt x="1077" y="430"/>
                    <a:pt x="1076" y="430"/>
                    <a:pt x="1076" y="432"/>
                  </a:cubicBezTo>
                  <a:cubicBezTo>
                    <a:pt x="1075" y="433"/>
                    <a:pt x="1075" y="435"/>
                    <a:pt x="1074" y="435"/>
                  </a:cubicBezTo>
                  <a:cubicBezTo>
                    <a:pt x="1073" y="436"/>
                    <a:pt x="1073" y="436"/>
                    <a:pt x="1072" y="436"/>
                  </a:cubicBezTo>
                  <a:cubicBezTo>
                    <a:pt x="1072" y="436"/>
                    <a:pt x="1071" y="435"/>
                    <a:pt x="1072" y="434"/>
                  </a:cubicBezTo>
                  <a:cubicBezTo>
                    <a:pt x="1072" y="433"/>
                    <a:pt x="1072" y="432"/>
                    <a:pt x="1073" y="431"/>
                  </a:cubicBezTo>
                  <a:close/>
                  <a:moveTo>
                    <a:pt x="1078" y="945"/>
                  </a:moveTo>
                  <a:cubicBezTo>
                    <a:pt x="1077" y="945"/>
                    <a:pt x="1077" y="946"/>
                    <a:pt x="1076" y="947"/>
                  </a:cubicBezTo>
                  <a:cubicBezTo>
                    <a:pt x="1075" y="947"/>
                    <a:pt x="1074" y="947"/>
                    <a:pt x="1074" y="946"/>
                  </a:cubicBezTo>
                  <a:cubicBezTo>
                    <a:pt x="1073" y="946"/>
                    <a:pt x="1074" y="945"/>
                    <a:pt x="1074" y="944"/>
                  </a:cubicBezTo>
                  <a:cubicBezTo>
                    <a:pt x="1074" y="944"/>
                    <a:pt x="1075" y="943"/>
                    <a:pt x="1075" y="943"/>
                  </a:cubicBezTo>
                  <a:cubicBezTo>
                    <a:pt x="1076" y="944"/>
                    <a:pt x="1077" y="944"/>
                    <a:pt x="1078" y="945"/>
                  </a:cubicBezTo>
                  <a:close/>
                  <a:moveTo>
                    <a:pt x="1070" y="944"/>
                  </a:moveTo>
                  <a:cubicBezTo>
                    <a:pt x="1071" y="944"/>
                    <a:pt x="1071" y="945"/>
                    <a:pt x="1071" y="945"/>
                  </a:cubicBezTo>
                  <a:cubicBezTo>
                    <a:pt x="1071" y="946"/>
                    <a:pt x="1070" y="946"/>
                    <a:pt x="1070" y="946"/>
                  </a:cubicBezTo>
                  <a:cubicBezTo>
                    <a:pt x="1070" y="946"/>
                    <a:pt x="1070" y="946"/>
                    <a:pt x="1069" y="945"/>
                  </a:cubicBezTo>
                  <a:cubicBezTo>
                    <a:pt x="1069" y="945"/>
                    <a:pt x="1070" y="944"/>
                    <a:pt x="1070" y="944"/>
                  </a:cubicBezTo>
                  <a:close/>
                  <a:moveTo>
                    <a:pt x="1062" y="400"/>
                  </a:moveTo>
                  <a:cubicBezTo>
                    <a:pt x="1063" y="400"/>
                    <a:pt x="1064" y="400"/>
                    <a:pt x="1064" y="401"/>
                  </a:cubicBezTo>
                  <a:cubicBezTo>
                    <a:pt x="1064" y="401"/>
                    <a:pt x="1064" y="401"/>
                    <a:pt x="1064" y="402"/>
                  </a:cubicBezTo>
                  <a:cubicBezTo>
                    <a:pt x="1063" y="403"/>
                    <a:pt x="1063" y="404"/>
                    <a:pt x="1062" y="403"/>
                  </a:cubicBezTo>
                  <a:cubicBezTo>
                    <a:pt x="1061" y="403"/>
                    <a:pt x="1061" y="403"/>
                    <a:pt x="1061" y="402"/>
                  </a:cubicBezTo>
                  <a:cubicBezTo>
                    <a:pt x="1061" y="401"/>
                    <a:pt x="1061" y="400"/>
                    <a:pt x="1062" y="400"/>
                  </a:cubicBezTo>
                  <a:close/>
                  <a:moveTo>
                    <a:pt x="1060" y="996"/>
                  </a:moveTo>
                  <a:cubicBezTo>
                    <a:pt x="1061" y="996"/>
                    <a:pt x="1061" y="997"/>
                    <a:pt x="1062" y="997"/>
                  </a:cubicBezTo>
                  <a:cubicBezTo>
                    <a:pt x="1062" y="998"/>
                    <a:pt x="1062" y="998"/>
                    <a:pt x="1062" y="999"/>
                  </a:cubicBezTo>
                  <a:cubicBezTo>
                    <a:pt x="1062" y="1000"/>
                    <a:pt x="1062" y="1001"/>
                    <a:pt x="1063" y="1001"/>
                  </a:cubicBezTo>
                  <a:cubicBezTo>
                    <a:pt x="1065" y="1001"/>
                    <a:pt x="1064" y="999"/>
                    <a:pt x="1064" y="998"/>
                  </a:cubicBezTo>
                  <a:cubicBezTo>
                    <a:pt x="1064" y="998"/>
                    <a:pt x="1065" y="997"/>
                    <a:pt x="1065" y="996"/>
                  </a:cubicBezTo>
                  <a:cubicBezTo>
                    <a:pt x="1065" y="996"/>
                    <a:pt x="1065" y="996"/>
                    <a:pt x="1065" y="996"/>
                  </a:cubicBezTo>
                  <a:cubicBezTo>
                    <a:pt x="1066" y="996"/>
                    <a:pt x="1066" y="996"/>
                    <a:pt x="1066" y="996"/>
                  </a:cubicBezTo>
                  <a:cubicBezTo>
                    <a:pt x="1066" y="996"/>
                    <a:pt x="1067" y="997"/>
                    <a:pt x="1067" y="997"/>
                  </a:cubicBezTo>
                  <a:cubicBezTo>
                    <a:pt x="1067" y="1000"/>
                    <a:pt x="1067" y="1002"/>
                    <a:pt x="1068" y="1004"/>
                  </a:cubicBezTo>
                  <a:cubicBezTo>
                    <a:pt x="1068" y="1005"/>
                    <a:pt x="1068" y="1006"/>
                    <a:pt x="1067" y="1007"/>
                  </a:cubicBezTo>
                  <a:cubicBezTo>
                    <a:pt x="1067" y="1008"/>
                    <a:pt x="1066" y="1009"/>
                    <a:pt x="1066" y="1010"/>
                  </a:cubicBezTo>
                  <a:cubicBezTo>
                    <a:pt x="1066" y="1012"/>
                    <a:pt x="1065" y="1013"/>
                    <a:pt x="1063" y="1012"/>
                  </a:cubicBezTo>
                  <a:cubicBezTo>
                    <a:pt x="1062" y="1011"/>
                    <a:pt x="1061" y="1010"/>
                    <a:pt x="1060" y="1009"/>
                  </a:cubicBezTo>
                  <a:cubicBezTo>
                    <a:pt x="1060" y="1009"/>
                    <a:pt x="1059" y="1009"/>
                    <a:pt x="1059" y="1010"/>
                  </a:cubicBezTo>
                  <a:cubicBezTo>
                    <a:pt x="1058" y="1010"/>
                    <a:pt x="1058" y="1010"/>
                    <a:pt x="1058" y="1011"/>
                  </a:cubicBezTo>
                  <a:cubicBezTo>
                    <a:pt x="1059" y="1012"/>
                    <a:pt x="1059" y="1013"/>
                    <a:pt x="1059" y="1014"/>
                  </a:cubicBezTo>
                  <a:cubicBezTo>
                    <a:pt x="1059" y="1014"/>
                    <a:pt x="1059" y="1015"/>
                    <a:pt x="1059" y="1015"/>
                  </a:cubicBezTo>
                  <a:cubicBezTo>
                    <a:pt x="1058" y="1016"/>
                    <a:pt x="1057" y="1016"/>
                    <a:pt x="1057" y="1016"/>
                  </a:cubicBezTo>
                  <a:cubicBezTo>
                    <a:pt x="1057" y="1015"/>
                    <a:pt x="1057" y="1015"/>
                    <a:pt x="1057" y="1015"/>
                  </a:cubicBezTo>
                  <a:cubicBezTo>
                    <a:pt x="1056" y="1014"/>
                    <a:pt x="1056" y="1014"/>
                    <a:pt x="1056" y="1013"/>
                  </a:cubicBezTo>
                  <a:cubicBezTo>
                    <a:pt x="1056" y="1011"/>
                    <a:pt x="1053" y="1011"/>
                    <a:pt x="1053" y="1009"/>
                  </a:cubicBezTo>
                  <a:cubicBezTo>
                    <a:pt x="1053" y="1008"/>
                    <a:pt x="1054" y="1006"/>
                    <a:pt x="1053" y="1005"/>
                  </a:cubicBezTo>
                  <a:cubicBezTo>
                    <a:pt x="1052" y="1004"/>
                    <a:pt x="1053" y="1003"/>
                    <a:pt x="1054" y="1002"/>
                  </a:cubicBezTo>
                  <a:cubicBezTo>
                    <a:pt x="1054" y="1002"/>
                    <a:pt x="1055" y="1001"/>
                    <a:pt x="1056" y="1001"/>
                  </a:cubicBezTo>
                  <a:cubicBezTo>
                    <a:pt x="1057" y="1001"/>
                    <a:pt x="1058" y="1000"/>
                    <a:pt x="1058" y="999"/>
                  </a:cubicBezTo>
                  <a:cubicBezTo>
                    <a:pt x="1058" y="998"/>
                    <a:pt x="1058" y="998"/>
                    <a:pt x="1058" y="997"/>
                  </a:cubicBezTo>
                  <a:cubicBezTo>
                    <a:pt x="1059" y="997"/>
                    <a:pt x="1059" y="996"/>
                    <a:pt x="1060" y="996"/>
                  </a:cubicBezTo>
                  <a:close/>
                  <a:moveTo>
                    <a:pt x="1041" y="426"/>
                  </a:moveTo>
                  <a:cubicBezTo>
                    <a:pt x="1040" y="425"/>
                    <a:pt x="1041" y="424"/>
                    <a:pt x="1041" y="423"/>
                  </a:cubicBezTo>
                  <a:cubicBezTo>
                    <a:pt x="1042" y="423"/>
                    <a:pt x="1043" y="422"/>
                    <a:pt x="1043" y="423"/>
                  </a:cubicBezTo>
                  <a:cubicBezTo>
                    <a:pt x="1044" y="424"/>
                    <a:pt x="1045" y="424"/>
                    <a:pt x="1045" y="425"/>
                  </a:cubicBezTo>
                  <a:cubicBezTo>
                    <a:pt x="1047" y="427"/>
                    <a:pt x="1047" y="429"/>
                    <a:pt x="1044" y="430"/>
                  </a:cubicBezTo>
                  <a:cubicBezTo>
                    <a:pt x="1043" y="431"/>
                    <a:pt x="1042" y="432"/>
                    <a:pt x="1041" y="431"/>
                  </a:cubicBezTo>
                  <a:cubicBezTo>
                    <a:pt x="1041" y="431"/>
                    <a:pt x="1041" y="430"/>
                    <a:pt x="1041" y="430"/>
                  </a:cubicBezTo>
                  <a:cubicBezTo>
                    <a:pt x="1043" y="428"/>
                    <a:pt x="1043" y="427"/>
                    <a:pt x="1041" y="426"/>
                  </a:cubicBezTo>
                  <a:close/>
                  <a:moveTo>
                    <a:pt x="1046" y="968"/>
                  </a:moveTo>
                  <a:cubicBezTo>
                    <a:pt x="1046" y="969"/>
                    <a:pt x="1045" y="970"/>
                    <a:pt x="1044" y="970"/>
                  </a:cubicBezTo>
                  <a:cubicBezTo>
                    <a:pt x="1043" y="971"/>
                    <a:pt x="1042" y="970"/>
                    <a:pt x="1042" y="968"/>
                  </a:cubicBezTo>
                  <a:cubicBezTo>
                    <a:pt x="1042" y="967"/>
                    <a:pt x="1042" y="966"/>
                    <a:pt x="1043" y="966"/>
                  </a:cubicBezTo>
                  <a:cubicBezTo>
                    <a:pt x="1045" y="965"/>
                    <a:pt x="1046" y="967"/>
                    <a:pt x="1046" y="968"/>
                  </a:cubicBezTo>
                  <a:close/>
                  <a:moveTo>
                    <a:pt x="1042" y="996"/>
                  </a:moveTo>
                  <a:cubicBezTo>
                    <a:pt x="1042" y="996"/>
                    <a:pt x="1043" y="996"/>
                    <a:pt x="1043" y="996"/>
                  </a:cubicBezTo>
                  <a:cubicBezTo>
                    <a:pt x="1043" y="998"/>
                    <a:pt x="1044" y="999"/>
                    <a:pt x="1045" y="1001"/>
                  </a:cubicBezTo>
                  <a:cubicBezTo>
                    <a:pt x="1045" y="1002"/>
                    <a:pt x="1045" y="1003"/>
                    <a:pt x="1046" y="1004"/>
                  </a:cubicBezTo>
                  <a:cubicBezTo>
                    <a:pt x="1046" y="1004"/>
                    <a:pt x="1047" y="1004"/>
                    <a:pt x="1047" y="1004"/>
                  </a:cubicBezTo>
                  <a:cubicBezTo>
                    <a:pt x="1048" y="1004"/>
                    <a:pt x="1048" y="1003"/>
                    <a:pt x="1048" y="1003"/>
                  </a:cubicBezTo>
                  <a:cubicBezTo>
                    <a:pt x="1047" y="1002"/>
                    <a:pt x="1047" y="1001"/>
                    <a:pt x="1048" y="1000"/>
                  </a:cubicBezTo>
                  <a:cubicBezTo>
                    <a:pt x="1049" y="999"/>
                    <a:pt x="1049" y="998"/>
                    <a:pt x="1050" y="998"/>
                  </a:cubicBezTo>
                  <a:cubicBezTo>
                    <a:pt x="1051" y="995"/>
                    <a:pt x="1051" y="994"/>
                    <a:pt x="1049" y="993"/>
                  </a:cubicBezTo>
                  <a:cubicBezTo>
                    <a:pt x="1048" y="992"/>
                    <a:pt x="1048" y="992"/>
                    <a:pt x="1048" y="992"/>
                  </a:cubicBezTo>
                  <a:cubicBezTo>
                    <a:pt x="1047" y="992"/>
                    <a:pt x="1047" y="991"/>
                    <a:pt x="1047" y="990"/>
                  </a:cubicBezTo>
                  <a:cubicBezTo>
                    <a:pt x="1048" y="988"/>
                    <a:pt x="1050" y="988"/>
                    <a:pt x="1050" y="986"/>
                  </a:cubicBezTo>
                  <a:cubicBezTo>
                    <a:pt x="1050" y="985"/>
                    <a:pt x="1049" y="985"/>
                    <a:pt x="1048" y="985"/>
                  </a:cubicBezTo>
                  <a:cubicBezTo>
                    <a:pt x="1046" y="985"/>
                    <a:pt x="1044" y="984"/>
                    <a:pt x="1043" y="983"/>
                  </a:cubicBezTo>
                  <a:cubicBezTo>
                    <a:pt x="1042" y="982"/>
                    <a:pt x="1043" y="981"/>
                    <a:pt x="1043" y="980"/>
                  </a:cubicBezTo>
                  <a:cubicBezTo>
                    <a:pt x="1044" y="980"/>
                    <a:pt x="1045" y="980"/>
                    <a:pt x="1046" y="979"/>
                  </a:cubicBezTo>
                  <a:cubicBezTo>
                    <a:pt x="1048" y="979"/>
                    <a:pt x="1048" y="979"/>
                    <a:pt x="1047" y="977"/>
                  </a:cubicBezTo>
                  <a:cubicBezTo>
                    <a:pt x="1047" y="976"/>
                    <a:pt x="1047" y="976"/>
                    <a:pt x="1047" y="976"/>
                  </a:cubicBezTo>
                  <a:cubicBezTo>
                    <a:pt x="1050" y="974"/>
                    <a:pt x="1052" y="974"/>
                    <a:pt x="1054" y="976"/>
                  </a:cubicBezTo>
                  <a:cubicBezTo>
                    <a:pt x="1055" y="977"/>
                    <a:pt x="1057" y="977"/>
                    <a:pt x="1059" y="978"/>
                  </a:cubicBezTo>
                  <a:cubicBezTo>
                    <a:pt x="1059" y="980"/>
                    <a:pt x="1057" y="981"/>
                    <a:pt x="1056" y="982"/>
                  </a:cubicBezTo>
                  <a:cubicBezTo>
                    <a:pt x="1056" y="983"/>
                    <a:pt x="1055" y="984"/>
                    <a:pt x="1057" y="985"/>
                  </a:cubicBezTo>
                  <a:cubicBezTo>
                    <a:pt x="1057" y="985"/>
                    <a:pt x="1057" y="986"/>
                    <a:pt x="1057" y="986"/>
                  </a:cubicBezTo>
                  <a:cubicBezTo>
                    <a:pt x="1056" y="988"/>
                    <a:pt x="1055" y="989"/>
                    <a:pt x="1054" y="990"/>
                  </a:cubicBezTo>
                  <a:cubicBezTo>
                    <a:pt x="1053" y="992"/>
                    <a:pt x="1052" y="994"/>
                    <a:pt x="1054" y="995"/>
                  </a:cubicBezTo>
                  <a:cubicBezTo>
                    <a:pt x="1055" y="996"/>
                    <a:pt x="1055" y="997"/>
                    <a:pt x="1054" y="997"/>
                  </a:cubicBezTo>
                  <a:cubicBezTo>
                    <a:pt x="1052" y="999"/>
                    <a:pt x="1052" y="1002"/>
                    <a:pt x="1051" y="1005"/>
                  </a:cubicBezTo>
                  <a:cubicBezTo>
                    <a:pt x="1051" y="1006"/>
                    <a:pt x="1050" y="1008"/>
                    <a:pt x="1049" y="1009"/>
                  </a:cubicBezTo>
                  <a:cubicBezTo>
                    <a:pt x="1048" y="1010"/>
                    <a:pt x="1047" y="1010"/>
                    <a:pt x="1046" y="1009"/>
                  </a:cubicBezTo>
                  <a:cubicBezTo>
                    <a:pt x="1045" y="1008"/>
                    <a:pt x="1044" y="1007"/>
                    <a:pt x="1043" y="1005"/>
                  </a:cubicBezTo>
                  <a:cubicBezTo>
                    <a:pt x="1042" y="1002"/>
                    <a:pt x="1041" y="1000"/>
                    <a:pt x="1041" y="997"/>
                  </a:cubicBezTo>
                  <a:cubicBezTo>
                    <a:pt x="1041" y="996"/>
                    <a:pt x="1041" y="996"/>
                    <a:pt x="1042" y="996"/>
                  </a:cubicBezTo>
                  <a:close/>
                  <a:moveTo>
                    <a:pt x="1060" y="436"/>
                  </a:moveTo>
                  <a:cubicBezTo>
                    <a:pt x="1060" y="437"/>
                    <a:pt x="1059" y="438"/>
                    <a:pt x="1059" y="438"/>
                  </a:cubicBezTo>
                  <a:cubicBezTo>
                    <a:pt x="1058" y="438"/>
                    <a:pt x="1057" y="437"/>
                    <a:pt x="1058" y="437"/>
                  </a:cubicBezTo>
                  <a:cubicBezTo>
                    <a:pt x="1058" y="436"/>
                    <a:pt x="1058" y="435"/>
                    <a:pt x="1059" y="436"/>
                  </a:cubicBezTo>
                  <a:cubicBezTo>
                    <a:pt x="1060" y="436"/>
                    <a:pt x="1060" y="436"/>
                    <a:pt x="1060" y="436"/>
                  </a:cubicBezTo>
                  <a:close/>
                  <a:moveTo>
                    <a:pt x="1040" y="387"/>
                  </a:moveTo>
                  <a:cubicBezTo>
                    <a:pt x="1040" y="388"/>
                    <a:pt x="1041" y="390"/>
                    <a:pt x="1042" y="391"/>
                  </a:cubicBezTo>
                  <a:cubicBezTo>
                    <a:pt x="1043" y="390"/>
                    <a:pt x="1043" y="389"/>
                    <a:pt x="1044" y="389"/>
                  </a:cubicBezTo>
                  <a:cubicBezTo>
                    <a:pt x="1044" y="388"/>
                    <a:pt x="1045" y="387"/>
                    <a:pt x="1046" y="388"/>
                  </a:cubicBezTo>
                  <a:cubicBezTo>
                    <a:pt x="1047" y="388"/>
                    <a:pt x="1047" y="389"/>
                    <a:pt x="1048" y="390"/>
                  </a:cubicBezTo>
                  <a:cubicBezTo>
                    <a:pt x="1048" y="391"/>
                    <a:pt x="1047" y="392"/>
                    <a:pt x="1048" y="393"/>
                  </a:cubicBezTo>
                  <a:cubicBezTo>
                    <a:pt x="1048" y="392"/>
                    <a:pt x="1049" y="392"/>
                    <a:pt x="1049" y="391"/>
                  </a:cubicBezTo>
                  <a:cubicBezTo>
                    <a:pt x="1050" y="391"/>
                    <a:pt x="1050" y="391"/>
                    <a:pt x="1051" y="391"/>
                  </a:cubicBezTo>
                  <a:cubicBezTo>
                    <a:pt x="1051" y="391"/>
                    <a:pt x="1052" y="392"/>
                    <a:pt x="1051" y="392"/>
                  </a:cubicBezTo>
                  <a:cubicBezTo>
                    <a:pt x="1050" y="396"/>
                    <a:pt x="1051" y="397"/>
                    <a:pt x="1055" y="398"/>
                  </a:cubicBezTo>
                  <a:cubicBezTo>
                    <a:pt x="1057" y="399"/>
                    <a:pt x="1058" y="400"/>
                    <a:pt x="1059" y="401"/>
                  </a:cubicBezTo>
                  <a:cubicBezTo>
                    <a:pt x="1060" y="402"/>
                    <a:pt x="1060" y="403"/>
                    <a:pt x="1059" y="404"/>
                  </a:cubicBezTo>
                  <a:cubicBezTo>
                    <a:pt x="1058" y="405"/>
                    <a:pt x="1058" y="405"/>
                    <a:pt x="1057" y="406"/>
                  </a:cubicBezTo>
                  <a:cubicBezTo>
                    <a:pt x="1056" y="407"/>
                    <a:pt x="1055" y="406"/>
                    <a:pt x="1054" y="405"/>
                  </a:cubicBezTo>
                  <a:cubicBezTo>
                    <a:pt x="1054" y="405"/>
                    <a:pt x="1053" y="404"/>
                    <a:pt x="1053" y="404"/>
                  </a:cubicBezTo>
                  <a:cubicBezTo>
                    <a:pt x="1052" y="403"/>
                    <a:pt x="1051" y="403"/>
                    <a:pt x="1050" y="404"/>
                  </a:cubicBezTo>
                  <a:cubicBezTo>
                    <a:pt x="1049" y="406"/>
                    <a:pt x="1047" y="407"/>
                    <a:pt x="1045" y="407"/>
                  </a:cubicBezTo>
                  <a:cubicBezTo>
                    <a:pt x="1044" y="407"/>
                    <a:pt x="1043" y="406"/>
                    <a:pt x="1044" y="405"/>
                  </a:cubicBezTo>
                  <a:cubicBezTo>
                    <a:pt x="1044" y="403"/>
                    <a:pt x="1044" y="401"/>
                    <a:pt x="1044" y="399"/>
                  </a:cubicBezTo>
                  <a:cubicBezTo>
                    <a:pt x="1044" y="397"/>
                    <a:pt x="1043" y="397"/>
                    <a:pt x="1042" y="397"/>
                  </a:cubicBezTo>
                  <a:cubicBezTo>
                    <a:pt x="1041" y="397"/>
                    <a:pt x="1039" y="398"/>
                    <a:pt x="1038" y="398"/>
                  </a:cubicBezTo>
                  <a:cubicBezTo>
                    <a:pt x="1037" y="399"/>
                    <a:pt x="1036" y="399"/>
                    <a:pt x="1035" y="399"/>
                  </a:cubicBezTo>
                  <a:cubicBezTo>
                    <a:pt x="1034" y="400"/>
                    <a:pt x="1033" y="399"/>
                    <a:pt x="1033" y="398"/>
                  </a:cubicBezTo>
                  <a:cubicBezTo>
                    <a:pt x="1033" y="396"/>
                    <a:pt x="1032" y="394"/>
                    <a:pt x="1032" y="392"/>
                  </a:cubicBezTo>
                  <a:cubicBezTo>
                    <a:pt x="1032" y="391"/>
                    <a:pt x="1032" y="391"/>
                    <a:pt x="1033" y="390"/>
                  </a:cubicBezTo>
                  <a:cubicBezTo>
                    <a:pt x="1035" y="390"/>
                    <a:pt x="1036" y="391"/>
                    <a:pt x="1037" y="391"/>
                  </a:cubicBezTo>
                  <a:cubicBezTo>
                    <a:pt x="1036" y="389"/>
                    <a:pt x="1035" y="389"/>
                    <a:pt x="1034" y="388"/>
                  </a:cubicBezTo>
                  <a:cubicBezTo>
                    <a:pt x="1033" y="387"/>
                    <a:pt x="1033" y="386"/>
                    <a:pt x="1034" y="386"/>
                  </a:cubicBezTo>
                  <a:cubicBezTo>
                    <a:pt x="1034" y="386"/>
                    <a:pt x="1035" y="385"/>
                    <a:pt x="1036" y="385"/>
                  </a:cubicBezTo>
                  <a:cubicBezTo>
                    <a:pt x="1038" y="384"/>
                    <a:pt x="1038" y="385"/>
                    <a:pt x="1040" y="387"/>
                  </a:cubicBezTo>
                  <a:close/>
                  <a:moveTo>
                    <a:pt x="1037" y="926"/>
                  </a:moveTo>
                  <a:cubicBezTo>
                    <a:pt x="1035" y="926"/>
                    <a:pt x="1034" y="926"/>
                    <a:pt x="1033" y="926"/>
                  </a:cubicBezTo>
                  <a:cubicBezTo>
                    <a:pt x="1032" y="926"/>
                    <a:pt x="1032" y="925"/>
                    <a:pt x="1032" y="924"/>
                  </a:cubicBezTo>
                  <a:cubicBezTo>
                    <a:pt x="1032" y="922"/>
                    <a:pt x="1033" y="921"/>
                    <a:pt x="1035" y="922"/>
                  </a:cubicBezTo>
                  <a:cubicBezTo>
                    <a:pt x="1036" y="923"/>
                    <a:pt x="1037" y="923"/>
                    <a:pt x="1037" y="925"/>
                  </a:cubicBezTo>
                  <a:cubicBezTo>
                    <a:pt x="1038" y="925"/>
                    <a:pt x="1037" y="926"/>
                    <a:pt x="1037" y="926"/>
                  </a:cubicBezTo>
                  <a:close/>
                  <a:moveTo>
                    <a:pt x="1031" y="379"/>
                  </a:moveTo>
                  <a:cubicBezTo>
                    <a:pt x="1031" y="378"/>
                    <a:pt x="1032" y="378"/>
                    <a:pt x="1032" y="378"/>
                  </a:cubicBezTo>
                  <a:cubicBezTo>
                    <a:pt x="1033" y="376"/>
                    <a:pt x="1034" y="376"/>
                    <a:pt x="1036" y="377"/>
                  </a:cubicBezTo>
                  <a:cubicBezTo>
                    <a:pt x="1036" y="378"/>
                    <a:pt x="1037" y="379"/>
                    <a:pt x="1037" y="381"/>
                  </a:cubicBezTo>
                  <a:cubicBezTo>
                    <a:pt x="1037" y="382"/>
                    <a:pt x="1036" y="383"/>
                    <a:pt x="1034" y="383"/>
                  </a:cubicBezTo>
                  <a:cubicBezTo>
                    <a:pt x="1033" y="383"/>
                    <a:pt x="1032" y="382"/>
                    <a:pt x="1032" y="381"/>
                  </a:cubicBezTo>
                  <a:cubicBezTo>
                    <a:pt x="1031" y="381"/>
                    <a:pt x="1031" y="380"/>
                    <a:pt x="1031" y="379"/>
                  </a:cubicBezTo>
                  <a:close/>
                  <a:moveTo>
                    <a:pt x="1032" y="913"/>
                  </a:moveTo>
                  <a:cubicBezTo>
                    <a:pt x="1033" y="913"/>
                    <a:pt x="1034" y="913"/>
                    <a:pt x="1034" y="912"/>
                  </a:cubicBezTo>
                  <a:cubicBezTo>
                    <a:pt x="1034" y="911"/>
                    <a:pt x="1035" y="910"/>
                    <a:pt x="1036" y="911"/>
                  </a:cubicBezTo>
                  <a:cubicBezTo>
                    <a:pt x="1037" y="911"/>
                    <a:pt x="1037" y="912"/>
                    <a:pt x="1037" y="912"/>
                  </a:cubicBezTo>
                  <a:cubicBezTo>
                    <a:pt x="1037" y="913"/>
                    <a:pt x="1037" y="914"/>
                    <a:pt x="1037" y="914"/>
                  </a:cubicBezTo>
                  <a:cubicBezTo>
                    <a:pt x="1036" y="915"/>
                    <a:pt x="1035" y="916"/>
                    <a:pt x="1034" y="917"/>
                  </a:cubicBezTo>
                  <a:cubicBezTo>
                    <a:pt x="1034" y="919"/>
                    <a:pt x="1032" y="919"/>
                    <a:pt x="1031" y="918"/>
                  </a:cubicBezTo>
                  <a:cubicBezTo>
                    <a:pt x="1031" y="917"/>
                    <a:pt x="1030" y="916"/>
                    <a:pt x="1030" y="915"/>
                  </a:cubicBezTo>
                  <a:cubicBezTo>
                    <a:pt x="1030" y="914"/>
                    <a:pt x="1031" y="913"/>
                    <a:pt x="1032" y="913"/>
                  </a:cubicBezTo>
                  <a:close/>
                  <a:moveTo>
                    <a:pt x="1033" y="1019"/>
                  </a:moveTo>
                  <a:cubicBezTo>
                    <a:pt x="1033" y="1019"/>
                    <a:pt x="1033" y="1019"/>
                    <a:pt x="1032" y="1018"/>
                  </a:cubicBezTo>
                  <a:cubicBezTo>
                    <a:pt x="1032" y="1018"/>
                    <a:pt x="1031" y="1017"/>
                    <a:pt x="1031" y="1016"/>
                  </a:cubicBezTo>
                  <a:cubicBezTo>
                    <a:pt x="1032" y="1016"/>
                    <a:pt x="1032" y="1015"/>
                    <a:pt x="1033" y="1015"/>
                  </a:cubicBezTo>
                  <a:cubicBezTo>
                    <a:pt x="1034" y="1015"/>
                    <a:pt x="1035" y="1015"/>
                    <a:pt x="1036" y="1015"/>
                  </a:cubicBezTo>
                  <a:cubicBezTo>
                    <a:pt x="1035" y="1014"/>
                    <a:pt x="1035" y="1013"/>
                    <a:pt x="1035" y="1012"/>
                  </a:cubicBezTo>
                  <a:cubicBezTo>
                    <a:pt x="1035" y="1012"/>
                    <a:pt x="1035" y="1011"/>
                    <a:pt x="1035" y="1011"/>
                  </a:cubicBezTo>
                  <a:cubicBezTo>
                    <a:pt x="1035" y="1011"/>
                    <a:pt x="1036" y="1011"/>
                    <a:pt x="1036" y="1011"/>
                  </a:cubicBezTo>
                  <a:cubicBezTo>
                    <a:pt x="1037" y="1013"/>
                    <a:pt x="1037" y="1013"/>
                    <a:pt x="1039" y="1013"/>
                  </a:cubicBezTo>
                  <a:cubicBezTo>
                    <a:pt x="1041" y="1014"/>
                    <a:pt x="1041" y="1014"/>
                    <a:pt x="1040" y="1016"/>
                  </a:cubicBezTo>
                  <a:cubicBezTo>
                    <a:pt x="1038" y="1022"/>
                    <a:pt x="1039" y="1021"/>
                    <a:pt x="1033" y="1019"/>
                  </a:cubicBezTo>
                  <a:close/>
                  <a:moveTo>
                    <a:pt x="1041" y="1114"/>
                  </a:moveTo>
                  <a:cubicBezTo>
                    <a:pt x="1038" y="1111"/>
                    <a:pt x="1037" y="1108"/>
                    <a:pt x="1035" y="1105"/>
                  </a:cubicBezTo>
                  <a:cubicBezTo>
                    <a:pt x="1034" y="1103"/>
                    <a:pt x="1034" y="1102"/>
                    <a:pt x="1035" y="1101"/>
                  </a:cubicBezTo>
                  <a:cubicBezTo>
                    <a:pt x="1036" y="1100"/>
                    <a:pt x="1036" y="1100"/>
                    <a:pt x="1037" y="1101"/>
                  </a:cubicBezTo>
                  <a:cubicBezTo>
                    <a:pt x="1038" y="1102"/>
                    <a:pt x="1039" y="1103"/>
                    <a:pt x="1039" y="1104"/>
                  </a:cubicBezTo>
                  <a:cubicBezTo>
                    <a:pt x="1040" y="1106"/>
                    <a:pt x="1040" y="1108"/>
                    <a:pt x="1042" y="1110"/>
                  </a:cubicBezTo>
                  <a:cubicBezTo>
                    <a:pt x="1044" y="1112"/>
                    <a:pt x="1043" y="1112"/>
                    <a:pt x="1041" y="1114"/>
                  </a:cubicBezTo>
                  <a:close/>
                  <a:moveTo>
                    <a:pt x="1044" y="1104"/>
                  </a:moveTo>
                  <a:cubicBezTo>
                    <a:pt x="1043" y="1105"/>
                    <a:pt x="1042" y="1105"/>
                    <a:pt x="1041" y="1105"/>
                  </a:cubicBezTo>
                  <a:cubicBezTo>
                    <a:pt x="1040" y="1103"/>
                    <a:pt x="1039" y="1102"/>
                    <a:pt x="1039" y="1100"/>
                  </a:cubicBezTo>
                  <a:cubicBezTo>
                    <a:pt x="1039" y="1099"/>
                    <a:pt x="1040" y="1098"/>
                    <a:pt x="1041" y="1098"/>
                  </a:cubicBezTo>
                  <a:cubicBezTo>
                    <a:pt x="1043" y="1099"/>
                    <a:pt x="1045" y="1102"/>
                    <a:pt x="1044" y="1104"/>
                  </a:cubicBezTo>
                  <a:close/>
                  <a:moveTo>
                    <a:pt x="1056" y="1049"/>
                  </a:moveTo>
                  <a:cubicBezTo>
                    <a:pt x="1052" y="1049"/>
                    <a:pt x="1048" y="1047"/>
                    <a:pt x="1045" y="1044"/>
                  </a:cubicBezTo>
                  <a:cubicBezTo>
                    <a:pt x="1044" y="1043"/>
                    <a:pt x="1044" y="1042"/>
                    <a:pt x="1045" y="1042"/>
                  </a:cubicBezTo>
                  <a:cubicBezTo>
                    <a:pt x="1046" y="1042"/>
                    <a:pt x="1047" y="1042"/>
                    <a:pt x="1047" y="1042"/>
                  </a:cubicBezTo>
                  <a:cubicBezTo>
                    <a:pt x="1050" y="1040"/>
                    <a:pt x="1052" y="1041"/>
                    <a:pt x="1054" y="1044"/>
                  </a:cubicBezTo>
                  <a:cubicBezTo>
                    <a:pt x="1055" y="1045"/>
                    <a:pt x="1056" y="1046"/>
                    <a:pt x="1057" y="1047"/>
                  </a:cubicBezTo>
                  <a:cubicBezTo>
                    <a:pt x="1057" y="1048"/>
                    <a:pt x="1057" y="1048"/>
                    <a:pt x="1057" y="1049"/>
                  </a:cubicBezTo>
                  <a:cubicBezTo>
                    <a:pt x="1057" y="1049"/>
                    <a:pt x="1057" y="1049"/>
                    <a:pt x="1056" y="1049"/>
                  </a:cubicBezTo>
                  <a:close/>
                  <a:moveTo>
                    <a:pt x="1078" y="1064"/>
                  </a:moveTo>
                  <a:cubicBezTo>
                    <a:pt x="1077" y="1064"/>
                    <a:pt x="1076" y="1064"/>
                    <a:pt x="1076" y="1064"/>
                  </a:cubicBezTo>
                  <a:cubicBezTo>
                    <a:pt x="1076" y="1063"/>
                    <a:pt x="1076" y="1062"/>
                    <a:pt x="1076" y="1062"/>
                  </a:cubicBezTo>
                  <a:cubicBezTo>
                    <a:pt x="1077" y="1061"/>
                    <a:pt x="1077" y="1060"/>
                    <a:pt x="1078" y="1060"/>
                  </a:cubicBezTo>
                  <a:cubicBezTo>
                    <a:pt x="1079" y="1060"/>
                    <a:pt x="1079" y="1061"/>
                    <a:pt x="1079" y="1061"/>
                  </a:cubicBezTo>
                  <a:cubicBezTo>
                    <a:pt x="1079" y="1062"/>
                    <a:pt x="1079" y="1063"/>
                    <a:pt x="1078" y="1064"/>
                  </a:cubicBezTo>
                  <a:close/>
                  <a:moveTo>
                    <a:pt x="1076" y="1052"/>
                  </a:moveTo>
                  <a:cubicBezTo>
                    <a:pt x="1076" y="1051"/>
                    <a:pt x="1078" y="1049"/>
                    <a:pt x="1079" y="1050"/>
                  </a:cubicBezTo>
                  <a:cubicBezTo>
                    <a:pt x="1080" y="1050"/>
                    <a:pt x="1080" y="1050"/>
                    <a:pt x="1080" y="1051"/>
                  </a:cubicBezTo>
                  <a:cubicBezTo>
                    <a:pt x="1082" y="1053"/>
                    <a:pt x="1081" y="1057"/>
                    <a:pt x="1078" y="1058"/>
                  </a:cubicBezTo>
                  <a:cubicBezTo>
                    <a:pt x="1078" y="1058"/>
                    <a:pt x="1077" y="1058"/>
                    <a:pt x="1077" y="1058"/>
                  </a:cubicBezTo>
                  <a:cubicBezTo>
                    <a:pt x="1077" y="1058"/>
                    <a:pt x="1077" y="1058"/>
                    <a:pt x="1077" y="1058"/>
                  </a:cubicBezTo>
                  <a:cubicBezTo>
                    <a:pt x="1077" y="1056"/>
                    <a:pt x="1077" y="1054"/>
                    <a:pt x="1076" y="1052"/>
                  </a:cubicBezTo>
                  <a:close/>
                  <a:moveTo>
                    <a:pt x="1082" y="1075"/>
                  </a:moveTo>
                  <a:cubicBezTo>
                    <a:pt x="1082" y="1076"/>
                    <a:pt x="1081" y="1076"/>
                    <a:pt x="1080" y="1076"/>
                  </a:cubicBezTo>
                  <a:cubicBezTo>
                    <a:pt x="1079" y="1076"/>
                    <a:pt x="1078" y="1075"/>
                    <a:pt x="1079" y="1074"/>
                  </a:cubicBezTo>
                  <a:cubicBezTo>
                    <a:pt x="1079" y="1073"/>
                    <a:pt x="1080" y="1073"/>
                    <a:pt x="1080" y="1072"/>
                  </a:cubicBezTo>
                  <a:cubicBezTo>
                    <a:pt x="1080" y="1072"/>
                    <a:pt x="1081" y="1072"/>
                    <a:pt x="1081" y="1071"/>
                  </a:cubicBezTo>
                  <a:cubicBezTo>
                    <a:pt x="1081" y="1072"/>
                    <a:pt x="1082" y="1072"/>
                    <a:pt x="1082" y="1072"/>
                  </a:cubicBezTo>
                  <a:cubicBezTo>
                    <a:pt x="1083" y="1073"/>
                    <a:pt x="1083" y="1074"/>
                    <a:pt x="1082" y="1075"/>
                  </a:cubicBezTo>
                  <a:close/>
                  <a:moveTo>
                    <a:pt x="1085" y="1038"/>
                  </a:moveTo>
                  <a:cubicBezTo>
                    <a:pt x="1083" y="1039"/>
                    <a:pt x="1082" y="1039"/>
                    <a:pt x="1080" y="1038"/>
                  </a:cubicBezTo>
                  <a:cubicBezTo>
                    <a:pt x="1078" y="1038"/>
                    <a:pt x="1078" y="1039"/>
                    <a:pt x="1078" y="1040"/>
                  </a:cubicBezTo>
                  <a:cubicBezTo>
                    <a:pt x="1078" y="1042"/>
                    <a:pt x="1078" y="1043"/>
                    <a:pt x="1080" y="1043"/>
                  </a:cubicBezTo>
                  <a:cubicBezTo>
                    <a:pt x="1081" y="1044"/>
                    <a:pt x="1081" y="1045"/>
                    <a:pt x="1081" y="1045"/>
                  </a:cubicBezTo>
                  <a:cubicBezTo>
                    <a:pt x="1080" y="1046"/>
                    <a:pt x="1079" y="1047"/>
                    <a:pt x="1078" y="1047"/>
                  </a:cubicBezTo>
                  <a:cubicBezTo>
                    <a:pt x="1077" y="1048"/>
                    <a:pt x="1076" y="1049"/>
                    <a:pt x="1075" y="1050"/>
                  </a:cubicBezTo>
                  <a:cubicBezTo>
                    <a:pt x="1074" y="1051"/>
                    <a:pt x="1074" y="1052"/>
                    <a:pt x="1075" y="1053"/>
                  </a:cubicBezTo>
                  <a:cubicBezTo>
                    <a:pt x="1075" y="1054"/>
                    <a:pt x="1075" y="1054"/>
                    <a:pt x="1075" y="1055"/>
                  </a:cubicBezTo>
                  <a:cubicBezTo>
                    <a:pt x="1076" y="1056"/>
                    <a:pt x="1076" y="1057"/>
                    <a:pt x="1074" y="1058"/>
                  </a:cubicBezTo>
                  <a:cubicBezTo>
                    <a:pt x="1074" y="1059"/>
                    <a:pt x="1073" y="1059"/>
                    <a:pt x="1072" y="1059"/>
                  </a:cubicBezTo>
                  <a:cubicBezTo>
                    <a:pt x="1068" y="1062"/>
                    <a:pt x="1068" y="1062"/>
                    <a:pt x="1065" y="1059"/>
                  </a:cubicBezTo>
                  <a:cubicBezTo>
                    <a:pt x="1064" y="1058"/>
                    <a:pt x="1063" y="1057"/>
                    <a:pt x="1062" y="1057"/>
                  </a:cubicBezTo>
                  <a:cubicBezTo>
                    <a:pt x="1061" y="1056"/>
                    <a:pt x="1060" y="1055"/>
                    <a:pt x="1060" y="1054"/>
                  </a:cubicBezTo>
                  <a:cubicBezTo>
                    <a:pt x="1060" y="1052"/>
                    <a:pt x="1060" y="1051"/>
                    <a:pt x="1062" y="1051"/>
                  </a:cubicBezTo>
                  <a:cubicBezTo>
                    <a:pt x="1063" y="1051"/>
                    <a:pt x="1064" y="1051"/>
                    <a:pt x="1064" y="1051"/>
                  </a:cubicBezTo>
                  <a:cubicBezTo>
                    <a:pt x="1065" y="1051"/>
                    <a:pt x="1065" y="1050"/>
                    <a:pt x="1064" y="1050"/>
                  </a:cubicBezTo>
                  <a:cubicBezTo>
                    <a:pt x="1064" y="1049"/>
                    <a:pt x="1063" y="1048"/>
                    <a:pt x="1063" y="1048"/>
                  </a:cubicBezTo>
                  <a:cubicBezTo>
                    <a:pt x="1061" y="1047"/>
                    <a:pt x="1059" y="1046"/>
                    <a:pt x="1057" y="1045"/>
                  </a:cubicBezTo>
                  <a:cubicBezTo>
                    <a:pt x="1054" y="1043"/>
                    <a:pt x="1052" y="1041"/>
                    <a:pt x="1051" y="1038"/>
                  </a:cubicBezTo>
                  <a:cubicBezTo>
                    <a:pt x="1049" y="1035"/>
                    <a:pt x="1048" y="1034"/>
                    <a:pt x="1045" y="1033"/>
                  </a:cubicBezTo>
                  <a:cubicBezTo>
                    <a:pt x="1043" y="1033"/>
                    <a:pt x="1042" y="1033"/>
                    <a:pt x="1040" y="1032"/>
                  </a:cubicBezTo>
                  <a:cubicBezTo>
                    <a:pt x="1039" y="1032"/>
                    <a:pt x="1038" y="1031"/>
                    <a:pt x="1037" y="1030"/>
                  </a:cubicBezTo>
                  <a:cubicBezTo>
                    <a:pt x="1036" y="1029"/>
                    <a:pt x="1036" y="1028"/>
                    <a:pt x="1036" y="1027"/>
                  </a:cubicBezTo>
                  <a:cubicBezTo>
                    <a:pt x="1037" y="1026"/>
                    <a:pt x="1038" y="1025"/>
                    <a:pt x="1038" y="1026"/>
                  </a:cubicBezTo>
                  <a:cubicBezTo>
                    <a:pt x="1039" y="1026"/>
                    <a:pt x="1040" y="1026"/>
                    <a:pt x="1040" y="1027"/>
                  </a:cubicBezTo>
                  <a:cubicBezTo>
                    <a:pt x="1043" y="1029"/>
                    <a:pt x="1046" y="1029"/>
                    <a:pt x="1048" y="1028"/>
                  </a:cubicBezTo>
                  <a:cubicBezTo>
                    <a:pt x="1050" y="1028"/>
                    <a:pt x="1051" y="1027"/>
                    <a:pt x="1051" y="1026"/>
                  </a:cubicBezTo>
                  <a:cubicBezTo>
                    <a:pt x="1050" y="1024"/>
                    <a:pt x="1050" y="1022"/>
                    <a:pt x="1050" y="1020"/>
                  </a:cubicBezTo>
                  <a:cubicBezTo>
                    <a:pt x="1049" y="1019"/>
                    <a:pt x="1050" y="1019"/>
                    <a:pt x="1050" y="1018"/>
                  </a:cubicBezTo>
                  <a:cubicBezTo>
                    <a:pt x="1051" y="1018"/>
                    <a:pt x="1052" y="1018"/>
                    <a:pt x="1052" y="1019"/>
                  </a:cubicBezTo>
                  <a:cubicBezTo>
                    <a:pt x="1053" y="1020"/>
                    <a:pt x="1054" y="1022"/>
                    <a:pt x="1054" y="1024"/>
                  </a:cubicBezTo>
                  <a:cubicBezTo>
                    <a:pt x="1054" y="1027"/>
                    <a:pt x="1056" y="1027"/>
                    <a:pt x="1058" y="1026"/>
                  </a:cubicBezTo>
                  <a:cubicBezTo>
                    <a:pt x="1059" y="1025"/>
                    <a:pt x="1060" y="1024"/>
                    <a:pt x="1060" y="1023"/>
                  </a:cubicBezTo>
                  <a:cubicBezTo>
                    <a:pt x="1060" y="1022"/>
                    <a:pt x="1060" y="1020"/>
                    <a:pt x="1061" y="1019"/>
                  </a:cubicBezTo>
                  <a:cubicBezTo>
                    <a:pt x="1061" y="1018"/>
                    <a:pt x="1062" y="1017"/>
                    <a:pt x="1063" y="1017"/>
                  </a:cubicBezTo>
                  <a:cubicBezTo>
                    <a:pt x="1064" y="1017"/>
                    <a:pt x="1065" y="1017"/>
                    <a:pt x="1065" y="1019"/>
                  </a:cubicBezTo>
                  <a:cubicBezTo>
                    <a:pt x="1066" y="1021"/>
                    <a:pt x="1066" y="1023"/>
                    <a:pt x="1067" y="1025"/>
                  </a:cubicBezTo>
                  <a:cubicBezTo>
                    <a:pt x="1068" y="1026"/>
                    <a:pt x="1068" y="1027"/>
                    <a:pt x="1068" y="1028"/>
                  </a:cubicBezTo>
                  <a:cubicBezTo>
                    <a:pt x="1068" y="1029"/>
                    <a:pt x="1068" y="1029"/>
                    <a:pt x="1069" y="1029"/>
                  </a:cubicBezTo>
                  <a:cubicBezTo>
                    <a:pt x="1070" y="1029"/>
                    <a:pt x="1070" y="1028"/>
                    <a:pt x="1070" y="1027"/>
                  </a:cubicBezTo>
                  <a:cubicBezTo>
                    <a:pt x="1070" y="1027"/>
                    <a:pt x="1070" y="1027"/>
                    <a:pt x="1069" y="1026"/>
                  </a:cubicBezTo>
                  <a:cubicBezTo>
                    <a:pt x="1069" y="1025"/>
                    <a:pt x="1069" y="1025"/>
                    <a:pt x="1070" y="1024"/>
                  </a:cubicBezTo>
                  <a:cubicBezTo>
                    <a:pt x="1071" y="1023"/>
                    <a:pt x="1072" y="1021"/>
                    <a:pt x="1072" y="1020"/>
                  </a:cubicBezTo>
                  <a:cubicBezTo>
                    <a:pt x="1073" y="1019"/>
                    <a:pt x="1074" y="1019"/>
                    <a:pt x="1075" y="1019"/>
                  </a:cubicBezTo>
                  <a:cubicBezTo>
                    <a:pt x="1076" y="1020"/>
                    <a:pt x="1077" y="1021"/>
                    <a:pt x="1077" y="1022"/>
                  </a:cubicBezTo>
                  <a:cubicBezTo>
                    <a:pt x="1077" y="1024"/>
                    <a:pt x="1079" y="1025"/>
                    <a:pt x="1081" y="1026"/>
                  </a:cubicBezTo>
                  <a:cubicBezTo>
                    <a:pt x="1081" y="1026"/>
                    <a:pt x="1082" y="1026"/>
                    <a:pt x="1082" y="1026"/>
                  </a:cubicBezTo>
                  <a:cubicBezTo>
                    <a:pt x="1083" y="1026"/>
                    <a:pt x="1083" y="1028"/>
                    <a:pt x="1083" y="1028"/>
                  </a:cubicBezTo>
                  <a:cubicBezTo>
                    <a:pt x="1082" y="1029"/>
                    <a:pt x="1081" y="1029"/>
                    <a:pt x="1080" y="1030"/>
                  </a:cubicBezTo>
                  <a:cubicBezTo>
                    <a:pt x="1079" y="1030"/>
                    <a:pt x="1078" y="1031"/>
                    <a:pt x="1077" y="1031"/>
                  </a:cubicBezTo>
                  <a:cubicBezTo>
                    <a:pt x="1078" y="1032"/>
                    <a:pt x="1079" y="1032"/>
                    <a:pt x="1080" y="1032"/>
                  </a:cubicBezTo>
                  <a:cubicBezTo>
                    <a:pt x="1083" y="1031"/>
                    <a:pt x="1086" y="1033"/>
                    <a:pt x="1086" y="1036"/>
                  </a:cubicBezTo>
                  <a:cubicBezTo>
                    <a:pt x="1086" y="1037"/>
                    <a:pt x="1086" y="1037"/>
                    <a:pt x="1085" y="1038"/>
                  </a:cubicBezTo>
                  <a:close/>
                  <a:moveTo>
                    <a:pt x="1092" y="1041"/>
                  </a:moveTo>
                  <a:cubicBezTo>
                    <a:pt x="1092" y="1041"/>
                    <a:pt x="1091" y="1042"/>
                    <a:pt x="1091" y="1042"/>
                  </a:cubicBezTo>
                  <a:cubicBezTo>
                    <a:pt x="1090" y="1042"/>
                    <a:pt x="1090" y="1041"/>
                    <a:pt x="1090" y="1041"/>
                  </a:cubicBezTo>
                  <a:cubicBezTo>
                    <a:pt x="1090" y="1038"/>
                    <a:pt x="1089" y="1037"/>
                    <a:pt x="1087" y="1036"/>
                  </a:cubicBezTo>
                  <a:cubicBezTo>
                    <a:pt x="1086" y="1035"/>
                    <a:pt x="1086" y="1034"/>
                    <a:pt x="1087" y="1033"/>
                  </a:cubicBezTo>
                  <a:cubicBezTo>
                    <a:pt x="1087" y="1032"/>
                    <a:pt x="1088" y="1031"/>
                    <a:pt x="1089" y="1031"/>
                  </a:cubicBezTo>
                  <a:cubicBezTo>
                    <a:pt x="1090" y="1031"/>
                    <a:pt x="1090" y="1031"/>
                    <a:pt x="1090" y="1032"/>
                  </a:cubicBezTo>
                  <a:cubicBezTo>
                    <a:pt x="1092" y="1034"/>
                    <a:pt x="1092" y="1036"/>
                    <a:pt x="1092" y="1039"/>
                  </a:cubicBezTo>
                  <a:cubicBezTo>
                    <a:pt x="1092" y="1039"/>
                    <a:pt x="1092" y="1040"/>
                    <a:pt x="1092" y="1041"/>
                  </a:cubicBezTo>
                  <a:close/>
                  <a:moveTo>
                    <a:pt x="1092" y="938"/>
                  </a:moveTo>
                  <a:cubicBezTo>
                    <a:pt x="1091" y="936"/>
                    <a:pt x="1090" y="936"/>
                    <a:pt x="1089" y="935"/>
                  </a:cubicBezTo>
                  <a:cubicBezTo>
                    <a:pt x="1087" y="935"/>
                    <a:pt x="1086" y="935"/>
                    <a:pt x="1085" y="936"/>
                  </a:cubicBezTo>
                  <a:cubicBezTo>
                    <a:pt x="1084" y="938"/>
                    <a:pt x="1083" y="939"/>
                    <a:pt x="1082" y="941"/>
                  </a:cubicBezTo>
                  <a:cubicBezTo>
                    <a:pt x="1081" y="942"/>
                    <a:pt x="1081" y="943"/>
                    <a:pt x="1081" y="944"/>
                  </a:cubicBezTo>
                  <a:cubicBezTo>
                    <a:pt x="1082" y="946"/>
                    <a:pt x="1082" y="947"/>
                    <a:pt x="1082" y="949"/>
                  </a:cubicBezTo>
                  <a:cubicBezTo>
                    <a:pt x="1082" y="950"/>
                    <a:pt x="1081" y="951"/>
                    <a:pt x="1081" y="951"/>
                  </a:cubicBezTo>
                  <a:cubicBezTo>
                    <a:pt x="1081" y="951"/>
                    <a:pt x="1080" y="951"/>
                    <a:pt x="1080" y="951"/>
                  </a:cubicBezTo>
                  <a:cubicBezTo>
                    <a:pt x="1080" y="951"/>
                    <a:pt x="1079" y="951"/>
                    <a:pt x="1079" y="950"/>
                  </a:cubicBezTo>
                  <a:cubicBezTo>
                    <a:pt x="1080" y="949"/>
                    <a:pt x="1080" y="947"/>
                    <a:pt x="1080" y="945"/>
                  </a:cubicBezTo>
                  <a:cubicBezTo>
                    <a:pt x="1080" y="944"/>
                    <a:pt x="1079" y="944"/>
                    <a:pt x="1078" y="945"/>
                  </a:cubicBezTo>
                  <a:cubicBezTo>
                    <a:pt x="1077" y="943"/>
                    <a:pt x="1078" y="941"/>
                    <a:pt x="1079" y="940"/>
                  </a:cubicBezTo>
                  <a:cubicBezTo>
                    <a:pt x="1080" y="939"/>
                    <a:pt x="1081" y="937"/>
                    <a:pt x="1082" y="936"/>
                  </a:cubicBezTo>
                  <a:cubicBezTo>
                    <a:pt x="1083" y="935"/>
                    <a:pt x="1083" y="935"/>
                    <a:pt x="1083" y="934"/>
                  </a:cubicBezTo>
                  <a:cubicBezTo>
                    <a:pt x="1083" y="934"/>
                    <a:pt x="1083" y="934"/>
                    <a:pt x="1083" y="933"/>
                  </a:cubicBezTo>
                  <a:cubicBezTo>
                    <a:pt x="1083" y="933"/>
                    <a:pt x="1082" y="933"/>
                    <a:pt x="1082" y="933"/>
                  </a:cubicBezTo>
                  <a:cubicBezTo>
                    <a:pt x="1081" y="934"/>
                    <a:pt x="1081" y="934"/>
                    <a:pt x="1080" y="935"/>
                  </a:cubicBezTo>
                  <a:cubicBezTo>
                    <a:pt x="1080" y="935"/>
                    <a:pt x="1079" y="936"/>
                    <a:pt x="1078" y="935"/>
                  </a:cubicBezTo>
                  <a:cubicBezTo>
                    <a:pt x="1078" y="935"/>
                    <a:pt x="1078" y="934"/>
                    <a:pt x="1078" y="933"/>
                  </a:cubicBezTo>
                  <a:cubicBezTo>
                    <a:pt x="1078" y="933"/>
                    <a:pt x="1078" y="932"/>
                    <a:pt x="1078" y="932"/>
                  </a:cubicBezTo>
                  <a:cubicBezTo>
                    <a:pt x="1079" y="929"/>
                    <a:pt x="1081" y="928"/>
                    <a:pt x="1083" y="930"/>
                  </a:cubicBezTo>
                  <a:cubicBezTo>
                    <a:pt x="1085" y="930"/>
                    <a:pt x="1086" y="931"/>
                    <a:pt x="1087" y="932"/>
                  </a:cubicBezTo>
                  <a:cubicBezTo>
                    <a:pt x="1089" y="933"/>
                    <a:pt x="1090" y="934"/>
                    <a:pt x="1092" y="934"/>
                  </a:cubicBezTo>
                  <a:cubicBezTo>
                    <a:pt x="1093" y="934"/>
                    <a:pt x="1093" y="934"/>
                    <a:pt x="1094" y="934"/>
                  </a:cubicBezTo>
                  <a:cubicBezTo>
                    <a:pt x="1094" y="934"/>
                    <a:pt x="1095" y="935"/>
                    <a:pt x="1095" y="935"/>
                  </a:cubicBezTo>
                  <a:cubicBezTo>
                    <a:pt x="1094" y="936"/>
                    <a:pt x="1094" y="937"/>
                    <a:pt x="1094" y="937"/>
                  </a:cubicBezTo>
                  <a:cubicBezTo>
                    <a:pt x="1093" y="938"/>
                    <a:pt x="1092" y="938"/>
                    <a:pt x="1092" y="938"/>
                  </a:cubicBezTo>
                  <a:close/>
                  <a:moveTo>
                    <a:pt x="1098" y="1063"/>
                  </a:moveTo>
                  <a:cubicBezTo>
                    <a:pt x="1098" y="1064"/>
                    <a:pt x="1097" y="1065"/>
                    <a:pt x="1096" y="1065"/>
                  </a:cubicBezTo>
                  <a:cubicBezTo>
                    <a:pt x="1096" y="1065"/>
                    <a:pt x="1095" y="1065"/>
                    <a:pt x="1095" y="1065"/>
                  </a:cubicBezTo>
                  <a:cubicBezTo>
                    <a:pt x="1094" y="1065"/>
                    <a:pt x="1094" y="1065"/>
                    <a:pt x="1093" y="1064"/>
                  </a:cubicBezTo>
                  <a:cubicBezTo>
                    <a:pt x="1093" y="1063"/>
                    <a:pt x="1094" y="1060"/>
                    <a:pt x="1096" y="1060"/>
                  </a:cubicBezTo>
                  <a:cubicBezTo>
                    <a:pt x="1096" y="1060"/>
                    <a:pt x="1097" y="1060"/>
                    <a:pt x="1097" y="1060"/>
                  </a:cubicBezTo>
                  <a:cubicBezTo>
                    <a:pt x="1098" y="1061"/>
                    <a:pt x="1098" y="1062"/>
                    <a:pt x="1098" y="1063"/>
                  </a:cubicBezTo>
                  <a:close/>
                  <a:moveTo>
                    <a:pt x="1176" y="1103"/>
                  </a:moveTo>
                  <a:cubicBezTo>
                    <a:pt x="1177" y="1103"/>
                    <a:pt x="1177" y="1103"/>
                    <a:pt x="1178" y="1103"/>
                  </a:cubicBezTo>
                  <a:cubicBezTo>
                    <a:pt x="1178" y="1103"/>
                    <a:pt x="1179" y="1104"/>
                    <a:pt x="1179" y="1105"/>
                  </a:cubicBezTo>
                  <a:cubicBezTo>
                    <a:pt x="1178" y="1106"/>
                    <a:pt x="1177" y="1107"/>
                    <a:pt x="1176" y="1107"/>
                  </a:cubicBezTo>
                  <a:cubicBezTo>
                    <a:pt x="1176" y="1107"/>
                    <a:pt x="1175" y="1107"/>
                    <a:pt x="1175" y="1107"/>
                  </a:cubicBezTo>
                  <a:cubicBezTo>
                    <a:pt x="1175" y="1105"/>
                    <a:pt x="1175" y="1104"/>
                    <a:pt x="1176" y="1103"/>
                  </a:cubicBezTo>
                  <a:close/>
                  <a:moveTo>
                    <a:pt x="1179" y="188"/>
                  </a:moveTo>
                  <a:cubicBezTo>
                    <a:pt x="1180" y="187"/>
                    <a:pt x="1181" y="187"/>
                    <a:pt x="1182" y="188"/>
                  </a:cubicBezTo>
                  <a:cubicBezTo>
                    <a:pt x="1184" y="189"/>
                    <a:pt x="1185" y="189"/>
                    <a:pt x="1186" y="186"/>
                  </a:cubicBezTo>
                  <a:cubicBezTo>
                    <a:pt x="1186" y="185"/>
                    <a:pt x="1186" y="185"/>
                    <a:pt x="1186" y="184"/>
                  </a:cubicBezTo>
                  <a:cubicBezTo>
                    <a:pt x="1187" y="184"/>
                    <a:pt x="1187" y="183"/>
                    <a:pt x="1188" y="183"/>
                  </a:cubicBezTo>
                  <a:cubicBezTo>
                    <a:pt x="1189" y="183"/>
                    <a:pt x="1189" y="184"/>
                    <a:pt x="1189" y="185"/>
                  </a:cubicBezTo>
                  <a:cubicBezTo>
                    <a:pt x="1189" y="185"/>
                    <a:pt x="1189" y="185"/>
                    <a:pt x="1189" y="186"/>
                  </a:cubicBezTo>
                  <a:cubicBezTo>
                    <a:pt x="1187" y="189"/>
                    <a:pt x="1187" y="189"/>
                    <a:pt x="1191" y="190"/>
                  </a:cubicBezTo>
                  <a:cubicBezTo>
                    <a:pt x="1192" y="189"/>
                    <a:pt x="1191" y="188"/>
                    <a:pt x="1191" y="187"/>
                  </a:cubicBezTo>
                  <a:cubicBezTo>
                    <a:pt x="1191" y="185"/>
                    <a:pt x="1192" y="184"/>
                    <a:pt x="1194" y="184"/>
                  </a:cubicBezTo>
                  <a:cubicBezTo>
                    <a:pt x="1195" y="184"/>
                    <a:pt x="1195" y="185"/>
                    <a:pt x="1196" y="185"/>
                  </a:cubicBezTo>
                  <a:cubicBezTo>
                    <a:pt x="1197" y="185"/>
                    <a:pt x="1197" y="186"/>
                    <a:pt x="1197" y="187"/>
                  </a:cubicBezTo>
                  <a:cubicBezTo>
                    <a:pt x="1197" y="188"/>
                    <a:pt x="1196" y="189"/>
                    <a:pt x="1196" y="190"/>
                  </a:cubicBezTo>
                  <a:cubicBezTo>
                    <a:pt x="1195" y="192"/>
                    <a:pt x="1194" y="193"/>
                    <a:pt x="1192" y="194"/>
                  </a:cubicBezTo>
                  <a:cubicBezTo>
                    <a:pt x="1192" y="194"/>
                    <a:pt x="1191" y="194"/>
                    <a:pt x="1191" y="194"/>
                  </a:cubicBezTo>
                  <a:cubicBezTo>
                    <a:pt x="1188" y="194"/>
                    <a:pt x="1188" y="195"/>
                    <a:pt x="1189" y="197"/>
                  </a:cubicBezTo>
                  <a:cubicBezTo>
                    <a:pt x="1189" y="198"/>
                    <a:pt x="1189" y="199"/>
                    <a:pt x="1189" y="200"/>
                  </a:cubicBezTo>
                  <a:cubicBezTo>
                    <a:pt x="1189" y="200"/>
                    <a:pt x="1188" y="201"/>
                    <a:pt x="1188" y="201"/>
                  </a:cubicBezTo>
                  <a:cubicBezTo>
                    <a:pt x="1187" y="201"/>
                    <a:pt x="1186" y="201"/>
                    <a:pt x="1186" y="200"/>
                  </a:cubicBezTo>
                  <a:cubicBezTo>
                    <a:pt x="1186" y="199"/>
                    <a:pt x="1186" y="199"/>
                    <a:pt x="1186" y="198"/>
                  </a:cubicBezTo>
                  <a:cubicBezTo>
                    <a:pt x="1186" y="198"/>
                    <a:pt x="1185" y="198"/>
                    <a:pt x="1185" y="197"/>
                  </a:cubicBezTo>
                  <a:cubicBezTo>
                    <a:pt x="1185" y="197"/>
                    <a:pt x="1184" y="197"/>
                    <a:pt x="1184" y="198"/>
                  </a:cubicBezTo>
                  <a:cubicBezTo>
                    <a:pt x="1183" y="198"/>
                    <a:pt x="1182" y="199"/>
                    <a:pt x="1181" y="199"/>
                  </a:cubicBezTo>
                  <a:cubicBezTo>
                    <a:pt x="1180" y="198"/>
                    <a:pt x="1180" y="197"/>
                    <a:pt x="1180" y="196"/>
                  </a:cubicBezTo>
                  <a:cubicBezTo>
                    <a:pt x="1181" y="195"/>
                    <a:pt x="1180" y="194"/>
                    <a:pt x="1179" y="193"/>
                  </a:cubicBezTo>
                  <a:cubicBezTo>
                    <a:pt x="1178" y="193"/>
                    <a:pt x="1178" y="192"/>
                    <a:pt x="1177" y="191"/>
                  </a:cubicBezTo>
                  <a:cubicBezTo>
                    <a:pt x="1176" y="190"/>
                    <a:pt x="1177" y="188"/>
                    <a:pt x="1179" y="188"/>
                  </a:cubicBezTo>
                  <a:close/>
                  <a:moveTo>
                    <a:pt x="1175" y="1009"/>
                  </a:moveTo>
                  <a:cubicBezTo>
                    <a:pt x="1175" y="1009"/>
                    <a:pt x="1175" y="1009"/>
                    <a:pt x="1175" y="1009"/>
                  </a:cubicBezTo>
                  <a:cubicBezTo>
                    <a:pt x="1175" y="1010"/>
                    <a:pt x="1174" y="1010"/>
                    <a:pt x="1174" y="1010"/>
                  </a:cubicBezTo>
                  <a:cubicBezTo>
                    <a:pt x="1174" y="1010"/>
                    <a:pt x="1174" y="1010"/>
                    <a:pt x="1173" y="1010"/>
                  </a:cubicBezTo>
                  <a:cubicBezTo>
                    <a:pt x="1172" y="1009"/>
                    <a:pt x="1170" y="1005"/>
                    <a:pt x="1171" y="1004"/>
                  </a:cubicBezTo>
                  <a:cubicBezTo>
                    <a:pt x="1171" y="1003"/>
                    <a:pt x="1172" y="1003"/>
                    <a:pt x="1172" y="1003"/>
                  </a:cubicBezTo>
                  <a:cubicBezTo>
                    <a:pt x="1174" y="1005"/>
                    <a:pt x="1175" y="1006"/>
                    <a:pt x="1175" y="1009"/>
                  </a:cubicBezTo>
                  <a:close/>
                  <a:moveTo>
                    <a:pt x="1157" y="1034"/>
                  </a:moveTo>
                  <a:cubicBezTo>
                    <a:pt x="1159" y="1033"/>
                    <a:pt x="1161" y="1032"/>
                    <a:pt x="1163" y="1033"/>
                  </a:cubicBezTo>
                  <a:cubicBezTo>
                    <a:pt x="1166" y="1034"/>
                    <a:pt x="1166" y="1034"/>
                    <a:pt x="1167" y="1032"/>
                  </a:cubicBezTo>
                  <a:cubicBezTo>
                    <a:pt x="1168" y="1031"/>
                    <a:pt x="1168" y="1030"/>
                    <a:pt x="1168" y="1029"/>
                  </a:cubicBezTo>
                  <a:cubicBezTo>
                    <a:pt x="1169" y="1028"/>
                    <a:pt x="1170" y="1027"/>
                    <a:pt x="1172" y="1027"/>
                  </a:cubicBezTo>
                  <a:cubicBezTo>
                    <a:pt x="1173" y="1027"/>
                    <a:pt x="1174" y="1029"/>
                    <a:pt x="1174" y="1030"/>
                  </a:cubicBezTo>
                  <a:cubicBezTo>
                    <a:pt x="1173" y="1031"/>
                    <a:pt x="1173" y="1031"/>
                    <a:pt x="1172" y="1032"/>
                  </a:cubicBezTo>
                  <a:cubicBezTo>
                    <a:pt x="1171" y="1034"/>
                    <a:pt x="1169" y="1036"/>
                    <a:pt x="1167" y="1037"/>
                  </a:cubicBezTo>
                  <a:cubicBezTo>
                    <a:pt x="1166" y="1038"/>
                    <a:pt x="1165" y="1039"/>
                    <a:pt x="1162" y="1039"/>
                  </a:cubicBezTo>
                  <a:cubicBezTo>
                    <a:pt x="1161" y="1039"/>
                    <a:pt x="1159" y="1038"/>
                    <a:pt x="1157" y="1037"/>
                  </a:cubicBezTo>
                  <a:cubicBezTo>
                    <a:pt x="1155" y="1036"/>
                    <a:pt x="1156" y="1034"/>
                    <a:pt x="1157" y="1034"/>
                  </a:cubicBezTo>
                  <a:close/>
                  <a:moveTo>
                    <a:pt x="1157" y="1030"/>
                  </a:moveTo>
                  <a:cubicBezTo>
                    <a:pt x="1157" y="1028"/>
                    <a:pt x="1159" y="1026"/>
                    <a:pt x="1160" y="1025"/>
                  </a:cubicBezTo>
                  <a:cubicBezTo>
                    <a:pt x="1160" y="1025"/>
                    <a:pt x="1160" y="1025"/>
                    <a:pt x="1161" y="1025"/>
                  </a:cubicBezTo>
                  <a:cubicBezTo>
                    <a:pt x="1161" y="1025"/>
                    <a:pt x="1161" y="1025"/>
                    <a:pt x="1161" y="1026"/>
                  </a:cubicBezTo>
                  <a:cubicBezTo>
                    <a:pt x="1162" y="1028"/>
                    <a:pt x="1160" y="1030"/>
                    <a:pt x="1158" y="1030"/>
                  </a:cubicBezTo>
                  <a:cubicBezTo>
                    <a:pt x="1157" y="1031"/>
                    <a:pt x="1157" y="1030"/>
                    <a:pt x="1157" y="1030"/>
                  </a:cubicBezTo>
                  <a:close/>
                  <a:moveTo>
                    <a:pt x="1170" y="172"/>
                  </a:moveTo>
                  <a:cubicBezTo>
                    <a:pt x="1170" y="172"/>
                    <a:pt x="1171" y="171"/>
                    <a:pt x="1172" y="172"/>
                  </a:cubicBezTo>
                  <a:cubicBezTo>
                    <a:pt x="1173" y="173"/>
                    <a:pt x="1173" y="173"/>
                    <a:pt x="1172" y="174"/>
                  </a:cubicBezTo>
                  <a:cubicBezTo>
                    <a:pt x="1172" y="176"/>
                    <a:pt x="1170" y="177"/>
                    <a:pt x="1168" y="178"/>
                  </a:cubicBezTo>
                  <a:cubicBezTo>
                    <a:pt x="1168" y="178"/>
                    <a:pt x="1168" y="178"/>
                    <a:pt x="1168" y="178"/>
                  </a:cubicBezTo>
                  <a:cubicBezTo>
                    <a:pt x="1167" y="178"/>
                    <a:pt x="1167" y="177"/>
                    <a:pt x="1167" y="177"/>
                  </a:cubicBezTo>
                  <a:cubicBezTo>
                    <a:pt x="1168" y="176"/>
                    <a:pt x="1169" y="174"/>
                    <a:pt x="1170" y="172"/>
                  </a:cubicBezTo>
                  <a:close/>
                  <a:moveTo>
                    <a:pt x="1166" y="201"/>
                  </a:moveTo>
                  <a:cubicBezTo>
                    <a:pt x="1166" y="200"/>
                    <a:pt x="1167" y="199"/>
                    <a:pt x="1168" y="199"/>
                  </a:cubicBezTo>
                  <a:cubicBezTo>
                    <a:pt x="1171" y="199"/>
                    <a:pt x="1173" y="202"/>
                    <a:pt x="1174" y="204"/>
                  </a:cubicBezTo>
                  <a:cubicBezTo>
                    <a:pt x="1174" y="205"/>
                    <a:pt x="1173" y="205"/>
                    <a:pt x="1173" y="205"/>
                  </a:cubicBezTo>
                  <a:cubicBezTo>
                    <a:pt x="1173" y="205"/>
                    <a:pt x="1173" y="205"/>
                    <a:pt x="1172" y="205"/>
                  </a:cubicBezTo>
                  <a:cubicBezTo>
                    <a:pt x="1171" y="204"/>
                    <a:pt x="1170" y="204"/>
                    <a:pt x="1169" y="203"/>
                  </a:cubicBezTo>
                  <a:cubicBezTo>
                    <a:pt x="1169" y="203"/>
                    <a:pt x="1169" y="203"/>
                    <a:pt x="1168" y="203"/>
                  </a:cubicBezTo>
                  <a:cubicBezTo>
                    <a:pt x="1168" y="203"/>
                    <a:pt x="1168" y="203"/>
                    <a:pt x="1168" y="204"/>
                  </a:cubicBezTo>
                  <a:cubicBezTo>
                    <a:pt x="1168" y="205"/>
                    <a:pt x="1169" y="206"/>
                    <a:pt x="1169" y="207"/>
                  </a:cubicBezTo>
                  <a:cubicBezTo>
                    <a:pt x="1169" y="208"/>
                    <a:pt x="1169" y="208"/>
                    <a:pt x="1169" y="209"/>
                  </a:cubicBezTo>
                  <a:cubicBezTo>
                    <a:pt x="1168" y="210"/>
                    <a:pt x="1168" y="210"/>
                    <a:pt x="1167" y="210"/>
                  </a:cubicBezTo>
                  <a:cubicBezTo>
                    <a:pt x="1167" y="210"/>
                    <a:pt x="1166" y="210"/>
                    <a:pt x="1166" y="209"/>
                  </a:cubicBezTo>
                  <a:cubicBezTo>
                    <a:pt x="1165" y="207"/>
                    <a:pt x="1165" y="204"/>
                    <a:pt x="1166" y="201"/>
                  </a:cubicBezTo>
                  <a:close/>
                  <a:moveTo>
                    <a:pt x="1138" y="220"/>
                  </a:moveTo>
                  <a:cubicBezTo>
                    <a:pt x="1139" y="220"/>
                    <a:pt x="1140" y="219"/>
                    <a:pt x="1141" y="218"/>
                  </a:cubicBezTo>
                  <a:cubicBezTo>
                    <a:pt x="1141" y="216"/>
                    <a:pt x="1143" y="216"/>
                    <a:pt x="1144" y="216"/>
                  </a:cubicBezTo>
                  <a:cubicBezTo>
                    <a:pt x="1145" y="216"/>
                    <a:pt x="1145" y="216"/>
                    <a:pt x="1145" y="214"/>
                  </a:cubicBezTo>
                  <a:cubicBezTo>
                    <a:pt x="1145" y="214"/>
                    <a:pt x="1145" y="214"/>
                    <a:pt x="1145" y="214"/>
                  </a:cubicBezTo>
                  <a:cubicBezTo>
                    <a:pt x="1145" y="211"/>
                    <a:pt x="1146" y="211"/>
                    <a:pt x="1149" y="210"/>
                  </a:cubicBezTo>
                  <a:cubicBezTo>
                    <a:pt x="1150" y="210"/>
                    <a:pt x="1152" y="210"/>
                    <a:pt x="1153" y="209"/>
                  </a:cubicBezTo>
                  <a:cubicBezTo>
                    <a:pt x="1153" y="209"/>
                    <a:pt x="1153" y="209"/>
                    <a:pt x="1153" y="209"/>
                  </a:cubicBezTo>
                  <a:cubicBezTo>
                    <a:pt x="1153" y="207"/>
                    <a:pt x="1152" y="206"/>
                    <a:pt x="1152" y="204"/>
                  </a:cubicBezTo>
                  <a:cubicBezTo>
                    <a:pt x="1152" y="203"/>
                    <a:pt x="1152" y="202"/>
                    <a:pt x="1153" y="201"/>
                  </a:cubicBezTo>
                  <a:cubicBezTo>
                    <a:pt x="1154" y="200"/>
                    <a:pt x="1155" y="201"/>
                    <a:pt x="1156" y="202"/>
                  </a:cubicBezTo>
                  <a:cubicBezTo>
                    <a:pt x="1156" y="203"/>
                    <a:pt x="1156" y="203"/>
                    <a:pt x="1156" y="204"/>
                  </a:cubicBezTo>
                  <a:cubicBezTo>
                    <a:pt x="1158" y="204"/>
                    <a:pt x="1159" y="206"/>
                    <a:pt x="1159" y="207"/>
                  </a:cubicBezTo>
                  <a:cubicBezTo>
                    <a:pt x="1159" y="208"/>
                    <a:pt x="1160" y="208"/>
                    <a:pt x="1160" y="208"/>
                  </a:cubicBezTo>
                  <a:cubicBezTo>
                    <a:pt x="1160" y="208"/>
                    <a:pt x="1160" y="207"/>
                    <a:pt x="1160" y="207"/>
                  </a:cubicBezTo>
                  <a:cubicBezTo>
                    <a:pt x="1160" y="206"/>
                    <a:pt x="1160" y="205"/>
                    <a:pt x="1161" y="205"/>
                  </a:cubicBezTo>
                  <a:cubicBezTo>
                    <a:pt x="1162" y="204"/>
                    <a:pt x="1163" y="205"/>
                    <a:pt x="1163" y="206"/>
                  </a:cubicBezTo>
                  <a:cubicBezTo>
                    <a:pt x="1164" y="207"/>
                    <a:pt x="1164" y="208"/>
                    <a:pt x="1163" y="209"/>
                  </a:cubicBezTo>
                  <a:cubicBezTo>
                    <a:pt x="1162" y="211"/>
                    <a:pt x="1161" y="212"/>
                    <a:pt x="1161" y="214"/>
                  </a:cubicBezTo>
                  <a:cubicBezTo>
                    <a:pt x="1160" y="215"/>
                    <a:pt x="1160" y="217"/>
                    <a:pt x="1161" y="219"/>
                  </a:cubicBezTo>
                  <a:cubicBezTo>
                    <a:pt x="1162" y="219"/>
                    <a:pt x="1162" y="217"/>
                    <a:pt x="1163" y="217"/>
                  </a:cubicBezTo>
                  <a:cubicBezTo>
                    <a:pt x="1165" y="215"/>
                    <a:pt x="1166" y="215"/>
                    <a:pt x="1167" y="217"/>
                  </a:cubicBezTo>
                  <a:cubicBezTo>
                    <a:pt x="1167" y="217"/>
                    <a:pt x="1167" y="217"/>
                    <a:pt x="1167" y="218"/>
                  </a:cubicBezTo>
                  <a:cubicBezTo>
                    <a:pt x="1170" y="221"/>
                    <a:pt x="1170" y="221"/>
                    <a:pt x="1166" y="223"/>
                  </a:cubicBezTo>
                  <a:cubicBezTo>
                    <a:pt x="1165" y="224"/>
                    <a:pt x="1163" y="224"/>
                    <a:pt x="1164" y="227"/>
                  </a:cubicBezTo>
                  <a:cubicBezTo>
                    <a:pt x="1164" y="228"/>
                    <a:pt x="1164" y="228"/>
                    <a:pt x="1163" y="229"/>
                  </a:cubicBezTo>
                  <a:cubicBezTo>
                    <a:pt x="1162" y="230"/>
                    <a:pt x="1162" y="230"/>
                    <a:pt x="1161" y="230"/>
                  </a:cubicBezTo>
                  <a:cubicBezTo>
                    <a:pt x="1160" y="229"/>
                    <a:pt x="1160" y="229"/>
                    <a:pt x="1159" y="229"/>
                  </a:cubicBezTo>
                  <a:cubicBezTo>
                    <a:pt x="1158" y="228"/>
                    <a:pt x="1157" y="229"/>
                    <a:pt x="1157" y="230"/>
                  </a:cubicBezTo>
                  <a:cubicBezTo>
                    <a:pt x="1157" y="232"/>
                    <a:pt x="1157" y="233"/>
                    <a:pt x="1157" y="235"/>
                  </a:cubicBezTo>
                  <a:cubicBezTo>
                    <a:pt x="1157" y="235"/>
                    <a:pt x="1156" y="236"/>
                    <a:pt x="1156" y="236"/>
                  </a:cubicBezTo>
                  <a:cubicBezTo>
                    <a:pt x="1156" y="237"/>
                    <a:pt x="1155" y="237"/>
                    <a:pt x="1155" y="236"/>
                  </a:cubicBezTo>
                  <a:cubicBezTo>
                    <a:pt x="1154" y="236"/>
                    <a:pt x="1154" y="235"/>
                    <a:pt x="1154" y="234"/>
                  </a:cubicBezTo>
                  <a:cubicBezTo>
                    <a:pt x="1153" y="234"/>
                    <a:pt x="1153" y="233"/>
                    <a:pt x="1152" y="233"/>
                  </a:cubicBezTo>
                  <a:cubicBezTo>
                    <a:pt x="1152" y="233"/>
                    <a:pt x="1152" y="234"/>
                    <a:pt x="1152" y="234"/>
                  </a:cubicBezTo>
                  <a:cubicBezTo>
                    <a:pt x="1151" y="234"/>
                    <a:pt x="1151" y="235"/>
                    <a:pt x="1151" y="235"/>
                  </a:cubicBezTo>
                  <a:cubicBezTo>
                    <a:pt x="1151" y="236"/>
                    <a:pt x="1151" y="237"/>
                    <a:pt x="1149" y="237"/>
                  </a:cubicBezTo>
                  <a:cubicBezTo>
                    <a:pt x="1148" y="237"/>
                    <a:pt x="1148" y="236"/>
                    <a:pt x="1148" y="235"/>
                  </a:cubicBezTo>
                  <a:cubicBezTo>
                    <a:pt x="1148" y="234"/>
                    <a:pt x="1148" y="233"/>
                    <a:pt x="1147" y="233"/>
                  </a:cubicBezTo>
                  <a:cubicBezTo>
                    <a:pt x="1146" y="232"/>
                    <a:pt x="1145" y="231"/>
                    <a:pt x="1144" y="231"/>
                  </a:cubicBezTo>
                  <a:cubicBezTo>
                    <a:pt x="1143" y="230"/>
                    <a:pt x="1143" y="229"/>
                    <a:pt x="1143" y="229"/>
                  </a:cubicBezTo>
                  <a:cubicBezTo>
                    <a:pt x="1143" y="228"/>
                    <a:pt x="1144" y="228"/>
                    <a:pt x="1145" y="228"/>
                  </a:cubicBezTo>
                  <a:cubicBezTo>
                    <a:pt x="1145" y="228"/>
                    <a:pt x="1146" y="228"/>
                    <a:pt x="1146" y="228"/>
                  </a:cubicBezTo>
                  <a:cubicBezTo>
                    <a:pt x="1147" y="228"/>
                    <a:pt x="1147" y="229"/>
                    <a:pt x="1148" y="229"/>
                  </a:cubicBezTo>
                  <a:cubicBezTo>
                    <a:pt x="1149" y="228"/>
                    <a:pt x="1148" y="227"/>
                    <a:pt x="1147" y="226"/>
                  </a:cubicBezTo>
                  <a:cubicBezTo>
                    <a:pt x="1146" y="225"/>
                    <a:pt x="1145" y="224"/>
                    <a:pt x="1144" y="224"/>
                  </a:cubicBezTo>
                  <a:cubicBezTo>
                    <a:pt x="1141" y="224"/>
                    <a:pt x="1140" y="224"/>
                    <a:pt x="1140" y="227"/>
                  </a:cubicBezTo>
                  <a:cubicBezTo>
                    <a:pt x="1140" y="228"/>
                    <a:pt x="1140" y="228"/>
                    <a:pt x="1139" y="229"/>
                  </a:cubicBezTo>
                  <a:cubicBezTo>
                    <a:pt x="1139" y="230"/>
                    <a:pt x="1139" y="230"/>
                    <a:pt x="1138" y="230"/>
                  </a:cubicBezTo>
                  <a:cubicBezTo>
                    <a:pt x="1137" y="230"/>
                    <a:pt x="1137" y="230"/>
                    <a:pt x="1137" y="229"/>
                  </a:cubicBezTo>
                  <a:cubicBezTo>
                    <a:pt x="1136" y="227"/>
                    <a:pt x="1136" y="225"/>
                    <a:pt x="1136" y="223"/>
                  </a:cubicBezTo>
                  <a:cubicBezTo>
                    <a:pt x="1136" y="222"/>
                    <a:pt x="1136" y="221"/>
                    <a:pt x="1138" y="220"/>
                  </a:cubicBezTo>
                  <a:close/>
                  <a:moveTo>
                    <a:pt x="1166" y="361"/>
                  </a:moveTo>
                  <a:cubicBezTo>
                    <a:pt x="1166" y="362"/>
                    <a:pt x="1166" y="363"/>
                    <a:pt x="1164" y="364"/>
                  </a:cubicBezTo>
                  <a:cubicBezTo>
                    <a:pt x="1164" y="365"/>
                    <a:pt x="1163" y="365"/>
                    <a:pt x="1163" y="365"/>
                  </a:cubicBezTo>
                  <a:cubicBezTo>
                    <a:pt x="1163" y="364"/>
                    <a:pt x="1163" y="364"/>
                    <a:pt x="1163" y="364"/>
                  </a:cubicBezTo>
                  <a:cubicBezTo>
                    <a:pt x="1163" y="362"/>
                    <a:pt x="1163" y="361"/>
                    <a:pt x="1164" y="360"/>
                  </a:cubicBezTo>
                  <a:cubicBezTo>
                    <a:pt x="1164" y="360"/>
                    <a:pt x="1165" y="359"/>
                    <a:pt x="1165" y="359"/>
                  </a:cubicBezTo>
                  <a:cubicBezTo>
                    <a:pt x="1166" y="359"/>
                    <a:pt x="1166" y="360"/>
                    <a:pt x="1166" y="361"/>
                  </a:cubicBezTo>
                  <a:close/>
                  <a:moveTo>
                    <a:pt x="1152" y="1023"/>
                  </a:moveTo>
                  <a:cubicBezTo>
                    <a:pt x="1152" y="1025"/>
                    <a:pt x="1151" y="1026"/>
                    <a:pt x="1150" y="1027"/>
                  </a:cubicBezTo>
                  <a:cubicBezTo>
                    <a:pt x="1149" y="1027"/>
                    <a:pt x="1149" y="1028"/>
                    <a:pt x="1148" y="1027"/>
                  </a:cubicBezTo>
                  <a:cubicBezTo>
                    <a:pt x="1147" y="1027"/>
                    <a:pt x="1147" y="1026"/>
                    <a:pt x="1147" y="1025"/>
                  </a:cubicBezTo>
                  <a:cubicBezTo>
                    <a:pt x="1148" y="1024"/>
                    <a:pt x="1148" y="1023"/>
                    <a:pt x="1149" y="1022"/>
                  </a:cubicBezTo>
                  <a:cubicBezTo>
                    <a:pt x="1149" y="1021"/>
                    <a:pt x="1150" y="1021"/>
                    <a:pt x="1151" y="1021"/>
                  </a:cubicBezTo>
                  <a:cubicBezTo>
                    <a:pt x="1151" y="1021"/>
                    <a:pt x="1152" y="1022"/>
                    <a:pt x="1152" y="1023"/>
                  </a:cubicBezTo>
                  <a:close/>
                  <a:moveTo>
                    <a:pt x="1151" y="528"/>
                  </a:moveTo>
                  <a:cubicBezTo>
                    <a:pt x="1149" y="528"/>
                    <a:pt x="1148" y="527"/>
                    <a:pt x="1147" y="526"/>
                  </a:cubicBezTo>
                  <a:cubicBezTo>
                    <a:pt x="1147" y="525"/>
                    <a:pt x="1147" y="525"/>
                    <a:pt x="1147" y="524"/>
                  </a:cubicBezTo>
                  <a:cubicBezTo>
                    <a:pt x="1147" y="524"/>
                    <a:pt x="1147" y="523"/>
                    <a:pt x="1147" y="522"/>
                  </a:cubicBezTo>
                  <a:cubicBezTo>
                    <a:pt x="1148" y="522"/>
                    <a:pt x="1148" y="521"/>
                    <a:pt x="1149" y="521"/>
                  </a:cubicBezTo>
                  <a:cubicBezTo>
                    <a:pt x="1150" y="521"/>
                    <a:pt x="1151" y="522"/>
                    <a:pt x="1151" y="523"/>
                  </a:cubicBezTo>
                  <a:cubicBezTo>
                    <a:pt x="1151" y="524"/>
                    <a:pt x="1151" y="526"/>
                    <a:pt x="1151" y="528"/>
                  </a:cubicBezTo>
                  <a:cubicBezTo>
                    <a:pt x="1151" y="528"/>
                    <a:pt x="1151" y="529"/>
                    <a:pt x="1151" y="528"/>
                  </a:cubicBezTo>
                  <a:close/>
                  <a:moveTo>
                    <a:pt x="1130" y="310"/>
                  </a:moveTo>
                  <a:cubicBezTo>
                    <a:pt x="1131" y="309"/>
                    <a:pt x="1132" y="309"/>
                    <a:pt x="1132" y="310"/>
                  </a:cubicBezTo>
                  <a:cubicBezTo>
                    <a:pt x="1133" y="310"/>
                    <a:pt x="1133" y="311"/>
                    <a:pt x="1134" y="311"/>
                  </a:cubicBezTo>
                  <a:cubicBezTo>
                    <a:pt x="1135" y="313"/>
                    <a:pt x="1135" y="313"/>
                    <a:pt x="1137" y="312"/>
                  </a:cubicBezTo>
                  <a:cubicBezTo>
                    <a:pt x="1138" y="312"/>
                    <a:pt x="1138" y="312"/>
                    <a:pt x="1138" y="311"/>
                  </a:cubicBezTo>
                  <a:cubicBezTo>
                    <a:pt x="1139" y="311"/>
                    <a:pt x="1140" y="311"/>
                    <a:pt x="1140" y="312"/>
                  </a:cubicBezTo>
                  <a:cubicBezTo>
                    <a:pt x="1140" y="312"/>
                    <a:pt x="1140" y="313"/>
                    <a:pt x="1140" y="313"/>
                  </a:cubicBezTo>
                  <a:cubicBezTo>
                    <a:pt x="1139" y="314"/>
                    <a:pt x="1138" y="314"/>
                    <a:pt x="1138" y="315"/>
                  </a:cubicBezTo>
                  <a:cubicBezTo>
                    <a:pt x="1136" y="316"/>
                    <a:pt x="1135" y="317"/>
                    <a:pt x="1134" y="317"/>
                  </a:cubicBezTo>
                  <a:cubicBezTo>
                    <a:pt x="1133" y="318"/>
                    <a:pt x="1132" y="318"/>
                    <a:pt x="1131" y="317"/>
                  </a:cubicBezTo>
                  <a:cubicBezTo>
                    <a:pt x="1131" y="315"/>
                    <a:pt x="1131" y="314"/>
                    <a:pt x="1130" y="313"/>
                  </a:cubicBezTo>
                  <a:cubicBezTo>
                    <a:pt x="1129" y="312"/>
                    <a:pt x="1129" y="311"/>
                    <a:pt x="1130" y="310"/>
                  </a:cubicBezTo>
                  <a:close/>
                  <a:moveTo>
                    <a:pt x="1140" y="533"/>
                  </a:moveTo>
                  <a:cubicBezTo>
                    <a:pt x="1140" y="534"/>
                    <a:pt x="1139" y="536"/>
                    <a:pt x="1138" y="536"/>
                  </a:cubicBezTo>
                  <a:cubicBezTo>
                    <a:pt x="1138" y="537"/>
                    <a:pt x="1137" y="537"/>
                    <a:pt x="1136" y="536"/>
                  </a:cubicBezTo>
                  <a:cubicBezTo>
                    <a:pt x="1136" y="536"/>
                    <a:pt x="1136" y="535"/>
                    <a:pt x="1136" y="535"/>
                  </a:cubicBezTo>
                  <a:cubicBezTo>
                    <a:pt x="1137" y="534"/>
                    <a:pt x="1137" y="533"/>
                    <a:pt x="1138" y="532"/>
                  </a:cubicBezTo>
                  <a:cubicBezTo>
                    <a:pt x="1138" y="532"/>
                    <a:pt x="1139" y="531"/>
                    <a:pt x="1139" y="532"/>
                  </a:cubicBezTo>
                  <a:cubicBezTo>
                    <a:pt x="1140" y="532"/>
                    <a:pt x="1140" y="532"/>
                    <a:pt x="1140" y="533"/>
                  </a:cubicBezTo>
                  <a:close/>
                  <a:moveTo>
                    <a:pt x="1129" y="533"/>
                  </a:moveTo>
                  <a:cubicBezTo>
                    <a:pt x="1129" y="533"/>
                    <a:pt x="1130" y="533"/>
                    <a:pt x="1130" y="533"/>
                  </a:cubicBezTo>
                  <a:cubicBezTo>
                    <a:pt x="1131" y="532"/>
                    <a:pt x="1134" y="535"/>
                    <a:pt x="1134" y="536"/>
                  </a:cubicBezTo>
                  <a:cubicBezTo>
                    <a:pt x="1134" y="537"/>
                    <a:pt x="1134" y="537"/>
                    <a:pt x="1133" y="537"/>
                  </a:cubicBezTo>
                  <a:cubicBezTo>
                    <a:pt x="1132" y="538"/>
                    <a:pt x="1131" y="538"/>
                    <a:pt x="1130" y="538"/>
                  </a:cubicBezTo>
                  <a:cubicBezTo>
                    <a:pt x="1129" y="538"/>
                    <a:pt x="1128" y="537"/>
                    <a:pt x="1128" y="536"/>
                  </a:cubicBezTo>
                  <a:cubicBezTo>
                    <a:pt x="1128" y="534"/>
                    <a:pt x="1128" y="534"/>
                    <a:pt x="1129" y="533"/>
                  </a:cubicBezTo>
                  <a:close/>
                  <a:moveTo>
                    <a:pt x="1128" y="498"/>
                  </a:moveTo>
                  <a:cubicBezTo>
                    <a:pt x="1127" y="498"/>
                    <a:pt x="1126" y="498"/>
                    <a:pt x="1126" y="497"/>
                  </a:cubicBezTo>
                  <a:cubicBezTo>
                    <a:pt x="1125" y="497"/>
                    <a:pt x="1126" y="496"/>
                    <a:pt x="1126" y="496"/>
                  </a:cubicBezTo>
                  <a:cubicBezTo>
                    <a:pt x="1126" y="495"/>
                    <a:pt x="1127" y="495"/>
                    <a:pt x="1127" y="494"/>
                  </a:cubicBezTo>
                  <a:cubicBezTo>
                    <a:pt x="1128" y="493"/>
                    <a:pt x="1129" y="491"/>
                    <a:pt x="1129" y="489"/>
                  </a:cubicBezTo>
                  <a:cubicBezTo>
                    <a:pt x="1129" y="489"/>
                    <a:pt x="1129" y="489"/>
                    <a:pt x="1129" y="489"/>
                  </a:cubicBezTo>
                  <a:cubicBezTo>
                    <a:pt x="1129" y="488"/>
                    <a:pt x="1130" y="487"/>
                    <a:pt x="1131" y="487"/>
                  </a:cubicBezTo>
                  <a:cubicBezTo>
                    <a:pt x="1131" y="487"/>
                    <a:pt x="1132" y="488"/>
                    <a:pt x="1132" y="489"/>
                  </a:cubicBezTo>
                  <a:cubicBezTo>
                    <a:pt x="1132" y="490"/>
                    <a:pt x="1132" y="490"/>
                    <a:pt x="1132" y="491"/>
                  </a:cubicBezTo>
                  <a:cubicBezTo>
                    <a:pt x="1131" y="493"/>
                    <a:pt x="1130" y="494"/>
                    <a:pt x="1130" y="496"/>
                  </a:cubicBezTo>
                  <a:cubicBezTo>
                    <a:pt x="1129" y="497"/>
                    <a:pt x="1129" y="498"/>
                    <a:pt x="1128" y="498"/>
                  </a:cubicBezTo>
                  <a:close/>
                  <a:moveTo>
                    <a:pt x="1121" y="222"/>
                  </a:moveTo>
                  <a:cubicBezTo>
                    <a:pt x="1122" y="222"/>
                    <a:pt x="1124" y="223"/>
                    <a:pt x="1124" y="224"/>
                  </a:cubicBezTo>
                  <a:cubicBezTo>
                    <a:pt x="1125" y="224"/>
                    <a:pt x="1125" y="225"/>
                    <a:pt x="1125" y="226"/>
                  </a:cubicBezTo>
                  <a:cubicBezTo>
                    <a:pt x="1125" y="227"/>
                    <a:pt x="1125" y="228"/>
                    <a:pt x="1124" y="228"/>
                  </a:cubicBezTo>
                  <a:cubicBezTo>
                    <a:pt x="1123" y="228"/>
                    <a:pt x="1122" y="228"/>
                    <a:pt x="1121" y="228"/>
                  </a:cubicBezTo>
                  <a:cubicBezTo>
                    <a:pt x="1120" y="227"/>
                    <a:pt x="1120" y="226"/>
                    <a:pt x="1120" y="225"/>
                  </a:cubicBezTo>
                  <a:cubicBezTo>
                    <a:pt x="1120" y="224"/>
                    <a:pt x="1120" y="223"/>
                    <a:pt x="1121" y="222"/>
                  </a:cubicBezTo>
                  <a:close/>
                  <a:moveTo>
                    <a:pt x="1118" y="310"/>
                  </a:moveTo>
                  <a:cubicBezTo>
                    <a:pt x="1118" y="309"/>
                    <a:pt x="1120" y="309"/>
                    <a:pt x="1120" y="310"/>
                  </a:cubicBezTo>
                  <a:cubicBezTo>
                    <a:pt x="1121" y="310"/>
                    <a:pt x="1121" y="311"/>
                    <a:pt x="1121" y="312"/>
                  </a:cubicBezTo>
                  <a:cubicBezTo>
                    <a:pt x="1122" y="314"/>
                    <a:pt x="1124" y="315"/>
                    <a:pt x="1126" y="315"/>
                  </a:cubicBezTo>
                  <a:cubicBezTo>
                    <a:pt x="1128" y="315"/>
                    <a:pt x="1130" y="316"/>
                    <a:pt x="1131" y="317"/>
                  </a:cubicBezTo>
                  <a:cubicBezTo>
                    <a:pt x="1131" y="318"/>
                    <a:pt x="1131" y="318"/>
                    <a:pt x="1130" y="319"/>
                  </a:cubicBezTo>
                  <a:cubicBezTo>
                    <a:pt x="1129" y="320"/>
                    <a:pt x="1128" y="320"/>
                    <a:pt x="1127" y="319"/>
                  </a:cubicBezTo>
                  <a:cubicBezTo>
                    <a:pt x="1125" y="319"/>
                    <a:pt x="1123" y="318"/>
                    <a:pt x="1121" y="317"/>
                  </a:cubicBezTo>
                  <a:cubicBezTo>
                    <a:pt x="1119" y="316"/>
                    <a:pt x="1118" y="314"/>
                    <a:pt x="1118" y="312"/>
                  </a:cubicBezTo>
                  <a:cubicBezTo>
                    <a:pt x="1117" y="311"/>
                    <a:pt x="1117" y="311"/>
                    <a:pt x="1118" y="310"/>
                  </a:cubicBezTo>
                  <a:close/>
                  <a:moveTo>
                    <a:pt x="1112" y="456"/>
                  </a:moveTo>
                  <a:cubicBezTo>
                    <a:pt x="1113" y="456"/>
                    <a:pt x="1113" y="457"/>
                    <a:pt x="1113" y="457"/>
                  </a:cubicBezTo>
                  <a:cubicBezTo>
                    <a:pt x="1114" y="458"/>
                    <a:pt x="1113" y="459"/>
                    <a:pt x="1112" y="459"/>
                  </a:cubicBezTo>
                  <a:cubicBezTo>
                    <a:pt x="1111" y="459"/>
                    <a:pt x="1110" y="458"/>
                    <a:pt x="1110" y="458"/>
                  </a:cubicBezTo>
                  <a:cubicBezTo>
                    <a:pt x="1110" y="457"/>
                    <a:pt x="1111" y="456"/>
                    <a:pt x="1112" y="456"/>
                  </a:cubicBezTo>
                  <a:close/>
                  <a:moveTo>
                    <a:pt x="1109" y="503"/>
                  </a:moveTo>
                  <a:cubicBezTo>
                    <a:pt x="1110" y="503"/>
                    <a:pt x="1111" y="504"/>
                    <a:pt x="1111" y="504"/>
                  </a:cubicBezTo>
                  <a:cubicBezTo>
                    <a:pt x="1111" y="505"/>
                    <a:pt x="1112" y="506"/>
                    <a:pt x="1111" y="507"/>
                  </a:cubicBezTo>
                  <a:cubicBezTo>
                    <a:pt x="1111" y="508"/>
                    <a:pt x="1110" y="508"/>
                    <a:pt x="1109" y="508"/>
                  </a:cubicBezTo>
                  <a:cubicBezTo>
                    <a:pt x="1107" y="507"/>
                    <a:pt x="1105" y="505"/>
                    <a:pt x="1103" y="504"/>
                  </a:cubicBezTo>
                  <a:cubicBezTo>
                    <a:pt x="1103" y="504"/>
                    <a:pt x="1103" y="503"/>
                    <a:pt x="1104" y="503"/>
                  </a:cubicBezTo>
                  <a:cubicBezTo>
                    <a:pt x="1106" y="504"/>
                    <a:pt x="1107" y="504"/>
                    <a:pt x="1109" y="503"/>
                  </a:cubicBezTo>
                  <a:close/>
                  <a:moveTo>
                    <a:pt x="1108" y="513"/>
                  </a:moveTo>
                  <a:cubicBezTo>
                    <a:pt x="1108" y="513"/>
                    <a:pt x="1107" y="514"/>
                    <a:pt x="1106" y="514"/>
                  </a:cubicBezTo>
                  <a:cubicBezTo>
                    <a:pt x="1106" y="514"/>
                    <a:pt x="1105" y="514"/>
                    <a:pt x="1105" y="513"/>
                  </a:cubicBezTo>
                  <a:cubicBezTo>
                    <a:pt x="1105" y="512"/>
                    <a:pt x="1106" y="511"/>
                    <a:pt x="1106" y="511"/>
                  </a:cubicBezTo>
                  <a:cubicBezTo>
                    <a:pt x="1107" y="511"/>
                    <a:pt x="1108" y="512"/>
                    <a:pt x="1108" y="513"/>
                  </a:cubicBezTo>
                  <a:close/>
                  <a:moveTo>
                    <a:pt x="1101" y="466"/>
                  </a:moveTo>
                  <a:cubicBezTo>
                    <a:pt x="1102" y="466"/>
                    <a:pt x="1103" y="466"/>
                    <a:pt x="1104" y="467"/>
                  </a:cubicBezTo>
                  <a:cubicBezTo>
                    <a:pt x="1104" y="468"/>
                    <a:pt x="1104" y="468"/>
                    <a:pt x="1104" y="468"/>
                  </a:cubicBezTo>
                  <a:cubicBezTo>
                    <a:pt x="1102" y="469"/>
                    <a:pt x="1101" y="468"/>
                    <a:pt x="1101" y="467"/>
                  </a:cubicBezTo>
                  <a:cubicBezTo>
                    <a:pt x="1100" y="467"/>
                    <a:pt x="1101" y="466"/>
                    <a:pt x="1101" y="466"/>
                  </a:cubicBezTo>
                  <a:close/>
                  <a:moveTo>
                    <a:pt x="1104" y="1083"/>
                  </a:moveTo>
                  <a:cubicBezTo>
                    <a:pt x="1104" y="1084"/>
                    <a:pt x="1102" y="1084"/>
                    <a:pt x="1102" y="1083"/>
                  </a:cubicBezTo>
                  <a:cubicBezTo>
                    <a:pt x="1101" y="1082"/>
                    <a:pt x="1101" y="1080"/>
                    <a:pt x="1101" y="1079"/>
                  </a:cubicBezTo>
                  <a:cubicBezTo>
                    <a:pt x="1101" y="1077"/>
                    <a:pt x="1102" y="1077"/>
                    <a:pt x="1103" y="1077"/>
                  </a:cubicBezTo>
                  <a:cubicBezTo>
                    <a:pt x="1106" y="1079"/>
                    <a:pt x="1107" y="1081"/>
                    <a:pt x="1104" y="1083"/>
                  </a:cubicBezTo>
                  <a:close/>
                  <a:moveTo>
                    <a:pt x="1116" y="1065"/>
                  </a:moveTo>
                  <a:cubicBezTo>
                    <a:pt x="1115" y="1066"/>
                    <a:pt x="1114" y="1067"/>
                    <a:pt x="1112" y="1067"/>
                  </a:cubicBezTo>
                  <a:cubicBezTo>
                    <a:pt x="1111" y="1067"/>
                    <a:pt x="1110" y="1067"/>
                    <a:pt x="1110" y="1067"/>
                  </a:cubicBezTo>
                  <a:cubicBezTo>
                    <a:pt x="1109" y="1067"/>
                    <a:pt x="1108" y="1067"/>
                    <a:pt x="1108" y="1066"/>
                  </a:cubicBezTo>
                  <a:cubicBezTo>
                    <a:pt x="1107" y="1064"/>
                    <a:pt x="1105" y="1063"/>
                    <a:pt x="1104" y="1059"/>
                  </a:cubicBezTo>
                  <a:cubicBezTo>
                    <a:pt x="1103" y="1062"/>
                    <a:pt x="1102" y="1063"/>
                    <a:pt x="1102" y="1064"/>
                  </a:cubicBezTo>
                  <a:cubicBezTo>
                    <a:pt x="1101" y="1065"/>
                    <a:pt x="1100" y="1065"/>
                    <a:pt x="1100" y="1064"/>
                  </a:cubicBezTo>
                  <a:cubicBezTo>
                    <a:pt x="1100" y="1064"/>
                    <a:pt x="1099" y="1063"/>
                    <a:pt x="1099" y="1062"/>
                  </a:cubicBezTo>
                  <a:cubicBezTo>
                    <a:pt x="1100" y="1062"/>
                    <a:pt x="1100" y="1061"/>
                    <a:pt x="1100" y="1061"/>
                  </a:cubicBezTo>
                  <a:cubicBezTo>
                    <a:pt x="1102" y="1059"/>
                    <a:pt x="1102" y="1058"/>
                    <a:pt x="1101" y="1056"/>
                  </a:cubicBezTo>
                  <a:cubicBezTo>
                    <a:pt x="1101" y="1053"/>
                    <a:pt x="1101" y="1053"/>
                    <a:pt x="1104" y="1053"/>
                  </a:cubicBezTo>
                  <a:cubicBezTo>
                    <a:pt x="1104" y="1053"/>
                    <a:pt x="1105" y="1053"/>
                    <a:pt x="1105" y="1053"/>
                  </a:cubicBezTo>
                  <a:cubicBezTo>
                    <a:pt x="1107" y="1053"/>
                    <a:pt x="1107" y="1052"/>
                    <a:pt x="1107" y="1051"/>
                  </a:cubicBezTo>
                  <a:cubicBezTo>
                    <a:pt x="1106" y="1050"/>
                    <a:pt x="1106" y="1050"/>
                    <a:pt x="1106" y="1049"/>
                  </a:cubicBezTo>
                  <a:cubicBezTo>
                    <a:pt x="1106" y="1048"/>
                    <a:pt x="1106" y="1047"/>
                    <a:pt x="1107" y="1047"/>
                  </a:cubicBezTo>
                  <a:cubicBezTo>
                    <a:pt x="1108" y="1046"/>
                    <a:pt x="1109" y="1047"/>
                    <a:pt x="1109" y="1049"/>
                  </a:cubicBezTo>
                  <a:cubicBezTo>
                    <a:pt x="1109" y="1050"/>
                    <a:pt x="1109" y="1051"/>
                    <a:pt x="1110" y="1053"/>
                  </a:cubicBezTo>
                  <a:cubicBezTo>
                    <a:pt x="1110" y="1055"/>
                    <a:pt x="1110" y="1055"/>
                    <a:pt x="1113" y="1055"/>
                  </a:cubicBezTo>
                  <a:cubicBezTo>
                    <a:pt x="1115" y="1055"/>
                    <a:pt x="1116" y="1056"/>
                    <a:pt x="1115" y="1058"/>
                  </a:cubicBezTo>
                  <a:cubicBezTo>
                    <a:pt x="1115" y="1059"/>
                    <a:pt x="1115" y="1060"/>
                    <a:pt x="1116" y="1061"/>
                  </a:cubicBezTo>
                  <a:cubicBezTo>
                    <a:pt x="1118" y="1062"/>
                    <a:pt x="1117" y="1063"/>
                    <a:pt x="1116" y="1065"/>
                  </a:cubicBezTo>
                  <a:close/>
                  <a:moveTo>
                    <a:pt x="1117" y="464"/>
                  </a:moveTo>
                  <a:cubicBezTo>
                    <a:pt x="1117" y="463"/>
                    <a:pt x="1117" y="461"/>
                    <a:pt x="1117" y="460"/>
                  </a:cubicBezTo>
                  <a:cubicBezTo>
                    <a:pt x="1117" y="459"/>
                    <a:pt x="1117" y="459"/>
                    <a:pt x="1118" y="458"/>
                  </a:cubicBezTo>
                  <a:cubicBezTo>
                    <a:pt x="1119" y="458"/>
                    <a:pt x="1120" y="458"/>
                    <a:pt x="1121" y="459"/>
                  </a:cubicBezTo>
                  <a:cubicBezTo>
                    <a:pt x="1121" y="459"/>
                    <a:pt x="1122" y="460"/>
                    <a:pt x="1121" y="460"/>
                  </a:cubicBezTo>
                  <a:cubicBezTo>
                    <a:pt x="1121" y="462"/>
                    <a:pt x="1119" y="464"/>
                    <a:pt x="1117" y="464"/>
                  </a:cubicBezTo>
                  <a:close/>
                  <a:moveTo>
                    <a:pt x="1118" y="517"/>
                  </a:moveTo>
                  <a:cubicBezTo>
                    <a:pt x="1119" y="515"/>
                    <a:pt x="1120" y="513"/>
                    <a:pt x="1123" y="512"/>
                  </a:cubicBezTo>
                  <a:cubicBezTo>
                    <a:pt x="1124" y="511"/>
                    <a:pt x="1125" y="512"/>
                    <a:pt x="1125" y="514"/>
                  </a:cubicBezTo>
                  <a:cubicBezTo>
                    <a:pt x="1125" y="516"/>
                    <a:pt x="1122" y="519"/>
                    <a:pt x="1119" y="519"/>
                  </a:cubicBezTo>
                  <a:cubicBezTo>
                    <a:pt x="1119" y="519"/>
                    <a:pt x="1118" y="518"/>
                    <a:pt x="1118" y="517"/>
                  </a:cubicBezTo>
                  <a:close/>
                  <a:moveTo>
                    <a:pt x="1122" y="1077"/>
                  </a:moveTo>
                  <a:cubicBezTo>
                    <a:pt x="1121" y="1077"/>
                    <a:pt x="1121" y="1078"/>
                    <a:pt x="1120" y="1078"/>
                  </a:cubicBezTo>
                  <a:cubicBezTo>
                    <a:pt x="1118" y="1077"/>
                    <a:pt x="1119" y="1076"/>
                    <a:pt x="1119" y="1076"/>
                  </a:cubicBezTo>
                  <a:cubicBezTo>
                    <a:pt x="1119" y="1075"/>
                    <a:pt x="1119" y="1075"/>
                    <a:pt x="1119" y="1074"/>
                  </a:cubicBezTo>
                  <a:cubicBezTo>
                    <a:pt x="1119" y="1073"/>
                    <a:pt x="1119" y="1072"/>
                    <a:pt x="1121" y="1072"/>
                  </a:cubicBezTo>
                  <a:cubicBezTo>
                    <a:pt x="1121" y="1072"/>
                    <a:pt x="1122" y="1073"/>
                    <a:pt x="1122" y="1075"/>
                  </a:cubicBezTo>
                  <a:cubicBezTo>
                    <a:pt x="1123" y="1075"/>
                    <a:pt x="1122" y="1076"/>
                    <a:pt x="1122" y="1077"/>
                  </a:cubicBezTo>
                  <a:close/>
                  <a:moveTo>
                    <a:pt x="1126" y="1038"/>
                  </a:moveTo>
                  <a:cubicBezTo>
                    <a:pt x="1125" y="1038"/>
                    <a:pt x="1125" y="1037"/>
                    <a:pt x="1125" y="1037"/>
                  </a:cubicBezTo>
                  <a:cubicBezTo>
                    <a:pt x="1125" y="1037"/>
                    <a:pt x="1124" y="1037"/>
                    <a:pt x="1124" y="1036"/>
                  </a:cubicBezTo>
                  <a:cubicBezTo>
                    <a:pt x="1124" y="1035"/>
                    <a:pt x="1124" y="1034"/>
                    <a:pt x="1124" y="1034"/>
                  </a:cubicBezTo>
                  <a:cubicBezTo>
                    <a:pt x="1125" y="1033"/>
                    <a:pt x="1125" y="1033"/>
                    <a:pt x="1125" y="1033"/>
                  </a:cubicBezTo>
                  <a:cubicBezTo>
                    <a:pt x="1126" y="1034"/>
                    <a:pt x="1127" y="1035"/>
                    <a:pt x="1127" y="1036"/>
                  </a:cubicBezTo>
                  <a:cubicBezTo>
                    <a:pt x="1127" y="1037"/>
                    <a:pt x="1127" y="1038"/>
                    <a:pt x="1126" y="1038"/>
                  </a:cubicBezTo>
                  <a:close/>
                  <a:moveTo>
                    <a:pt x="1134" y="551"/>
                  </a:moveTo>
                  <a:cubicBezTo>
                    <a:pt x="1133" y="550"/>
                    <a:pt x="1132" y="549"/>
                    <a:pt x="1130" y="549"/>
                  </a:cubicBezTo>
                  <a:cubicBezTo>
                    <a:pt x="1129" y="549"/>
                    <a:pt x="1128" y="548"/>
                    <a:pt x="1127" y="547"/>
                  </a:cubicBezTo>
                  <a:cubicBezTo>
                    <a:pt x="1127" y="546"/>
                    <a:pt x="1126" y="545"/>
                    <a:pt x="1125" y="545"/>
                  </a:cubicBezTo>
                  <a:cubicBezTo>
                    <a:pt x="1125" y="545"/>
                    <a:pt x="1124" y="546"/>
                    <a:pt x="1123" y="545"/>
                  </a:cubicBezTo>
                  <a:cubicBezTo>
                    <a:pt x="1123" y="545"/>
                    <a:pt x="1122" y="545"/>
                    <a:pt x="1122" y="544"/>
                  </a:cubicBezTo>
                  <a:cubicBezTo>
                    <a:pt x="1122" y="543"/>
                    <a:pt x="1122" y="543"/>
                    <a:pt x="1123" y="543"/>
                  </a:cubicBezTo>
                  <a:cubicBezTo>
                    <a:pt x="1124" y="542"/>
                    <a:pt x="1125" y="542"/>
                    <a:pt x="1125" y="543"/>
                  </a:cubicBezTo>
                  <a:cubicBezTo>
                    <a:pt x="1126" y="543"/>
                    <a:pt x="1127" y="543"/>
                    <a:pt x="1128" y="543"/>
                  </a:cubicBezTo>
                  <a:cubicBezTo>
                    <a:pt x="1130" y="542"/>
                    <a:pt x="1130" y="542"/>
                    <a:pt x="1131" y="543"/>
                  </a:cubicBezTo>
                  <a:cubicBezTo>
                    <a:pt x="1131" y="544"/>
                    <a:pt x="1131" y="544"/>
                    <a:pt x="1131" y="545"/>
                  </a:cubicBezTo>
                  <a:cubicBezTo>
                    <a:pt x="1131" y="545"/>
                    <a:pt x="1131" y="545"/>
                    <a:pt x="1131" y="545"/>
                  </a:cubicBezTo>
                  <a:cubicBezTo>
                    <a:pt x="1132" y="545"/>
                    <a:pt x="1132" y="545"/>
                    <a:pt x="1132" y="545"/>
                  </a:cubicBezTo>
                  <a:cubicBezTo>
                    <a:pt x="1132" y="543"/>
                    <a:pt x="1133" y="542"/>
                    <a:pt x="1134" y="540"/>
                  </a:cubicBezTo>
                  <a:cubicBezTo>
                    <a:pt x="1135" y="540"/>
                    <a:pt x="1135" y="539"/>
                    <a:pt x="1136" y="540"/>
                  </a:cubicBezTo>
                  <a:cubicBezTo>
                    <a:pt x="1136" y="540"/>
                    <a:pt x="1137" y="541"/>
                    <a:pt x="1137" y="541"/>
                  </a:cubicBezTo>
                  <a:cubicBezTo>
                    <a:pt x="1137" y="542"/>
                    <a:pt x="1137" y="542"/>
                    <a:pt x="1137" y="543"/>
                  </a:cubicBezTo>
                  <a:cubicBezTo>
                    <a:pt x="1136" y="543"/>
                    <a:pt x="1136" y="544"/>
                    <a:pt x="1137" y="544"/>
                  </a:cubicBezTo>
                  <a:cubicBezTo>
                    <a:pt x="1139" y="546"/>
                    <a:pt x="1139" y="547"/>
                    <a:pt x="1137" y="549"/>
                  </a:cubicBezTo>
                  <a:cubicBezTo>
                    <a:pt x="1136" y="550"/>
                    <a:pt x="1136" y="551"/>
                    <a:pt x="1136" y="552"/>
                  </a:cubicBezTo>
                  <a:cubicBezTo>
                    <a:pt x="1135" y="552"/>
                    <a:pt x="1135" y="552"/>
                    <a:pt x="1134" y="552"/>
                  </a:cubicBezTo>
                  <a:cubicBezTo>
                    <a:pt x="1134" y="552"/>
                    <a:pt x="1134" y="552"/>
                    <a:pt x="1134" y="551"/>
                  </a:cubicBezTo>
                  <a:close/>
                  <a:moveTo>
                    <a:pt x="1137" y="1083"/>
                  </a:moveTo>
                  <a:cubicBezTo>
                    <a:pt x="1136" y="1083"/>
                    <a:pt x="1135" y="1083"/>
                    <a:pt x="1135" y="1082"/>
                  </a:cubicBezTo>
                  <a:cubicBezTo>
                    <a:pt x="1134" y="1082"/>
                    <a:pt x="1134" y="1081"/>
                    <a:pt x="1134" y="1081"/>
                  </a:cubicBezTo>
                  <a:cubicBezTo>
                    <a:pt x="1134" y="1080"/>
                    <a:pt x="1135" y="1080"/>
                    <a:pt x="1135" y="1080"/>
                  </a:cubicBezTo>
                  <a:cubicBezTo>
                    <a:pt x="1136" y="1079"/>
                    <a:pt x="1136" y="1079"/>
                    <a:pt x="1137" y="1079"/>
                  </a:cubicBezTo>
                  <a:cubicBezTo>
                    <a:pt x="1138" y="1079"/>
                    <a:pt x="1139" y="1081"/>
                    <a:pt x="1138" y="1082"/>
                  </a:cubicBezTo>
                  <a:cubicBezTo>
                    <a:pt x="1138" y="1083"/>
                    <a:pt x="1137" y="1083"/>
                    <a:pt x="1137" y="1083"/>
                  </a:cubicBezTo>
                  <a:close/>
                  <a:moveTo>
                    <a:pt x="1138" y="774"/>
                  </a:moveTo>
                  <a:cubicBezTo>
                    <a:pt x="1137" y="774"/>
                    <a:pt x="1136" y="773"/>
                    <a:pt x="1135" y="773"/>
                  </a:cubicBezTo>
                  <a:cubicBezTo>
                    <a:pt x="1134" y="772"/>
                    <a:pt x="1134" y="771"/>
                    <a:pt x="1134" y="770"/>
                  </a:cubicBezTo>
                  <a:cubicBezTo>
                    <a:pt x="1136" y="767"/>
                    <a:pt x="1137" y="765"/>
                    <a:pt x="1139" y="762"/>
                  </a:cubicBezTo>
                  <a:cubicBezTo>
                    <a:pt x="1140" y="762"/>
                    <a:pt x="1140" y="762"/>
                    <a:pt x="1141" y="762"/>
                  </a:cubicBezTo>
                  <a:cubicBezTo>
                    <a:pt x="1142" y="762"/>
                    <a:pt x="1142" y="763"/>
                    <a:pt x="1142" y="763"/>
                  </a:cubicBezTo>
                  <a:cubicBezTo>
                    <a:pt x="1142" y="764"/>
                    <a:pt x="1142" y="764"/>
                    <a:pt x="1142" y="764"/>
                  </a:cubicBezTo>
                  <a:cubicBezTo>
                    <a:pt x="1141" y="765"/>
                    <a:pt x="1141" y="765"/>
                    <a:pt x="1141" y="766"/>
                  </a:cubicBezTo>
                  <a:cubicBezTo>
                    <a:pt x="1141" y="767"/>
                    <a:pt x="1142" y="767"/>
                    <a:pt x="1143" y="768"/>
                  </a:cubicBezTo>
                  <a:cubicBezTo>
                    <a:pt x="1144" y="768"/>
                    <a:pt x="1145" y="769"/>
                    <a:pt x="1146" y="769"/>
                  </a:cubicBezTo>
                  <a:cubicBezTo>
                    <a:pt x="1147" y="770"/>
                    <a:pt x="1148" y="770"/>
                    <a:pt x="1148" y="771"/>
                  </a:cubicBezTo>
                  <a:cubicBezTo>
                    <a:pt x="1149" y="772"/>
                    <a:pt x="1148" y="774"/>
                    <a:pt x="1147" y="774"/>
                  </a:cubicBezTo>
                  <a:cubicBezTo>
                    <a:pt x="1146" y="774"/>
                    <a:pt x="1144" y="774"/>
                    <a:pt x="1143" y="774"/>
                  </a:cubicBezTo>
                  <a:cubicBezTo>
                    <a:pt x="1141" y="774"/>
                    <a:pt x="1140" y="774"/>
                    <a:pt x="1138" y="774"/>
                  </a:cubicBezTo>
                  <a:close/>
                  <a:moveTo>
                    <a:pt x="1141" y="1007"/>
                  </a:moveTo>
                  <a:cubicBezTo>
                    <a:pt x="1141" y="1005"/>
                    <a:pt x="1143" y="1004"/>
                    <a:pt x="1144" y="1005"/>
                  </a:cubicBezTo>
                  <a:cubicBezTo>
                    <a:pt x="1147" y="1007"/>
                    <a:pt x="1149" y="1010"/>
                    <a:pt x="1151" y="1013"/>
                  </a:cubicBezTo>
                  <a:cubicBezTo>
                    <a:pt x="1148" y="1013"/>
                    <a:pt x="1146" y="1013"/>
                    <a:pt x="1144" y="1013"/>
                  </a:cubicBezTo>
                  <a:cubicBezTo>
                    <a:pt x="1141" y="1012"/>
                    <a:pt x="1140" y="1009"/>
                    <a:pt x="1141" y="1007"/>
                  </a:cubicBezTo>
                  <a:close/>
                  <a:moveTo>
                    <a:pt x="1144" y="1076"/>
                  </a:moveTo>
                  <a:cubicBezTo>
                    <a:pt x="1143" y="1077"/>
                    <a:pt x="1143" y="1077"/>
                    <a:pt x="1142" y="1077"/>
                  </a:cubicBezTo>
                  <a:cubicBezTo>
                    <a:pt x="1142" y="1077"/>
                    <a:pt x="1141" y="1077"/>
                    <a:pt x="1141" y="1076"/>
                  </a:cubicBezTo>
                  <a:cubicBezTo>
                    <a:pt x="1141" y="1074"/>
                    <a:pt x="1141" y="1072"/>
                    <a:pt x="1143" y="1069"/>
                  </a:cubicBezTo>
                  <a:cubicBezTo>
                    <a:pt x="1144" y="1071"/>
                    <a:pt x="1144" y="1073"/>
                    <a:pt x="1144" y="1075"/>
                  </a:cubicBezTo>
                  <a:cubicBezTo>
                    <a:pt x="1144" y="1075"/>
                    <a:pt x="1144" y="1076"/>
                    <a:pt x="1144" y="1076"/>
                  </a:cubicBezTo>
                  <a:close/>
                  <a:moveTo>
                    <a:pt x="1148" y="1082"/>
                  </a:moveTo>
                  <a:cubicBezTo>
                    <a:pt x="1148" y="1082"/>
                    <a:pt x="1148" y="1083"/>
                    <a:pt x="1147" y="1083"/>
                  </a:cubicBezTo>
                  <a:cubicBezTo>
                    <a:pt x="1147" y="1083"/>
                    <a:pt x="1146" y="1082"/>
                    <a:pt x="1146" y="1082"/>
                  </a:cubicBezTo>
                  <a:cubicBezTo>
                    <a:pt x="1146" y="1081"/>
                    <a:pt x="1146" y="1080"/>
                    <a:pt x="1146" y="1079"/>
                  </a:cubicBezTo>
                  <a:cubicBezTo>
                    <a:pt x="1146" y="1076"/>
                    <a:pt x="1146" y="1073"/>
                    <a:pt x="1147" y="1071"/>
                  </a:cubicBezTo>
                  <a:cubicBezTo>
                    <a:pt x="1147" y="1070"/>
                    <a:pt x="1148" y="1070"/>
                    <a:pt x="1148" y="1069"/>
                  </a:cubicBezTo>
                  <a:cubicBezTo>
                    <a:pt x="1149" y="1069"/>
                    <a:pt x="1150" y="1070"/>
                    <a:pt x="1150" y="1071"/>
                  </a:cubicBezTo>
                  <a:cubicBezTo>
                    <a:pt x="1151" y="1072"/>
                    <a:pt x="1151" y="1074"/>
                    <a:pt x="1151" y="1075"/>
                  </a:cubicBezTo>
                  <a:cubicBezTo>
                    <a:pt x="1151" y="1078"/>
                    <a:pt x="1150" y="1080"/>
                    <a:pt x="1148" y="1082"/>
                  </a:cubicBezTo>
                  <a:close/>
                  <a:moveTo>
                    <a:pt x="1152" y="1058"/>
                  </a:moveTo>
                  <a:cubicBezTo>
                    <a:pt x="1150" y="1060"/>
                    <a:pt x="1149" y="1061"/>
                    <a:pt x="1148" y="1062"/>
                  </a:cubicBezTo>
                  <a:cubicBezTo>
                    <a:pt x="1147" y="1063"/>
                    <a:pt x="1146" y="1063"/>
                    <a:pt x="1145" y="1062"/>
                  </a:cubicBezTo>
                  <a:cubicBezTo>
                    <a:pt x="1144" y="1061"/>
                    <a:pt x="1143" y="1060"/>
                    <a:pt x="1142" y="1058"/>
                  </a:cubicBezTo>
                  <a:cubicBezTo>
                    <a:pt x="1142" y="1057"/>
                    <a:pt x="1142" y="1057"/>
                    <a:pt x="1143" y="1057"/>
                  </a:cubicBezTo>
                  <a:cubicBezTo>
                    <a:pt x="1144" y="1057"/>
                    <a:pt x="1145" y="1058"/>
                    <a:pt x="1146" y="1058"/>
                  </a:cubicBezTo>
                  <a:cubicBezTo>
                    <a:pt x="1146" y="1059"/>
                    <a:pt x="1147" y="1058"/>
                    <a:pt x="1147" y="1058"/>
                  </a:cubicBezTo>
                  <a:cubicBezTo>
                    <a:pt x="1148" y="1057"/>
                    <a:pt x="1148" y="1056"/>
                    <a:pt x="1148" y="1055"/>
                  </a:cubicBezTo>
                  <a:cubicBezTo>
                    <a:pt x="1149" y="1054"/>
                    <a:pt x="1150" y="1053"/>
                    <a:pt x="1150" y="1053"/>
                  </a:cubicBezTo>
                  <a:cubicBezTo>
                    <a:pt x="1152" y="1052"/>
                    <a:pt x="1153" y="1053"/>
                    <a:pt x="1153" y="1055"/>
                  </a:cubicBezTo>
                  <a:cubicBezTo>
                    <a:pt x="1153" y="1056"/>
                    <a:pt x="1152" y="1057"/>
                    <a:pt x="1152" y="1058"/>
                  </a:cubicBezTo>
                  <a:close/>
                  <a:moveTo>
                    <a:pt x="1153" y="524"/>
                  </a:moveTo>
                  <a:cubicBezTo>
                    <a:pt x="1154" y="522"/>
                    <a:pt x="1155" y="522"/>
                    <a:pt x="1157" y="521"/>
                  </a:cubicBezTo>
                  <a:cubicBezTo>
                    <a:pt x="1157" y="521"/>
                    <a:pt x="1158" y="521"/>
                    <a:pt x="1158" y="520"/>
                  </a:cubicBezTo>
                  <a:cubicBezTo>
                    <a:pt x="1159" y="520"/>
                    <a:pt x="1159" y="519"/>
                    <a:pt x="1159" y="518"/>
                  </a:cubicBezTo>
                  <a:cubicBezTo>
                    <a:pt x="1159" y="517"/>
                    <a:pt x="1158" y="517"/>
                    <a:pt x="1158" y="517"/>
                  </a:cubicBezTo>
                  <a:cubicBezTo>
                    <a:pt x="1156" y="516"/>
                    <a:pt x="1155" y="516"/>
                    <a:pt x="1155" y="514"/>
                  </a:cubicBezTo>
                  <a:cubicBezTo>
                    <a:pt x="1155" y="514"/>
                    <a:pt x="1155" y="514"/>
                    <a:pt x="1155" y="514"/>
                  </a:cubicBezTo>
                  <a:cubicBezTo>
                    <a:pt x="1156" y="512"/>
                    <a:pt x="1156" y="510"/>
                    <a:pt x="1154" y="509"/>
                  </a:cubicBezTo>
                  <a:cubicBezTo>
                    <a:pt x="1153" y="508"/>
                    <a:pt x="1153" y="507"/>
                    <a:pt x="1153" y="506"/>
                  </a:cubicBezTo>
                  <a:cubicBezTo>
                    <a:pt x="1154" y="505"/>
                    <a:pt x="1155" y="504"/>
                    <a:pt x="1157" y="505"/>
                  </a:cubicBezTo>
                  <a:cubicBezTo>
                    <a:pt x="1157" y="505"/>
                    <a:pt x="1158" y="505"/>
                    <a:pt x="1158" y="506"/>
                  </a:cubicBezTo>
                  <a:cubicBezTo>
                    <a:pt x="1160" y="506"/>
                    <a:pt x="1160" y="507"/>
                    <a:pt x="1159" y="509"/>
                  </a:cubicBezTo>
                  <a:cubicBezTo>
                    <a:pt x="1159" y="510"/>
                    <a:pt x="1158" y="511"/>
                    <a:pt x="1158" y="512"/>
                  </a:cubicBezTo>
                  <a:cubicBezTo>
                    <a:pt x="1159" y="514"/>
                    <a:pt x="1159" y="514"/>
                    <a:pt x="1161" y="515"/>
                  </a:cubicBezTo>
                  <a:cubicBezTo>
                    <a:pt x="1164" y="515"/>
                    <a:pt x="1164" y="515"/>
                    <a:pt x="1165" y="518"/>
                  </a:cubicBezTo>
                  <a:cubicBezTo>
                    <a:pt x="1165" y="519"/>
                    <a:pt x="1165" y="520"/>
                    <a:pt x="1165" y="521"/>
                  </a:cubicBezTo>
                  <a:cubicBezTo>
                    <a:pt x="1165" y="523"/>
                    <a:pt x="1164" y="524"/>
                    <a:pt x="1162" y="524"/>
                  </a:cubicBezTo>
                  <a:cubicBezTo>
                    <a:pt x="1160" y="524"/>
                    <a:pt x="1160" y="525"/>
                    <a:pt x="1160" y="526"/>
                  </a:cubicBezTo>
                  <a:cubicBezTo>
                    <a:pt x="1160" y="527"/>
                    <a:pt x="1160" y="528"/>
                    <a:pt x="1160" y="529"/>
                  </a:cubicBezTo>
                  <a:cubicBezTo>
                    <a:pt x="1160" y="530"/>
                    <a:pt x="1159" y="530"/>
                    <a:pt x="1159" y="530"/>
                  </a:cubicBezTo>
                  <a:cubicBezTo>
                    <a:pt x="1158" y="530"/>
                    <a:pt x="1158" y="530"/>
                    <a:pt x="1157" y="529"/>
                  </a:cubicBezTo>
                  <a:cubicBezTo>
                    <a:pt x="1156" y="528"/>
                    <a:pt x="1156" y="526"/>
                    <a:pt x="1154" y="525"/>
                  </a:cubicBezTo>
                  <a:cubicBezTo>
                    <a:pt x="1153" y="525"/>
                    <a:pt x="1153" y="525"/>
                    <a:pt x="1153" y="524"/>
                  </a:cubicBezTo>
                  <a:close/>
                  <a:moveTo>
                    <a:pt x="1155" y="1068"/>
                  </a:moveTo>
                  <a:cubicBezTo>
                    <a:pt x="1155" y="1068"/>
                    <a:pt x="1154" y="1068"/>
                    <a:pt x="1154" y="1068"/>
                  </a:cubicBezTo>
                  <a:cubicBezTo>
                    <a:pt x="1153" y="1067"/>
                    <a:pt x="1153" y="1066"/>
                    <a:pt x="1154" y="1065"/>
                  </a:cubicBezTo>
                  <a:cubicBezTo>
                    <a:pt x="1155" y="1065"/>
                    <a:pt x="1155" y="1064"/>
                    <a:pt x="1155" y="1065"/>
                  </a:cubicBezTo>
                  <a:cubicBezTo>
                    <a:pt x="1156" y="1065"/>
                    <a:pt x="1156" y="1065"/>
                    <a:pt x="1156" y="1066"/>
                  </a:cubicBezTo>
                  <a:cubicBezTo>
                    <a:pt x="1156" y="1067"/>
                    <a:pt x="1156" y="1068"/>
                    <a:pt x="1155" y="1068"/>
                  </a:cubicBezTo>
                  <a:close/>
                  <a:moveTo>
                    <a:pt x="1156" y="1059"/>
                  </a:moveTo>
                  <a:cubicBezTo>
                    <a:pt x="1156" y="1059"/>
                    <a:pt x="1156" y="1059"/>
                    <a:pt x="1156" y="1058"/>
                  </a:cubicBezTo>
                  <a:cubicBezTo>
                    <a:pt x="1156" y="1058"/>
                    <a:pt x="1156" y="1057"/>
                    <a:pt x="1157" y="1057"/>
                  </a:cubicBezTo>
                  <a:cubicBezTo>
                    <a:pt x="1158" y="1057"/>
                    <a:pt x="1159" y="1058"/>
                    <a:pt x="1159" y="1059"/>
                  </a:cubicBezTo>
                  <a:cubicBezTo>
                    <a:pt x="1159" y="1059"/>
                    <a:pt x="1159" y="1060"/>
                    <a:pt x="1159" y="1060"/>
                  </a:cubicBezTo>
                  <a:cubicBezTo>
                    <a:pt x="1159" y="1061"/>
                    <a:pt x="1158" y="1061"/>
                    <a:pt x="1157" y="1061"/>
                  </a:cubicBezTo>
                  <a:cubicBezTo>
                    <a:pt x="1156" y="1061"/>
                    <a:pt x="1156" y="1060"/>
                    <a:pt x="1156" y="1059"/>
                  </a:cubicBezTo>
                  <a:close/>
                  <a:moveTo>
                    <a:pt x="1161" y="1086"/>
                  </a:moveTo>
                  <a:cubicBezTo>
                    <a:pt x="1160" y="1086"/>
                    <a:pt x="1159" y="1087"/>
                    <a:pt x="1158" y="1086"/>
                  </a:cubicBezTo>
                  <a:cubicBezTo>
                    <a:pt x="1157" y="1085"/>
                    <a:pt x="1157" y="1085"/>
                    <a:pt x="1157" y="1084"/>
                  </a:cubicBezTo>
                  <a:cubicBezTo>
                    <a:pt x="1157" y="1082"/>
                    <a:pt x="1158" y="1081"/>
                    <a:pt x="1160" y="1081"/>
                  </a:cubicBezTo>
                  <a:cubicBezTo>
                    <a:pt x="1161" y="1080"/>
                    <a:pt x="1163" y="1082"/>
                    <a:pt x="1163" y="1084"/>
                  </a:cubicBezTo>
                  <a:cubicBezTo>
                    <a:pt x="1163" y="1085"/>
                    <a:pt x="1162" y="1085"/>
                    <a:pt x="1161" y="1086"/>
                  </a:cubicBezTo>
                  <a:close/>
                  <a:moveTo>
                    <a:pt x="1174" y="1098"/>
                  </a:moveTo>
                  <a:cubicBezTo>
                    <a:pt x="1174" y="1099"/>
                    <a:pt x="1175" y="1099"/>
                    <a:pt x="1175" y="1100"/>
                  </a:cubicBezTo>
                  <a:cubicBezTo>
                    <a:pt x="1175" y="1101"/>
                    <a:pt x="1174" y="1101"/>
                    <a:pt x="1173" y="1102"/>
                  </a:cubicBezTo>
                  <a:cubicBezTo>
                    <a:pt x="1173" y="1102"/>
                    <a:pt x="1172" y="1102"/>
                    <a:pt x="1171" y="1101"/>
                  </a:cubicBezTo>
                  <a:cubicBezTo>
                    <a:pt x="1169" y="1099"/>
                    <a:pt x="1169" y="1097"/>
                    <a:pt x="1169" y="1094"/>
                  </a:cubicBezTo>
                  <a:cubicBezTo>
                    <a:pt x="1169" y="1094"/>
                    <a:pt x="1169" y="1094"/>
                    <a:pt x="1169" y="1094"/>
                  </a:cubicBezTo>
                  <a:cubicBezTo>
                    <a:pt x="1169" y="1094"/>
                    <a:pt x="1170" y="1094"/>
                    <a:pt x="1170" y="1094"/>
                  </a:cubicBezTo>
                  <a:cubicBezTo>
                    <a:pt x="1172" y="1095"/>
                    <a:pt x="1173" y="1097"/>
                    <a:pt x="1174" y="1098"/>
                  </a:cubicBezTo>
                  <a:close/>
                  <a:moveTo>
                    <a:pt x="1179" y="1065"/>
                  </a:moveTo>
                  <a:cubicBezTo>
                    <a:pt x="1178" y="1065"/>
                    <a:pt x="1177" y="1066"/>
                    <a:pt x="1177" y="1067"/>
                  </a:cubicBezTo>
                  <a:cubicBezTo>
                    <a:pt x="1176" y="1068"/>
                    <a:pt x="1175" y="1069"/>
                    <a:pt x="1174" y="1070"/>
                  </a:cubicBezTo>
                  <a:cubicBezTo>
                    <a:pt x="1173" y="1072"/>
                    <a:pt x="1172" y="1074"/>
                    <a:pt x="1174" y="1076"/>
                  </a:cubicBezTo>
                  <a:cubicBezTo>
                    <a:pt x="1174" y="1077"/>
                    <a:pt x="1175" y="1079"/>
                    <a:pt x="1175" y="1080"/>
                  </a:cubicBezTo>
                  <a:cubicBezTo>
                    <a:pt x="1177" y="1083"/>
                    <a:pt x="1177" y="1086"/>
                    <a:pt x="1173" y="1088"/>
                  </a:cubicBezTo>
                  <a:cubicBezTo>
                    <a:pt x="1172" y="1089"/>
                    <a:pt x="1171" y="1089"/>
                    <a:pt x="1170" y="1090"/>
                  </a:cubicBezTo>
                  <a:cubicBezTo>
                    <a:pt x="1170" y="1090"/>
                    <a:pt x="1169" y="1089"/>
                    <a:pt x="1169" y="1089"/>
                  </a:cubicBezTo>
                  <a:cubicBezTo>
                    <a:pt x="1170" y="1087"/>
                    <a:pt x="1171" y="1085"/>
                    <a:pt x="1170" y="1084"/>
                  </a:cubicBezTo>
                  <a:cubicBezTo>
                    <a:pt x="1170" y="1083"/>
                    <a:pt x="1170" y="1082"/>
                    <a:pt x="1170" y="1081"/>
                  </a:cubicBezTo>
                  <a:cubicBezTo>
                    <a:pt x="1171" y="1080"/>
                    <a:pt x="1171" y="1079"/>
                    <a:pt x="1171" y="1078"/>
                  </a:cubicBezTo>
                  <a:cubicBezTo>
                    <a:pt x="1171" y="1078"/>
                    <a:pt x="1171" y="1078"/>
                    <a:pt x="1171" y="1078"/>
                  </a:cubicBezTo>
                  <a:cubicBezTo>
                    <a:pt x="1170" y="1077"/>
                    <a:pt x="1170" y="1078"/>
                    <a:pt x="1170" y="1078"/>
                  </a:cubicBezTo>
                  <a:cubicBezTo>
                    <a:pt x="1169" y="1078"/>
                    <a:pt x="1169" y="1079"/>
                    <a:pt x="1169" y="1079"/>
                  </a:cubicBezTo>
                  <a:cubicBezTo>
                    <a:pt x="1168" y="1080"/>
                    <a:pt x="1168" y="1080"/>
                    <a:pt x="1167" y="1081"/>
                  </a:cubicBezTo>
                  <a:cubicBezTo>
                    <a:pt x="1166" y="1081"/>
                    <a:pt x="1164" y="1080"/>
                    <a:pt x="1165" y="1079"/>
                  </a:cubicBezTo>
                  <a:cubicBezTo>
                    <a:pt x="1165" y="1078"/>
                    <a:pt x="1165" y="1078"/>
                    <a:pt x="1165" y="1077"/>
                  </a:cubicBezTo>
                  <a:cubicBezTo>
                    <a:pt x="1165" y="1076"/>
                    <a:pt x="1166" y="1076"/>
                    <a:pt x="1166" y="1075"/>
                  </a:cubicBezTo>
                  <a:cubicBezTo>
                    <a:pt x="1166" y="1073"/>
                    <a:pt x="1166" y="1072"/>
                    <a:pt x="1164" y="1073"/>
                  </a:cubicBezTo>
                  <a:cubicBezTo>
                    <a:pt x="1163" y="1073"/>
                    <a:pt x="1162" y="1073"/>
                    <a:pt x="1161" y="1073"/>
                  </a:cubicBezTo>
                  <a:cubicBezTo>
                    <a:pt x="1160" y="1073"/>
                    <a:pt x="1159" y="1072"/>
                    <a:pt x="1158" y="1072"/>
                  </a:cubicBezTo>
                  <a:cubicBezTo>
                    <a:pt x="1157" y="1071"/>
                    <a:pt x="1157" y="1070"/>
                    <a:pt x="1157" y="1070"/>
                  </a:cubicBezTo>
                  <a:cubicBezTo>
                    <a:pt x="1157" y="1069"/>
                    <a:pt x="1158" y="1068"/>
                    <a:pt x="1159" y="1068"/>
                  </a:cubicBezTo>
                  <a:cubicBezTo>
                    <a:pt x="1160" y="1068"/>
                    <a:pt x="1161" y="1068"/>
                    <a:pt x="1163" y="1068"/>
                  </a:cubicBezTo>
                  <a:cubicBezTo>
                    <a:pt x="1163" y="1068"/>
                    <a:pt x="1163" y="1068"/>
                    <a:pt x="1163" y="1068"/>
                  </a:cubicBezTo>
                  <a:cubicBezTo>
                    <a:pt x="1163" y="1068"/>
                    <a:pt x="1164" y="1068"/>
                    <a:pt x="1164" y="1068"/>
                  </a:cubicBezTo>
                  <a:cubicBezTo>
                    <a:pt x="1165" y="1068"/>
                    <a:pt x="1166" y="1068"/>
                    <a:pt x="1166" y="1067"/>
                  </a:cubicBezTo>
                  <a:cubicBezTo>
                    <a:pt x="1167" y="1067"/>
                    <a:pt x="1166" y="1066"/>
                    <a:pt x="1166" y="1065"/>
                  </a:cubicBezTo>
                  <a:cubicBezTo>
                    <a:pt x="1166" y="1065"/>
                    <a:pt x="1166" y="1065"/>
                    <a:pt x="1166" y="1064"/>
                  </a:cubicBezTo>
                  <a:cubicBezTo>
                    <a:pt x="1166" y="1063"/>
                    <a:pt x="1167" y="1062"/>
                    <a:pt x="1168" y="1063"/>
                  </a:cubicBezTo>
                  <a:cubicBezTo>
                    <a:pt x="1169" y="1063"/>
                    <a:pt x="1169" y="1063"/>
                    <a:pt x="1170" y="1064"/>
                  </a:cubicBezTo>
                  <a:cubicBezTo>
                    <a:pt x="1173" y="1065"/>
                    <a:pt x="1173" y="1065"/>
                    <a:pt x="1175" y="1063"/>
                  </a:cubicBezTo>
                  <a:cubicBezTo>
                    <a:pt x="1176" y="1062"/>
                    <a:pt x="1177" y="1061"/>
                    <a:pt x="1178" y="1062"/>
                  </a:cubicBezTo>
                  <a:cubicBezTo>
                    <a:pt x="1179" y="1063"/>
                    <a:pt x="1179" y="1064"/>
                    <a:pt x="1179" y="1065"/>
                  </a:cubicBezTo>
                  <a:close/>
                  <a:moveTo>
                    <a:pt x="1180" y="207"/>
                  </a:moveTo>
                  <a:cubicBezTo>
                    <a:pt x="1179" y="207"/>
                    <a:pt x="1178" y="207"/>
                    <a:pt x="1178" y="207"/>
                  </a:cubicBezTo>
                  <a:cubicBezTo>
                    <a:pt x="1177" y="207"/>
                    <a:pt x="1177" y="206"/>
                    <a:pt x="1178" y="206"/>
                  </a:cubicBezTo>
                  <a:cubicBezTo>
                    <a:pt x="1179" y="204"/>
                    <a:pt x="1180" y="203"/>
                    <a:pt x="1182" y="204"/>
                  </a:cubicBezTo>
                  <a:cubicBezTo>
                    <a:pt x="1184" y="204"/>
                    <a:pt x="1185" y="205"/>
                    <a:pt x="1187" y="204"/>
                  </a:cubicBezTo>
                  <a:cubicBezTo>
                    <a:pt x="1188" y="203"/>
                    <a:pt x="1189" y="205"/>
                    <a:pt x="1190" y="206"/>
                  </a:cubicBezTo>
                  <a:cubicBezTo>
                    <a:pt x="1191" y="206"/>
                    <a:pt x="1191" y="205"/>
                    <a:pt x="1192" y="204"/>
                  </a:cubicBezTo>
                  <a:cubicBezTo>
                    <a:pt x="1193" y="202"/>
                    <a:pt x="1195" y="203"/>
                    <a:pt x="1196" y="203"/>
                  </a:cubicBezTo>
                  <a:cubicBezTo>
                    <a:pt x="1197" y="204"/>
                    <a:pt x="1197" y="205"/>
                    <a:pt x="1197" y="205"/>
                  </a:cubicBezTo>
                  <a:cubicBezTo>
                    <a:pt x="1194" y="207"/>
                    <a:pt x="1193" y="209"/>
                    <a:pt x="1193" y="211"/>
                  </a:cubicBezTo>
                  <a:cubicBezTo>
                    <a:pt x="1194" y="212"/>
                    <a:pt x="1195" y="212"/>
                    <a:pt x="1195" y="214"/>
                  </a:cubicBezTo>
                  <a:cubicBezTo>
                    <a:pt x="1195" y="214"/>
                    <a:pt x="1195" y="214"/>
                    <a:pt x="1194" y="214"/>
                  </a:cubicBezTo>
                  <a:cubicBezTo>
                    <a:pt x="1194" y="215"/>
                    <a:pt x="1193" y="214"/>
                    <a:pt x="1193" y="214"/>
                  </a:cubicBezTo>
                  <a:cubicBezTo>
                    <a:pt x="1193" y="213"/>
                    <a:pt x="1193" y="212"/>
                    <a:pt x="1193" y="211"/>
                  </a:cubicBezTo>
                  <a:cubicBezTo>
                    <a:pt x="1192" y="211"/>
                    <a:pt x="1190" y="211"/>
                    <a:pt x="1189" y="210"/>
                  </a:cubicBezTo>
                  <a:cubicBezTo>
                    <a:pt x="1188" y="209"/>
                    <a:pt x="1188" y="209"/>
                    <a:pt x="1187" y="210"/>
                  </a:cubicBezTo>
                  <a:cubicBezTo>
                    <a:pt x="1187" y="211"/>
                    <a:pt x="1187" y="211"/>
                    <a:pt x="1187" y="212"/>
                  </a:cubicBezTo>
                  <a:cubicBezTo>
                    <a:pt x="1186" y="212"/>
                    <a:pt x="1185" y="212"/>
                    <a:pt x="1184" y="211"/>
                  </a:cubicBezTo>
                  <a:cubicBezTo>
                    <a:pt x="1184" y="211"/>
                    <a:pt x="1184" y="210"/>
                    <a:pt x="1184" y="210"/>
                  </a:cubicBezTo>
                  <a:cubicBezTo>
                    <a:pt x="1183" y="207"/>
                    <a:pt x="1182" y="207"/>
                    <a:pt x="1180" y="207"/>
                  </a:cubicBezTo>
                  <a:close/>
                  <a:moveTo>
                    <a:pt x="1195" y="500"/>
                  </a:moveTo>
                  <a:cubicBezTo>
                    <a:pt x="1195" y="500"/>
                    <a:pt x="1196" y="501"/>
                    <a:pt x="1196" y="501"/>
                  </a:cubicBezTo>
                  <a:cubicBezTo>
                    <a:pt x="1196" y="503"/>
                    <a:pt x="1194" y="504"/>
                    <a:pt x="1193" y="504"/>
                  </a:cubicBezTo>
                  <a:cubicBezTo>
                    <a:pt x="1192" y="504"/>
                    <a:pt x="1191" y="503"/>
                    <a:pt x="1191" y="502"/>
                  </a:cubicBezTo>
                  <a:cubicBezTo>
                    <a:pt x="1192" y="501"/>
                    <a:pt x="1194" y="500"/>
                    <a:pt x="1195" y="500"/>
                  </a:cubicBezTo>
                  <a:close/>
                  <a:moveTo>
                    <a:pt x="1185" y="330"/>
                  </a:moveTo>
                  <a:cubicBezTo>
                    <a:pt x="1184" y="331"/>
                    <a:pt x="1183" y="330"/>
                    <a:pt x="1182" y="329"/>
                  </a:cubicBezTo>
                  <a:cubicBezTo>
                    <a:pt x="1182" y="328"/>
                    <a:pt x="1181" y="328"/>
                    <a:pt x="1182" y="327"/>
                  </a:cubicBezTo>
                  <a:cubicBezTo>
                    <a:pt x="1182" y="327"/>
                    <a:pt x="1182" y="327"/>
                    <a:pt x="1183" y="326"/>
                  </a:cubicBezTo>
                  <a:cubicBezTo>
                    <a:pt x="1184" y="326"/>
                    <a:pt x="1185" y="327"/>
                    <a:pt x="1186" y="328"/>
                  </a:cubicBezTo>
                  <a:cubicBezTo>
                    <a:pt x="1186" y="329"/>
                    <a:pt x="1186" y="330"/>
                    <a:pt x="1185" y="330"/>
                  </a:cubicBezTo>
                  <a:close/>
                  <a:moveTo>
                    <a:pt x="1188" y="502"/>
                  </a:moveTo>
                  <a:cubicBezTo>
                    <a:pt x="1187" y="503"/>
                    <a:pt x="1187" y="503"/>
                    <a:pt x="1186" y="502"/>
                  </a:cubicBezTo>
                  <a:cubicBezTo>
                    <a:pt x="1186" y="502"/>
                    <a:pt x="1186" y="502"/>
                    <a:pt x="1186" y="501"/>
                  </a:cubicBezTo>
                  <a:cubicBezTo>
                    <a:pt x="1186" y="501"/>
                    <a:pt x="1186" y="501"/>
                    <a:pt x="1186" y="501"/>
                  </a:cubicBezTo>
                  <a:cubicBezTo>
                    <a:pt x="1186" y="498"/>
                    <a:pt x="1188" y="497"/>
                    <a:pt x="1190" y="496"/>
                  </a:cubicBezTo>
                  <a:cubicBezTo>
                    <a:pt x="1190" y="496"/>
                    <a:pt x="1191" y="496"/>
                    <a:pt x="1192" y="496"/>
                  </a:cubicBezTo>
                  <a:cubicBezTo>
                    <a:pt x="1192" y="497"/>
                    <a:pt x="1192" y="497"/>
                    <a:pt x="1192" y="498"/>
                  </a:cubicBezTo>
                  <a:cubicBezTo>
                    <a:pt x="1191" y="500"/>
                    <a:pt x="1189" y="501"/>
                    <a:pt x="1188" y="502"/>
                  </a:cubicBezTo>
                  <a:close/>
                  <a:moveTo>
                    <a:pt x="1196" y="1080"/>
                  </a:moveTo>
                  <a:cubicBezTo>
                    <a:pt x="1194" y="1082"/>
                    <a:pt x="1193" y="1084"/>
                    <a:pt x="1193" y="1087"/>
                  </a:cubicBezTo>
                  <a:cubicBezTo>
                    <a:pt x="1193" y="1087"/>
                    <a:pt x="1193" y="1088"/>
                    <a:pt x="1192" y="1088"/>
                  </a:cubicBezTo>
                  <a:cubicBezTo>
                    <a:pt x="1192" y="1087"/>
                    <a:pt x="1191" y="1087"/>
                    <a:pt x="1191" y="1087"/>
                  </a:cubicBezTo>
                  <a:cubicBezTo>
                    <a:pt x="1191" y="1086"/>
                    <a:pt x="1191" y="1086"/>
                    <a:pt x="1191" y="1086"/>
                  </a:cubicBezTo>
                  <a:cubicBezTo>
                    <a:pt x="1191" y="1086"/>
                    <a:pt x="1191" y="1086"/>
                    <a:pt x="1191" y="1084"/>
                  </a:cubicBezTo>
                  <a:cubicBezTo>
                    <a:pt x="1191" y="1083"/>
                    <a:pt x="1192" y="1080"/>
                    <a:pt x="1193" y="1078"/>
                  </a:cubicBezTo>
                  <a:cubicBezTo>
                    <a:pt x="1194" y="1077"/>
                    <a:pt x="1196" y="1077"/>
                    <a:pt x="1196" y="1078"/>
                  </a:cubicBezTo>
                  <a:cubicBezTo>
                    <a:pt x="1196" y="1079"/>
                    <a:pt x="1196" y="1079"/>
                    <a:pt x="1196" y="1080"/>
                  </a:cubicBezTo>
                  <a:cubicBezTo>
                    <a:pt x="1196" y="1080"/>
                    <a:pt x="1196" y="1080"/>
                    <a:pt x="1196" y="1080"/>
                  </a:cubicBezTo>
                  <a:close/>
                  <a:moveTo>
                    <a:pt x="1196" y="249"/>
                  </a:moveTo>
                  <a:cubicBezTo>
                    <a:pt x="1194" y="249"/>
                    <a:pt x="1193" y="248"/>
                    <a:pt x="1193" y="246"/>
                  </a:cubicBezTo>
                  <a:cubicBezTo>
                    <a:pt x="1194" y="245"/>
                    <a:pt x="1194" y="244"/>
                    <a:pt x="1194" y="243"/>
                  </a:cubicBezTo>
                  <a:cubicBezTo>
                    <a:pt x="1194" y="243"/>
                    <a:pt x="1194" y="242"/>
                    <a:pt x="1195" y="242"/>
                  </a:cubicBezTo>
                  <a:cubicBezTo>
                    <a:pt x="1196" y="242"/>
                    <a:pt x="1196" y="243"/>
                    <a:pt x="1196" y="244"/>
                  </a:cubicBezTo>
                  <a:cubicBezTo>
                    <a:pt x="1196" y="245"/>
                    <a:pt x="1196" y="246"/>
                    <a:pt x="1197" y="247"/>
                  </a:cubicBezTo>
                  <a:cubicBezTo>
                    <a:pt x="1198" y="248"/>
                    <a:pt x="1197" y="249"/>
                    <a:pt x="1196" y="249"/>
                  </a:cubicBezTo>
                  <a:close/>
                  <a:moveTo>
                    <a:pt x="1234" y="401"/>
                  </a:moveTo>
                  <a:cubicBezTo>
                    <a:pt x="1235" y="401"/>
                    <a:pt x="1235" y="401"/>
                    <a:pt x="1236" y="401"/>
                  </a:cubicBezTo>
                  <a:cubicBezTo>
                    <a:pt x="1237" y="402"/>
                    <a:pt x="1237" y="403"/>
                    <a:pt x="1237" y="404"/>
                  </a:cubicBezTo>
                  <a:cubicBezTo>
                    <a:pt x="1237" y="405"/>
                    <a:pt x="1237" y="405"/>
                    <a:pt x="1237" y="405"/>
                  </a:cubicBezTo>
                  <a:cubicBezTo>
                    <a:pt x="1236" y="406"/>
                    <a:pt x="1236" y="406"/>
                    <a:pt x="1236" y="406"/>
                  </a:cubicBezTo>
                  <a:cubicBezTo>
                    <a:pt x="1235" y="405"/>
                    <a:pt x="1234" y="404"/>
                    <a:pt x="1234" y="402"/>
                  </a:cubicBezTo>
                  <a:cubicBezTo>
                    <a:pt x="1234" y="402"/>
                    <a:pt x="1234" y="401"/>
                    <a:pt x="1234" y="401"/>
                  </a:cubicBezTo>
                  <a:close/>
                  <a:moveTo>
                    <a:pt x="1230" y="191"/>
                  </a:moveTo>
                  <a:cubicBezTo>
                    <a:pt x="1232" y="191"/>
                    <a:pt x="1233" y="192"/>
                    <a:pt x="1233" y="194"/>
                  </a:cubicBezTo>
                  <a:cubicBezTo>
                    <a:pt x="1233" y="194"/>
                    <a:pt x="1233" y="195"/>
                    <a:pt x="1232" y="195"/>
                  </a:cubicBezTo>
                  <a:cubicBezTo>
                    <a:pt x="1231" y="194"/>
                    <a:pt x="1230" y="194"/>
                    <a:pt x="1229" y="193"/>
                  </a:cubicBezTo>
                  <a:cubicBezTo>
                    <a:pt x="1229" y="193"/>
                    <a:pt x="1228" y="193"/>
                    <a:pt x="1228" y="192"/>
                  </a:cubicBezTo>
                  <a:cubicBezTo>
                    <a:pt x="1229" y="191"/>
                    <a:pt x="1229" y="191"/>
                    <a:pt x="1230" y="191"/>
                  </a:cubicBezTo>
                  <a:close/>
                  <a:moveTo>
                    <a:pt x="1213" y="530"/>
                  </a:moveTo>
                  <a:cubicBezTo>
                    <a:pt x="1213" y="530"/>
                    <a:pt x="1213" y="530"/>
                    <a:pt x="1213" y="529"/>
                  </a:cubicBezTo>
                  <a:cubicBezTo>
                    <a:pt x="1213" y="529"/>
                    <a:pt x="1213" y="528"/>
                    <a:pt x="1213" y="528"/>
                  </a:cubicBezTo>
                  <a:cubicBezTo>
                    <a:pt x="1213" y="528"/>
                    <a:pt x="1214" y="528"/>
                    <a:pt x="1214" y="528"/>
                  </a:cubicBezTo>
                  <a:cubicBezTo>
                    <a:pt x="1215" y="528"/>
                    <a:pt x="1215" y="529"/>
                    <a:pt x="1216" y="529"/>
                  </a:cubicBezTo>
                  <a:cubicBezTo>
                    <a:pt x="1216" y="529"/>
                    <a:pt x="1216" y="529"/>
                    <a:pt x="1216" y="529"/>
                  </a:cubicBezTo>
                  <a:cubicBezTo>
                    <a:pt x="1216" y="531"/>
                    <a:pt x="1217" y="531"/>
                    <a:pt x="1218" y="532"/>
                  </a:cubicBezTo>
                  <a:cubicBezTo>
                    <a:pt x="1218" y="533"/>
                    <a:pt x="1218" y="534"/>
                    <a:pt x="1218" y="535"/>
                  </a:cubicBezTo>
                  <a:cubicBezTo>
                    <a:pt x="1217" y="535"/>
                    <a:pt x="1216" y="536"/>
                    <a:pt x="1215" y="537"/>
                  </a:cubicBezTo>
                  <a:cubicBezTo>
                    <a:pt x="1214" y="537"/>
                    <a:pt x="1214" y="537"/>
                    <a:pt x="1213" y="536"/>
                  </a:cubicBezTo>
                  <a:cubicBezTo>
                    <a:pt x="1213" y="536"/>
                    <a:pt x="1213" y="535"/>
                    <a:pt x="1213" y="535"/>
                  </a:cubicBezTo>
                  <a:cubicBezTo>
                    <a:pt x="1213" y="535"/>
                    <a:pt x="1213" y="535"/>
                    <a:pt x="1213" y="534"/>
                  </a:cubicBezTo>
                  <a:cubicBezTo>
                    <a:pt x="1215" y="533"/>
                    <a:pt x="1215" y="532"/>
                    <a:pt x="1213" y="530"/>
                  </a:cubicBezTo>
                  <a:close/>
                  <a:moveTo>
                    <a:pt x="1216" y="529"/>
                  </a:moveTo>
                  <a:cubicBezTo>
                    <a:pt x="1215" y="528"/>
                    <a:pt x="1215" y="527"/>
                    <a:pt x="1215" y="527"/>
                  </a:cubicBezTo>
                  <a:cubicBezTo>
                    <a:pt x="1215" y="527"/>
                    <a:pt x="1215" y="526"/>
                    <a:pt x="1215" y="526"/>
                  </a:cubicBezTo>
                  <a:cubicBezTo>
                    <a:pt x="1215" y="526"/>
                    <a:pt x="1216" y="526"/>
                    <a:pt x="1216" y="526"/>
                  </a:cubicBezTo>
                  <a:cubicBezTo>
                    <a:pt x="1216" y="527"/>
                    <a:pt x="1217" y="528"/>
                    <a:pt x="1216" y="529"/>
                  </a:cubicBezTo>
                  <a:close/>
                  <a:moveTo>
                    <a:pt x="1215" y="350"/>
                  </a:moveTo>
                  <a:cubicBezTo>
                    <a:pt x="1214" y="350"/>
                    <a:pt x="1214" y="350"/>
                    <a:pt x="1213" y="350"/>
                  </a:cubicBezTo>
                  <a:cubicBezTo>
                    <a:pt x="1213" y="350"/>
                    <a:pt x="1213" y="349"/>
                    <a:pt x="1214" y="349"/>
                  </a:cubicBezTo>
                  <a:cubicBezTo>
                    <a:pt x="1214" y="349"/>
                    <a:pt x="1215" y="348"/>
                    <a:pt x="1215" y="348"/>
                  </a:cubicBezTo>
                  <a:cubicBezTo>
                    <a:pt x="1217" y="347"/>
                    <a:pt x="1218" y="345"/>
                    <a:pt x="1217" y="343"/>
                  </a:cubicBezTo>
                  <a:cubicBezTo>
                    <a:pt x="1216" y="342"/>
                    <a:pt x="1218" y="340"/>
                    <a:pt x="1219" y="340"/>
                  </a:cubicBezTo>
                  <a:cubicBezTo>
                    <a:pt x="1220" y="340"/>
                    <a:pt x="1221" y="340"/>
                    <a:pt x="1221" y="341"/>
                  </a:cubicBezTo>
                  <a:cubicBezTo>
                    <a:pt x="1222" y="342"/>
                    <a:pt x="1222" y="344"/>
                    <a:pt x="1222" y="346"/>
                  </a:cubicBezTo>
                  <a:cubicBezTo>
                    <a:pt x="1222" y="346"/>
                    <a:pt x="1222" y="346"/>
                    <a:pt x="1222" y="346"/>
                  </a:cubicBezTo>
                  <a:cubicBezTo>
                    <a:pt x="1223" y="345"/>
                    <a:pt x="1224" y="345"/>
                    <a:pt x="1225" y="346"/>
                  </a:cubicBezTo>
                  <a:cubicBezTo>
                    <a:pt x="1225" y="347"/>
                    <a:pt x="1224" y="348"/>
                    <a:pt x="1224" y="348"/>
                  </a:cubicBezTo>
                  <a:cubicBezTo>
                    <a:pt x="1223" y="349"/>
                    <a:pt x="1223" y="349"/>
                    <a:pt x="1222" y="349"/>
                  </a:cubicBezTo>
                  <a:cubicBezTo>
                    <a:pt x="1221" y="349"/>
                    <a:pt x="1221" y="349"/>
                    <a:pt x="1220" y="347"/>
                  </a:cubicBezTo>
                  <a:cubicBezTo>
                    <a:pt x="1218" y="348"/>
                    <a:pt x="1216" y="349"/>
                    <a:pt x="1215" y="350"/>
                  </a:cubicBezTo>
                  <a:close/>
                  <a:moveTo>
                    <a:pt x="1221" y="272"/>
                  </a:moveTo>
                  <a:cubicBezTo>
                    <a:pt x="1221" y="273"/>
                    <a:pt x="1222" y="273"/>
                    <a:pt x="1222" y="274"/>
                  </a:cubicBezTo>
                  <a:cubicBezTo>
                    <a:pt x="1222" y="274"/>
                    <a:pt x="1222" y="275"/>
                    <a:pt x="1221" y="275"/>
                  </a:cubicBezTo>
                  <a:cubicBezTo>
                    <a:pt x="1221" y="275"/>
                    <a:pt x="1221" y="276"/>
                    <a:pt x="1221" y="276"/>
                  </a:cubicBezTo>
                  <a:cubicBezTo>
                    <a:pt x="1219" y="278"/>
                    <a:pt x="1215" y="278"/>
                    <a:pt x="1216" y="278"/>
                  </a:cubicBezTo>
                  <a:cubicBezTo>
                    <a:pt x="1216" y="276"/>
                    <a:pt x="1217" y="275"/>
                    <a:pt x="1218" y="274"/>
                  </a:cubicBezTo>
                  <a:cubicBezTo>
                    <a:pt x="1218" y="273"/>
                    <a:pt x="1219" y="273"/>
                    <a:pt x="1219" y="272"/>
                  </a:cubicBezTo>
                  <a:cubicBezTo>
                    <a:pt x="1220" y="272"/>
                    <a:pt x="1220" y="272"/>
                    <a:pt x="1221" y="272"/>
                  </a:cubicBezTo>
                  <a:close/>
                  <a:moveTo>
                    <a:pt x="1219" y="207"/>
                  </a:moveTo>
                  <a:cubicBezTo>
                    <a:pt x="1218" y="207"/>
                    <a:pt x="1218" y="206"/>
                    <a:pt x="1218" y="206"/>
                  </a:cubicBezTo>
                  <a:cubicBezTo>
                    <a:pt x="1218" y="205"/>
                    <a:pt x="1218" y="204"/>
                    <a:pt x="1219" y="204"/>
                  </a:cubicBezTo>
                  <a:cubicBezTo>
                    <a:pt x="1219" y="204"/>
                    <a:pt x="1220" y="203"/>
                    <a:pt x="1221" y="203"/>
                  </a:cubicBezTo>
                  <a:cubicBezTo>
                    <a:pt x="1222" y="203"/>
                    <a:pt x="1223" y="203"/>
                    <a:pt x="1224" y="204"/>
                  </a:cubicBezTo>
                  <a:cubicBezTo>
                    <a:pt x="1225" y="205"/>
                    <a:pt x="1225" y="205"/>
                    <a:pt x="1226" y="206"/>
                  </a:cubicBezTo>
                  <a:cubicBezTo>
                    <a:pt x="1226" y="206"/>
                    <a:pt x="1226" y="206"/>
                    <a:pt x="1226" y="206"/>
                  </a:cubicBezTo>
                  <a:cubicBezTo>
                    <a:pt x="1226" y="207"/>
                    <a:pt x="1226" y="207"/>
                    <a:pt x="1226" y="207"/>
                  </a:cubicBezTo>
                  <a:cubicBezTo>
                    <a:pt x="1225" y="207"/>
                    <a:pt x="1224" y="207"/>
                    <a:pt x="1223" y="207"/>
                  </a:cubicBezTo>
                  <a:cubicBezTo>
                    <a:pt x="1222" y="207"/>
                    <a:pt x="1220" y="207"/>
                    <a:pt x="1219" y="207"/>
                  </a:cubicBezTo>
                  <a:close/>
                  <a:moveTo>
                    <a:pt x="1225" y="274"/>
                  </a:moveTo>
                  <a:cubicBezTo>
                    <a:pt x="1224" y="274"/>
                    <a:pt x="1224" y="273"/>
                    <a:pt x="1224" y="272"/>
                  </a:cubicBezTo>
                  <a:cubicBezTo>
                    <a:pt x="1224" y="272"/>
                    <a:pt x="1225" y="271"/>
                    <a:pt x="1226" y="271"/>
                  </a:cubicBezTo>
                  <a:cubicBezTo>
                    <a:pt x="1228" y="271"/>
                    <a:pt x="1230" y="274"/>
                    <a:pt x="1230" y="276"/>
                  </a:cubicBezTo>
                  <a:cubicBezTo>
                    <a:pt x="1230" y="276"/>
                    <a:pt x="1230" y="277"/>
                    <a:pt x="1229" y="277"/>
                  </a:cubicBezTo>
                  <a:cubicBezTo>
                    <a:pt x="1228" y="277"/>
                    <a:pt x="1228" y="277"/>
                    <a:pt x="1227" y="276"/>
                  </a:cubicBezTo>
                  <a:cubicBezTo>
                    <a:pt x="1226" y="275"/>
                    <a:pt x="1225" y="275"/>
                    <a:pt x="1225" y="274"/>
                  </a:cubicBezTo>
                  <a:close/>
                  <a:moveTo>
                    <a:pt x="1229" y="235"/>
                  </a:moveTo>
                  <a:cubicBezTo>
                    <a:pt x="1229" y="235"/>
                    <a:pt x="1229" y="235"/>
                    <a:pt x="1229" y="235"/>
                  </a:cubicBezTo>
                  <a:cubicBezTo>
                    <a:pt x="1228" y="235"/>
                    <a:pt x="1228" y="235"/>
                    <a:pt x="1228" y="234"/>
                  </a:cubicBezTo>
                  <a:cubicBezTo>
                    <a:pt x="1228" y="233"/>
                    <a:pt x="1229" y="231"/>
                    <a:pt x="1229" y="229"/>
                  </a:cubicBezTo>
                  <a:cubicBezTo>
                    <a:pt x="1229" y="229"/>
                    <a:pt x="1230" y="228"/>
                    <a:pt x="1230" y="228"/>
                  </a:cubicBezTo>
                  <a:cubicBezTo>
                    <a:pt x="1230" y="228"/>
                    <a:pt x="1231" y="228"/>
                    <a:pt x="1231" y="228"/>
                  </a:cubicBezTo>
                  <a:cubicBezTo>
                    <a:pt x="1232" y="229"/>
                    <a:pt x="1232" y="230"/>
                    <a:pt x="1232" y="230"/>
                  </a:cubicBezTo>
                  <a:cubicBezTo>
                    <a:pt x="1231" y="232"/>
                    <a:pt x="1230" y="233"/>
                    <a:pt x="1229" y="235"/>
                  </a:cubicBezTo>
                  <a:close/>
                  <a:moveTo>
                    <a:pt x="1229" y="209"/>
                  </a:moveTo>
                  <a:cubicBezTo>
                    <a:pt x="1230" y="209"/>
                    <a:pt x="1231" y="210"/>
                    <a:pt x="1231" y="211"/>
                  </a:cubicBezTo>
                  <a:cubicBezTo>
                    <a:pt x="1231" y="211"/>
                    <a:pt x="1230" y="212"/>
                    <a:pt x="1229" y="212"/>
                  </a:cubicBezTo>
                  <a:cubicBezTo>
                    <a:pt x="1228" y="212"/>
                    <a:pt x="1228" y="211"/>
                    <a:pt x="1228" y="211"/>
                  </a:cubicBezTo>
                  <a:cubicBezTo>
                    <a:pt x="1228" y="210"/>
                    <a:pt x="1228" y="209"/>
                    <a:pt x="1229" y="209"/>
                  </a:cubicBezTo>
                  <a:close/>
                  <a:moveTo>
                    <a:pt x="1226" y="152"/>
                  </a:moveTo>
                  <a:cubicBezTo>
                    <a:pt x="1227" y="152"/>
                    <a:pt x="1228" y="153"/>
                    <a:pt x="1228" y="155"/>
                  </a:cubicBezTo>
                  <a:cubicBezTo>
                    <a:pt x="1228" y="155"/>
                    <a:pt x="1227" y="157"/>
                    <a:pt x="1226" y="157"/>
                  </a:cubicBezTo>
                  <a:cubicBezTo>
                    <a:pt x="1225" y="157"/>
                    <a:pt x="1224" y="155"/>
                    <a:pt x="1224" y="154"/>
                  </a:cubicBezTo>
                  <a:cubicBezTo>
                    <a:pt x="1224" y="153"/>
                    <a:pt x="1225" y="152"/>
                    <a:pt x="1226" y="152"/>
                  </a:cubicBezTo>
                  <a:close/>
                  <a:moveTo>
                    <a:pt x="1216" y="178"/>
                  </a:moveTo>
                  <a:cubicBezTo>
                    <a:pt x="1219" y="175"/>
                    <a:pt x="1222" y="175"/>
                    <a:pt x="1224" y="180"/>
                  </a:cubicBezTo>
                  <a:cubicBezTo>
                    <a:pt x="1224" y="181"/>
                    <a:pt x="1224" y="182"/>
                    <a:pt x="1225" y="183"/>
                  </a:cubicBezTo>
                  <a:cubicBezTo>
                    <a:pt x="1225" y="184"/>
                    <a:pt x="1224" y="185"/>
                    <a:pt x="1223" y="185"/>
                  </a:cubicBezTo>
                  <a:cubicBezTo>
                    <a:pt x="1221" y="185"/>
                    <a:pt x="1221" y="185"/>
                    <a:pt x="1220" y="187"/>
                  </a:cubicBezTo>
                  <a:cubicBezTo>
                    <a:pt x="1220" y="188"/>
                    <a:pt x="1220" y="189"/>
                    <a:pt x="1220" y="190"/>
                  </a:cubicBezTo>
                  <a:cubicBezTo>
                    <a:pt x="1219" y="191"/>
                    <a:pt x="1219" y="192"/>
                    <a:pt x="1217" y="192"/>
                  </a:cubicBezTo>
                  <a:cubicBezTo>
                    <a:pt x="1217" y="192"/>
                    <a:pt x="1216" y="191"/>
                    <a:pt x="1216" y="190"/>
                  </a:cubicBezTo>
                  <a:cubicBezTo>
                    <a:pt x="1216" y="190"/>
                    <a:pt x="1216" y="189"/>
                    <a:pt x="1216" y="189"/>
                  </a:cubicBezTo>
                  <a:cubicBezTo>
                    <a:pt x="1218" y="186"/>
                    <a:pt x="1218" y="186"/>
                    <a:pt x="1217" y="184"/>
                  </a:cubicBezTo>
                  <a:cubicBezTo>
                    <a:pt x="1217" y="183"/>
                    <a:pt x="1216" y="183"/>
                    <a:pt x="1216" y="182"/>
                  </a:cubicBezTo>
                  <a:cubicBezTo>
                    <a:pt x="1215" y="181"/>
                    <a:pt x="1215" y="180"/>
                    <a:pt x="1216" y="178"/>
                  </a:cubicBezTo>
                  <a:close/>
                  <a:moveTo>
                    <a:pt x="1203" y="247"/>
                  </a:moveTo>
                  <a:cubicBezTo>
                    <a:pt x="1203" y="247"/>
                    <a:pt x="1203" y="247"/>
                    <a:pt x="1203" y="247"/>
                  </a:cubicBezTo>
                  <a:cubicBezTo>
                    <a:pt x="1204" y="247"/>
                    <a:pt x="1204" y="248"/>
                    <a:pt x="1204" y="248"/>
                  </a:cubicBezTo>
                  <a:cubicBezTo>
                    <a:pt x="1203" y="250"/>
                    <a:pt x="1202" y="251"/>
                    <a:pt x="1201" y="252"/>
                  </a:cubicBezTo>
                  <a:cubicBezTo>
                    <a:pt x="1201" y="252"/>
                    <a:pt x="1200" y="252"/>
                    <a:pt x="1200" y="252"/>
                  </a:cubicBezTo>
                  <a:cubicBezTo>
                    <a:pt x="1200" y="252"/>
                    <a:pt x="1200" y="252"/>
                    <a:pt x="1200" y="252"/>
                  </a:cubicBezTo>
                  <a:cubicBezTo>
                    <a:pt x="1200" y="252"/>
                    <a:pt x="1199" y="251"/>
                    <a:pt x="1199" y="251"/>
                  </a:cubicBezTo>
                  <a:cubicBezTo>
                    <a:pt x="1200" y="249"/>
                    <a:pt x="1201" y="248"/>
                    <a:pt x="1203" y="247"/>
                  </a:cubicBezTo>
                  <a:close/>
                  <a:moveTo>
                    <a:pt x="1203" y="263"/>
                  </a:moveTo>
                  <a:cubicBezTo>
                    <a:pt x="1202" y="264"/>
                    <a:pt x="1201" y="263"/>
                    <a:pt x="1201" y="263"/>
                  </a:cubicBezTo>
                  <a:cubicBezTo>
                    <a:pt x="1200" y="263"/>
                    <a:pt x="1199" y="262"/>
                    <a:pt x="1199" y="261"/>
                  </a:cubicBezTo>
                  <a:cubicBezTo>
                    <a:pt x="1200" y="260"/>
                    <a:pt x="1200" y="260"/>
                    <a:pt x="1201" y="260"/>
                  </a:cubicBezTo>
                  <a:cubicBezTo>
                    <a:pt x="1202" y="260"/>
                    <a:pt x="1202" y="261"/>
                    <a:pt x="1203" y="261"/>
                  </a:cubicBezTo>
                  <a:cubicBezTo>
                    <a:pt x="1205" y="261"/>
                    <a:pt x="1205" y="261"/>
                    <a:pt x="1205" y="259"/>
                  </a:cubicBezTo>
                  <a:cubicBezTo>
                    <a:pt x="1206" y="257"/>
                    <a:pt x="1207" y="256"/>
                    <a:pt x="1208" y="255"/>
                  </a:cubicBezTo>
                  <a:cubicBezTo>
                    <a:pt x="1209" y="255"/>
                    <a:pt x="1209" y="254"/>
                    <a:pt x="1208" y="253"/>
                  </a:cubicBezTo>
                  <a:cubicBezTo>
                    <a:pt x="1207" y="253"/>
                    <a:pt x="1207" y="252"/>
                    <a:pt x="1206" y="252"/>
                  </a:cubicBezTo>
                  <a:cubicBezTo>
                    <a:pt x="1205" y="251"/>
                    <a:pt x="1205" y="250"/>
                    <a:pt x="1206" y="249"/>
                  </a:cubicBezTo>
                  <a:cubicBezTo>
                    <a:pt x="1208" y="247"/>
                    <a:pt x="1209" y="247"/>
                    <a:pt x="1210" y="249"/>
                  </a:cubicBezTo>
                  <a:cubicBezTo>
                    <a:pt x="1211" y="249"/>
                    <a:pt x="1212" y="250"/>
                    <a:pt x="1213" y="251"/>
                  </a:cubicBezTo>
                  <a:cubicBezTo>
                    <a:pt x="1214" y="251"/>
                    <a:pt x="1214" y="252"/>
                    <a:pt x="1214" y="253"/>
                  </a:cubicBezTo>
                  <a:cubicBezTo>
                    <a:pt x="1213" y="255"/>
                    <a:pt x="1212" y="256"/>
                    <a:pt x="1212" y="258"/>
                  </a:cubicBezTo>
                  <a:cubicBezTo>
                    <a:pt x="1213" y="260"/>
                    <a:pt x="1211" y="261"/>
                    <a:pt x="1211" y="263"/>
                  </a:cubicBezTo>
                  <a:cubicBezTo>
                    <a:pt x="1211" y="263"/>
                    <a:pt x="1211" y="264"/>
                    <a:pt x="1211" y="264"/>
                  </a:cubicBezTo>
                  <a:cubicBezTo>
                    <a:pt x="1210" y="265"/>
                    <a:pt x="1210" y="265"/>
                    <a:pt x="1209" y="265"/>
                  </a:cubicBezTo>
                  <a:cubicBezTo>
                    <a:pt x="1209" y="265"/>
                    <a:pt x="1209" y="265"/>
                    <a:pt x="1208" y="265"/>
                  </a:cubicBezTo>
                  <a:cubicBezTo>
                    <a:pt x="1207" y="263"/>
                    <a:pt x="1205" y="263"/>
                    <a:pt x="1203" y="263"/>
                  </a:cubicBezTo>
                  <a:close/>
                  <a:moveTo>
                    <a:pt x="1207" y="266"/>
                  </a:moveTo>
                  <a:cubicBezTo>
                    <a:pt x="1208" y="266"/>
                    <a:pt x="1210" y="267"/>
                    <a:pt x="1209" y="268"/>
                  </a:cubicBezTo>
                  <a:cubicBezTo>
                    <a:pt x="1209" y="269"/>
                    <a:pt x="1209" y="270"/>
                    <a:pt x="1208" y="270"/>
                  </a:cubicBezTo>
                  <a:cubicBezTo>
                    <a:pt x="1208" y="271"/>
                    <a:pt x="1207" y="271"/>
                    <a:pt x="1206" y="270"/>
                  </a:cubicBezTo>
                  <a:cubicBezTo>
                    <a:pt x="1206" y="269"/>
                    <a:pt x="1206" y="269"/>
                    <a:pt x="1206" y="268"/>
                  </a:cubicBezTo>
                  <a:cubicBezTo>
                    <a:pt x="1206" y="267"/>
                    <a:pt x="1206" y="266"/>
                    <a:pt x="1207" y="266"/>
                  </a:cubicBezTo>
                  <a:close/>
                  <a:moveTo>
                    <a:pt x="1210" y="1075"/>
                  </a:moveTo>
                  <a:cubicBezTo>
                    <a:pt x="1210" y="1075"/>
                    <a:pt x="1209" y="1076"/>
                    <a:pt x="1208" y="1076"/>
                  </a:cubicBezTo>
                  <a:cubicBezTo>
                    <a:pt x="1208" y="1076"/>
                    <a:pt x="1207" y="1075"/>
                    <a:pt x="1207" y="1075"/>
                  </a:cubicBezTo>
                  <a:cubicBezTo>
                    <a:pt x="1206" y="1074"/>
                    <a:pt x="1205" y="1072"/>
                    <a:pt x="1206" y="1071"/>
                  </a:cubicBezTo>
                  <a:cubicBezTo>
                    <a:pt x="1206" y="1070"/>
                    <a:pt x="1207" y="1070"/>
                    <a:pt x="1207" y="1070"/>
                  </a:cubicBezTo>
                  <a:cubicBezTo>
                    <a:pt x="1209" y="1070"/>
                    <a:pt x="1209" y="1071"/>
                    <a:pt x="1210" y="1072"/>
                  </a:cubicBezTo>
                  <a:cubicBezTo>
                    <a:pt x="1211" y="1073"/>
                    <a:pt x="1211" y="1074"/>
                    <a:pt x="1210" y="1075"/>
                  </a:cubicBezTo>
                  <a:close/>
                  <a:moveTo>
                    <a:pt x="1211" y="420"/>
                  </a:moveTo>
                  <a:cubicBezTo>
                    <a:pt x="1211" y="420"/>
                    <a:pt x="1211" y="420"/>
                    <a:pt x="1210" y="420"/>
                  </a:cubicBezTo>
                  <a:cubicBezTo>
                    <a:pt x="1210" y="420"/>
                    <a:pt x="1210" y="420"/>
                    <a:pt x="1210" y="419"/>
                  </a:cubicBezTo>
                  <a:cubicBezTo>
                    <a:pt x="1210" y="419"/>
                    <a:pt x="1210" y="419"/>
                    <a:pt x="1211" y="419"/>
                  </a:cubicBezTo>
                  <a:cubicBezTo>
                    <a:pt x="1211" y="419"/>
                    <a:pt x="1211" y="419"/>
                    <a:pt x="1211" y="420"/>
                  </a:cubicBezTo>
                  <a:close/>
                  <a:moveTo>
                    <a:pt x="1210" y="271"/>
                  </a:moveTo>
                  <a:cubicBezTo>
                    <a:pt x="1210" y="271"/>
                    <a:pt x="1210" y="270"/>
                    <a:pt x="1210" y="270"/>
                  </a:cubicBezTo>
                  <a:cubicBezTo>
                    <a:pt x="1210" y="268"/>
                    <a:pt x="1212" y="266"/>
                    <a:pt x="1214" y="267"/>
                  </a:cubicBezTo>
                  <a:cubicBezTo>
                    <a:pt x="1214" y="267"/>
                    <a:pt x="1214" y="267"/>
                    <a:pt x="1215" y="267"/>
                  </a:cubicBezTo>
                  <a:cubicBezTo>
                    <a:pt x="1216" y="268"/>
                    <a:pt x="1216" y="268"/>
                    <a:pt x="1217" y="267"/>
                  </a:cubicBezTo>
                  <a:cubicBezTo>
                    <a:pt x="1217" y="266"/>
                    <a:pt x="1218" y="266"/>
                    <a:pt x="1218" y="265"/>
                  </a:cubicBezTo>
                  <a:cubicBezTo>
                    <a:pt x="1219" y="265"/>
                    <a:pt x="1219" y="265"/>
                    <a:pt x="1220" y="265"/>
                  </a:cubicBezTo>
                  <a:cubicBezTo>
                    <a:pt x="1220" y="265"/>
                    <a:pt x="1220" y="266"/>
                    <a:pt x="1220" y="266"/>
                  </a:cubicBezTo>
                  <a:cubicBezTo>
                    <a:pt x="1219" y="268"/>
                    <a:pt x="1219" y="270"/>
                    <a:pt x="1216" y="271"/>
                  </a:cubicBezTo>
                  <a:cubicBezTo>
                    <a:pt x="1215" y="271"/>
                    <a:pt x="1214" y="272"/>
                    <a:pt x="1213" y="273"/>
                  </a:cubicBezTo>
                  <a:cubicBezTo>
                    <a:pt x="1212" y="273"/>
                    <a:pt x="1211" y="273"/>
                    <a:pt x="1210" y="271"/>
                  </a:cubicBezTo>
                  <a:close/>
                  <a:moveTo>
                    <a:pt x="1214" y="1068"/>
                  </a:moveTo>
                  <a:cubicBezTo>
                    <a:pt x="1212" y="1068"/>
                    <a:pt x="1211" y="1067"/>
                    <a:pt x="1212" y="1065"/>
                  </a:cubicBezTo>
                  <a:cubicBezTo>
                    <a:pt x="1212" y="1065"/>
                    <a:pt x="1213" y="1065"/>
                    <a:pt x="1213" y="1065"/>
                  </a:cubicBezTo>
                  <a:cubicBezTo>
                    <a:pt x="1214" y="1065"/>
                    <a:pt x="1215" y="1066"/>
                    <a:pt x="1215" y="1068"/>
                  </a:cubicBezTo>
                  <a:cubicBezTo>
                    <a:pt x="1215" y="1068"/>
                    <a:pt x="1214" y="1068"/>
                    <a:pt x="1214" y="1068"/>
                  </a:cubicBezTo>
                  <a:close/>
                  <a:moveTo>
                    <a:pt x="1215" y="623"/>
                  </a:moveTo>
                  <a:cubicBezTo>
                    <a:pt x="1214" y="624"/>
                    <a:pt x="1213" y="623"/>
                    <a:pt x="1213" y="622"/>
                  </a:cubicBezTo>
                  <a:cubicBezTo>
                    <a:pt x="1213" y="621"/>
                    <a:pt x="1214" y="620"/>
                    <a:pt x="1215" y="620"/>
                  </a:cubicBezTo>
                  <a:cubicBezTo>
                    <a:pt x="1216" y="620"/>
                    <a:pt x="1217" y="621"/>
                    <a:pt x="1217" y="621"/>
                  </a:cubicBezTo>
                  <a:cubicBezTo>
                    <a:pt x="1217" y="622"/>
                    <a:pt x="1216" y="623"/>
                    <a:pt x="1215" y="623"/>
                  </a:cubicBezTo>
                  <a:close/>
                  <a:moveTo>
                    <a:pt x="1233" y="1077"/>
                  </a:moveTo>
                  <a:cubicBezTo>
                    <a:pt x="1233" y="1077"/>
                    <a:pt x="1232" y="1077"/>
                    <a:pt x="1232" y="1078"/>
                  </a:cubicBezTo>
                  <a:cubicBezTo>
                    <a:pt x="1232" y="1079"/>
                    <a:pt x="1233" y="1080"/>
                    <a:pt x="1233" y="1081"/>
                  </a:cubicBezTo>
                  <a:cubicBezTo>
                    <a:pt x="1234" y="1082"/>
                    <a:pt x="1234" y="1083"/>
                    <a:pt x="1233" y="1084"/>
                  </a:cubicBezTo>
                  <a:cubicBezTo>
                    <a:pt x="1233" y="1085"/>
                    <a:pt x="1232" y="1085"/>
                    <a:pt x="1232" y="1085"/>
                  </a:cubicBezTo>
                  <a:cubicBezTo>
                    <a:pt x="1231" y="1083"/>
                    <a:pt x="1230" y="1082"/>
                    <a:pt x="1228" y="1081"/>
                  </a:cubicBezTo>
                  <a:cubicBezTo>
                    <a:pt x="1227" y="1081"/>
                    <a:pt x="1227" y="1080"/>
                    <a:pt x="1226" y="1080"/>
                  </a:cubicBezTo>
                  <a:cubicBezTo>
                    <a:pt x="1226" y="1079"/>
                    <a:pt x="1225" y="1078"/>
                    <a:pt x="1225" y="1077"/>
                  </a:cubicBezTo>
                  <a:cubicBezTo>
                    <a:pt x="1223" y="1077"/>
                    <a:pt x="1224" y="1078"/>
                    <a:pt x="1223" y="1078"/>
                  </a:cubicBezTo>
                  <a:cubicBezTo>
                    <a:pt x="1223" y="1079"/>
                    <a:pt x="1222" y="1080"/>
                    <a:pt x="1222" y="1080"/>
                  </a:cubicBezTo>
                  <a:cubicBezTo>
                    <a:pt x="1221" y="1080"/>
                    <a:pt x="1220" y="1080"/>
                    <a:pt x="1220" y="1079"/>
                  </a:cubicBezTo>
                  <a:cubicBezTo>
                    <a:pt x="1220" y="1078"/>
                    <a:pt x="1220" y="1077"/>
                    <a:pt x="1220" y="1076"/>
                  </a:cubicBezTo>
                  <a:cubicBezTo>
                    <a:pt x="1219" y="1075"/>
                    <a:pt x="1218" y="1076"/>
                    <a:pt x="1218" y="1076"/>
                  </a:cubicBezTo>
                  <a:cubicBezTo>
                    <a:pt x="1217" y="1076"/>
                    <a:pt x="1216" y="1076"/>
                    <a:pt x="1216" y="1075"/>
                  </a:cubicBezTo>
                  <a:cubicBezTo>
                    <a:pt x="1217" y="1074"/>
                    <a:pt x="1217" y="1072"/>
                    <a:pt x="1217" y="1070"/>
                  </a:cubicBezTo>
                  <a:cubicBezTo>
                    <a:pt x="1218" y="1069"/>
                    <a:pt x="1220" y="1068"/>
                    <a:pt x="1221" y="1070"/>
                  </a:cubicBezTo>
                  <a:cubicBezTo>
                    <a:pt x="1221" y="1070"/>
                    <a:pt x="1221" y="1070"/>
                    <a:pt x="1222" y="1070"/>
                  </a:cubicBezTo>
                  <a:cubicBezTo>
                    <a:pt x="1222" y="1071"/>
                    <a:pt x="1223" y="1071"/>
                    <a:pt x="1223" y="1071"/>
                  </a:cubicBezTo>
                  <a:cubicBezTo>
                    <a:pt x="1224" y="1070"/>
                    <a:pt x="1224" y="1070"/>
                    <a:pt x="1224" y="1070"/>
                  </a:cubicBezTo>
                  <a:cubicBezTo>
                    <a:pt x="1226" y="1068"/>
                    <a:pt x="1227" y="1068"/>
                    <a:pt x="1228" y="1070"/>
                  </a:cubicBezTo>
                  <a:cubicBezTo>
                    <a:pt x="1229" y="1072"/>
                    <a:pt x="1229" y="1073"/>
                    <a:pt x="1231" y="1072"/>
                  </a:cubicBezTo>
                  <a:cubicBezTo>
                    <a:pt x="1233" y="1072"/>
                    <a:pt x="1234" y="1073"/>
                    <a:pt x="1235" y="1074"/>
                  </a:cubicBezTo>
                  <a:cubicBezTo>
                    <a:pt x="1235" y="1076"/>
                    <a:pt x="1235" y="1076"/>
                    <a:pt x="1233" y="1077"/>
                  </a:cubicBezTo>
                  <a:close/>
                  <a:moveTo>
                    <a:pt x="1236" y="1070"/>
                  </a:moveTo>
                  <a:cubicBezTo>
                    <a:pt x="1236" y="1071"/>
                    <a:pt x="1235" y="1071"/>
                    <a:pt x="1235" y="1070"/>
                  </a:cubicBezTo>
                  <a:cubicBezTo>
                    <a:pt x="1234" y="1069"/>
                    <a:pt x="1233" y="1068"/>
                    <a:pt x="1233" y="1067"/>
                  </a:cubicBezTo>
                  <a:cubicBezTo>
                    <a:pt x="1234" y="1066"/>
                    <a:pt x="1234" y="1066"/>
                    <a:pt x="1235" y="1065"/>
                  </a:cubicBezTo>
                  <a:cubicBezTo>
                    <a:pt x="1235" y="1066"/>
                    <a:pt x="1235" y="1066"/>
                    <a:pt x="1235" y="1066"/>
                  </a:cubicBezTo>
                  <a:cubicBezTo>
                    <a:pt x="1236" y="1067"/>
                    <a:pt x="1237" y="1068"/>
                    <a:pt x="1237" y="1069"/>
                  </a:cubicBezTo>
                  <a:cubicBezTo>
                    <a:pt x="1237" y="1070"/>
                    <a:pt x="1237" y="1070"/>
                    <a:pt x="1236" y="1070"/>
                  </a:cubicBezTo>
                  <a:close/>
                  <a:moveTo>
                    <a:pt x="1236" y="1006"/>
                  </a:moveTo>
                  <a:cubicBezTo>
                    <a:pt x="1235" y="1007"/>
                    <a:pt x="1233" y="1007"/>
                    <a:pt x="1233" y="1006"/>
                  </a:cubicBezTo>
                  <a:cubicBezTo>
                    <a:pt x="1233" y="1004"/>
                    <a:pt x="1233" y="1002"/>
                    <a:pt x="1234" y="1001"/>
                  </a:cubicBezTo>
                  <a:cubicBezTo>
                    <a:pt x="1234" y="1000"/>
                    <a:pt x="1235" y="1000"/>
                    <a:pt x="1236" y="1000"/>
                  </a:cubicBezTo>
                  <a:cubicBezTo>
                    <a:pt x="1237" y="1000"/>
                    <a:pt x="1237" y="1001"/>
                    <a:pt x="1237" y="1001"/>
                  </a:cubicBezTo>
                  <a:cubicBezTo>
                    <a:pt x="1237" y="1002"/>
                    <a:pt x="1237" y="1002"/>
                    <a:pt x="1237" y="1003"/>
                  </a:cubicBezTo>
                  <a:cubicBezTo>
                    <a:pt x="1237" y="1004"/>
                    <a:pt x="1237" y="1005"/>
                    <a:pt x="1236" y="1006"/>
                  </a:cubicBezTo>
                  <a:close/>
                  <a:moveTo>
                    <a:pt x="1238" y="395"/>
                  </a:moveTo>
                  <a:cubicBezTo>
                    <a:pt x="1237" y="396"/>
                    <a:pt x="1236" y="397"/>
                    <a:pt x="1236" y="395"/>
                  </a:cubicBezTo>
                  <a:cubicBezTo>
                    <a:pt x="1235" y="394"/>
                    <a:pt x="1234" y="394"/>
                    <a:pt x="1234" y="392"/>
                  </a:cubicBezTo>
                  <a:cubicBezTo>
                    <a:pt x="1234" y="392"/>
                    <a:pt x="1235" y="391"/>
                    <a:pt x="1235" y="391"/>
                  </a:cubicBezTo>
                  <a:cubicBezTo>
                    <a:pt x="1237" y="391"/>
                    <a:pt x="1239" y="393"/>
                    <a:pt x="1238" y="395"/>
                  </a:cubicBezTo>
                  <a:close/>
                  <a:moveTo>
                    <a:pt x="1258" y="397"/>
                  </a:moveTo>
                  <a:cubicBezTo>
                    <a:pt x="1259" y="397"/>
                    <a:pt x="1260" y="397"/>
                    <a:pt x="1260" y="397"/>
                  </a:cubicBezTo>
                  <a:cubicBezTo>
                    <a:pt x="1261" y="398"/>
                    <a:pt x="1261" y="399"/>
                    <a:pt x="1260" y="400"/>
                  </a:cubicBezTo>
                  <a:cubicBezTo>
                    <a:pt x="1260" y="400"/>
                    <a:pt x="1260" y="401"/>
                    <a:pt x="1259" y="401"/>
                  </a:cubicBezTo>
                  <a:cubicBezTo>
                    <a:pt x="1258" y="401"/>
                    <a:pt x="1258" y="400"/>
                    <a:pt x="1258" y="399"/>
                  </a:cubicBezTo>
                  <a:cubicBezTo>
                    <a:pt x="1257" y="398"/>
                    <a:pt x="1258" y="398"/>
                    <a:pt x="1258" y="397"/>
                  </a:cubicBezTo>
                  <a:close/>
                  <a:moveTo>
                    <a:pt x="1258" y="646"/>
                  </a:moveTo>
                  <a:cubicBezTo>
                    <a:pt x="1259" y="647"/>
                    <a:pt x="1259" y="648"/>
                    <a:pt x="1259" y="648"/>
                  </a:cubicBezTo>
                  <a:cubicBezTo>
                    <a:pt x="1259" y="649"/>
                    <a:pt x="1258" y="650"/>
                    <a:pt x="1257" y="650"/>
                  </a:cubicBezTo>
                  <a:cubicBezTo>
                    <a:pt x="1257" y="651"/>
                    <a:pt x="1256" y="651"/>
                    <a:pt x="1256" y="650"/>
                  </a:cubicBezTo>
                  <a:cubicBezTo>
                    <a:pt x="1256" y="650"/>
                    <a:pt x="1256" y="650"/>
                    <a:pt x="1256" y="650"/>
                  </a:cubicBezTo>
                  <a:cubicBezTo>
                    <a:pt x="1256" y="649"/>
                    <a:pt x="1256" y="649"/>
                    <a:pt x="1256" y="649"/>
                  </a:cubicBezTo>
                  <a:cubicBezTo>
                    <a:pt x="1256" y="648"/>
                    <a:pt x="1256" y="648"/>
                    <a:pt x="1256" y="647"/>
                  </a:cubicBezTo>
                  <a:cubicBezTo>
                    <a:pt x="1256" y="646"/>
                    <a:pt x="1257" y="646"/>
                    <a:pt x="1258" y="646"/>
                  </a:cubicBezTo>
                  <a:close/>
                  <a:moveTo>
                    <a:pt x="1257" y="638"/>
                  </a:moveTo>
                  <a:cubicBezTo>
                    <a:pt x="1257" y="638"/>
                    <a:pt x="1257" y="638"/>
                    <a:pt x="1257" y="638"/>
                  </a:cubicBezTo>
                  <a:cubicBezTo>
                    <a:pt x="1257" y="638"/>
                    <a:pt x="1258" y="638"/>
                    <a:pt x="1258" y="638"/>
                  </a:cubicBezTo>
                  <a:cubicBezTo>
                    <a:pt x="1258" y="638"/>
                    <a:pt x="1258" y="638"/>
                    <a:pt x="1258" y="639"/>
                  </a:cubicBezTo>
                  <a:cubicBezTo>
                    <a:pt x="1257" y="639"/>
                    <a:pt x="1257" y="638"/>
                    <a:pt x="1257" y="638"/>
                  </a:cubicBezTo>
                  <a:close/>
                  <a:moveTo>
                    <a:pt x="1258" y="405"/>
                  </a:moveTo>
                  <a:cubicBezTo>
                    <a:pt x="1258" y="405"/>
                    <a:pt x="1259" y="406"/>
                    <a:pt x="1259" y="406"/>
                  </a:cubicBezTo>
                  <a:cubicBezTo>
                    <a:pt x="1259" y="407"/>
                    <a:pt x="1259" y="409"/>
                    <a:pt x="1257" y="410"/>
                  </a:cubicBezTo>
                  <a:cubicBezTo>
                    <a:pt x="1257" y="410"/>
                    <a:pt x="1257" y="410"/>
                    <a:pt x="1256" y="410"/>
                  </a:cubicBezTo>
                  <a:cubicBezTo>
                    <a:pt x="1256" y="410"/>
                    <a:pt x="1255" y="409"/>
                    <a:pt x="1255" y="409"/>
                  </a:cubicBezTo>
                  <a:cubicBezTo>
                    <a:pt x="1255" y="407"/>
                    <a:pt x="1257" y="405"/>
                    <a:pt x="1258" y="405"/>
                  </a:cubicBezTo>
                  <a:close/>
                  <a:moveTo>
                    <a:pt x="1247" y="394"/>
                  </a:moveTo>
                  <a:cubicBezTo>
                    <a:pt x="1247" y="394"/>
                    <a:pt x="1247" y="394"/>
                    <a:pt x="1247" y="394"/>
                  </a:cubicBezTo>
                  <a:cubicBezTo>
                    <a:pt x="1249" y="395"/>
                    <a:pt x="1250" y="396"/>
                    <a:pt x="1252" y="397"/>
                  </a:cubicBezTo>
                  <a:cubicBezTo>
                    <a:pt x="1252" y="397"/>
                    <a:pt x="1252" y="398"/>
                    <a:pt x="1251" y="399"/>
                  </a:cubicBezTo>
                  <a:cubicBezTo>
                    <a:pt x="1251" y="399"/>
                    <a:pt x="1250" y="399"/>
                    <a:pt x="1250" y="399"/>
                  </a:cubicBezTo>
                  <a:cubicBezTo>
                    <a:pt x="1248" y="398"/>
                    <a:pt x="1247" y="396"/>
                    <a:pt x="1247" y="395"/>
                  </a:cubicBezTo>
                  <a:cubicBezTo>
                    <a:pt x="1247" y="394"/>
                    <a:pt x="1247" y="394"/>
                    <a:pt x="1247" y="394"/>
                  </a:cubicBezTo>
                  <a:close/>
                  <a:moveTo>
                    <a:pt x="1242" y="401"/>
                  </a:moveTo>
                  <a:cubicBezTo>
                    <a:pt x="1242" y="401"/>
                    <a:pt x="1242" y="400"/>
                    <a:pt x="1243" y="400"/>
                  </a:cubicBezTo>
                  <a:cubicBezTo>
                    <a:pt x="1244" y="400"/>
                    <a:pt x="1245" y="401"/>
                    <a:pt x="1246" y="401"/>
                  </a:cubicBezTo>
                  <a:cubicBezTo>
                    <a:pt x="1247" y="401"/>
                    <a:pt x="1247" y="402"/>
                    <a:pt x="1247" y="403"/>
                  </a:cubicBezTo>
                  <a:cubicBezTo>
                    <a:pt x="1247" y="404"/>
                    <a:pt x="1247" y="404"/>
                    <a:pt x="1246" y="404"/>
                  </a:cubicBezTo>
                  <a:cubicBezTo>
                    <a:pt x="1245" y="404"/>
                    <a:pt x="1243" y="404"/>
                    <a:pt x="1242" y="402"/>
                  </a:cubicBezTo>
                  <a:cubicBezTo>
                    <a:pt x="1242" y="402"/>
                    <a:pt x="1242" y="401"/>
                    <a:pt x="1242" y="401"/>
                  </a:cubicBezTo>
                  <a:close/>
                  <a:moveTo>
                    <a:pt x="1241" y="416"/>
                  </a:moveTo>
                  <a:cubicBezTo>
                    <a:pt x="1241" y="416"/>
                    <a:pt x="1241" y="415"/>
                    <a:pt x="1241" y="415"/>
                  </a:cubicBezTo>
                  <a:cubicBezTo>
                    <a:pt x="1242" y="413"/>
                    <a:pt x="1242" y="411"/>
                    <a:pt x="1243" y="410"/>
                  </a:cubicBezTo>
                  <a:cubicBezTo>
                    <a:pt x="1243" y="409"/>
                    <a:pt x="1243" y="409"/>
                    <a:pt x="1243" y="409"/>
                  </a:cubicBezTo>
                  <a:cubicBezTo>
                    <a:pt x="1244" y="409"/>
                    <a:pt x="1244" y="409"/>
                    <a:pt x="1244" y="410"/>
                  </a:cubicBezTo>
                  <a:cubicBezTo>
                    <a:pt x="1245" y="412"/>
                    <a:pt x="1246" y="413"/>
                    <a:pt x="1247" y="415"/>
                  </a:cubicBezTo>
                  <a:cubicBezTo>
                    <a:pt x="1247" y="416"/>
                    <a:pt x="1248" y="416"/>
                    <a:pt x="1248" y="417"/>
                  </a:cubicBezTo>
                  <a:cubicBezTo>
                    <a:pt x="1247" y="417"/>
                    <a:pt x="1247" y="417"/>
                    <a:pt x="1247" y="417"/>
                  </a:cubicBezTo>
                  <a:cubicBezTo>
                    <a:pt x="1246" y="418"/>
                    <a:pt x="1246" y="417"/>
                    <a:pt x="1245" y="417"/>
                  </a:cubicBezTo>
                  <a:cubicBezTo>
                    <a:pt x="1244" y="416"/>
                    <a:pt x="1244" y="417"/>
                    <a:pt x="1243" y="417"/>
                  </a:cubicBezTo>
                  <a:cubicBezTo>
                    <a:pt x="1242" y="418"/>
                    <a:pt x="1241" y="417"/>
                    <a:pt x="1241" y="416"/>
                  </a:cubicBezTo>
                  <a:close/>
                  <a:moveTo>
                    <a:pt x="1249" y="1094"/>
                  </a:moveTo>
                  <a:cubicBezTo>
                    <a:pt x="1248" y="1094"/>
                    <a:pt x="1247" y="1094"/>
                    <a:pt x="1246" y="1094"/>
                  </a:cubicBezTo>
                  <a:cubicBezTo>
                    <a:pt x="1244" y="1093"/>
                    <a:pt x="1243" y="1091"/>
                    <a:pt x="1244" y="1089"/>
                  </a:cubicBezTo>
                  <a:cubicBezTo>
                    <a:pt x="1244" y="1089"/>
                    <a:pt x="1244" y="1088"/>
                    <a:pt x="1244" y="1088"/>
                  </a:cubicBezTo>
                  <a:cubicBezTo>
                    <a:pt x="1245" y="1085"/>
                    <a:pt x="1246" y="1085"/>
                    <a:pt x="1248" y="1087"/>
                  </a:cubicBezTo>
                  <a:cubicBezTo>
                    <a:pt x="1249" y="1089"/>
                    <a:pt x="1250" y="1090"/>
                    <a:pt x="1251" y="1092"/>
                  </a:cubicBezTo>
                  <a:cubicBezTo>
                    <a:pt x="1252" y="1094"/>
                    <a:pt x="1251" y="1095"/>
                    <a:pt x="1249" y="1094"/>
                  </a:cubicBezTo>
                  <a:close/>
                  <a:moveTo>
                    <a:pt x="1261" y="1068"/>
                  </a:moveTo>
                  <a:cubicBezTo>
                    <a:pt x="1260" y="1070"/>
                    <a:pt x="1259" y="1070"/>
                    <a:pt x="1257" y="1071"/>
                  </a:cubicBezTo>
                  <a:cubicBezTo>
                    <a:pt x="1256" y="1071"/>
                    <a:pt x="1256" y="1070"/>
                    <a:pt x="1256" y="1070"/>
                  </a:cubicBezTo>
                  <a:cubicBezTo>
                    <a:pt x="1255" y="1067"/>
                    <a:pt x="1253" y="1065"/>
                    <a:pt x="1252" y="1063"/>
                  </a:cubicBezTo>
                  <a:cubicBezTo>
                    <a:pt x="1251" y="1061"/>
                    <a:pt x="1251" y="1060"/>
                    <a:pt x="1253" y="1060"/>
                  </a:cubicBezTo>
                  <a:cubicBezTo>
                    <a:pt x="1253" y="1059"/>
                    <a:pt x="1254" y="1059"/>
                    <a:pt x="1254" y="1059"/>
                  </a:cubicBezTo>
                  <a:cubicBezTo>
                    <a:pt x="1255" y="1059"/>
                    <a:pt x="1256" y="1060"/>
                    <a:pt x="1256" y="1061"/>
                  </a:cubicBezTo>
                  <a:cubicBezTo>
                    <a:pt x="1256" y="1064"/>
                    <a:pt x="1257" y="1065"/>
                    <a:pt x="1260" y="1066"/>
                  </a:cubicBezTo>
                  <a:cubicBezTo>
                    <a:pt x="1260" y="1066"/>
                    <a:pt x="1261" y="1067"/>
                    <a:pt x="1261" y="1067"/>
                  </a:cubicBezTo>
                  <a:cubicBezTo>
                    <a:pt x="1261" y="1067"/>
                    <a:pt x="1261" y="1068"/>
                    <a:pt x="1261" y="1068"/>
                  </a:cubicBezTo>
                  <a:close/>
                  <a:moveTo>
                    <a:pt x="1263" y="660"/>
                  </a:moveTo>
                  <a:cubicBezTo>
                    <a:pt x="1262" y="660"/>
                    <a:pt x="1262" y="659"/>
                    <a:pt x="1262" y="659"/>
                  </a:cubicBezTo>
                  <a:cubicBezTo>
                    <a:pt x="1262" y="658"/>
                    <a:pt x="1262" y="658"/>
                    <a:pt x="1263" y="658"/>
                  </a:cubicBezTo>
                  <a:cubicBezTo>
                    <a:pt x="1264" y="658"/>
                    <a:pt x="1264" y="658"/>
                    <a:pt x="1264" y="659"/>
                  </a:cubicBezTo>
                  <a:cubicBezTo>
                    <a:pt x="1264" y="660"/>
                    <a:pt x="1264" y="660"/>
                    <a:pt x="1263" y="660"/>
                  </a:cubicBezTo>
                  <a:close/>
                  <a:moveTo>
                    <a:pt x="1296" y="1120"/>
                  </a:moveTo>
                  <a:cubicBezTo>
                    <a:pt x="1298" y="1120"/>
                    <a:pt x="1300" y="1121"/>
                    <a:pt x="1301" y="1122"/>
                  </a:cubicBezTo>
                  <a:cubicBezTo>
                    <a:pt x="1302" y="1124"/>
                    <a:pt x="1303" y="1126"/>
                    <a:pt x="1301" y="1127"/>
                  </a:cubicBezTo>
                  <a:cubicBezTo>
                    <a:pt x="1300" y="1126"/>
                    <a:pt x="1299" y="1125"/>
                    <a:pt x="1298" y="1124"/>
                  </a:cubicBezTo>
                  <a:cubicBezTo>
                    <a:pt x="1297" y="1124"/>
                    <a:pt x="1296" y="1123"/>
                    <a:pt x="1296" y="1122"/>
                  </a:cubicBezTo>
                  <a:cubicBezTo>
                    <a:pt x="1295" y="1121"/>
                    <a:pt x="1296" y="1121"/>
                    <a:pt x="1296" y="1120"/>
                  </a:cubicBezTo>
                  <a:close/>
                  <a:moveTo>
                    <a:pt x="1285" y="541"/>
                  </a:moveTo>
                  <a:cubicBezTo>
                    <a:pt x="1286" y="540"/>
                    <a:pt x="1286" y="540"/>
                    <a:pt x="1287" y="540"/>
                  </a:cubicBezTo>
                  <a:cubicBezTo>
                    <a:pt x="1288" y="540"/>
                    <a:pt x="1289" y="540"/>
                    <a:pt x="1289" y="541"/>
                  </a:cubicBezTo>
                  <a:cubicBezTo>
                    <a:pt x="1289" y="543"/>
                    <a:pt x="1290" y="544"/>
                    <a:pt x="1290" y="546"/>
                  </a:cubicBezTo>
                  <a:cubicBezTo>
                    <a:pt x="1290" y="546"/>
                    <a:pt x="1290" y="547"/>
                    <a:pt x="1289" y="547"/>
                  </a:cubicBezTo>
                  <a:cubicBezTo>
                    <a:pt x="1289" y="548"/>
                    <a:pt x="1288" y="548"/>
                    <a:pt x="1288" y="548"/>
                  </a:cubicBezTo>
                  <a:cubicBezTo>
                    <a:pt x="1286" y="546"/>
                    <a:pt x="1285" y="544"/>
                    <a:pt x="1284" y="542"/>
                  </a:cubicBezTo>
                  <a:cubicBezTo>
                    <a:pt x="1284" y="541"/>
                    <a:pt x="1285" y="541"/>
                    <a:pt x="1285" y="541"/>
                  </a:cubicBezTo>
                  <a:close/>
                  <a:moveTo>
                    <a:pt x="1278" y="363"/>
                  </a:moveTo>
                  <a:cubicBezTo>
                    <a:pt x="1279" y="363"/>
                    <a:pt x="1279" y="364"/>
                    <a:pt x="1279" y="365"/>
                  </a:cubicBezTo>
                  <a:cubicBezTo>
                    <a:pt x="1279" y="366"/>
                    <a:pt x="1278" y="368"/>
                    <a:pt x="1277" y="367"/>
                  </a:cubicBezTo>
                  <a:cubicBezTo>
                    <a:pt x="1276" y="367"/>
                    <a:pt x="1275" y="367"/>
                    <a:pt x="1275" y="365"/>
                  </a:cubicBezTo>
                  <a:cubicBezTo>
                    <a:pt x="1275" y="364"/>
                    <a:pt x="1276" y="363"/>
                    <a:pt x="1278" y="363"/>
                  </a:cubicBezTo>
                  <a:close/>
                  <a:moveTo>
                    <a:pt x="1275" y="659"/>
                  </a:moveTo>
                  <a:cubicBezTo>
                    <a:pt x="1275" y="659"/>
                    <a:pt x="1275" y="660"/>
                    <a:pt x="1276" y="660"/>
                  </a:cubicBezTo>
                  <a:cubicBezTo>
                    <a:pt x="1276" y="661"/>
                    <a:pt x="1275" y="661"/>
                    <a:pt x="1275" y="661"/>
                  </a:cubicBezTo>
                  <a:cubicBezTo>
                    <a:pt x="1274" y="661"/>
                    <a:pt x="1274" y="661"/>
                    <a:pt x="1274" y="661"/>
                  </a:cubicBezTo>
                  <a:cubicBezTo>
                    <a:pt x="1274" y="660"/>
                    <a:pt x="1274" y="659"/>
                    <a:pt x="1275" y="659"/>
                  </a:cubicBezTo>
                  <a:close/>
                  <a:moveTo>
                    <a:pt x="1272" y="1023"/>
                  </a:moveTo>
                  <a:cubicBezTo>
                    <a:pt x="1272" y="1021"/>
                    <a:pt x="1273" y="1020"/>
                    <a:pt x="1273" y="1020"/>
                  </a:cubicBezTo>
                  <a:cubicBezTo>
                    <a:pt x="1275" y="1020"/>
                    <a:pt x="1275" y="1021"/>
                    <a:pt x="1275" y="1022"/>
                  </a:cubicBezTo>
                  <a:cubicBezTo>
                    <a:pt x="1276" y="1023"/>
                    <a:pt x="1276" y="1024"/>
                    <a:pt x="1276" y="1025"/>
                  </a:cubicBezTo>
                  <a:cubicBezTo>
                    <a:pt x="1276" y="1026"/>
                    <a:pt x="1276" y="1027"/>
                    <a:pt x="1275" y="1027"/>
                  </a:cubicBezTo>
                  <a:cubicBezTo>
                    <a:pt x="1274" y="1027"/>
                    <a:pt x="1272" y="1027"/>
                    <a:pt x="1272" y="1026"/>
                  </a:cubicBezTo>
                  <a:cubicBezTo>
                    <a:pt x="1272" y="1025"/>
                    <a:pt x="1272" y="1024"/>
                    <a:pt x="1272" y="1024"/>
                  </a:cubicBezTo>
                  <a:cubicBezTo>
                    <a:pt x="1272" y="1023"/>
                    <a:pt x="1272" y="1023"/>
                    <a:pt x="1272" y="1023"/>
                  </a:cubicBezTo>
                  <a:close/>
                  <a:moveTo>
                    <a:pt x="1270" y="1073"/>
                  </a:moveTo>
                  <a:cubicBezTo>
                    <a:pt x="1269" y="1072"/>
                    <a:pt x="1269" y="1071"/>
                    <a:pt x="1270" y="1070"/>
                  </a:cubicBezTo>
                  <a:cubicBezTo>
                    <a:pt x="1270" y="1070"/>
                    <a:pt x="1270" y="1070"/>
                    <a:pt x="1270" y="1070"/>
                  </a:cubicBezTo>
                  <a:cubicBezTo>
                    <a:pt x="1271" y="1069"/>
                    <a:pt x="1273" y="1070"/>
                    <a:pt x="1273" y="1071"/>
                  </a:cubicBezTo>
                  <a:cubicBezTo>
                    <a:pt x="1274" y="1072"/>
                    <a:pt x="1274" y="1073"/>
                    <a:pt x="1274" y="1074"/>
                  </a:cubicBezTo>
                  <a:cubicBezTo>
                    <a:pt x="1273" y="1075"/>
                    <a:pt x="1273" y="1075"/>
                    <a:pt x="1272" y="1075"/>
                  </a:cubicBezTo>
                  <a:cubicBezTo>
                    <a:pt x="1271" y="1075"/>
                    <a:pt x="1270" y="1074"/>
                    <a:pt x="1270" y="1073"/>
                  </a:cubicBezTo>
                  <a:close/>
                  <a:moveTo>
                    <a:pt x="1274" y="1091"/>
                  </a:moveTo>
                  <a:cubicBezTo>
                    <a:pt x="1273" y="1091"/>
                    <a:pt x="1272" y="1091"/>
                    <a:pt x="1272" y="1090"/>
                  </a:cubicBezTo>
                  <a:cubicBezTo>
                    <a:pt x="1272" y="1088"/>
                    <a:pt x="1272" y="1087"/>
                    <a:pt x="1273" y="1086"/>
                  </a:cubicBezTo>
                  <a:cubicBezTo>
                    <a:pt x="1273" y="1086"/>
                    <a:pt x="1274" y="1085"/>
                    <a:pt x="1275" y="1085"/>
                  </a:cubicBezTo>
                  <a:cubicBezTo>
                    <a:pt x="1275" y="1086"/>
                    <a:pt x="1276" y="1088"/>
                    <a:pt x="1276" y="1089"/>
                  </a:cubicBezTo>
                  <a:cubicBezTo>
                    <a:pt x="1276" y="1090"/>
                    <a:pt x="1275" y="1091"/>
                    <a:pt x="1274" y="1091"/>
                  </a:cubicBezTo>
                  <a:close/>
                  <a:moveTo>
                    <a:pt x="1276" y="1086"/>
                  </a:moveTo>
                  <a:cubicBezTo>
                    <a:pt x="1276" y="1086"/>
                    <a:pt x="1275" y="1086"/>
                    <a:pt x="1275" y="1085"/>
                  </a:cubicBezTo>
                  <a:cubicBezTo>
                    <a:pt x="1275" y="1085"/>
                    <a:pt x="1274" y="1084"/>
                    <a:pt x="1274" y="1083"/>
                  </a:cubicBezTo>
                  <a:cubicBezTo>
                    <a:pt x="1274" y="1083"/>
                    <a:pt x="1275" y="1082"/>
                    <a:pt x="1275" y="1082"/>
                  </a:cubicBezTo>
                  <a:cubicBezTo>
                    <a:pt x="1276" y="1081"/>
                    <a:pt x="1277" y="1081"/>
                    <a:pt x="1278" y="1082"/>
                  </a:cubicBezTo>
                  <a:cubicBezTo>
                    <a:pt x="1279" y="1083"/>
                    <a:pt x="1279" y="1084"/>
                    <a:pt x="1279" y="1085"/>
                  </a:cubicBezTo>
                  <a:cubicBezTo>
                    <a:pt x="1279" y="1086"/>
                    <a:pt x="1278" y="1087"/>
                    <a:pt x="1276" y="1086"/>
                  </a:cubicBezTo>
                  <a:close/>
                  <a:moveTo>
                    <a:pt x="1281" y="1109"/>
                  </a:moveTo>
                  <a:cubicBezTo>
                    <a:pt x="1281" y="1110"/>
                    <a:pt x="1280" y="1111"/>
                    <a:pt x="1279" y="1111"/>
                  </a:cubicBezTo>
                  <a:cubicBezTo>
                    <a:pt x="1278" y="1110"/>
                    <a:pt x="1278" y="1109"/>
                    <a:pt x="1278" y="1108"/>
                  </a:cubicBezTo>
                  <a:cubicBezTo>
                    <a:pt x="1278" y="1107"/>
                    <a:pt x="1278" y="1105"/>
                    <a:pt x="1279" y="1104"/>
                  </a:cubicBezTo>
                  <a:cubicBezTo>
                    <a:pt x="1279" y="1103"/>
                    <a:pt x="1280" y="1103"/>
                    <a:pt x="1281" y="1103"/>
                  </a:cubicBezTo>
                  <a:cubicBezTo>
                    <a:pt x="1281" y="1103"/>
                    <a:pt x="1282" y="1103"/>
                    <a:pt x="1282" y="1104"/>
                  </a:cubicBezTo>
                  <a:cubicBezTo>
                    <a:pt x="1283" y="1104"/>
                    <a:pt x="1283" y="1105"/>
                    <a:pt x="1283" y="1105"/>
                  </a:cubicBezTo>
                  <a:cubicBezTo>
                    <a:pt x="1283" y="1107"/>
                    <a:pt x="1282" y="1108"/>
                    <a:pt x="1281" y="1109"/>
                  </a:cubicBezTo>
                  <a:close/>
                  <a:moveTo>
                    <a:pt x="1285" y="651"/>
                  </a:moveTo>
                  <a:cubicBezTo>
                    <a:pt x="1285" y="651"/>
                    <a:pt x="1284" y="651"/>
                    <a:pt x="1284" y="651"/>
                  </a:cubicBezTo>
                  <a:cubicBezTo>
                    <a:pt x="1283" y="651"/>
                    <a:pt x="1283" y="650"/>
                    <a:pt x="1283" y="650"/>
                  </a:cubicBezTo>
                  <a:cubicBezTo>
                    <a:pt x="1283" y="648"/>
                    <a:pt x="1284" y="647"/>
                    <a:pt x="1285" y="646"/>
                  </a:cubicBezTo>
                  <a:cubicBezTo>
                    <a:pt x="1285" y="645"/>
                    <a:pt x="1287" y="645"/>
                    <a:pt x="1288" y="646"/>
                  </a:cubicBezTo>
                  <a:cubicBezTo>
                    <a:pt x="1289" y="646"/>
                    <a:pt x="1289" y="647"/>
                    <a:pt x="1289" y="648"/>
                  </a:cubicBezTo>
                  <a:cubicBezTo>
                    <a:pt x="1287" y="649"/>
                    <a:pt x="1286" y="650"/>
                    <a:pt x="1285" y="651"/>
                  </a:cubicBezTo>
                  <a:close/>
                  <a:moveTo>
                    <a:pt x="1288" y="661"/>
                  </a:moveTo>
                  <a:cubicBezTo>
                    <a:pt x="1288" y="661"/>
                    <a:pt x="1288" y="661"/>
                    <a:pt x="1287" y="661"/>
                  </a:cubicBezTo>
                  <a:cubicBezTo>
                    <a:pt x="1287" y="661"/>
                    <a:pt x="1287" y="660"/>
                    <a:pt x="1287" y="660"/>
                  </a:cubicBezTo>
                  <a:cubicBezTo>
                    <a:pt x="1286" y="659"/>
                    <a:pt x="1288" y="657"/>
                    <a:pt x="1289" y="657"/>
                  </a:cubicBezTo>
                  <a:cubicBezTo>
                    <a:pt x="1289" y="657"/>
                    <a:pt x="1290" y="657"/>
                    <a:pt x="1290" y="657"/>
                  </a:cubicBezTo>
                  <a:cubicBezTo>
                    <a:pt x="1290" y="659"/>
                    <a:pt x="1290" y="660"/>
                    <a:pt x="1288" y="661"/>
                  </a:cubicBezTo>
                  <a:close/>
                  <a:moveTo>
                    <a:pt x="1295" y="433"/>
                  </a:moveTo>
                  <a:cubicBezTo>
                    <a:pt x="1295" y="433"/>
                    <a:pt x="1294" y="434"/>
                    <a:pt x="1294" y="433"/>
                  </a:cubicBezTo>
                  <a:cubicBezTo>
                    <a:pt x="1293" y="433"/>
                    <a:pt x="1292" y="432"/>
                    <a:pt x="1292" y="431"/>
                  </a:cubicBezTo>
                  <a:cubicBezTo>
                    <a:pt x="1292" y="431"/>
                    <a:pt x="1292" y="430"/>
                    <a:pt x="1292" y="430"/>
                  </a:cubicBezTo>
                  <a:cubicBezTo>
                    <a:pt x="1293" y="429"/>
                    <a:pt x="1294" y="429"/>
                    <a:pt x="1294" y="430"/>
                  </a:cubicBezTo>
                  <a:cubicBezTo>
                    <a:pt x="1295" y="430"/>
                    <a:pt x="1296" y="431"/>
                    <a:pt x="1296" y="432"/>
                  </a:cubicBezTo>
                  <a:cubicBezTo>
                    <a:pt x="1296" y="432"/>
                    <a:pt x="1296" y="433"/>
                    <a:pt x="1295" y="433"/>
                  </a:cubicBezTo>
                  <a:close/>
                  <a:moveTo>
                    <a:pt x="1350" y="930"/>
                  </a:moveTo>
                  <a:cubicBezTo>
                    <a:pt x="1352" y="931"/>
                    <a:pt x="1353" y="932"/>
                    <a:pt x="1354" y="934"/>
                  </a:cubicBezTo>
                  <a:cubicBezTo>
                    <a:pt x="1354" y="934"/>
                    <a:pt x="1354" y="934"/>
                    <a:pt x="1354" y="934"/>
                  </a:cubicBezTo>
                  <a:cubicBezTo>
                    <a:pt x="1354" y="935"/>
                    <a:pt x="1354" y="935"/>
                    <a:pt x="1354" y="935"/>
                  </a:cubicBezTo>
                  <a:cubicBezTo>
                    <a:pt x="1351" y="936"/>
                    <a:pt x="1348" y="934"/>
                    <a:pt x="1348" y="931"/>
                  </a:cubicBezTo>
                  <a:cubicBezTo>
                    <a:pt x="1348" y="930"/>
                    <a:pt x="1350" y="929"/>
                    <a:pt x="1350" y="930"/>
                  </a:cubicBezTo>
                  <a:close/>
                  <a:moveTo>
                    <a:pt x="1350" y="1068"/>
                  </a:moveTo>
                  <a:cubicBezTo>
                    <a:pt x="1350" y="1068"/>
                    <a:pt x="1349" y="1068"/>
                    <a:pt x="1349" y="1068"/>
                  </a:cubicBezTo>
                  <a:cubicBezTo>
                    <a:pt x="1348" y="1066"/>
                    <a:pt x="1348" y="1065"/>
                    <a:pt x="1348" y="1063"/>
                  </a:cubicBezTo>
                  <a:cubicBezTo>
                    <a:pt x="1349" y="1062"/>
                    <a:pt x="1349" y="1062"/>
                    <a:pt x="1350" y="1062"/>
                  </a:cubicBezTo>
                  <a:cubicBezTo>
                    <a:pt x="1351" y="1062"/>
                    <a:pt x="1352" y="1063"/>
                    <a:pt x="1352" y="1064"/>
                  </a:cubicBezTo>
                  <a:cubicBezTo>
                    <a:pt x="1352" y="1065"/>
                    <a:pt x="1352" y="1067"/>
                    <a:pt x="1350" y="1068"/>
                  </a:cubicBezTo>
                  <a:close/>
                  <a:moveTo>
                    <a:pt x="1347" y="460"/>
                  </a:moveTo>
                  <a:cubicBezTo>
                    <a:pt x="1348" y="459"/>
                    <a:pt x="1348" y="459"/>
                    <a:pt x="1349" y="459"/>
                  </a:cubicBezTo>
                  <a:cubicBezTo>
                    <a:pt x="1349" y="459"/>
                    <a:pt x="1350" y="460"/>
                    <a:pt x="1349" y="461"/>
                  </a:cubicBezTo>
                  <a:cubicBezTo>
                    <a:pt x="1349" y="461"/>
                    <a:pt x="1349" y="461"/>
                    <a:pt x="1349" y="461"/>
                  </a:cubicBezTo>
                  <a:cubicBezTo>
                    <a:pt x="1349" y="462"/>
                    <a:pt x="1348" y="462"/>
                    <a:pt x="1348" y="462"/>
                  </a:cubicBezTo>
                  <a:cubicBezTo>
                    <a:pt x="1347" y="462"/>
                    <a:pt x="1347" y="461"/>
                    <a:pt x="1347" y="461"/>
                  </a:cubicBezTo>
                  <a:cubicBezTo>
                    <a:pt x="1347" y="460"/>
                    <a:pt x="1347" y="460"/>
                    <a:pt x="1347" y="460"/>
                  </a:cubicBezTo>
                  <a:close/>
                  <a:moveTo>
                    <a:pt x="1337" y="332"/>
                  </a:moveTo>
                  <a:cubicBezTo>
                    <a:pt x="1338" y="331"/>
                    <a:pt x="1339" y="330"/>
                    <a:pt x="1340" y="330"/>
                  </a:cubicBezTo>
                  <a:cubicBezTo>
                    <a:pt x="1341" y="329"/>
                    <a:pt x="1342" y="330"/>
                    <a:pt x="1342" y="331"/>
                  </a:cubicBezTo>
                  <a:cubicBezTo>
                    <a:pt x="1342" y="332"/>
                    <a:pt x="1340" y="335"/>
                    <a:pt x="1339" y="336"/>
                  </a:cubicBezTo>
                  <a:cubicBezTo>
                    <a:pt x="1338" y="336"/>
                    <a:pt x="1338" y="336"/>
                    <a:pt x="1338" y="335"/>
                  </a:cubicBezTo>
                  <a:cubicBezTo>
                    <a:pt x="1337" y="335"/>
                    <a:pt x="1336" y="334"/>
                    <a:pt x="1337" y="332"/>
                  </a:cubicBezTo>
                  <a:close/>
                  <a:moveTo>
                    <a:pt x="1334" y="288"/>
                  </a:moveTo>
                  <a:cubicBezTo>
                    <a:pt x="1335" y="287"/>
                    <a:pt x="1336" y="286"/>
                    <a:pt x="1335" y="285"/>
                  </a:cubicBezTo>
                  <a:cubicBezTo>
                    <a:pt x="1335" y="284"/>
                    <a:pt x="1336" y="284"/>
                    <a:pt x="1336" y="284"/>
                  </a:cubicBezTo>
                  <a:cubicBezTo>
                    <a:pt x="1337" y="284"/>
                    <a:pt x="1337" y="284"/>
                    <a:pt x="1337" y="284"/>
                  </a:cubicBezTo>
                  <a:cubicBezTo>
                    <a:pt x="1338" y="284"/>
                    <a:pt x="1338" y="284"/>
                    <a:pt x="1338" y="285"/>
                  </a:cubicBezTo>
                  <a:cubicBezTo>
                    <a:pt x="1340" y="287"/>
                    <a:pt x="1340" y="287"/>
                    <a:pt x="1338" y="289"/>
                  </a:cubicBezTo>
                  <a:cubicBezTo>
                    <a:pt x="1337" y="290"/>
                    <a:pt x="1336" y="291"/>
                    <a:pt x="1335" y="292"/>
                  </a:cubicBezTo>
                  <a:cubicBezTo>
                    <a:pt x="1335" y="292"/>
                    <a:pt x="1335" y="292"/>
                    <a:pt x="1334" y="292"/>
                  </a:cubicBezTo>
                  <a:cubicBezTo>
                    <a:pt x="1334" y="292"/>
                    <a:pt x="1333" y="291"/>
                    <a:pt x="1333" y="290"/>
                  </a:cubicBezTo>
                  <a:cubicBezTo>
                    <a:pt x="1333" y="290"/>
                    <a:pt x="1334" y="289"/>
                    <a:pt x="1334" y="288"/>
                  </a:cubicBezTo>
                  <a:close/>
                  <a:moveTo>
                    <a:pt x="1331" y="275"/>
                  </a:moveTo>
                  <a:cubicBezTo>
                    <a:pt x="1331" y="275"/>
                    <a:pt x="1332" y="275"/>
                    <a:pt x="1332" y="276"/>
                  </a:cubicBezTo>
                  <a:cubicBezTo>
                    <a:pt x="1332" y="276"/>
                    <a:pt x="1332" y="277"/>
                    <a:pt x="1332" y="277"/>
                  </a:cubicBezTo>
                  <a:cubicBezTo>
                    <a:pt x="1331" y="278"/>
                    <a:pt x="1330" y="279"/>
                    <a:pt x="1329" y="280"/>
                  </a:cubicBezTo>
                  <a:cubicBezTo>
                    <a:pt x="1329" y="281"/>
                    <a:pt x="1328" y="281"/>
                    <a:pt x="1328" y="280"/>
                  </a:cubicBezTo>
                  <a:cubicBezTo>
                    <a:pt x="1328" y="280"/>
                    <a:pt x="1328" y="280"/>
                    <a:pt x="1328" y="280"/>
                  </a:cubicBezTo>
                  <a:cubicBezTo>
                    <a:pt x="1327" y="277"/>
                    <a:pt x="1329" y="276"/>
                    <a:pt x="1331" y="275"/>
                  </a:cubicBezTo>
                  <a:close/>
                  <a:moveTo>
                    <a:pt x="1325" y="264"/>
                  </a:moveTo>
                  <a:cubicBezTo>
                    <a:pt x="1326" y="264"/>
                    <a:pt x="1326" y="264"/>
                    <a:pt x="1326" y="264"/>
                  </a:cubicBezTo>
                  <a:cubicBezTo>
                    <a:pt x="1327" y="265"/>
                    <a:pt x="1327" y="266"/>
                    <a:pt x="1327" y="266"/>
                  </a:cubicBezTo>
                  <a:cubicBezTo>
                    <a:pt x="1327" y="267"/>
                    <a:pt x="1326" y="267"/>
                    <a:pt x="1326" y="267"/>
                  </a:cubicBezTo>
                  <a:cubicBezTo>
                    <a:pt x="1326" y="267"/>
                    <a:pt x="1325" y="267"/>
                    <a:pt x="1325" y="267"/>
                  </a:cubicBezTo>
                  <a:cubicBezTo>
                    <a:pt x="1325" y="266"/>
                    <a:pt x="1325" y="265"/>
                    <a:pt x="1325" y="265"/>
                  </a:cubicBezTo>
                  <a:cubicBezTo>
                    <a:pt x="1325" y="264"/>
                    <a:pt x="1325" y="264"/>
                    <a:pt x="1325" y="264"/>
                  </a:cubicBezTo>
                  <a:close/>
                  <a:moveTo>
                    <a:pt x="1324" y="295"/>
                  </a:moveTo>
                  <a:cubicBezTo>
                    <a:pt x="1325" y="294"/>
                    <a:pt x="1326" y="295"/>
                    <a:pt x="1326" y="295"/>
                  </a:cubicBezTo>
                  <a:cubicBezTo>
                    <a:pt x="1327" y="296"/>
                    <a:pt x="1328" y="297"/>
                    <a:pt x="1328" y="298"/>
                  </a:cubicBezTo>
                  <a:cubicBezTo>
                    <a:pt x="1328" y="300"/>
                    <a:pt x="1330" y="301"/>
                    <a:pt x="1331" y="303"/>
                  </a:cubicBezTo>
                  <a:cubicBezTo>
                    <a:pt x="1333" y="305"/>
                    <a:pt x="1333" y="305"/>
                    <a:pt x="1331" y="308"/>
                  </a:cubicBezTo>
                  <a:cubicBezTo>
                    <a:pt x="1331" y="309"/>
                    <a:pt x="1330" y="309"/>
                    <a:pt x="1330" y="310"/>
                  </a:cubicBezTo>
                  <a:cubicBezTo>
                    <a:pt x="1330" y="311"/>
                    <a:pt x="1330" y="312"/>
                    <a:pt x="1329" y="313"/>
                  </a:cubicBezTo>
                  <a:cubicBezTo>
                    <a:pt x="1329" y="313"/>
                    <a:pt x="1328" y="313"/>
                    <a:pt x="1328" y="313"/>
                  </a:cubicBezTo>
                  <a:cubicBezTo>
                    <a:pt x="1327" y="312"/>
                    <a:pt x="1325" y="311"/>
                    <a:pt x="1324" y="309"/>
                  </a:cubicBezTo>
                  <a:cubicBezTo>
                    <a:pt x="1324" y="309"/>
                    <a:pt x="1324" y="308"/>
                    <a:pt x="1324" y="308"/>
                  </a:cubicBezTo>
                  <a:cubicBezTo>
                    <a:pt x="1324" y="307"/>
                    <a:pt x="1324" y="307"/>
                    <a:pt x="1325" y="306"/>
                  </a:cubicBezTo>
                  <a:cubicBezTo>
                    <a:pt x="1325" y="304"/>
                    <a:pt x="1326" y="301"/>
                    <a:pt x="1324" y="298"/>
                  </a:cubicBezTo>
                  <a:cubicBezTo>
                    <a:pt x="1323" y="298"/>
                    <a:pt x="1323" y="298"/>
                    <a:pt x="1323" y="297"/>
                  </a:cubicBezTo>
                  <a:cubicBezTo>
                    <a:pt x="1323" y="296"/>
                    <a:pt x="1323" y="295"/>
                    <a:pt x="1324" y="295"/>
                  </a:cubicBezTo>
                  <a:close/>
                  <a:moveTo>
                    <a:pt x="1325" y="331"/>
                  </a:moveTo>
                  <a:cubicBezTo>
                    <a:pt x="1325" y="331"/>
                    <a:pt x="1325" y="331"/>
                    <a:pt x="1325" y="331"/>
                  </a:cubicBezTo>
                  <a:cubicBezTo>
                    <a:pt x="1324" y="333"/>
                    <a:pt x="1323" y="333"/>
                    <a:pt x="1322" y="334"/>
                  </a:cubicBezTo>
                  <a:cubicBezTo>
                    <a:pt x="1321" y="334"/>
                    <a:pt x="1320" y="333"/>
                    <a:pt x="1320" y="332"/>
                  </a:cubicBezTo>
                  <a:cubicBezTo>
                    <a:pt x="1319" y="331"/>
                    <a:pt x="1319" y="331"/>
                    <a:pt x="1320" y="330"/>
                  </a:cubicBezTo>
                  <a:cubicBezTo>
                    <a:pt x="1320" y="330"/>
                    <a:pt x="1320" y="330"/>
                    <a:pt x="1320" y="330"/>
                  </a:cubicBezTo>
                  <a:cubicBezTo>
                    <a:pt x="1322" y="330"/>
                    <a:pt x="1323" y="330"/>
                    <a:pt x="1325" y="330"/>
                  </a:cubicBezTo>
                  <a:cubicBezTo>
                    <a:pt x="1325" y="330"/>
                    <a:pt x="1325" y="331"/>
                    <a:pt x="1325" y="331"/>
                  </a:cubicBezTo>
                  <a:close/>
                  <a:moveTo>
                    <a:pt x="1320" y="305"/>
                  </a:moveTo>
                  <a:cubicBezTo>
                    <a:pt x="1320" y="305"/>
                    <a:pt x="1320" y="304"/>
                    <a:pt x="1321" y="304"/>
                  </a:cubicBezTo>
                  <a:cubicBezTo>
                    <a:pt x="1321" y="304"/>
                    <a:pt x="1322" y="305"/>
                    <a:pt x="1322" y="306"/>
                  </a:cubicBezTo>
                  <a:cubicBezTo>
                    <a:pt x="1322" y="306"/>
                    <a:pt x="1321" y="307"/>
                    <a:pt x="1321" y="307"/>
                  </a:cubicBezTo>
                  <a:cubicBezTo>
                    <a:pt x="1320" y="307"/>
                    <a:pt x="1320" y="306"/>
                    <a:pt x="1320" y="305"/>
                  </a:cubicBezTo>
                  <a:close/>
                  <a:moveTo>
                    <a:pt x="1319" y="297"/>
                  </a:moveTo>
                  <a:cubicBezTo>
                    <a:pt x="1319" y="297"/>
                    <a:pt x="1319" y="297"/>
                    <a:pt x="1319" y="297"/>
                  </a:cubicBezTo>
                  <a:cubicBezTo>
                    <a:pt x="1320" y="299"/>
                    <a:pt x="1320" y="300"/>
                    <a:pt x="1318" y="303"/>
                  </a:cubicBezTo>
                  <a:cubicBezTo>
                    <a:pt x="1318" y="302"/>
                    <a:pt x="1317" y="301"/>
                    <a:pt x="1317" y="300"/>
                  </a:cubicBezTo>
                  <a:cubicBezTo>
                    <a:pt x="1316" y="299"/>
                    <a:pt x="1317" y="298"/>
                    <a:pt x="1318" y="297"/>
                  </a:cubicBezTo>
                  <a:cubicBezTo>
                    <a:pt x="1318" y="297"/>
                    <a:pt x="1318" y="297"/>
                    <a:pt x="1319" y="297"/>
                  </a:cubicBezTo>
                  <a:close/>
                  <a:moveTo>
                    <a:pt x="1317" y="279"/>
                  </a:moveTo>
                  <a:cubicBezTo>
                    <a:pt x="1317" y="279"/>
                    <a:pt x="1318" y="280"/>
                    <a:pt x="1318" y="281"/>
                  </a:cubicBezTo>
                  <a:cubicBezTo>
                    <a:pt x="1318" y="281"/>
                    <a:pt x="1318" y="282"/>
                    <a:pt x="1317" y="282"/>
                  </a:cubicBezTo>
                  <a:cubicBezTo>
                    <a:pt x="1316" y="282"/>
                    <a:pt x="1315" y="281"/>
                    <a:pt x="1315" y="280"/>
                  </a:cubicBezTo>
                  <a:cubicBezTo>
                    <a:pt x="1315" y="279"/>
                    <a:pt x="1316" y="279"/>
                    <a:pt x="1317" y="279"/>
                  </a:cubicBezTo>
                  <a:close/>
                  <a:moveTo>
                    <a:pt x="1312" y="330"/>
                  </a:moveTo>
                  <a:cubicBezTo>
                    <a:pt x="1312" y="330"/>
                    <a:pt x="1313" y="330"/>
                    <a:pt x="1313" y="330"/>
                  </a:cubicBezTo>
                  <a:cubicBezTo>
                    <a:pt x="1315" y="332"/>
                    <a:pt x="1315" y="334"/>
                    <a:pt x="1313" y="335"/>
                  </a:cubicBezTo>
                  <a:cubicBezTo>
                    <a:pt x="1312" y="336"/>
                    <a:pt x="1312" y="336"/>
                    <a:pt x="1312" y="336"/>
                  </a:cubicBezTo>
                  <a:cubicBezTo>
                    <a:pt x="1311" y="335"/>
                    <a:pt x="1311" y="335"/>
                    <a:pt x="1311" y="334"/>
                  </a:cubicBezTo>
                  <a:cubicBezTo>
                    <a:pt x="1311" y="334"/>
                    <a:pt x="1311" y="334"/>
                    <a:pt x="1311" y="334"/>
                  </a:cubicBezTo>
                  <a:cubicBezTo>
                    <a:pt x="1311" y="333"/>
                    <a:pt x="1311" y="331"/>
                    <a:pt x="1312" y="330"/>
                  </a:cubicBezTo>
                  <a:close/>
                  <a:moveTo>
                    <a:pt x="1309" y="285"/>
                  </a:moveTo>
                  <a:cubicBezTo>
                    <a:pt x="1308" y="286"/>
                    <a:pt x="1308" y="285"/>
                    <a:pt x="1307" y="285"/>
                  </a:cubicBezTo>
                  <a:cubicBezTo>
                    <a:pt x="1307" y="284"/>
                    <a:pt x="1307" y="284"/>
                    <a:pt x="1307" y="283"/>
                  </a:cubicBezTo>
                  <a:cubicBezTo>
                    <a:pt x="1308" y="282"/>
                    <a:pt x="1309" y="281"/>
                    <a:pt x="1310" y="280"/>
                  </a:cubicBezTo>
                  <a:cubicBezTo>
                    <a:pt x="1310" y="280"/>
                    <a:pt x="1311" y="279"/>
                    <a:pt x="1311" y="279"/>
                  </a:cubicBezTo>
                  <a:cubicBezTo>
                    <a:pt x="1312" y="279"/>
                    <a:pt x="1313" y="281"/>
                    <a:pt x="1313" y="282"/>
                  </a:cubicBezTo>
                  <a:cubicBezTo>
                    <a:pt x="1312" y="284"/>
                    <a:pt x="1311" y="285"/>
                    <a:pt x="1309" y="285"/>
                  </a:cubicBezTo>
                  <a:close/>
                  <a:moveTo>
                    <a:pt x="1314" y="290"/>
                  </a:moveTo>
                  <a:cubicBezTo>
                    <a:pt x="1314" y="290"/>
                    <a:pt x="1314" y="291"/>
                    <a:pt x="1313" y="291"/>
                  </a:cubicBezTo>
                  <a:cubicBezTo>
                    <a:pt x="1313" y="291"/>
                    <a:pt x="1313" y="291"/>
                    <a:pt x="1313" y="290"/>
                  </a:cubicBezTo>
                  <a:cubicBezTo>
                    <a:pt x="1312" y="290"/>
                    <a:pt x="1312" y="289"/>
                    <a:pt x="1313" y="288"/>
                  </a:cubicBezTo>
                  <a:cubicBezTo>
                    <a:pt x="1313" y="288"/>
                    <a:pt x="1313" y="288"/>
                    <a:pt x="1313" y="288"/>
                  </a:cubicBezTo>
                  <a:cubicBezTo>
                    <a:pt x="1314" y="288"/>
                    <a:pt x="1314" y="289"/>
                    <a:pt x="1314" y="290"/>
                  </a:cubicBezTo>
                  <a:close/>
                  <a:moveTo>
                    <a:pt x="1305" y="266"/>
                  </a:moveTo>
                  <a:cubicBezTo>
                    <a:pt x="1304" y="264"/>
                    <a:pt x="1304" y="263"/>
                    <a:pt x="1305" y="262"/>
                  </a:cubicBezTo>
                  <a:cubicBezTo>
                    <a:pt x="1305" y="262"/>
                    <a:pt x="1306" y="262"/>
                    <a:pt x="1306" y="262"/>
                  </a:cubicBezTo>
                  <a:cubicBezTo>
                    <a:pt x="1307" y="261"/>
                    <a:pt x="1307" y="262"/>
                    <a:pt x="1308" y="262"/>
                  </a:cubicBezTo>
                  <a:cubicBezTo>
                    <a:pt x="1309" y="263"/>
                    <a:pt x="1309" y="263"/>
                    <a:pt x="1310" y="262"/>
                  </a:cubicBezTo>
                  <a:cubicBezTo>
                    <a:pt x="1310" y="261"/>
                    <a:pt x="1311" y="260"/>
                    <a:pt x="1311" y="260"/>
                  </a:cubicBezTo>
                  <a:cubicBezTo>
                    <a:pt x="1312" y="259"/>
                    <a:pt x="1313" y="260"/>
                    <a:pt x="1313" y="260"/>
                  </a:cubicBezTo>
                  <a:cubicBezTo>
                    <a:pt x="1314" y="260"/>
                    <a:pt x="1314" y="261"/>
                    <a:pt x="1314" y="262"/>
                  </a:cubicBezTo>
                  <a:cubicBezTo>
                    <a:pt x="1313" y="263"/>
                    <a:pt x="1312" y="264"/>
                    <a:pt x="1311" y="265"/>
                  </a:cubicBezTo>
                  <a:cubicBezTo>
                    <a:pt x="1310" y="265"/>
                    <a:pt x="1309" y="266"/>
                    <a:pt x="1308" y="266"/>
                  </a:cubicBezTo>
                  <a:cubicBezTo>
                    <a:pt x="1307" y="267"/>
                    <a:pt x="1306" y="267"/>
                    <a:pt x="1305" y="266"/>
                  </a:cubicBezTo>
                  <a:close/>
                  <a:moveTo>
                    <a:pt x="1310" y="673"/>
                  </a:moveTo>
                  <a:cubicBezTo>
                    <a:pt x="1309" y="674"/>
                    <a:pt x="1309" y="675"/>
                    <a:pt x="1308" y="675"/>
                  </a:cubicBezTo>
                  <a:cubicBezTo>
                    <a:pt x="1306" y="675"/>
                    <a:pt x="1305" y="673"/>
                    <a:pt x="1306" y="671"/>
                  </a:cubicBezTo>
                  <a:cubicBezTo>
                    <a:pt x="1306" y="670"/>
                    <a:pt x="1307" y="670"/>
                    <a:pt x="1308" y="671"/>
                  </a:cubicBezTo>
                  <a:cubicBezTo>
                    <a:pt x="1309" y="671"/>
                    <a:pt x="1309" y="671"/>
                    <a:pt x="1310" y="672"/>
                  </a:cubicBezTo>
                  <a:cubicBezTo>
                    <a:pt x="1310" y="672"/>
                    <a:pt x="1310" y="673"/>
                    <a:pt x="1310" y="673"/>
                  </a:cubicBezTo>
                  <a:close/>
                  <a:moveTo>
                    <a:pt x="1318" y="694"/>
                  </a:moveTo>
                  <a:cubicBezTo>
                    <a:pt x="1318" y="694"/>
                    <a:pt x="1317" y="694"/>
                    <a:pt x="1317" y="694"/>
                  </a:cubicBezTo>
                  <a:cubicBezTo>
                    <a:pt x="1316" y="692"/>
                    <a:pt x="1314" y="691"/>
                    <a:pt x="1316" y="688"/>
                  </a:cubicBezTo>
                  <a:cubicBezTo>
                    <a:pt x="1316" y="688"/>
                    <a:pt x="1317" y="687"/>
                    <a:pt x="1316" y="686"/>
                  </a:cubicBezTo>
                  <a:cubicBezTo>
                    <a:pt x="1316" y="686"/>
                    <a:pt x="1316" y="685"/>
                    <a:pt x="1316" y="685"/>
                  </a:cubicBezTo>
                  <a:cubicBezTo>
                    <a:pt x="1316" y="683"/>
                    <a:pt x="1316" y="683"/>
                    <a:pt x="1317" y="682"/>
                  </a:cubicBezTo>
                  <a:cubicBezTo>
                    <a:pt x="1318" y="682"/>
                    <a:pt x="1319" y="683"/>
                    <a:pt x="1320" y="684"/>
                  </a:cubicBezTo>
                  <a:cubicBezTo>
                    <a:pt x="1320" y="685"/>
                    <a:pt x="1320" y="685"/>
                    <a:pt x="1320" y="686"/>
                  </a:cubicBezTo>
                  <a:cubicBezTo>
                    <a:pt x="1319" y="688"/>
                    <a:pt x="1319" y="689"/>
                    <a:pt x="1320" y="691"/>
                  </a:cubicBezTo>
                  <a:cubicBezTo>
                    <a:pt x="1320" y="692"/>
                    <a:pt x="1319" y="693"/>
                    <a:pt x="1318" y="694"/>
                  </a:cubicBezTo>
                  <a:close/>
                  <a:moveTo>
                    <a:pt x="1321" y="666"/>
                  </a:moveTo>
                  <a:cubicBezTo>
                    <a:pt x="1321" y="666"/>
                    <a:pt x="1320" y="665"/>
                    <a:pt x="1320" y="665"/>
                  </a:cubicBezTo>
                  <a:cubicBezTo>
                    <a:pt x="1320" y="664"/>
                    <a:pt x="1321" y="664"/>
                    <a:pt x="1321" y="664"/>
                  </a:cubicBezTo>
                  <a:cubicBezTo>
                    <a:pt x="1322" y="664"/>
                    <a:pt x="1322" y="665"/>
                    <a:pt x="1322" y="665"/>
                  </a:cubicBezTo>
                  <a:cubicBezTo>
                    <a:pt x="1322" y="666"/>
                    <a:pt x="1322" y="666"/>
                    <a:pt x="1321" y="666"/>
                  </a:cubicBezTo>
                  <a:close/>
                  <a:moveTo>
                    <a:pt x="1323" y="353"/>
                  </a:moveTo>
                  <a:cubicBezTo>
                    <a:pt x="1322" y="353"/>
                    <a:pt x="1322" y="352"/>
                    <a:pt x="1321" y="352"/>
                  </a:cubicBezTo>
                  <a:cubicBezTo>
                    <a:pt x="1320" y="350"/>
                    <a:pt x="1320" y="349"/>
                    <a:pt x="1322" y="347"/>
                  </a:cubicBezTo>
                  <a:cubicBezTo>
                    <a:pt x="1322" y="347"/>
                    <a:pt x="1322" y="347"/>
                    <a:pt x="1323" y="347"/>
                  </a:cubicBezTo>
                  <a:cubicBezTo>
                    <a:pt x="1322" y="347"/>
                    <a:pt x="1321" y="347"/>
                    <a:pt x="1320" y="348"/>
                  </a:cubicBezTo>
                  <a:cubicBezTo>
                    <a:pt x="1318" y="349"/>
                    <a:pt x="1318" y="349"/>
                    <a:pt x="1317" y="347"/>
                  </a:cubicBezTo>
                  <a:cubicBezTo>
                    <a:pt x="1316" y="346"/>
                    <a:pt x="1316" y="346"/>
                    <a:pt x="1316" y="345"/>
                  </a:cubicBezTo>
                  <a:cubicBezTo>
                    <a:pt x="1316" y="345"/>
                    <a:pt x="1315" y="345"/>
                    <a:pt x="1315" y="345"/>
                  </a:cubicBezTo>
                  <a:cubicBezTo>
                    <a:pt x="1315" y="345"/>
                    <a:pt x="1315" y="345"/>
                    <a:pt x="1315" y="345"/>
                  </a:cubicBezTo>
                  <a:cubicBezTo>
                    <a:pt x="1315" y="346"/>
                    <a:pt x="1316" y="347"/>
                    <a:pt x="1314" y="348"/>
                  </a:cubicBezTo>
                  <a:cubicBezTo>
                    <a:pt x="1313" y="349"/>
                    <a:pt x="1312" y="349"/>
                    <a:pt x="1311" y="348"/>
                  </a:cubicBezTo>
                  <a:cubicBezTo>
                    <a:pt x="1310" y="348"/>
                    <a:pt x="1310" y="347"/>
                    <a:pt x="1310" y="347"/>
                  </a:cubicBezTo>
                  <a:cubicBezTo>
                    <a:pt x="1311" y="346"/>
                    <a:pt x="1311" y="345"/>
                    <a:pt x="1312" y="345"/>
                  </a:cubicBezTo>
                  <a:cubicBezTo>
                    <a:pt x="1312" y="344"/>
                    <a:pt x="1313" y="344"/>
                    <a:pt x="1313" y="343"/>
                  </a:cubicBezTo>
                  <a:cubicBezTo>
                    <a:pt x="1313" y="340"/>
                    <a:pt x="1315" y="339"/>
                    <a:pt x="1316" y="337"/>
                  </a:cubicBezTo>
                  <a:cubicBezTo>
                    <a:pt x="1316" y="336"/>
                    <a:pt x="1317" y="337"/>
                    <a:pt x="1318" y="338"/>
                  </a:cubicBezTo>
                  <a:cubicBezTo>
                    <a:pt x="1319" y="339"/>
                    <a:pt x="1319" y="340"/>
                    <a:pt x="1320" y="341"/>
                  </a:cubicBezTo>
                  <a:cubicBezTo>
                    <a:pt x="1320" y="341"/>
                    <a:pt x="1321" y="341"/>
                    <a:pt x="1321" y="340"/>
                  </a:cubicBezTo>
                  <a:cubicBezTo>
                    <a:pt x="1323" y="338"/>
                    <a:pt x="1323" y="338"/>
                    <a:pt x="1325" y="340"/>
                  </a:cubicBezTo>
                  <a:cubicBezTo>
                    <a:pt x="1325" y="341"/>
                    <a:pt x="1326" y="341"/>
                    <a:pt x="1327" y="340"/>
                  </a:cubicBezTo>
                  <a:cubicBezTo>
                    <a:pt x="1327" y="340"/>
                    <a:pt x="1328" y="340"/>
                    <a:pt x="1328" y="340"/>
                  </a:cubicBezTo>
                  <a:cubicBezTo>
                    <a:pt x="1330" y="343"/>
                    <a:pt x="1331" y="343"/>
                    <a:pt x="1334" y="343"/>
                  </a:cubicBezTo>
                  <a:cubicBezTo>
                    <a:pt x="1334" y="342"/>
                    <a:pt x="1335" y="342"/>
                    <a:pt x="1336" y="343"/>
                  </a:cubicBezTo>
                  <a:cubicBezTo>
                    <a:pt x="1336" y="344"/>
                    <a:pt x="1335" y="345"/>
                    <a:pt x="1335" y="345"/>
                  </a:cubicBezTo>
                  <a:cubicBezTo>
                    <a:pt x="1334" y="346"/>
                    <a:pt x="1333" y="347"/>
                    <a:pt x="1332" y="348"/>
                  </a:cubicBezTo>
                  <a:cubicBezTo>
                    <a:pt x="1332" y="349"/>
                    <a:pt x="1331" y="350"/>
                    <a:pt x="1332" y="351"/>
                  </a:cubicBezTo>
                  <a:cubicBezTo>
                    <a:pt x="1333" y="350"/>
                    <a:pt x="1333" y="349"/>
                    <a:pt x="1334" y="348"/>
                  </a:cubicBezTo>
                  <a:cubicBezTo>
                    <a:pt x="1336" y="346"/>
                    <a:pt x="1338" y="344"/>
                    <a:pt x="1340" y="343"/>
                  </a:cubicBezTo>
                  <a:cubicBezTo>
                    <a:pt x="1341" y="343"/>
                    <a:pt x="1342" y="343"/>
                    <a:pt x="1342" y="344"/>
                  </a:cubicBezTo>
                  <a:cubicBezTo>
                    <a:pt x="1342" y="346"/>
                    <a:pt x="1342" y="347"/>
                    <a:pt x="1341" y="348"/>
                  </a:cubicBezTo>
                  <a:cubicBezTo>
                    <a:pt x="1339" y="349"/>
                    <a:pt x="1338" y="350"/>
                    <a:pt x="1338" y="352"/>
                  </a:cubicBezTo>
                  <a:cubicBezTo>
                    <a:pt x="1338" y="353"/>
                    <a:pt x="1338" y="354"/>
                    <a:pt x="1337" y="355"/>
                  </a:cubicBezTo>
                  <a:cubicBezTo>
                    <a:pt x="1336" y="355"/>
                    <a:pt x="1336" y="356"/>
                    <a:pt x="1335" y="357"/>
                  </a:cubicBezTo>
                  <a:cubicBezTo>
                    <a:pt x="1334" y="358"/>
                    <a:pt x="1333" y="358"/>
                    <a:pt x="1332" y="357"/>
                  </a:cubicBezTo>
                  <a:cubicBezTo>
                    <a:pt x="1332" y="356"/>
                    <a:pt x="1331" y="356"/>
                    <a:pt x="1331" y="356"/>
                  </a:cubicBezTo>
                  <a:cubicBezTo>
                    <a:pt x="1331" y="355"/>
                    <a:pt x="1331" y="354"/>
                    <a:pt x="1330" y="355"/>
                  </a:cubicBezTo>
                  <a:cubicBezTo>
                    <a:pt x="1328" y="356"/>
                    <a:pt x="1328" y="356"/>
                    <a:pt x="1327" y="355"/>
                  </a:cubicBezTo>
                  <a:cubicBezTo>
                    <a:pt x="1326" y="354"/>
                    <a:pt x="1324" y="354"/>
                    <a:pt x="1323" y="353"/>
                  </a:cubicBezTo>
                  <a:close/>
                  <a:moveTo>
                    <a:pt x="1330" y="421"/>
                  </a:moveTo>
                  <a:cubicBezTo>
                    <a:pt x="1329" y="421"/>
                    <a:pt x="1329" y="421"/>
                    <a:pt x="1329" y="421"/>
                  </a:cubicBezTo>
                  <a:cubicBezTo>
                    <a:pt x="1329" y="419"/>
                    <a:pt x="1329" y="418"/>
                    <a:pt x="1330" y="418"/>
                  </a:cubicBezTo>
                  <a:cubicBezTo>
                    <a:pt x="1331" y="417"/>
                    <a:pt x="1332" y="418"/>
                    <a:pt x="1333" y="419"/>
                  </a:cubicBezTo>
                  <a:cubicBezTo>
                    <a:pt x="1334" y="420"/>
                    <a:pt x="1334" y="422"/>
                    <a:pt x="1335" y="424"/>
                  </a:cubicBezTo>
                  <a:cubicBezTo>
                    <a:pt x="1334" y="424"/>
                    <a:pt x="1334" y="425"/>
                    <a:pt x="1334" y="425"/>
                  </a:cubicBezTo>
                  <a:cubicBezTo>
                    <a:pt x="1334" y="426"/>
                    <a:pt x="1334" y="426"/>
                    <a:pt x="1333" y="427"/>
                  </a:cubicBezTo>
                  <a:cubicBezTo>
                    <a:pt x="1332" y="427"/>
                    <a:pt x="1332" y="426"/>
                    <a:pt x="1331" y="425"/>
                  </a:cubicBezTo>
                  <a:cubicBezTo>
                    <a:pt x="1331" y="424"/>
                    <a:pt x="1330" y="423"/>
                    <a:pt x="1330" y="421"/>
                  </a:cubicBezTo>
                  <a:close/>
                  <a:moveTo>
                    <a:pt x="1330" y="439"/>
                  </a:moveTo>
                  <a:cubicBezTo>
                    <a:pt x="1330" y="439"/>
                    <a:pt x="1330" y="440"/>
                    <a:pt x="1330" y="440"/>
                  </a:cubicBezTo>
                  <a:cubicBezTo>
                    <a:pt x="1329" y="441"/>
                    <a:pt x="1329" y="442"/>
                    <a:pt x="1328" y="442"/>
                  </a:cubicBezTo>
                  <a:cubicBezTo>
                    <a:pt x="1327" y="442"/>
                    <a:pt x="1327" y="441"/>
                    <a:pt x="1327" y="440"/>
                  </a:cubicBezTo>
                  <a:cubicBezTo>
                    <a:pt x="1327" y="440"/>
                    <a:pt x="1327" y="439"/>
                    <a:pt x="1327" y="439"/>
                  </a:cubicBezTo>
                  <a:cubicBezTo>
                    <a:pt x="1327" y="438"/>
                    <a:pt x="1328" y="436"/>
                    <a:pt x="1329" y="437"/>
                  </a:cubicBezTo>
                  <a:cubicBezTo>
                    <a:pt x="1330" y="437"/>
                    <a:pt x="1330" y="438"/>
                    <a:pt x="1330" y="439"/>
                  </a:cubicBezTo>
                  <a:close/>
                  <a:moveTo>
                    <a:pt x="1334" y="439"/>
                  </a:moveTo>
                  <a:cubicBezTo>
                    <a:pt x="1334" y="439"/>
                    <a:pt x="1335" y="439"/>
                    <a:pt x="1335" y="439"/>
                  </a:cubicBezTo>
                  <a:cubicBezTo>
                    <a:pt x="1335" y="439"/>
                    <a:pt x="1335" y="439"/>
                    <a:pt x="1336" y="440"/>
                  </a:cubicBezTo>
                  <a:cubicBezTo>
                    <a:pt x="1335" y="442"/>
                    <a:pt x="1334" y="444"/>
                    <a:pt x="1332" y="445"/>
                  </a:cubicBezTo>
                  <a:cubicBezTo>
                    <a:pt x="1332" y="446"/>
                    <a:pt x="1332" y="445"/>
                    <a:pt x="1331" y="445"/>
                  </a:cubicBezTo>
                  <a:cubicBezTo>
                    <a:pt x="1331" y="445"/>
                    <a:pt x="1331" y="445"/>
                    <a:pt x="1331" y="445"/>
                  </a:cubicBezTo>
                  <a:cubicBezTo>
                    <a:pt x="1332" y="443"/>
                    <a:pt x="1332" y="440"/>
                    <a:pt x="1334" y="439"/>
                  </a:cubicBezTo>
                  <a:close/>
                  <a:moveTo>
                    <a:pt x="1330" y="944"/>
                  </a:moveTo>
                  <a:cubicBezTo>
                    <a:pt x="1330" y="945"/>
                    <a:pt x="1328" y="946"/>
                    <a:pt x="1327" y="944"/>
                  </a:cubicBezTo>
                  <a:cubicBezTo>
                    <a:pt x="1326" y="944"/>
                    <a:pt x="1326" y="943"/>
                    <a:pt x="1326" y="942"/>
                  </a:cubicBezTo>
                  <a:cubicBezTo>
                    <a:pt x="1325" y="941"/>
                    <a:pt x="1326" y="940"/>
                    <a:pt x="1328" y="940"/>
                  </a:cubicBezTo>
                  <a:cubicBezTo>
                    <a:pt x="1330" y="940"/>
                    <a:pt x="1331" y="942"/>
                    <a:pt x="1330" y="944"/>
                  </a:cubicBezTo>
                  <a:close/>
                  <a:moveTo>
                    <a:pt x="1331" y="678"/>
                  </a:moveTo>
                  <a:cubicBezTo>
                    <a:pt x="1330" y="678"/>
                    <a:pt x="1331" y="679"/>
                    <a:pt x="1330" y="680"/>
                  </a:cubicBezTo>
                  <a:cubicBezTo>
                    <a:pt x="1330" y="680"/>
                    <a:pt x="1329" y="680"/>
                    <a:pt x="1329" y="680"/>
                  </a:cubicBezTo>
                  <a:cubicBezTo>
                    <a:pt x="1328" y="679"/>
                    <a:pt x="1327" y="678"/>
                    <a:pt x="1327" y="677"/>
                  </a:cubicBezTo>
                  <a:cubicBezTo>
                    <a:pt x="1327" y="675"/>
                    <a:pt x="1326" y="675"/>
                    <a:pt x="1325" y="674"/>
                  </a:cubicBezTo>
                  <a:cubicBezTo>
                    <a:pt x="1325" y="674"/>
                    <a:pt x="1324" y="673"/>
                    <a:pt x="1324" y="672"/>
                  </a:cubicBezTo>
                  <a:cubicBezTo>
                    <a:pt x="1325" y="672"/>
                    <a:pt x="1326" y="671"/>
                    <a:pt x="1327" y="671"/>
                  </a:cubicBezTo>
                  <a:cubicBezTo>
                    <a:pt x="1327" y="671"/>
                    <a:pt x="1328" y="671"/>
                    <a:pt x="1328" y="671"/>
                  </a:cubicBezTo>
                  <a:cubicBezTo>
                    <a:pt x="1329" y="672"/>
                    <a:pt x="1330" y="672"/>
                    <a:pt x="1330" y="671"/>
                  </a:cubicBezTo>
                  <a:cubicBezTo>
                    <a:pt x="1331" y="670"/>
                    <a:pt x="1332" y="670"/>
                    <a:pt x="1333" y="672"/>
                  </a:cubicBezTo>
                  <a:cubicBezTo>
                    <a:pt x="1334" y="673"/>
                    <a:pt x="1335" y="673"/>
                    <a:pt x="1337" y="672"/>
                  </a:cubicBezTo>
                  <a:cubicBezTo>
                    <a:pt x="1338" y="672"/>
                    <a:pt x="1338" y="671"/>
                    <a:pt x="1338" y="671"/>
                  </a:cubicBezTo>
                  <a:cubicBezTo>
                    <a:pt x="1339" y="671"/>
                    <a:pt x="1339" y="671"/>
                    <a:pt x="1339" y="672"/>
                  </a:cubicBezTo>
                  <a:cubicBezTo>
                    <a:pt x="1340" y="672"/>
                    <a:pt x="1340" y="672"/>
                    <a:pt x="1339" y="672"/>
                  </a:cubicBezTo>
                  <a:cubicBezTo>
                    <a:pt x="1338" y="674"/>
                    <a:pt x="1337" y="675"/>
                    <a:pt x="1335" y="677"/>
                  </a:cubicBezTo>
                  <a:cubicBezTo>
                    <a:pt x="1335" y="678"/>
                    <a:pt x="1333" y="677"/>
                    <a:pt x="1332" y="677"/>
                  </a:cubicBezTo>
                  <a:cubicBezTo>
                    <a:pt x="1331" y="676"/>
                    <a:pt x="1331" y="676"/>
                    <a:pt x="1331" y="678"/>
                  </a:cubicBezTo>
                  <a:close/>
                  <a:moveTo>
                    <a:pt x="1335" y="938"/>
                  </a:moveTo>
                  <a:cubicBezTo>
                    <a:pt x="1334" y="938"/>
                    <a:pt x="1333" y="938"/>
                    <a:pt x="1333" y="938"/>
                  </a:cubicBezTo>
                  <a:cubicBezTo>
                    <a:pt x="1331" y="936"/>
                    <a:pt x="1331" y="934"/>
                    <a:pt x="1331" y="933"/>
                  </a:cubicBezTo>
                  <a:cubicBezTo>
                    <a:pt x="1331" y="932"/>
                    <a:pt x="1331" y="932"/>
                    <a:pt x="1331" y="931"/>
                  </a:cubicBezTo>
                  <a:cubicBezTo>
                    <a:pt x="1331" y="931"/>
                    <a:pt x="1332" y="930"/>
                    <a:pt x="1333" y="930"/>
                  </a:cubicBezTo>
                  <a:cubicBezTo>
                    <a:pt x="1335" y="931"/>
                    <a:pt x="1336" y="933"/>
                    <a:pt x="1336" y="935"/>
                  </a:cubicBezTo>
                  <a:cubicBezTo>
                    <a:pt x="1337" y="936"/>
                    <a:pt x="1336" y="937"/>
                    <a:pt x="1335" y="938"/>
                  </a:cubicBezTo>
                  <a:close/>
                  <a:moveTo>
                    <a:pt x="1341" y="936"/>
                  </a:moveTo>
                  <a:cubicBezTo>
                    <a:pt x="1341" y="937"/>
                    <a:pt x="1340" y="938"/>
                    <a:pt x="1340" y="938"/>
                  </a:cubicBezTo>
                  <a:cubicBezTo>
                    <a:pt x="1339" y="938"/>
                    <a:pt x="1338" y="938"/>
                    <a:pt x="1338" y="937"/>
                  </a:cubicBezTo>
                  <a:cubicBezTo>
                    <a:pt x="1338" y="936"/>
                    <a:pt x="1338" y="936"/>
                    <a:pt x="1338" y="936"/>
                  </a:cubicBezTo>
                  <a:cubicBezTo>
                    <a:pt x="1338" y="934"/>
                    <a:pt x="1338" y="933"/>
                    <a:pt x="1337" y="932"/>
                  </a:cubicBezTo>
                  <a:cubicBezTo>
                    <a:pt x="1336" y="931"/>
                    <a:pt x="1335" y="930"/>
                    <a:pt x="1335" y="929"/>
                  </a:cubicBezTo>
                  <a:cubicBezTo>
                    <a:pt x="1335" y="927"/>
                    <a:pt x="1336" y="926"/>
                    <a:pt x="1337" y="927"/>
                  </a:cubicBezTo>
                  <a:cubicBezTo>
                    <a:pt x="1341" y="927"/>
                    <a:pt x="1343" y="933"/>
                    <a:pt x="1341" y="936"/>
                  </a:cubicBezTo>
                  <a:close/>
                  <a:moveTo>
                    <a:pt x="1341" y="478"/>
                  </a:moveTo>
                  <a:cubicBezTo>
                    <a:pt x="1341" y="478"/>
                    <a:pt x="1340" y="477"/>
                    <a:pt x="1340" y="477"/>
                  </a:cubicBezTo>
                  <a:cubicBezTo>
                    <a:pt x="1341" y="475"/>
                    <a:pt x="1341" y="474"/>
                    <a:pt x="1342" y="473"/>
                  </a:cubicBezTo>
                  <a:cubicBezTo>
                    <a:pt x="1342" y="472"/>
                    <a:pt x="1343" y="472"/>
                    <a:pt x="1343" y="472"/>
                  </a:cubicBezTo>
                  <a:cubicBezTo>
                    <a:pt x="1344" y="472"/>
                    <a:pt x="1345" y="472"/>
                    <a:pt x="1345" y="473"/>
                  </a:cubicBezTo>
                  <a:cubicBezTo>
                    <a:pt x="1346" y="473"/>
                    <a:pt x="1346" y="474"/>
                    <a:pt x="1346" y="474"/>
                  </a:cubicBezTo>
                  <a:cubicBezTo>
                    <a:pt x="1346" y="476"/>
                    <a:pt x="1343" y="478"/>
                    <a:pt x="1341" y="478"/>
                  </a:cubicBezTo>
                  <a:close/>
                  <a:moveTo>
                    <a:pt x="1358" y="1079"/>
                  </a:moveTo>
                  <a:cubicBezTo>
                    <a:pt x="1357" y="1082"/>
                    <a:pt x="1353" y="1084"/>
                    <a:pt x="1350" y="1084"/>
                  </a:cubicBezTo>
                  <a:cubicBezTo>
                    <a:pt x="1350" y="1083"/>
                    <a:pt x="1349" y="1083"/>
                    <a:pt x="1349" y="1082"/>
                  </a:cubicBezTo>
                  <a:cubicBezTo>
                    <a:pt x="1349" y="1081"/>
                    <a:pt x="1349" y="1081"/>
                    <a:pt x="1349" y="1080"/>
                  </a:cubicBezTo>
                  <a:cubicBezTo>
                    <a:pt x="1350" y="1079"/>
                    <a:pt x="1349" y="1078"/>
                    <a:pt x="1349" y="1078"/>
                  </a:cubicBezTo>
                  <a:cubicBezTo>
                    <a:pt x="1347" y="1077"/>
                    <a:pt x="1346" y="1076"/>
                    <a:pt x="1345" y="1074"/>
                  </a:cubicBezTo>
                  <a:cubicBezTo>
                    <a:pt x="1344" y="1073"/>
                    <a:pt x="1344" y="1072"/>
                    <a:pt x="1345" y="1070"/>
                  </a:cubicBezTo>
                  <a:cubicBezTo>
                    <a:pt x="1345" y="1069"/>
                    <a:pt x="1347" y="1069"/>
                    <a:pt x="1348" y="1070"/>
                  </a:cubicBezTo>
                  <a:cubicBezTo>
                    <a:pt x="1348" y="1071"/>
                    <a:pt x="1348" y="1071"/>
                    <a:pt x="1348" y="1071"/>
                  </a:cubicBezTo>
                  <a:cubicBezTo>
                    <a:pt x="1349" y="1073"/>
                    <a:pt x="1350" y="1073"/>
                    <a:pt x="1351" y="1072"/>
                  </a:cubicBezTo>
                  <a:cubicBezTo>
                    <a:pt x="1352" y="1071"/>
                    <a:pt x="1353" y="1070"/>
                    <a:pt x="1354" y="1070"/>
                  </a:cubicBezTo>
                  <a:cubicBezTo>
                    <a:pt x="1355" y="1070"/>
                    <a:pt x="1355" y="1069"/>
                    <a:pt x="1356" y="1070"/>
                  </a:cubicBezTo>
                  <a:cubicBezTo>
                    <a:pt x="1356" y="1070"/>
                    <a:pt x="1356" y="1071"/>
                    <a:pt x="1356" y="1071"/>
                  </a:cubicBezTo>
                  <a:cubicBezTo>
                    <a:pt x="1355" y="1072"/>
                    <a:pt x="1354" y="1072"/>
                    <a:pt x="1354" y="1073"/>
                  </a:cubicBezTo>
                  <a:cubicBezTo>
                    <a:pt x="1355" y="1074"/>
                    <a:pt x="1355" y="1074"/>
                    <a:pt x="1356" y="1075"/>
                  </a:cubicBezTo>
                  <a:cubicBezTo>
                    <a:pt x="1358" y="1076"/>
                    <a:pt x="1358" y="1077"/>
                    <a:pt x="1358" y="1079"/>
                  </a:cubicBezTo>
                  <a:close/>
                  <a:moveTo>
                    <a:pt x="1372" y="488"/>
                  </a:moveTo>
                  <a:cubicBezTo>
                    <a:pt x="1370" y="489"/>
                    <a:pt x="1369" y="491"/>
                    <a:pt x="1370" y="493"/>
                  </a:cubicBezTo>
                  <a:cubicBezTo>
                    <a:pt x="1370" y="494"/>
                    <a:pt x="1369" y="495"/>
                    <a:pt x="1368" y="495"/>
                  </a:cubicBezTo>
                  <a:cubicBezTo>
                    <a:pt x="1368" y="495"/>
                    <a:pt x="1367" y="496"/>
                    <a:pt x="1367" y="495"/>
                  </a:cubicBezTo>
                  <a:cubicBezTo>
                    <a:pt x="1366" y="493"/>
                    <a:pt x="1365" y="492"/>
                    <a:pt x="1365" y="491"/>
                  </a:cubicBezTo>
                  <a:cubicBezTo>
                    <a:pt x="1365" y="489"/>
                    <a:pt x="1366" y="488"/>
                    <a:pt x="1366" y="487"/>
                  </a:cubicBezTo>
                  <a:cubicBezTo>
                    <a:pt x="1366" y="486"/>
                    <a:pt x="1365" y="485"/>
                    <a:pt x="1367" y="484"/>
                  </a:cubicBezTo>
                  <a:cubicBezTo>
                    <a:pt x="1368" y="484"/>
                    <a:pt x="1368" y="485"/>
                    <a:pt x="1369" y="486"/>
                  </a:cubicBezTo>
                  <a:cubicBezTo>
                    <a:pt x="1369" y="486"/>
                    <a:pt x="1370" y="486"/>
                    <a:pt x="1371" y="486"/>
                  </a:cubicBezTo>
                  <a:cubicBezTo>
                    <a:pt x="1372" y="486"/>
                    <a:pt x="1373" y="487"/>
                    <a:pt x="1372" y="488"/>
                  </a:cubicBezTo>
                  <a:close/>
                  <a:moveTo>
                    <a:pt x="1383" y="477"/>
                  </a:moveTo>
                  <a:cubicBezTo>
                    <a:pt x="1384" y="477"/>
                    <a:pt x="1384" y="476"/>
                    <a:pt x="1384" y="476"/>
                  </a:cubicBezTo>
                  <a:cubicBezTo>
                    <a:pt x="1385" y="476"/>
                    <a:pt x="1385" y="476"/>
                    <a:pt x="1386" y="476"/>
                  </a:cubicBezTo>
                  <a:cubicBezTo>
                    <a:pt x="1386" y="476"/>
                    <a:pt x="1386" y="477"/>
                    <a:pt x="1386" y="477"/>
                  </a:cubicBezTo>
                  <a:cubicBezTo>
                    <a:pt x="1386" y="478"/>
                    <a:pt x="1386" y="479"/>
                    <a:pt x="1385" y="479"/>
                  </a:cubicBezTo>
                  <a:cubicBezTo>
                    <a:pt x="1384" y="479"/>
                    <a:pt x="1384" y="479"/>
                    <a:pt x="1383" y="479"/>
                  </a:cubicBezTo>
                  <a:cubicBezTo>
                    <a:pt x="1383" y="478"/>
                    <a:pt x="1383" y="478"/>
                    <a:pt x="1383" y="477"/>
                  </a:cubicBezTo>
                  <a:close/>
                  <a:moveTo>
                    <a:pt x="1378" y="487"/>
                  </a:moveTo>
                  <a:cubicBezTo>
                    <a:pt x="1378" y="487"/>
                    <a:pt x="1379" y="487"/>
                    <a:pt x="1379" y="487"/>
                  </a:cubicBezTo>
                  <a:cubicBezTo>
                    <a:pt x="1379" y="489"/>
                    <a:pt x="1378" y="490"/>
                    <a:pt x="1377" y="490"/>
                  </a:cubicBezTo>
                  <a:cubicBezTo>
                    <a:pt x="1377" y="490"/>
                    <a:pt x="1377" y="489"/>
                    <a:pt x="1377" y="489"/>
                  </a:cubicBezTo>
                  <a:cubicBezTo>
                    <a:pt x="1376" y="488"/>
                    <a:pt x="1377" y="487"/>
                    <a:pt x="1378" y="487"/>
                  </a:cubicBezTo>
                  <a:close/>
                  <a:moveTo>
                    <a:pt x="1377" y="502"/>
                  </a:moveTo>
                  <a:cubicBezTo>
                    <a:pt x="1377" y="501"/>
                    <a:pt x="1378" y="500"/>
                    <a:pt x="1379" y="500"/>
                  </a:cubicBezTo>
                  <a:cubicBezTo>
                    <a:pt x="1380" y="499"/>
                    <a:pt x="1381" y="499"/>
                    <a:pt x="1382" y="501"/>
                  </a:cubicBezTo>
                  <a:cubicBezTo>
                    <a:pt x="1383" y="502"/>
                    <a:pt x="1383" y="502"/>
                    <a:pt x="1384" y="503"/>
                  </a:cubicBezTo>
                  <a:cubicBezTo>
                    <a:pt x="1385" y="503"/>
                    <a:pt x="1385" y="504"/>
                    <a:pt x="1384" y="505"/>
                  </a:cubicBezTo>
                  <a:cubicBezTo>
                    <a:pt x="1384" y="506"/>
                    <a:pt x="1382" y="506"/>
                    <a:pt x="1382" y="505"/>
                  </a:cubicBezTo>
                  <a:cubicBezTo>
                    <a:pt x="1381" y="505"/>
                    <a:pt x="1381" y="504"/>
                    <a:pt x="1380" y="504"/>
                  </a:cubicBezTo>
                  <a:cubicBezTo>
                    <a:pt x="1379" y="504"/>
                    <a:pt x="1379" y="504"/>
                    <a:pt x="1378" y="504"/>
                  </a:cubicBezTo>
                  <a:cubicBezTo>
                    <a:pt x="1377" y="504"/>
                    <a:pt x="1377" y="504"/>
                    <a:pt x="1376" y="503"/>
                  </a:cubicBezTo>
                  <a:cubicBezTo>
                    <a:pt x="1376" y="503"/>
                    <a:pt x="1376" y="502"/>
                    <a:pt x="1377" y="502"/>
                  </a:cubicBezTo>
                  <a:close/>
                  <a:moveTo>
                    <a:pt x="1377" y="764"/>
                  </a:moveTo>
                  <a:cubicBezTo>
                    <a:pt x="1376" y="764"/>
                    <a:pt x="1376" y="763"/>
                    <a:pt x="1376" y="762"/>
                  </a:cubicBezTo>
                  <a:cubicBezTo>
                    <a:pt x="1376" y="762"/>
                    <a:pt x="1376" y="762"/>
                    <a:pt x="1376" y="760"/>
                  </a:cubicBezTo>
                  <a:cubicBezTo>
                    <a:pt x="1376" y="761"/>
                    <a:pt x="1376" y="761"/>
                    <a:pt x="1376" y="760"/>
                  </a:cubicBezTo>
                  <a:cubicBezTo>
                    <a:pt x="1376" y="759"/>
                    <a:pt x="1376" y="758"/>
                    <a:pt x="1377" y="757"/>
                  </a:cubicBezTo>
                  <a:cubicBezTo>
                    <a:pt x="1378" y="757"/>
                    <a:pt x="1379" y="759"/>
                    <a:pt x="1379" y="761"/>
                  </a:cubicBezTo>
                  <a:cubicBezTo>
                    <a:pt x="1379" y="761"/>
                    <a:pt x="1378" y="762"/>
                    <a:pt x="1378" y="763"/>
                  </a:cubicBezTo>
                  <a:cubicBezTo>
                    <a:pt x="1378" y="763"/>
                    <a:pt x="1377" y="764"/>
                    <a:pt x="1377" y="764"/>
                  </a:cubicBezTo>
                  <a:close/>
                  <a:moveTo>
                    <a:pt x="1386" y="770"/>
                  </a:moveTo>
                  <a:cubicBezTo>
                    <a:pt x="1385" y="771"/>
                    <a:pt x="1383" y="771"/>
                    <a:pt x="1381" y="771"/>
                  </a:cubicBezTo>
                  <a:cubicBezTo>
                    <a:pt x="1381" y="771"/>
                    <a:pt x="1381" y="771"/>
                    <a:pt x="1380" y="771"/>
                  </a:cubicBezTo>
                  <a:cubicBezTo>
                    <a:pt x="1379" y="771"/>
                    <a:pt x="1378" y="770"/>
                    <a:pt x="1379" y="769"/>
                  </a:cubicBezTo>
                  <a:cubicBezTo>
                    <a:pt x="1379" y="767"/>
                    <a:pt x="1381" y="765"/>
                    <a:pt x="1383" y="765"/>
                  </a:cubicBezTo>
                  <a:cubicBezTo>
                    <a:pt x="1384" y="764"/>
                    <a:pt x="1387" y="765"/>
                    <a:pt x="1387" y="767"/>
                  </a:cubicBezTo>
                  <a:cubicBezTo>
                    <a:pt x="1387" y="768"/>
                    <a:pt x="1387" y="769"/>
                    <a:pt x="1386" y="770"/>
                  </a:cubicBezTo>
                  <a:close/>
                  <a:moveTo>
                    <a:pt x="1395" y="514"/>
                  </a:moveTo>
                  <a:cubicBezTo>
                    <a:pt x="1394" y="514"/>
                    <a:pt x="1394" y="514"/>
                    <a:pt x="1394" y="514"/>
                  </a:cubicBezTo>
                  <a:cubicBezTo>
                    <a:pt x="1394" y="514"/>
                    <a:pt x="1393" y="514"/>
                    <a:pt x="1393" y="514"/>
                  </a:cubicBezTo>
                  <a:cubicBezTo>
                    <a:pt x="1392" y="512"/>
                    <a:pt x="1391" y="511"/>
                    <a:pt x="1390" y="510"/>
                  </a:cubicBezTo>
                  <a:cubicBezTo>
                    <a:pt x="1388" y="510"/>
                    <a:pt x="1389" y="509"/>
                    <a:pt x="1390" y="508"/>
                  </a:cubicBezTo>
                  <a:cubicBezTo>
                    <a:pt x="1391" y="506"/>
                    <a:pt x="1391" y="506"/>
                    <a:pt x="1390" y="505"/>
                  </a:cubicBezTo>
                  <a:cubicBezTo>
                    <a:pt x="1390" y="504"/>
                    <a:pt x="1390" y="504"/>
                    <a:pt x="1389" y="503"/>
                  </a:cubicBezTo>
                  <a:cubicBezTo>
                    <a:pt x="1389" y="503"/>
                    <a:pt x="1389" y="502"/>
                    <a:pt x="1389" y="501"/>
                  </a:cubicBezTo>
                  <a:cubicBezTo>
                    <a:pt x="1390" y="501"/>
                    <a:pt x="1391" y="500"/>
                    <a:pt x="1392" y="501"/>
                  </a:cubicBezTo>
                  <a:cubicBezTo>
                    <a:pt x="1393" y="501"/>
                    <a:pt x="1395" y="502"/>
                    <a:pt x="1395" y="504"/>
                  </a:cubicBezTo>
                  <a:cubicBezTo>
                    <a:pt x="1394" y="506"/>
                    <a:pt x="1395" y="507"/>
                    <a:pt x="1396" y="508"/>
                  </a:cubicBezTo>
                  <a:cubicBezTo>
                    <a:pt x="1396" y="508"/>
                    <a:pt x="1396" y="508"/>
                    <a:pt x="1396" y="509"/>
                  </a:cubicBezTo>
                  <a:cubicBezTo>
                    <a:pt x="1395" y="510"/>
                    <a:pt x="1395" y="512"/>
                    <a:pt x="1395" y="514"/>
                  </a:cubicBezTo>
                  <a:close/>
                  <a:moveTo>
                    <a:pt x="1429" y="757"/>
                  </a:moveTo>
                  <a:cubicBezTo>
                    <a:pt x="1431" y="755"/>
                    <a:pt x="1433" y="753"/>
                    <a:pt x="1434" y="751"/>
                  </a:cubicBezTo>
                  <a:cubicBezTo>
                    <a:pt x="1435" y="751"/>
                    <a:pt x="1435" y="751"/>
                    <a:pt x="1436" y="751"/>
                  </a:cubicBezTo>
                  <a:cubicBezTo>
                    <a:pt x="1436" y="751"/>
                    <a:pt x="1436" y="751"/>
                    <a:pt x="1436" y="751"/>
                  </a:cubicBezTo>
                  <a:cubicBezTo>
                    <a:pt x="1436" y="752"/>
                    <a:pt x="1436" y="752"/>
                    <a:pt x="1436" y="752"/>
                  </a:cubicBezTo>
                  <a:cubicBezTo>
                    <a:pt x="1436" y="755"/>
                    <a:pt x="1435" y="758"/>
                    <a:pt x="1434" y="761"/>
                  </a:cubicBezTo>
                  <a:cubicBezTo>
                    <a:pt x="1433" y="762"/>
                    <a:pt x="1432" y="762"/>
                    <a:pt x="1431" y="762"/>
                  </a:cubicBezTo>
                  <a:cubicBezTo>
                    <a:pt x="1431" y="762"/>
                    <a:pt x="1430" y="762"/>
                    <a:pt x="1430" y="761"/>
                  </a:cubicBezTo>
                  <a:cubicBezTo>
                    <a:pt x="1428" y="760"/>
                    <a:pt x="1427" y="759"/>
                    <a:pt x="1429" y="757"/>
                  </a:cubicBezTo>
                  <a:close/>
                  <a:moveTo>
                    <a:pt x="1407" y="526"/>
                  </a:moveTo>
                  <a:cubicBezTo>
                    <a:pt x="1408" y="526"/>
                    <a:pt x="1408" y="526"/>
                    <a:pt x="1409" y="525"/>
                  </a:cubicBezTo>
                  <a:cubicBezTo>
                    <a:pt x="1410" y="524"/>
                    <a:pt x="1411" y="523"/>
                    <a:pt x="1410" y="521"/>
                  </a:cubicBezTo>
                  <a:cubicBezTo>
                    <a:pt x="1410" y="521"/>
                    <a:pt x="1410" y="520"/>
                    <a:pt x="1410" y="520"/>
                  </a:cubicBezTo>
                  <a:cubicBezTo>
                    <a:pt x="1411" y="520"/>
                    <a:pt x="1411" y="520"/>
                    <a:pt x="1411" y="520"/>
                  </a:cubicBezTo>
                  <a:cubicBezTo>
                    <a:pt x="1411" y="519"/>
                    <a:pt x="1412" y="519"/>
                    <a:pt x="1412" y="520"/>
                  </a:cubicBezTo>
                  <a:cubicBezTo>
                    <a:pt x="1413" y="522"/>
                    <a:pt x="1413" y="523"/>
                    <a:pt x="1413" y="525"/>
                  </a:cubicBezTo>
                  <a:cubicBezTo>
                    <a:pt x="1413" y="527"/>
                    <a:pt x="1412" y="528"/>
                    <a:pt x="1411" y="528"/>
                  </a:cubicBezTo>
                  <a:cubicBezTo>
                    <a:pt x="1410" y="528"/>
                    <a:pt x="1409" y="528"/>
                    <a:pt x="1408" y="529"/>
                  </a:cubicBezTo>
                  <a:cubicBezTo>
                    <a:pt x="1408" y="528"/>
                    <a:pt x="1407" y="528"/>
                    <a:pt x="1407" y="528"/>
                  </a:cubicBezTo>
                  <a:cubicBezTo>
                    <a:pt x="1407" y="527"/>
                    <a:pt x="1407" y="527"/>
                    <a:pt x="1407" y="526"/>
                  </a:cubicBezTo>
                  <a:close/>
                  <a:moveTo>
                    <a:pt x="1408" y="611"/>
                  </a:moveTo>
                  <a:cubicBezTo>
                    <a:pt x="1409" y="612"/>
                    <a:pt x="1409" y="612"/>
                    <a:pt x="1410" y="612"/>
                  </a:cubicBezTo>
                  <a:cubicBezTo>
                    <a:pt x="1410" y="613"/>
                    <a:pt x="1409" y="614"/>
                    <a:pt x="1409" y="614"/>
                  </a:cubicBezTo>
                  <a:cubicBezTo>
                    <a:pt x="1408" y="615"/>
                    <a:pt x="1407" y="615"/>
                    <a:pt x="1407" y="615"/>
                  </a:cubicBezTo>
                  <a:cubicBezTo>
                    <a:pt x="1406" y="615"/>
                    <a:pt x="1405" y="614"/>
                    <a:pt x="1406" y="614"/>
                  </a:cubicBezTo>
                  <a:cubicBezTo>
                    <a:pt x="1406" y="612"/>
                    <a:pt x="1407" y="611"/>
                    <a:pt x="1408" y="611"/>
                  </a:cubicBezTo>
                  <a:close/>
                  <a:moveTo>
                    <a:pt x="1405" y="1060"/>
                  </a:moveTo>
                  <a:cubicBezTo>
                    <a:pt x="1404" y="1063"/>
                    <a:pt x="1402" y="1065"/>
                    <a:pt x="1400" y="1066"/>
                  </a:cubicBezTo>
                  <a:cubicBezTo>
                    <a:pt x="1400" y="1066"/>
                    <a:pt x="1399" y="1066"/>
                    <a:pt x="1399" y="1066"/>
                  </a:cubicBezTo>
                  <a:cubicBezTo>
                    <a:pt x="1398" y="1066"/>
                    <a:pt x="1398" y="1065"/>
                    <a:pt x="1398" y="1065"/>
                  </a:cubicBezTo>
                  <a:cubicBezTo>
                    <a:pt x="1398" y="1063"/>
                    <a:pt x="1399" y="1061"/>
                    <a:pt x="1400" y="1059"/>
                  </a:cubicBezTo>
                  <a:cubicBezTo>
                    <a:pt x="1401" y="1059"/>
                    <a:pt x="1401" y="1058"/>
                    <a:pt x="1402" y="1058"/>
                  </a:cubicBezTo>
                  <a:cubicBezTo>
                    <a:pt x="1402" y="1057"/>
                    <a:pt x="1403" y="1057"/>
                    <a:pt x="1404" y="1057"/>
                  </a:cubicBezTo>
                  <a:cubicBezTo>
                    <a:pt x="1404" y="1057"/>
                    <a:pt x="1405" y="1058"/>
                    <a:pt x="1405" y="1059"/>
                  </a:cubicBezTo>
                  <a:cubicBezTo>
                    <a:pt x="1405" y="1059"/>
                    <a:pt x="1405" y="1059"/>
                    <a:pt x="1405" y="1060"/>
                  </a:cubicBezTo>
                  <a:close/>
                  <a:moveTo>
                    <a:pt x="1408" y="746"/>
                  </a:moveTo>
                  <a:cubicBezTo>
                    <a:pt x="1407" y="746"/>
                    <a:pt x="1405" y="747"/>
                    <a:pt x="1404" y="747"/>
                  </a:cubicBezTo>
                  <a:cubicBezTo>
                    <a:pt x="1403" y="748"/>
                    <a:pt x="1403" y="747"/>
                    <a:pt x="1402" y="747"/>
                  </a:cubicBezTo>
                  <a:cubicBezTo>
                    <a:pt x="1402" y="746"/>
                    <a:pt x="1402" y="746"/>
                    <a:pt x="1402" y="745"/>
                  </a:cubicBezTo>
                  <a:cubicBezTo>
                    <a:pt x="1403" y="745"/>
                    <a:pt x="1403" y="744"/>
                    <a:pt x="1403" y="744"/>
                  </a:cubicBezTo>
                  <a:cubicBezTo>
                    <a:pt x="1406" y="743"/>
                    <a:pt x="1407" y="741"/>
                    <a:pt x="1407" y="738"/>
                  </a:cubicBezTo>
                  <a:cubicBezTo>
                    <a:pt x="1407" y="738"/>
                    <a:pt x="1407" y="738"/>
                    <a:pt x="1408" y="737"/>
                  </a:cubicBezTo>
                  <a:cubicBezTo>
                    <a:pt x="1408" y="736"/>
                    <a:pt x="1409" y="736"/>
                    <a:pt x="1409" y="736"/>
                  </a:cubicBezTo>
                  <a:cubicBezTo>
                    <a:pt x="1410" y="737"/>
                    <a:pt x="1410" y="737"/>
                    <a:pt x="1409" y="738"/>
                  </a:cubicBezTo>
                  <a:cubicBezTo>
                    <a:pt x="1409" y="738"/>
                    <a:pt x="1409" y="739"/>
                    <a:pt x="1409" y="739"/>
                  </a:cubicBezTo>
                  <a:cubicBezTo>
                    <a:pt x="1408" y="740"/>
                    <a:pt x="1409" y="741"/>
                    <a:pt x="1409" y="741"/>
                  </a:cubicBezTo>
                  <a:cubicBezTo>
                    <a:pt x="1409" y="741"/>
                    <a:pt x="1410" y="741"/>
                    <a:pt x="1410" y="741"/>
                  </a:cubicBezTo>
                  <a:cubicBezTo>
                    <a:pt x="1412" y="742"/>
                    <a:pt x="1413" y="744"/>
                    <a:pt x="1413" y="746"/>
                  </a:cubicBezTo>
                  <a:cubicBezTo>
                    <a:pt x="1413" y="747"/>
                    <a:pt x="1414" y="748"/>
                    <a:pt x="1415" y="748"/>
                  </a:cubicBezTo>
                  <a:cubicBezTo>
                    <a:pt x="1417" y="748"/>
                    <a:pt x="1417" y="749"/>
                    <a:pt x="1417" y="750"/>
                  </a:cubicBezTo>
                  <a:cubicBezTo>
                    <a:pt x="1418" y="751"/>
                    <a:pt x="1419" y="751"/>
                    <a:pt x="1419" y="751"/>
                  </a:cubicBezTo>
                  <a:cubicBezTo>
                    <a:pt x="1421" y="751"/>
                    <a:pt x="1422" y="750"/>
                    <a:pt x="1423" y="750"/>
                  </a:cubicBezTo>
                  <a:cubicBezTo>
                    <a:pt x="1425" y="749"/>
                    <a:pt x="1426" y="750"/>
                    <a:pt x="1426" y="752"/>
                  </a:cubicBezTo>
                  <a:cubicBezTo>
                    <a:pt x="1426" y="754"/>
                    <a:pt x="1427" y="756"/>
                    <a:pt x="1427" y="757"/>
                  </a:cubicBezTo>
                  <a:cubicBezTo>
                    <a:pt x="1427" y="758"/>
                    <a:pt x="1426" y="759"/>
                    <a:pt x="1426" y="759"/>
                  </a:cubicBezTo>
                  <a:cubicBezTo>
                    <a:pt x="1425" y="759"/>
                    <a:pt x="1424" y="759"/>
                    <a:pt x="1424" y="759"/>
                  </a:cubicBezTo>
                  <a:cubicBezTo>
                    <a:pt x="1423" y="758"/>
                    <a:pt x="1423" y="757"/>
                    <a:pt x="1422" y="756"/>
                  </a:cubicBezTo>
                  <a:cubicBezTo>
                    <a:pt x="1422" y="755"/>
                    <a:pt x="1421" y="755"/>
                    <a:pt x="1420" y="755"/>
                  </a:cubicBezTo>
                  <a:cubicBezTo>
                    <a:pt x="1420" y="755"/>
                    <a:pt x="1419" y="756"/>
                    <a:pt x="1419" y="756"/>
                  </a:cubicBezTo>
                  <a:cubicBezTo>
                    <a:pt x="1417" y="756"/>
                    <a:pt x="1416" y="756"/>
                    <a:pt x="1416" y="754"/>
                  </a:cubicBezTo>
                  <a:cubicBezTo>
                    <a:pt x="1415" y="751"/>
                    <a:pt x="1411" y="750"/>
                    <a:pt x="1410" y="746"/>
                  </a:cubicBezTo>
                  <a:cubicBezTo>
                    <a:pt x="1410" y="746"/>
                    <a:pt x="1409" y="746"/>
                    <a:pt x="1408" y="746"/>
                  </a:cubicBezTo>
                  <a:close/>
                  <a:moveTo>
                    <a:pt x="1455" y="786"/>
                  </a:moveTo>
                  <a:cubicBezTo>
                    <a:pt x="1453" y="786"/>
                    <a:pt x="1453" y="787"/>
                    <a:pt x="1453" y="788"/>
                  </a:cubicBezTo>
                  <a:cubicBezTo>
                    <a:pt x="1453" y="789"/>
                    <a:pt x="1454" y="789"/>
                    <a:pt x="1454" y="790"/>
                  </a:cubicBezTo>
                  <a:cubicBezTo>
                    <a:pt x="1454" y="791"/>
                    <a:pt x="1453" y="792"/>
                    <a:pt x="1452" y="792"/>
                  </a:cubicBezTo>
                  <a:cubicBezTo>
                    <a:pt x="1451" y="791"/>
                    <a:pt x="1450" y="790"/>
                    <a:pt x="1449" y="790"/>
                  </a:cubicBezTo>
                  <a:cubicBezTo>
                    <a:pt x="1449" y="789"/>
                    <a:pt x="1449" y="788"/>
                    <a:pt x="1449" y="787"/>
                  </a:cubicBezTo>
                  <a:cubicBezTo>
                    <a:pt x="1447" y="788"/>
                    <a:pt x="1445" y="790"/>
                    <a:pt x="1444" y="790"/>
                  </a:cubicBezTo>
                  <a:cubicBezTo>
                    <a:pt x="1442" y="791"/>
                    <a:pt x="1443" y="793"/>
                    <a:pt x="1442" y="794"/>
                  </a:cubicBezTo>
                  <a:cubicBezTo>
                    <a:pt x="1441" y="795"/>
                    <a:pt x="1439" y="794"/>
                    <a:pt x="1438" y="795"/>
                  </a:cubicBezTo>
                  <a:cubicBezTo>
                    <a:pt x="1438" y="795"/>
                    <a:pt x="1437" y="795"/>
                    <a:pt x="1437" y="796"/>
                  </a:cubicBezTo>
                  <a:cubicBezTo>
                    <a:pt x="1437" y="797"/>
                    <a:pt x="1436" y="798"/>
                    <a:pt x="1435" y="798"/>
                  </a:cubicBezTo>
                  <a:cubicBezTo>
                    <a:pt x="1434" y="798"/>
                    <a:pt x="1433" y="801"/>
                    <a:pt x="1432" y="801"/>
                  </a:cubicBezTo>
                  <a:cubicBezTo>
                    <a:pt x="1429" y="798"/>
                    <a:pt x="1429" y="798"/>
                    <a:pt x="1428" y="794"/>
                  </a:cubicBezTo>
                  <a:cubicBezTo>
                    <a:pt x="1427" y="795"/>
                    <a:pt x="1425" y="796"/>
                    <a:pt x="1425" y="797"/>
                  </a:cubicBezTo>
                  <a:cubicBezTo>
                    <a:pt x="1424" y="798"/>
                    <a:pt x="1424" y="799"/>
                    <a:pt x="1423" y="798"/>
                  </a:cubicBezTo>
                  <a:cubicBezTo>
                    <a:pt x="1423" y="798"/>
                    <a:pt x="1423" y="797"/>
                    <a:pt x="1423" y="796"/>
                  </a:cubicBezTo>
                  <a:cubicBezTo>
                    <a:pt x="1423" y="796"/>
                    <a:pt x="1423" y="795"/>
                    <a:pt x="1424" y="795"/>
                  </a:cubicBezTo>
                  <a:cubicBezTo>
                    <a:pt x="1424" y="793"/>
                    <a:pt x="1425" y="792"/>
                    <a:pt x="1424" y="791"/>
                  </a:cubicBezTo>
                  <a:cubicBezTo>
                    <a:pt x="1423" y="790"/>
                    <a:pt x="1423" y="790"/>
                    <a:pt x="1423" y="789"/>
                  </a:cubicBezTo>
                  <a:cubicBezTo>
                    <a:pt x="1422" y="787"/>
                    <a:pt x="1423" y="786"/>
                    <a:pt x="1425" y="785"/>
                  </a:cubicBezTo>
                  <a:cubicBezTo>
                    <a:pt x="1425" y="785"/>
                    <a:pt x="1426" y="785"/>
                    <a:pt x="1426" y="785"/>
                  </a:cubicBezTo>
                  <a:cubicBezTo>
                    <a:pt x="1427" y="784"/>
                    <a:pt x="1427" y="783"/>
                    <a:pt x="1426" y="782"/>
                  </a:cubicBezTo>
                  <a:cubicBezTo>
                    <a:pt x="1425" y="781"/>
                    <a:pt x="1424" y="780"/>
                    <a:pt x="1423" y="778"/>
                  </a:cubicBezTo>
                  <a:cubicBezTo>
                    <a:pt x="1422" y="775"/>
                    <a:pt x="1420" y="773"/>
                    <a:pt x="1418" y="771"/>
                  </a:cubicBezTo>
                  <a:cubicBezTo>
                    <a:pt x="1416" y="771"/>
                    <a:pt x="1415" y="770"/>
                    <a:pt x="1415" y="769"/>
                  </a:cubicBezTo>
                  <a:cubicBezTo>
                    <a:pt x="1414" y="769"/>
                    <a:pt x="1413" y="768"/>
                    <a:pt x="1413" y="767"/>
                  </a:cubicBezTo>
                  <a:cubicBezTo>
                    <a:pt x="1413" y="766"/>
                    <a:pt x="1414" y="766"/>
                    <a:pt x="1414" y="765"/>
                  </a:cubicBezTo>
                  <a:cubicBezTo>
                    <a:pt x="1415" y="765"/>
                    <a:pt x="1416" y="765"/>
                    <a:pt x="1416" y="766"/>
                  </a:cubicBezTo>
                  <a:cubicBezTo>
                    <a:pt x="1417" y="767"/>
                    <a:pt x="1418" y="768"/>
                    <a:pt x="1420" y="770"/>
                  </a:cubicBezTo>
                  <a:cubicBezTo>
                    <a:pt x="1420" y="770"/>
                    <a:pt x="1421" y="771"/>
                    <a:pt x="1422" y="771"/>
                  </a:cubicBezTo>
                  <a:cubicBezTo>
                    <a:pt x="1422" y="771"/>
                    <a:pt x="1422" y="771"/>
                    <a:pt x="1422" y="771"/>
                  </a:cubicBezTo>
                  <a:cubicBezTo>
                    <a:pt x="1422" y="769"/>
                    <a:pt x="1425" y="769"/>
                    <a:pt x="1425" y="767"/>
                  </a:cubicBezTo>
                  <a:cubicBezTo>
                    <a:pt x="1425" y="766"/>
                    <a:pt x="1426" y="766"/>
                    <a:pt x="1427" y="767"/>
                  </a:cubicBezTo>
                  <a:cubicBezTo>
                    <a:pt x="1428" y="767"/>
                    <a:pt x="1428" y="768"/>
                    <a:pt x="1428" y="768"/>
                  </a:cubicBezTo>
                  <a:cubicBezTo>
                    <a:pt x="1430" y="770"/>
                    <a:pt x="1430" y="770"/>
                    <a:pt x="1432" y="769"/>
                  </a:cubicBezTo>
                  <a:cubicBezTo>
                    <a:pt x="1432" y="769"/>
                    <a:pt x="1433" y="768"/>
                    <a:pt x="1433" y="768"/>
                  </a:cubicBezTo>
                  <a:cubicBezTo>
                    <a:pt x="1433" y="767"/>
                    <a:pt x="1432" y="766"/>
                    <a:pt x="1433" y="766"/>
                  </a:cubicBezTo>
                  <a:cubicBezTo>
                    <a:pt x="1434" y="766"/>
                    <a:pt x="1434" y="766"/>
                    <a:pt x="1435" y="767"/>
                  </a:cubicBezTo>
                  <a:cubicBezTo>
                    <a:pt x="1436" y="768"/>
                    <a:pt x="1438" y="768"/>
                    <a:pt x="1440" y="767"/>
                  </a:cubicBezTo>
                  <a:cubicBezTo>
                    <a:pt x="1442" y="766"/>
                    <a:pt x="1443" y="765"/>
                    <a:pt x="1443" y="762"/>
                  </a:cubicBezTo>
                  <a:cubicBezTo>
                    <a:pt x="1443" y="761"/>
                    <a:pt x="1444" y="760"/>
                    <a:pt x="1445" y="759"/>
                  </a:cubicBezTo>
                  <a:cubicBezTo>
                    <a:pt x="1445" y="757"/>
                    <a:pt x="1446" y="757"/>
                    <a:pt x="1447" y="757"/>
                  </a:cubicBezTo>
                  <a:cubicBezTo>
                    <a:pt x="1448" y="758"/>
                    <a:pt x="1449" y="760"/>
                    <a:pt x="1448" y="761"/>
                  </a:cubicBezTo>
                  <a:cubicBezTo>
                    <a:pt x="1448" y="761"/>
                    <a:pt x="1447" y="762"/>
                    <a:pt x="1447" y="762"/>
                  </a:cubicBezTo>
                  <a:cubicBezTo>
                    <a:pt x="1447" y="763"/>
                    <a:pt x="1447" y="763"/>
                    <a:pt x="1447" y="764"/>
                  </a:cubicBezTo>
                  <a:cubicBezTo>
                    <a:pt x="1449" y="765"/>
                    <a:pt x="1449" y="767"/>
                    <a:pt x="1449" y="769"/>
                  </a:cubicBezTo>
                  <a:cubicBezTo>
                    <a:pt x="1450" y="770"/>
                    <a:pt x="1450" y="770"/>
                    <a:pt x="1452" y="769"/>
                  </a:cubicBezTo>
                  <a:cubicBezTo>
                    <a:pt x="1452" y="769"/>
                    <a:pt x="1454" y="769"/>
                    <a:pt x="1454" y="768"/>
                  </a:cubicBezTo>
                  <a:cubicBezTo>
                    <a:pt x="1454" y="767"/>
                    <a:pt x="1454" y="766"/>
                    <a:pt x="1455" y="766"/>
                  </a:cubicBezTo>
                  <a:cubicBezTo>
                    <a:pt x="1456" y="766"/>
                    <a:pt x="1456" y="767"/>
                    <a:pt x="1456" y="768"/>
                  </a:cubicBezTo>
                  <a:cubicBezTo>
                    <a:pt x="1457" y="769"/>
                    <a:pt x="1457" y="771"/>
                    <a:pt x="1457" y="772"/>
                  </a:cubicBezTo>
                  <a:cubicBezTo>
                    <a:pt x="1456" y="773"/>
                    <a:pt x="1457" y="774"/>
                    <a:pt x="1457" y="775"/>
                  </a:cubicBezTo>
                  <a:cubicBezTo>
                    <a:pt x="1458" y="776"/>
                    <a:pt x="1458" y="778"/>
                    <a:pt x="1458" y="779"/>
                  </a:cubicBezTo>
                  <a:cubicBezTo>
                    <a:pt x="1457" y="779"/>
                    <a:pt x="1457" y="780"/>
                    <a:pt x="1456" y="780"/>
                  </a:cubicBezTo>
                  <a:cubicBezTo>
                    <a:pt x="1455" y="780"/>
                    <a:pt x="1455" y="781"/>
                    <a:pt x="1455" y="782"/>
                  </a:cubicBezTo>
                  <a:cubicBezTo>
                    <a:pt x="1455" y="783"/>
                    <a:pt x="1456" y="784"/>
                    <a:pt x="1456" y="785"/>
                  </a:cubicBezTo>
                  <a:cubicBezTo>
                    <a:pt x="1456" y="785"/>
                    <a:pt x="1455" y="786"/>
                    <a:pt x="1455" y="786"/>
                  </a:cubicBezTo>
                  <a:close/>
                  <a:moveTo>
                    <a:pt x="1459" y="989"/>
                  </a:moveTo>
                  <a:cubicBezTo>
                    <a:pt x="1459" y="990"/>
                    <a:pt x="1459" y="991"/>
                    <a:pt x="1458" y="990"/>
                  </a:cubicBezTo>
                  <a:cubicBezTo>
                    <a:pt x="1457" y="990"/>
                    <a:pt x="1456" y="990"/>
                    <a:pt x="1456" y="989"/>
                  </a:cubicBezTo>
                  <a:cubicBezTo>
                    <a:pt x="1455" y="987"/>
                    <a:pt x="1456" y="985"/>
                    <a:pt x="1457" y="984"/>
                  </a:cubicBezTo>
                  <a:cubicBezTo>
                    <a:pt x="1458" y="984"/>
                    <a:pt x="1459" y="984"/>
                    <a:pt x="1459" y="985"/>
                  </a:cubicBezTo>
                  <a:cubicBezTo>
                    <a:pt x="1459" y="986"/>
                    <a:pt x="1459" y="987"/>
                    <a:pt x="1459" y="987"/>
                  </a:cubicBezTo>
                  <a:cubicBezTo>
                    <a:pt x="1459" y="988"/>
                    <a:pt x="1459" y="988"/>
                    <a:pt x="1459" y="989"/>
                  </a:cubicBezTo>
                  <a:close/>
                  <a:moveTo>
                    <a:pt x="1459" y="983"/>
                  </a:moveTo>
                  <a:cubicBezTo>
                    <a:pt x="1459" y="983"/>
                    <a:pt x="1458" y="983"/>
                    <a:pt x="1458" y="983"/>
                  </a:cubicBezTo>
                  <a:cubicBezTo>
                    <a:pt x="1456" y="981"/>
                    <a:pt x="1456" y="980"/>
                    <a:pt x="1456" y="978"/>
                  </a:cubicBezTo>
                  <a:cubicBezTo>
                    <a:pt x="1456" y="978"/>
                    <a:pt x="1456" y="978"/>
                    <a:pt x="1456" y="978"/>
                  </a:cubicBezTo>
                  <a:cubicBezTo>
                    <a:pt x="1456" y="978"/>
                    <a:pt x="1457" y="977"/>
                    <a:pt x="1457" y="978"/>
                  </a:cubicBezTo>
                  <a:cubicBezTo>
                    <a:pt x="1459" y="978"/>
                    <a:pt x="1460" y="980"/>
                    <a:pt x="1460" y="982"/>
                  </a:cubicBezTo>
                  <a:cubicBezTo>
                    <a:pt x="1459" y="982"/>
                    <a:pt x="1459" y="982"/>
                    <a:pt x="1459" y="983"/>
                  </a:cubicBezTo>
                  <a:close/>
                  <a:moveTo>
                    <a:pt x="1523" y="816"/>
                  </a:moveTo>
                  <a:cubicBezTo>
                    <a:pt x="1522" y="817"/>
                    <a:pt x="1520" y="818"/>
                    <a:pt x="1519" y="817"/>
                  </a:cubicBezTo>
                  <a:cubicBezTo>
                    <a:pt x="1517" y="816"/>
                    <a:pt x="1515" y="815"/>
                    <a:pt x="1514" y="814"/>
                  </a:cubicBezTo>
                  <a:cubicBezTo>
                    <a:pt x="1513" y="813"/>
                    <a:pt x="1512" y="812"/>
                    <a:pt x="1513" y="811"/>
                  </a:cubicBezTo>
                  <a:cubicBezTo>
                    <a:pt x="1513" y="810"/>
                    <a:pt x="1514" y="810"/>
                    <a:pt x="1514" y="810"/>
                  </a:cubicBezTo>
                  <a:cubicBezTo>
                    <a:pt x="1515" y="810"/>
                    <a:pt x="1515" y="810"/>
                    <a:pt x="1516" y="811"/>
                  </a:cubicBezTo>
                  <a:cubicBezTo>
                    <a:pt x="1517" y="813"/>
                    <a:pt x="1517" y="813"/>
                    <a:pt x="1519" y="812"/>
                  </a:cubicBezTo>
                  <a:cubicBezTo>
                    <a:pt x="1520" y="812"/>
                    <a:pt x="1520" y="812"/>
                    <a:pt x="1521" y="812"/>
                  </a:cubicBezTo>
                  <a:cubicBezTo>
                    <a:pt x="1522" y="813"/>
                    <a:pt x="1523" y="815"/>
                    <a:pt x="1523" y="816"/>
                  </a:cubicBezTo>
                  <a:close/>
                  <a:moveTo>
                    <a:pt x="1553" y="825"/>
                  </a:moveTo>
                  <a:cubicBezTo>
                    <a:pt x="1551" y="827"/>
                    <a:pt x="1552" y="829"/>
                    <a:pt x="1551" y="831"/>
                  </a:cubicBezTo>
                  <a:cubicBezTo>
                    <a:pt x="1552" y="833"/>
                    <a:pt x="1551" y="834"/>
                    <a:pt x="1549" y="835"/>
                  </a:cubicBezTo>
                  <a:cubicBezTo>
                    <a:pt x="1547" y="836"/>
                    <a:pt x="1546" y="838"/>
                    <a:pt x="1544" y="839"/>
                  </a:cubicBezTo>
                  <a:cubicBezTo>
                    <a:pt x="1544" y="839"/>
                    <a:pt x="1543" y="840"/>
                    <a:pt x="1543" y="839"/>
                  </a:cubicBezTo>
                  <a:cubicBezTo>
                    <a:pt x="1543" y="839"/>
                    <a:pt x="1543" y="838"/>
                    <a:pt x="1543" y="838"/>
                  </a:cubicBezTo>
                  <a:cubicBezTo>
                    <a:pt x="1544" y="836"/>
                    <a:pt x="1545" y="835"/>
                    <a:pt x="1547" y="833"/>
                  </a:cubicBezTo>
                  <a:cubicBezTo>
                    <a:pt x="1548" y="832"/>
                    <a:pt x="1549" y="830"/>
                    <a:pt x="1549" y="828"/>
                  </a:cubicBezTo>
                  <a:cubicBezTo>
                    <a:pt x="1549" y="826"/>
                    <a:pt x="1549" y="824"/>
                    <a:pt x="1550" y="823"/>
                  </a:cubicBezTo>
                  <a:cubicBezTo>
                    <a:pt x="1550" y="822"/>
                    <a:pt x="1551" y="821"/>
                    <a:pt x="1551" y="821"/>
                  </a:cubicBezTo>
                  <a:cubicBezTo>
                    <a:pt x="1552" y="820"/>
                    <a:pt x="1553" y="821"/>
                    <a:pt x="1553" y="821"/>
                  </a:cubicBezTo>
                  <a:cubicBezTo>
                    <a:pt x="1553" y="822"/>
                    <a:pt x="1553" y="822"/>
                    <a:pt x="1553" y="822"/>
                  </a:cubicBezTo>
                  <a:cubicBezTo>
                    <a:pt x="1553" y="823"/>
                    <a:pt x="1553" y="824"/>
                    <a:pt x="1553" y="825"/>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grpSp>
      <p:grpSp>
        <p:nvGrpSpPr>
          <p:cNvPr id="6" name="Groupe 5">
            <a:extLst>
              <a:ext uri="{FF2B5EF4-FFF2-40B4-BE49-F238E27FC236}">
                <a16:creationId xmlns:a16="http://schemas.microsoft.com/office/drawing/2014/main" id="{CF21D34B-4BF8-4D2B-8378-7BDBEA2B1E4A}"/>
              </a:ext>
            </a:extLst>
          </p:cNvPr>
          <p:cNvGrpSpPr/>
          <p:nvPr/>
        </p:nvGrpSpPr>
        <p:grpSpPr>
          <a:xfrm>
            <a:off x="1002764" y="4472350"/>
            <a:ext cx="3362182" cy="1899470"/>
            <a:chOff x="1002764" y="4472350"/>
            <a:chExt cx="3362182" cy="1899470"/>
          </a:xfrm>
        </p:grpSpPr>
        <p:sp>
          <p:nvSpPr>
            <p:cNvPr id="21" name="Rectangle: Rounded Corners 7">
              <a:extLst>
                <a:ext uri="{FF2B5EF4-FFF2-40B4-BE49-F238E27FC236}">
                  <a16:creationId xmlns:a16="http://schemas.microsoft.com/office/drawing/2014/main" id="{B66EF3C5-18F9-4B56-8924-29D0003F5D33}"/>
                </a:ext>
              </a:extLst>
            </p:cNvPr>
            <p:cNvSpPr/>
            <p:nvPr/>
          </p:nvSpPr>
          <p:spPr>
            <a:xfrm>
              <a:off x="1372068" y="4517754"/>
              <a:ext cx="2992878" cy="1104736"/>
            </a:xfrm>
            <a:prstGeom prst="roundRect">
              <a:avLst/>
            </a:prstGeom>
            <a:solidFill>
              <a:schemeClr val="bg1"/>
            </a:solid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marR="0" lvl="0" algn="ctr" defTabSz="914400" rtl="0" eaLnBrk="1" fontAlgn="auto" latinLnBrk="0" hangingPunct="1">
                <a:lnSpc>
                  <a:spcPct val="100000"/>
                </a:lnSpc>
                <a:spcBef>
                  <a:spcPts val="1200"/>
                </a:spcBef>
                <a:spcAft>
                  <a:spcPts val="0"/>
                </a:spcAft>
                <a:buClr>
                  <a:srgbClr val="00B050"/>
                </a:buClr>
                <a:buSzTx/>
                <a:tabLst/>
                <a:defRPr/>
              </a:pPr>
              <a:r>
                <a:rPr kumimoji="0" lang="fr-FR" sz="1400" b="1" i="0" u="none" strike="noStrike" kern="1200" cap="small" spc="0" normalizeH="0" noProof="0" dirty="0">
                  <a:ln>
                    <a:noFill/>
                  </a:ln>
                  <a:solidFill>
                    <a:schemeClr val="accent6"/>
                  </a:solidFill>
                  <a:effectLst/>
                  <a:uLnTx/>
                  <a:uFillTx/>
                </a:rPr>
                <a:t>Capitaliser sur notre savoir-faire en épargne</a:t>
              </a:r>
              <a:r>
                <a:rPr kumimoji="0" lang="fr-FR" sz="1400" i="0" u="none" strike="noStrike" kern="1200" cap="small" spc="0" normalizeH="0" noProof="0" dirty="0">
                  <a:ln>
                    <a:noFill/>
                  </a:ln>
                  <a:solidFill>
                    <a:schemeClr val="accent6"/>
                  </a:solidFill>
                  <a:effectLst/>
                  <a:uLnTx/>
                  <a:uFillTx/>
                </a:rPr>
                <a:t> </a:t>
              </a:r>
              <a:r>
                <a:rPr kumimoji="0" lang="fr-FR" sz="1400" b="1" i="0" u="none" strike="noStrike" kern="1200" cap="small" spc="0" normalizeH="0" noProof="0" dirty="0">
                  <a:ln>
                    <a:noFill/>
                  </a:ln>
                  <a:solidFill>
                    <a:schemeClr val="tx1"/>
                  </a:solidFill>
                  <a:effectLst/>
                  <a:uLnTx/>
                  <a:uFillTx/>
                </a:rPr>
                <a:t>et intégrer l’ESG* dans les décisions d’investissements</a:t>
              </a:r>
            </a:p>
          </p:txBody>
        </p:sp>
        <p:sp>
          <p:nvSpPr>
            <p:cNvPr id="22" name="Rectangle 21">
              <a:extLst>
                <a:ext uri="{FF2B5EF4-FFF2-40B4-BE49-F238E27FC236}">
                  <a16:creationId xmlns:a16="http://schemas.microsoft.com/office/drawing/2014/main" id="{F37ECC1C-ACE2-4069-8C06-735A005DB1F4}"/>
                </a:ext>
              </a:extLst>
            </p:cNvPr>
            <p:cNvSpPr/>
            <p:nvPr/>
          </p:nvSpPr>
          <p:spPr>
            <a:xfrm>
              <a:off x="2881271" y="5620705"/>
              <a:ext cx="105794" cy="75111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84" name="Freeform 34">
              <a:extLst>
                <a:ext uri="{FF2B5EF4-FFF2-40B4-BE49-F238E27FC236}">
                  <a16:creationId xmlns:a16="http://schemas.microsoft.com/office/drawing/2014/main" id="{5B25A02C-794D-48D3-868B-049A21FC8D0D}"/>
                </a:ext>
              </a:extLst>
            </p:cNvPr>
            <p:cNvSpPr>
              <a:spLocks noEditPoints="1"/>
            </p:cNvSpPr>
            <p:nvPr/>
          </p:nvSpPr>
          <p:spPr bwMode="auto">
            <a:xfrm>
              <a:off x="1002764" y="4472350"/>
              <a:ext cx="600084" cy="988495"/>
            </a:xfrm>
            <a:custGeom>
              <a:avLst/>
              <a:gdLst>
                <a:gd name="T0" fmla="*/ 1424 w 1586"/>
                <a:gd name="T1" fmla="*/ 677 h 2480"/>
                <a:gd name="T2" fmla="*/ 1448 w 1586"/>
                <a:gd name="T3" fmla="*/ 549 h 2480"/>
                <a:gd name="T4" fmla="*/ 1381 w 1586"/>
                <a:gd name="T5" fmla="*/ 397 h 2480"/>
                <a:gd name="T6" fmla="*/ 1344 w 1586"/>
                <a:gd name="T7" fmla="*/ 264 h 2480"/>
                <a:gd name="T8" fmla="*/ 1277 w 1586"/>
                <a:gd name="T9" fmla="*/ 158 h 2480"/>
                <a:gd name="T10" fmla="*/ 1071 w 1586"/>
                <a:gd name="T11" fmla="*/ 231 h 2480"/>
                <a:gd name="T12" fmla="*/ 1021 w 1586"/>
                <a:gd name="T13" fmla="*/ 110 h 2480"/>
                <a:gd name="T14" fmla="*/ 906 w 1586"/>
                <a:gd name="T15" fmla="*/ 18 h 2480"/>
                <a:gd name="T16" fmla="*/ 736 w 1586"/>
                <a:gd name="T17" fmla="*/ 24 h 2480"/>
                <a:gd name="T18" fmla="*/ 498 w 1586"/>
                <a:gd name="T19" fmla="*/ 82 h 2480"/>
                <a:gd name="T20" fmla="*/ 449 w 1586"/>
                <a:gd name="T21" fmla="*/ 196 h 2480"/>
                <a:gd name="T22" fmla="*/ 377 w 1586"/>
                <a:gd name="T23" fmla="*/ 296 h 2480"/>
                <a:gd name="T24" fmla="*/ 295 w 1586"/>
                <a:gd name="T25" fmla="*/ 331 h 2480"/>
                <a:gd name="T26" fmla="*/ 285 w 1586"/>
                <a:gd name="T27" fmla="*/ 509 h 2480"/>
                <a:gd name="T28" fmla="*/ 269 w 1586"/>
                <a:gd name="T29" fmla="*/ 579 h 2480"/>
                <a:gd name="T30" fmla="*/ 233 w 1586"/>
                <a:gd name="T31" fmla="*/ 629 h 2480"/>
                <a:gd name="T32" fmla="*/ 60 w 1586"/>
                <a:gd name="T33" fmla="*/ 638 h 2480"/>
                <a:gd name="T34" fmla="*/ 88 w 1586"/>
                <a:gd name="T35" fmla="*/ 829 h 2480"/>
                <a:gd name="T36" fmla="*/ 105 w 1586"/>
                <a:gd name="T37" fmla="*/ 1012 h 2480"/>
                <a:gd name="T38" fmla="*/ 218 w 1586"/>
                <a:gd name="T39" fmla="*/ 932 h 2480"/>
                <a:gd name="T40" fmla="*/ 198 w 1586"/>
                <a:gd name="T41" fmla="*/ 1084 h 2480"/>
                <a:gd name="T42" fmla="*/ 330 w 1586"/>
                <a:gd name="T43" fmla="*/ 1084 h 2480"/>
                <a:gd name="T44" fmla="*/ 502 w 1586"/>
                <a:gd name="T45" fmla="*/ 1120 h 2480"/>
                <a:gd name="T46" fmla="*/ 605 w 1586"/>
                <a:gd name="T47" fmla="*/ 1154 h 2480"/>
                <a:gd name="T48" fmla="*/ 258 w 1586"/>
                <a:gd name="T49" fmla="*/ 2281 h 2480"/>
                <a:gd name="T50" fmla="*/ 729 w 1586"/>
                <a:gd name="T51" fmla="*/ 2344 h 2480"/>
                <a:gd name="T52" fmla="*/ 1325 w 1586"/>
                <a:gd name="T53" fmla="*/ 2222 h 2480"/>
                <a:gd name="T54" fmla="*/ 1056 w 1586"/>
                <a:gd name="T55" fmla="*/ 1100 h 2480"/>
                <a:gd name="T56" fmla="*/ 1250 w 1586"/>
                <a:gd name="T57" fmla="*/ 1113 h 2480"/>
                <a:gd name="T58" fmla="*/ 1356 w 1586"/>
                <a:gd name="T59" fmla="*/ 1093 h 2480"/>
                <a:gd name="T60" fmla="*/ 1520 w 1586"/>
                <a:gd name="T61" fmla="*/ 970 h 2480"/>
                <a:gd name="T62" fmla="*/ 1553 w 1586"/>
                <a:gd name="T63" fmla="*/ 855 h 2480"/>
                <a:gd name="T64" fmla="*/ 1348 w 1586"/>
                <a:gd name="T65" fmla="*/ 277 h 2480"/>
                <a:gd name="T66" fmla="*/ 286 w 1586"/>
                <a:gd name="T67" fmla="*/ 584 h 2480"/>
                <a:gd name="T68" fmla="*/ 148 w 1586"/>
                <a:gd name="T69" fmla="*/ 926 h 2480"/>
                <a:gd name="T70" fmla="*/ 196 w 1586"/>
                <a:gd name="T71" fmla="*/ 931 h 2480"/>
                <a:gd name="T72" fmla="*/ 282 w 1586"/>
                <a:gd name="T73" fmla="*/ 677 h 2480"/>
                <a:gd name="T74" fmla="*/ 473 w 1586"/>
                <a:gd name="T75" fmla="*/ 211 h 2480"/>
                <a:gd name="T76" fmla="*/ 420 w 1586"/>
                <a:gd name="T77" fmla="*/ 508 h 2480"/>
                <a:gd name="T78" fmla="*/ 361 w 1586"/>
                <a:gd name="T79" fmla="*/ 266 h 2480"/>
                <a:gd name="T80" fmla="*/ 322 w 1586"/>
                <a:gd name="T81" fmla="*/ 463 h 2480"/>
                <a:gd name="T82" fmla="*/ 330 w 1586"/>
                <a:gd name="T83" fmla="*/ 601 h 2480"/>
                <a:gd name="T84" fmla="*/ 347 w 1586"/>
                <a:gd name="T85" fmla="*/ 1047 h 2480"/>
                <a:gd name="T86" fmla="*/ 384 w 1586"/>
                <a:gd name="T87" fmla="*/ 1097 h 2480"/>
                <a:gd name="T88" fmla="*/ 481 w 1586"/>
                <a:gd name="T89" fmla="*/ 1092 h 2480"/>
                <a:gd name="T90" fmla="*/ 544 w 1586"/>
                <a:gd name="T91" fmla="*/ 118 h 2480"/>
                <a:gd name="T92" fmla="*/ 593 w 1586"/>
                <a:gd name="T93" fmla="*/ 111 h 2480"/>
                <a:gd name="T94" fmla="*/ 675 w 1586"/>
                <a:gd name="T95" fmla="*/ 571 h 2480"/>
                <a:gd name="T96" fmla="*/ 960 w 1586"/>
                <a:gd name="T97" fmla="*/ 137 h 2480"/>
                <a:gd name="T98" fmla="*/ 932 w 1586"/>
                <a:gd name="T99" fmla="*/ 40 h 2480"/>
                <a:gd name="T100" fmla="*/ 805 w 1586"/>
                <a:gd name="T101" fmla="*/ 549 h 2480"/>
                <a:gd name="T102" fmla="*/ 669 w 1586"/>
                <a:gd name="T103" fmla="*/ 97 h 2480"/>
                <a:gd name="T104" fmla="*/ 841 w 1586"/>
                <a:gd name="T105" fmla="*/ 1247 h 2480"/>
                <a:gd name="T106" fmla="*/ 1047 w 1586"/>
                <a:gd name="T107" fmla="*/ 990 h 2480"/>
                <a:gd name="T108" fmla="*/ 1050 w 1586"/>
                <a:gd name="T109" fmla="*/ 1020 h 2480"/>
                <a:gd name="T110" fmla="*/ 1159 w 1586"/>
                <a:gd name="T111" fmla="*/ 207 h 2480"/>
                <a:gd name="T112" fmla="*/ 1109 w 1586"/>
                <a:gd name="T113" fmla="*/ 1049 h 2480"/>
                <a:gd name="T114" fmla="*/ 1174 w 1586"/>
                <a:gd name="T115" fmla="*/ 1076 h 2480"/>
                <a:gd name="T116" fmla="*/ 1229 w 1586"/>
                <a:gd name="T117" fmla="*/ 235 h 2480"/>
                <a:gd name="T118" fmla="*/ 1257 w 1586"/>
                <a:gd name="T119" fmla="*/ 410 h 2480"/>
                <a:gd name="T120" fmla="*/ 1336 w 1586"/>
                <a:gd name="T121" fmla="*/ 284 h 2480"/>
                <a:gd name="T122" fmla="*/ 1330 w 1586"/>
                <a:gd name="T123" fmla="*/ 421 h 2480"/>
                <a:gd name="T124" fmla="*/ 1407 w 1586"/>
                <a:gd name="T125" fmla="*/ 615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86" h="2480">
                  <a:moveTo>
                    <a:pt x="1580" y="811"/>
                  </a:moveTo>
                  <a:cubicBezTo>
                    <a:pt x="1580" y="811"/>
                    <a:pt x="1579" y="811"/>
                    <a:pt x="1578" y="810"/>
                  </a:cubicBezTo>
                  <a:cubicBezTo>
                    <a:pt x="1577" y="810"/>
                    <a:pt x="1577" y="809"/>
                    <a:pt x="1578" y="808"/>
                  </a:cubicBezTo>
                  <a:cubicBezTo>
                    <a:pt x="1580" y="807"/>
                    <a:pt x="1580" y="806"/>
                    <a:pt x="1579" y="804"/>
                  </a:cubicBezTo>
                  <a:cubicBezTo>
                    <a:pt x="1578" y="801"/>
                    <a:pt x="1577" y="800"/>
                    <a:pt x="1574" y="799"/>
                  </a:cubicBezTo>
                  <a:cubicBezTo>
                    <a:pt x="1573" y="799"/>
                    <a:pt x="1572" y="799"/>
                    <a:pt x="1572" y="798"/>
                  </a:cubicBezTo>
                  <a:cubicBezTo>
                    <a:pt x="1572" y="798"/>
                    <a:pt x="1571" y="798"/>
                    <a:pt x="1572" y="797"/>
                  </a:cubicBezTo>
                  <a:cubicBezTo>
                    <a:pt x="1572" y="796"/>
                    <a:pt x="1573" y="795"/>
                    <a:pt x="1573" y="794"/>
                  </a:cubicBezTo>
                  <a:cubicBezTo>
                    <a:pt x="1573" y="792"/>
                    <a:pt x="1573" y="792"/>
                    <a:pt x="1574" y="793"/>
                  </a:cubicBezTo>
                  <a:cubicBezTo>
                    <a:pt x="1575" y="793"/>
                    <a:pt x="1575" y="793"/>
                    <a:pt x="1575" y="793"/>
                  </a:cubicBezTo>
                  <a:cubicBezTo>
                    <a:pt x="1575" y="793"/>
                    <a:pt x="1575" y="792"/>
                    <a:pt x="1575" y="792"/>
                  </a:cubicBezTo>
                  <a:cubicBezTo>
                    <a:pt x="1575" y="791"/>
                    <a:pt x="1574" y="790"/>
                    <a:pt x="1573" y="789"/>
                  </a:cubicBezTo>
                  <a:cubicBezTo>
                    <a:pt x="1573" y="789"/>
                    <a:pt x="1573" y="788"/>
                    <a:pt x="1573" y="788"/>
                  </a:cubicBezTo>
                  <a:cubicBezTo>
                    <a:pt x="1573" y="787"/>
                    <a:pt x="1574" y="787"/>
                    <a:pt x="1575" y="787"/>
                  </a:cubicBezTo>
                  <a:cubicBezTo>
                    <a:pt x="1575" y="787"/>
                    <a:pt x="1575" y="787"/>
                    <a:pt x="1576" y="787"/>
                  </a:cubicBezTo>
                  <a:cubicBezTo>
                    <a:pt x="1575" y="785"/>
                    <a:pt x="1575" y="782"/>
                    <a:pt x="1572" y="782"/>
                  </a:cubicBezTo>
                  <a:cubicBezTo>
                    <a:pt x="1571" y="781"/>
                    <a:pt x="1571" y="781"/>
                    <a:pt x="1570" y="780"/>
                  </a:cubicBezTo>
                  <a:cubicBezTo>
                    <a:pt x="1569" y="779"/>
                    <a:pt x="1568" y="778"/>
                    <a:pt x="1567" y="777"/>
                  </a:cubicBezTo>
                  <a:cubicBezTo>
                    <a:pt x="1565" y="776"/>
                    <a:pt x="1564" y="775"/>
                    <a:pt x="1564" y="773"/>
                  </a:cubicBezTo>
                  <a:cubicBezTo>
                    <a:pt x="1564" y="773"/>
                    <a:pt x="1564" y="772"/>
                    <a:pt x="1564" y="772"/>
                  </a:cubicBezTo>
                  <a:cubicBezTo>
                    <a:pt x="1564" y="771"/>
                    <a:pt x="1563" y="771"/>
                    <a:pt x="1561" y="771"/>
                  </a:cubicBezTo>
                  <a:cubicBezTo>
                    <a:pt x="1561" y="771"/>
                    <a:pt x="1560" y="771"/>
                    <a:pt x="1560" y="771"/>
                  </a:cubicBezTo>
                  <a:cubicBezTo>
                    <a:pt x="1559" y="771"/>
                    <a:pt x="1559" y="770"/>
                    <a:pt x="1560" y="769"/>
                  </a:cubicBezTo>
                  <a:cubicBezTo>
                    <a:pt x="1560" y="769"/>
                    <a:pt x="1560" y="769"/>
                    <a:pt x="1560" y="769"/>
                  </a:cubicBezTo>
                  <a:cubicBezTo>
                    <a:pt x="1561" y="767"/>
                    <a:pt x="1561" y="766"/>
                    <a:pt x="1560" y="765"/>
                  </a:cubicBezTo>
                  <a:cubicBezTo>
                    <a:pt x="1560" y="764"/>
                    <a:pt x="1560" y="764"/>
                    <a:pt x="1560" y="763"/>
                  </a:cubicBezTo>
                  <a:cubicBezTo>
                    <a:pt x="1560" y="762"/>
                    <a:pt x="1560" y="761"/>
                    <a:pt x="1559" y="760"/>
                  </a:cubicBezTo>
                  <a:cubicBezTo>
                    <a:pt x="1558" y="759"/>
                    <a:pt x="1557" y="758"/>
                    <a:pt x="1558" y="758"/>
                  </a:cubicBezTo>
                  <a:cubicBezTo>
                    <a:pt x="1560" y="756"/>
                    <a:pt x="1559" y="755"/>
                    <a:pt x="1558" y="754"/>
                  </a:cubicBezTo>
                  <a:cubicBezTo>
                    <a:pt x="1558" y="752"/>
                    <a:pt x="1556" y="752"/>
                    <a:pt x="1555" y="754"/>
                  </a:cubicBezTo>
                  <a:cubicBezTo>
                    <a:pt x="1554" y="755"/>
                    <a:pt x="1553" y="755"/>
                    <a:pt x="1553" y="756"/>
                  </a:cubicBezTo>
                  <a:cubicBezTo>
                    <a:pt x="1553" y="757"/>
                    <a:pt x="1554" y="758"/>
                    <a:pt x="1554" y="759"/>
                  </a:cubicBezTo>
                  <a:cubicBezTo>
                    <a:pt x="1554" y="759"/>
                    <a:pt x="1555" y="759"/>
                    <a:pt x="1555" y="760"/>
                  </a:cubicBezTo>
                  <a:cubicBezTo>
                    <a:pt x="1555" y="760"/>
                    <a:pt x="1555" y="761"/>
                    <a:pt x="1554" y="761"/>
                  </a:cubicBezTo>
                  <a:cubicBezTo>
                    <a:pt x="1552" y="762"/>
                    <a:pt x="1552" y="762"/>
                    <a:pt x="1553" y="764"/>
                  </a:cubicBezTo>
                  <a:cubicBezTo>
                    <a:pt x="1553" y="764"/>
                    <a:pt x="1554" y="764"/>
                    <a:pt x="1554" y="764"/>
                  </a:cubicBezTo>
                  <a:cubicBezTo>
                    <a:pt x="1555" y="765"/>
                    <a:pt x="1555" y="766"/>
                    <a:pt x="1554" y="767"/>
                  </a:cubicBezTo>
                  <a:cubicBezTo>
                    <a:pt x="1553" y="769"/>
                    <a:pt x="1553" y="769"/>
                    <a:pt x="1551" y="769"/>
                  </a:cubicBezTo>
                  <a:cubicBezTo>
                    <a:pt x="1551" y="769"/>
                    <a:pt x="1550" y="768"/>
                    <a:pt x="1549" y="768"/>
                  </a:cubicBezTo>
                  <a:cubicBezTo>
                    <a:pt x="1549" y="768"/>
                    <a:pt x="1548" y="769"/>
                    <a:pt x="1548" y="770"/>
                  </a:cubicBezTo>
                  <a:cubicBezTo>
                    <a:pt x="1549" y="771"/>
                    <a:pt x="1549" y="772"/>
                    <a:pt x="1549" y="773"/>
                  </a:cubicBezTo>
                  <a:cubicBezTo>
                    <a:pt x="1549" y="774"/>
                    <a:pt x="1549" y="776"/>
                    <a:pt x="1547" y="776"/>
                  </a:cubicBezTo>
                  <a:cubicBezTo>
                    <a:pt x="1547" y="776"/>
                    <a:pt x="1546" y="776"/>
                    <a:pt x="1546" y="777"/>
                  </a:cubicBezTo>
                  <a:cubicBezTo>
                    <a:pt x="1546" y="777"/>
                    <a:pt x="1545" y="778"/>
                    <a:pt x="1545" y="777"/>
                  </a:cubicBezTo>
                  <a:cubicBezTo>
                    <a:pt x="1544" y="777"/>
                    <a:pt x="1543" y="776"/>
                    <a:pt x="1542" y="776"/>
                  </a:cubicBezTo>
                  <a:cubicBezTo>
                    <a:pt x="1541" y="776"/>
                    <a:pt x="1540" y="776"/>
                    <a:pt x="1540" y="778"/>
                  </a:cubicBezTo>
                  <a:cubicBezTo>
                    <a:pt x="1540" y="778"/>
                    <a:pt x="1540" y="779"/>
                    <a:pt x="1540" y="779"/>
                  </a:cubicBezTo>
                  <a:cubicBezTo>
                    <a:pt x="1540" y="780"/>
                    <a:pt x="1539" y="780"/>
                    <a:pt x="1538" y="779"/>
                  </a:cubicBezTo>
                  <a:cubicBezTo>
                    <a:pt x="1538" y="779"/>
                    <a:pt x="1537" y="779"/>
                    <a:pt x="1537" y="778"/>
                  </a:cubicBezTo>
                  <a:cubicBezTo>
                    <a:pt x="1537" y="778"/>
                    <a:pt x="1537" y="777"/>
                    <a:pt x="1536" y="778"/>
                  </a:cubicBezTo>
                  <a:cubicBezTo>
                    <a:pt x="1536" y="780"/>
                    <a:pt x="1534" y="779"/>
                    <a:pt x="1533" y="779"/>
                  </a:cubicBezTo>
                  <a:cubicBezTo>
                    <a:pt x="1532" y="780"/>
                    <a:pt x="1532" y="780"/>
                    <a:pt x="1531" y="781"/>
                  </a:cubicBezTo>
                  <a:cubicBezTo>
                    <a:pt x="1531" y="781"/>
                    <a:pt x="1531" y="782"/>
                    <a:pt x="1530" y="783"/>
                  </a:cubicBezTo>
                  <a:cubicBezTo>
                    <a:pt x="1529" y="782"/>
                    <a:pt x="1529" y="780"/>
                    <a:pt x="1529" y="779"/>
                  </a:cubicBezTo>
                  <a:cubicBezTo>
                    <a:pt x="1529" y="778"/>
                    <a:pt x="1529" y="777"/>
                    <a:pt x="1527" y="776"/>
                  </a:cubicBezTo>
                  <a:cubicBezTo>
                    <a:pt x="1526" y="776"/>
                    <a:pt x="1526" y="775"/>
                    <a:pt x="1526" y="774"/>
                  </a:cubicBezTo>
                  <a:cubicBezTo>
                    <a:pt x="1522" y="777"/>
                    <a:pt x="1522" y="777"/>
                    <a:pt x="1522" y="780"/>
                  </a:cubicBezTo>
                  <a:cubicBezTo>
                    <a:pt x="1521" y="781"/>
                    <a:pt x="1521" y="783"/>
                    <a:pt x="1520" y="784"/>
                  </a:cubicBezTo>
                  <a:cubicBezTo>
                    <a:pt x="1520" y="784"/>
                    <a:pt x="1520" y="785"/>
                    <a:pt x="1520" y="785"/>
                  </a:cubicBezTo>
                  <a:cubicBezTo>
                    <a:pt x="1520" y="788"/>
                    <a:pt x="1519" y="791"/>
                    <a:pt x="1516" y="793"/>
                  </a:cubicBezTo>
                  <a:cubicBezTo>
                    <a:pt x="1515" y="793"/>
                    <a:pt x="1516" y="795"/>
                    <a:pt x="1517" y="795"/>
                  </a:cubicBezTo>
                  <a:cubicBezTo>
                    <a:pt x="1518" y="795"/>
                    <a:pt x="1519" y="795"/>
                    <a:pt x="1519" y="795"/>
                  </a:cubicBezTo>
                  <a:cubicBezTo>
                    <a:pt x="1520" y="796"/>
                    <a:pt x="1521" y="796"/>
                    <a:pt x="1521" y="798"/>
                  </a:cubicBezTo>
                  <a:cubicBezTo>
                    <a:pt x="1521" y="798"/>
                    <a:pt x="1520" y="799"/>
                    <a:pt x="1520" y="799"/>
                  </a:cubicBezTo>
                  <a:cubicBezTo>
                    <a:pt x="1518" y="798"/>
                    <a:pt x="1516" y="798"/>
                    <a:pt x="1514" y="797"/>
                  </a:cubicBezTo>
                  <a:cubicBezTo>
                    <a:pt x="1512" y="795"/>
                    <a:pt x="1509" y="795"/>
                    <a:pt x="1507" y="797"/>
                  </a:cubicBezTo>
                  <a:cubicBezTo>
                    <a:pt x="1506" y="797"/>
                    <a:pt x="1506" y="797"/>
                    <a:pt x="1505" y="797"/>
                  </a:cubicBezTo>
                  <a:cubicBezTo>
                    <a:pt x="1504" y="797"/>
                    <a:pt x="1503" y="798"/>
                    <a:pt x="1503" y="799"/>
                  </a:cubicBezTo>
                  <a:cubicBezTo>
                    <a:pt x="1503" y="800"/>
                    <a:pt x="1503" y="801"/>
                    <a:pt x="1503" y="802"/>
                  </a:cubicBezTo>
                  <a:cubicBezTo>
                    <a:pt x="1503" y="803"/>
                    <a:pt x="1502" y="804"/>
                    <a:pt x="1500" y="805"/>
                  </a:cubicBezTo>
                  <a:cubicBezTo>
                    <a:pt x="1499" y="805"/>
                    <a:pt x="1498" y="805"/>
                    <a:pt x="1498" y="806"/>
                  </a:cubicBezTo>
                  <a:cubicBezTo>
                    <a:pt x="1497" y="807"/>
                    <a:pt x="1497" y="808"/>
                    <a:pt x="1497" y="809"/>
                  </a:cubicBezTo>
                  <a:cubicBezTo>
                    <a:pt x="1497" y="810"/>
                    <a:pt x="1497" y="810"/>
                    <a:pt x="1498" y="810"/>
                  </a:cubicBezTo>
                  <a:cubicBezTo>
                    <a:pt x="1498" y="812"/>
                    <a:pt x="1497" y="813"/>
                    <a:pt x="1495" y="812"/>
                  </a:cubicBezTo>
                  <a:cubicBezTo>
                    <a:pt x="1494" y="811"/>
                    <a:pt x="1493" y="811"/>
                    <a:pt x="1492" y="811"/>
                  </a:cubicBezTo>
                  <a:cubicBezTo>
                    <a:pt x="1490" y="811"/>
                    <a:pt x="1490" y="809"/>
                    <a:pt x="1491" y="808"/>
                  </a:cubicBezTo>
                  <a:cubicBezTo>
                    <a:pt x="1491" y="806"/>
                    <a:pt x="1491" y="805"/>
                    <a:pt x="1489" y="805"/>
                  </a:cubicBezTo>
                  <a:cubicBezTo>
                    <a:pt x="1488" y="805"/>
                    <a:pt x="1489" y="803"/>
                    <a:pt x="1489" y="803"/>
                  </a:cubicBezTo>
                  <a:cubicBezTo>
                    <a:pt x="1489" y="801"/>
                    <a:pt x="1489" y="800"/>
                    <a:pt x="1488" y="800"/>
                  </a:cubicBezTo>
                  <a:cubicBezTo>
                    <a:pt x="1487" y="800"/>
                    <a:pt x="1487" y="799"/>
                    <a:pt x="1487" y="799"/>
                  </a:cubicBezTo>
                  <a:cubicBezTo>
                    <a:pt x="1487" y="798"/>
                    <a:pt x="1488" y="797"/>
                    <a:pt x="1488" y="796"/>
                  </a:cubicBezTo>
                  <a:cubicBezTo>
                    <a:pt x="1487" y="796"/>
                    <a:pt x="1487" y="796"/>
                    <a:pt x="1486" y="796"/>
                  </a:cubicBezTo>
                  <a:cubicBezTo>
                    <a:pt x="1485" y="795"/>
                    <a:pt x="1485" y="794"/>
                    <a:pt x="1486" y="794"/>
                  </a:cubicBezTo>
                  <a:cubicBezTo>
                    <a:pt x="1486" y="792"/>
                    <a:pt x="1486" y="791"/>
                    <a:pt x="1487" y="790"/>
                  </a:cubicBezTo>
                  <a:cubicBezTo>
                    <a:pt x="1487" y="789"/>
                    <a:pt x="1487" y="788"/>
                    <a:pt x="1486" y="788"/>
                  </a:cubicBezTo>
                  <a:cubicBezTo>
                    <a:pt x="1485" y="788"/>
                    <a:pt x="1484" y="787"/>
                    <a:pt x="1484" y="787"/>
                  </a:cubicBezTo>
                  <a:cubicBezTo>
                    <a:pt x="1483" y="786"/>
                    <a:pt x="1482" y="785"/>
                    <a:pt x="1481" y="786"/>
                  </a:cubicBezTo>
                  <a:cubicBezTo>
                    <a:pt x="1479" y="787"/>
                    <a:pt x="1478" y="789"/>
                    <a:pt x="1479" y="791"/>
                  </a:cubicBezTo>
                  <a:cubicBezTo>
                    <a:pt x="1480" y="792"/>
                    <a:pt x="1480" y="794"/>
                    <a:pt x="1479" y="795"/>
                  </a:cubicBezTo>
                  <a:cubicBezTo>
                    <a:pt x="1478" y="796"/>
                    <a:pt x="1477" y="797"/>
                    <a:pt x="1477" y="797"/>
                  </a:cubicBezTo>
                  <a:cubicBezTo>
                    <a:pt x="1476" y="798"/>
                    <a:pt x="1476" y="798"/>
                    <a:pt x="1475" y="799"/>
                  </a:cubicBezTo>
                  <a:cubicBezTo>
                    <a:pt x="1474" y="799"/>
                    <a:pt x="1473" y="798"/>
                    <a:pt x="1473" y="797"/>
                  </a:cubicBezTo>
                  <a:cubicBezTo>
                    <a:pt x="1473" y="796"/>
                    <a:pt x="1473" y="795"/>
                    <a:pt x="1473" y="794"/>
                  </a:cubicBezTo>
                  <a:cubicBezTo>
                    <a:pt x="1472" y="793"/>
                    <a:pt x="1471" y="792"/>
                    <a:pt x="1470" y="793"/>
                  </a:cubicBezTo>
                  <a:cubicBezTo>
                    <a:pt x="1469" y="794"/>
                    <a:pt x="1469" y="795"/>
                    <a:pt x="1469" y="795"/>
                  </a:cubicBezTo>
                  <a:cubicBezTo>
                    <a:pt x="1468" y="795"/>
                    <a:pt x="1467" y="796"/>
                    <a:pt x="1467" y="795"/>
                  </a:cubicBezTo>
                  <a:cubicBezTo>
                    <a:pt x="1466" y="795"/>
                    <a:pt x="1466" y="795"/>
                    <a:pt x="1466" y="794"/>
                  </a:cubicBezTo>
                  <a:cubicBezTo>
                    <a:pt x="1466" y="792"/>
                    <a:pt x="1465" y="790"/>
                    <a:pt x="1467" y="788"/>
                  </a:cubicBezTo>
                  <a:cubicBezTo>
                    <a:pt x="1467" y="788"/>
                    <a:pt x="1467" y="787"/>
                    <a:pt x="1467" y="786"/>
                  </a:cubicBezTo>
                  <a:cubicBezTo>
                    <a:pt x="1466" y="785"/>
                    <a:pt x="1465" y="783"/>
                    <a:pt x="1466" y="781"/>
                  </a:cubicBezTo>
                  <a:cubicBezTo>
                    <a:pt x="1466" y="780"/>
                    <a:pt x="1466" y="779"/>
                    <a:pt x="1465" y="778"/>
                  </a:cubicBezTo>
                  <a:cubicBezTo>
                    <a:pt x="1463" y="777"/>
                    <a:pt x="1463" y="775"/>
                    <a:pt x="1465" y="773"/>
                  </a:cubicBezTo>
                  <a:cubicBezTo>
                    <a:pt x="1466" y="773"/>
                    <a:pt x="1465" y="772"/>
                    <a:pt x="1465" y="771"/>
                  </a:cubicBezTo>
                  <a:cubicBezTo>
                    <a:pt x="1464" y="771"/>
                    <a:pt x="1464" y="771"/>
                    <a:pt x="1463" y="771"/>
                  </a:cubicBezTo>
                  <a:cubicBezTo>
                    <a:pt x="1462" y="771"/>
                    <a:pt x="1462" y="771"/>
                    <a:pt x="1462" y="771"/>
                  </a:cubicBezTo>
                  <a:cubicBezTo>
                    <a:pt x="1461" y="772"/>
                    <a:pt x="1460" y="771"/>
                    <a:pt x="1461" y="770"/>
                  </a:cubicBezTo>
                  <a:cubicBezTo>
                    <a:pt x="1461" y="770"/>
                    <a:pt x="1461" y="769"/>
                    <a:pt x="1461" y="769"/>
                  </a:cubicBezTo>
                  <a:cubicBezTo>
                    <a:pt x="1463" y="768"/>
                    <a:pt x="1463" y="766"/>
                    <a:pt x="1463" y="765"/>
                  </a:cubicBezTo>
                  <a:cubicBezTo>
                    <a:pt x="1464" y="764"/>
                    <a:pt x="1464" y="764"/>
                    <a:pt x="1465" y="764"/>
                  </a:cubicBezTo>
                  <a:cubicBezTo>
                    <a:pt x="1466" y="764"/>
                    <a:pt x="1467" y="764"/>
                    <a:pt x="1467" y="763"/>
                  </a:cubicBezTo>
                  <a:cubicBezTo>
                    <a:pt x="1468" y="759"/>
                    <a:pt x="1467" y="756"/>
                    <a:pt x="1464" y="754"/>
                  </a:cubicBezTo>
                  <a:cubicBezTo>
                    <a:pt x="1462" y="753"/>
                    <a:pt x="1461" y="751"/>
                    <a:pt x="1460" y="749"/>
                  </a:cubicBezTo>
                  <a:cubicBezTo>
                    <a:pt x="1460" y="748"/>
                    <a:pt x="1458" y="747"/>
                    <a:pt x="1457" y="745"/>
                  </a:cubicBezTo>
                  <a:cubicBezTo>
                    <a:pt x="1457" y="745"/>
                    <a:pt x="1456" y="744"/>
                    <a:pt x="1457" y="743"/>
                  </a:cubicBezTo>
                  <a:cubicBezTo>
                    <a:pt x="1457" y="742"/>
                    <a:pt x="1457" y="741"/>
                    <a:pt x="1455" y="741"/>
                  </a:cubicBezTo>
                  <a:cubicBezTo>
                    <a:pt x="1453" y="741"/>
                    <a:pt x="1451" y="739"/>
                    <a:pt x="1449" y="739"/>
                  </a:cubicBezTo>
                  <a:cubicBezTo>
                    <a:pt x="1448" y="739"/>
                    <a:pt x="1448" y="738"/>
                    <a:pt x="1449" y="738"/>
                  </a:cubicBezTo>
                  <a:cubicBezTo>
                    <a:pt x="1450" y="737"/>
                    <a:pt x="1450" y="736"/>
                    <a:pt x="1451" y="735"/>
                  </a:cubicBezTo>
                  <a:cubicBezTo>
                    <a:pt x="1452" y="734"/>
                    <a:pt x="1453" y="734"/>
                    <a:pt x="1454" y="733"/>
                  </a:cubicBezTo>
                  <a:cubicBezTo>
                    <a:pt x="1453" y="733"/>
                    <a:pt x="1452" y="732"/>
                    <a:pt x="1451" y="732"/>
                  </a:cubicBezTo>
                  <a:cubicBezTo>
                    <a:pt x="1449" y="731"/>
                    <a:pt x="1449" y="731"/>
                    <a:pt x="1449" y="729"/>
                  </a:cubicBezTo>
                  <a:cubicBezTo>
                    <a:pt x="1449" y="728"/>
                    <a:pt x="1448" y="727"/>
                    <a:pt x="1447" y="727"/>
                  </a:cubicBezTo>
                  <a:cubicBezTo>
                    <a:pt x="1446" y="727"/>
                    <a:pt x="1446" y="726"/>
                    <a:pt x="1446" y="725"/>
                  </a:cubicBezTo>
                  <a:cubicBezTo>
                    <a:pt x="1447" y="724"/>
                    <a:pt x="1447" y="722"/>
                    <a:pt x="1447" y="721"/>
                  </a:cubicBezTo>
                  <a:cubicBezTo>
                    <a:pt x="1447" y="720"/>
                    <a:pt x="1446" y="718"/>
                    <a:pt x="1448" y="717"/>
                  </a:cubicBezTo>
                  <a:cubicBezTo>
                    <a:pt x="1449" y="716"/>
                    <a:pt x="1447" y="714"/>
                    <a:pt x="1448" y="713"/>
                  </a:cubicBezTo>
                  <a:cubicBezTo>
                    <a:pt x="1448" y="713"/>
                    <a:pt x="1448" y="712"/>
                    <a:pt x="1448" y="711"/>
                  </a:cubicBezTo>
                  <a:cubicBezTo>
                    <a:pt x="1447" y="711"/>
                    <a:pt x="1447" y="710"/>
                    <a:pt x="1446" y="709"/>
                  </a:cubicBezTo>
                  <a:cubicBezTo>
                    <a:pt x="1446" y="709"/>
                    <a:pt x="1446" y="709"/>
                    <a:pt x="1445" y="709"/>
                  </a:cubicBezTo>
                  <a:cubicBezTo>
                    <a:pt x="1445" y="709"/>
                    <a:pt x="1445" y="710"/>
                    <a:pt x="1445" y="710"/>
                  </a:cubicBezTo>
                  <a:cubicBezTo>
                    <a:pt x="1443" y="710"/>
                    <a:pt x="1443" y="712"/>
                    <a:pt x="1441" y="711"/>
                  </a:cubicBezTo>
                  <a:cubicBezTo>
                    <a:pt x="1440" y="710"/>
                    <a:pt x="1440" y="709"/>
                    <a:pt x="1440" y="708"/>
                  </a:cubicBezTo>
                  <a:cubicBezTo>
                    <a:pt x="1440" y="707"/>
                    <a:pt x="1440" y="707"/>
                    <a:pt x="1440" y="706"/>
                  </a:cubicBezTo>
                  <a:cubicBezTo>
                    <a:pt x="1438" y="706"/>
                    <a:pt x="1437" y="703"/>
                    <a:pt x="1434" y="703"/>
                  </a:cubicBezTo>
                  <a:cubicBezTo>
                    <a:pt x="1433" y="702"/>
                    <a:pt x="1432" y="700"/>
                    <a:pt x="1430" y="700"/>
                  </a:cubicBezTo>
                  <a:cubicBezTo>
                    <a:pt x="1429" y="699"/>
                    <a:pt x="1429" y="699"/>
                    <a:pt x="1429" y="698"/>
                  </a:cubicBezTo>
                  <a:cubicBezTo>
                    <a:pt x="1428" y="697"/>
                    <a:pt x="1428" y="696"/>
                    <a:pt x="1427" y="696"/>
                  </a:cubicBezTo>
                  <a:cubicBezTo>
                    <a:pt x="1425" y="696"/>
                    <a:pt x="1425" y="694"/>
                    <a:pt x="1424" y="693"/>
                  </a:cubicBezTo>
                  <a:cubicBezTo>
                    <a:pt x="1423" y="692"/>
                    <a:pt x="1422" y="692"/>
                    <a:pt x="1421" y="691"/>
                  </a:cubicBezTo>
                  <a:cubicBezTo>
                    <a:pt x="1421" y="690"/>
                    <a:pt x="1421" y="689"/>
                    <a:pt x="1421" y="688"/>
                  </a:cubicBezTo>
                  <a:cubicBezTo>
                    <a:pt x="1422" y="686"/>
                    <a:pt x="1421" y="685"/>
                    <a:pt x="1419" y="684"/>
                  </a:cubicBezTo>
                  <a:cubicBezTo>
                    <a:pt x="1419" y="684"/>
                    <a:pt x="1419" y="684"/>
                    <a:pt x="1419" y="683"/>
                  </a:cubicBezTo>
                  <a:cubicBezTo>
                    <a:pt x="1419" y="682"/>
                    <a:pt x="1420" y="682"/>
                    <a:pt x="1420" y="682"/>
                  </a:cubicBezTo>
                  <a:cubicBezTo>
                    <a:pt x="1421" y="681"/>
                    <a:pt x="1421" y="680"/>
                    <a:pt x="1420" y="680"/>
                  </a:cubicBezTo>
                  <a:cubicBezTo>
                    <a:pt x="1419" y="680"/>
                    <a:pt x="1418" y="680"/>
                    <a:pt x="1417" y="680"/>
                  </a:cubicBezTo>
                  <a:cubicBezTo>
                    <a:pt x="1417" y="680"/>
                    <a:pt x="1416" y="679"/>
                    <a:pt x="1417" y="678"/>
                  </a:cubicBezTo>
                  <a:cubicBezTo>
                    <a:pt x="1417" y="678"/>
                    <a:pt x="1417" y="677"/>
                    <a:pt x="1418" y="677"/>
                  </a:cubicBezTo>
                  <a:cubicBezTo>
                    <a:pt x="1418" y="677"/>
                    <a:pt x="1419" y="678"/>
                    <a:pt x="1420" y="678"/>
                  </a:cubicBezTo>
                  <a:cubicBezTo>
                    <a:pt x="1420" y="678"/>
                    <a:pt x="1420" y="679"/>
                    <a:pt x="1421" y="678"/>
                  </a:cubicBezTo>
                  <a:cubicBezTo>
                    <a:pt x="1421" y="677"/>
                    <a:pt x="1420" y="677"/>
                    <a:pt x="1420" y="677"/>
                  </a:cubicBezTo>
                  <a:cubicBezTo>
                    <a:pt x="1419" y="676"/>
                    <a:pt x="1419" y="675"/>
                    <a:pt x="1419" y="675"/>
                  </a:cubicBezTo>
                  <a:cubicBezTo>
                    <a:pt x="1420" y="674"/>
                    <a:pt x="1419" y="674"/>
                    <a:pt x="1418" y="673"/>
                  </a:cubicBezTo>
                  <a:cubicBezTo>
                    <a:pt x="1417" y="673"/>
                    <a:pt x="1417" y="672"/>
                    <a:pt x="1417" y="671"/>
                  </a:cubicBezTo>
                  <a:cubicBezTo>
                    <a:pt x="1418" y="669"/>
                    <a:pt x="1419" y="666"/>
                    <a:pt x="1420" y="664"/>
                  </a:cubicBezTo>
                  <a:cubicBezTo>
                    <a:pt x="1420" y="663"/>
                    <a:pt x="1421" y="663"/>
                    <a:pt x="1421" y="664"/>
                  </a:cubicBezTo>
                  <a:cubicBezTo>
                    <a:pt x="1423" y="665"/>
                    <a:pt x="1424" y="667"/>
                    <a:pt x="1424" y="669"/>
                  </a:cubicBezTo>
                  <a:cubicBezTo>
                    <a:pt x="1424" y="670"/>
                    <a:pt x="1423" y="671"/>
                    <a:pt x="1423" y="672"/>
                  </a:cubicBezTo>
                  <a:cubicBezTo>
                    <a:pt x="1422" y="674"/>
                    <a:pt x="1422" y="675"/>
                    <a:pt x="1424" y="677"/>
                  </a:cubicBezTo>
                  <a:cubicBezTo>
                    <a:pt x="1425" y="677"/>
                    <a:pt x="1426" y="678"/>
                    <a:pt x="1426" y="679"/>
                  </a:cubicBezTo>
                  <a:cubicBezTo>
                    <a:pt x="1427" y="680"/>
                    <a:pt x="1428" y="681"/>
                    <a:pt x="1429" y="681"/>
                  </a:cubicBezTo>
                  <a:cubicBezTo>
                    <a:pt x="1429" y="681"/>
                    <a:pt x="1430" y="681"/>
                    <a:pt x="1430" y="680"/>
                  </a:cubicBezTo>
                  <a:cubicBezTo>
                    <a:pt x="1431" y="680"/>
                    <a:pt x="1431" y="679"/>
                    <a:pt x="1431" y="678"/>
                  </a:cubicBezTo>
                  <a:cubicBezTo>
                    <a:pt x="1432" y="677"/>
                    <a:pt x="1433" y="676"/>
                    <a:pt x="1435" y="676"/>
                  </a:cubicBezTo>
                  <a:cubicBezTo>
                    <a:pt x="1435" y="676"/>
                    <a:pt x="1436" y="677"/>
                    <a:pt x="1437" y="677"/>
                  </a:cubicBezTo>
                  <a:cubicBezTo>
                    <a:pt x="1438" y="678"/>
                    <a:pt x="1438" y="679"/>
                    <a:pt x="1437" y="680"/>
                  </a:cubicBezTo>
                  <a:cubicBezTo>
                    <a:pt x="1437" y="681"/>
                    <a:pt x="1435" y="682"/>
                    <a:pt x="1435" y="683"/>
                  </a:cubicBezTo>
                  <a:cubicBezTo>
                    <a:pt x="1435" y="684"/>
                    <a:pt x="1434" y="685"/>
                    <a:pt x="1435" y="686"/>
                  </a:cubicBezTo>
                  <a:cubicBezTo>
                    <a:pt x="1436" y="686"/>
                    <a:pt x="1436" y="684"/>
                    <a:pt x="1437" y="684"/>
                  </a:cubicBezTo>
                  <a:cubicBezTo>
                    <a:pt x="1438" y="683"/>
                    <a:pt x="1439" y="684"/>
                    <a:pt x="1439" y="685"/>
                  </a:cubicBezTo>
                  <a:cubicBezTo>
                    <a:pt x="1439" y="686"/>
                    <a:pt x="1440" y="687"/>
                    <a:pt x="1439" y="688"/>
                  </a:cubicBezTo>
                  <a:cubicBezTo>
                    <a:pt x="1439" y="690"/>
                    <a:pt x="1440" y="691"/>
                    <a:pt x="1442" y="692"/>
                  </a:cubicBezTo>
                  <a:cubicBezTo>
                    <a:pt x="1442" y="692"/>
                    <a:pt x="1443" y="693"/>
                    <a:pt x="1443" y="693"/>
                  </a:cubicBezTo>
                  <a:cubicBezTo>
                    <a:pt x="1444" y="692"/>
                    <a:pt x="1444" y="692"/>
                    <a:pt x="1444" y="691"/>
                  </a:cubicBezTo>
                  <a:cubicBezTo>
                    <a:pt x="1444" y="690"/>
                    <a:pt x="1445" y="689"/>
                    <a:pt x="1446" y="690"/>
                  </a:cubicBezTo>
                  <a:cubicBezTo>
                    <a:pt x="1448" y="690"/>
                    <a:pt x="1449" y="691"/>
                    <a:pt x="1450" y="692"/>
                  </a:cubicBezTo>
                  <a:cubicBezTo>
                    <a:pt x="1450" y="693"/>
                    <a:pt x="1451" y="693"/>
                    <a:pt x="1451" y="693"/>
                  </a:cubicBezTo>
                  <a:cubicBezTo>
                    <a:pt x="1451" y="693"/>
                    <a:pt x="1452" y="693"/>
                    <a:pt x="1452" y="692"/>
                  </a:cubicBezTo>
                  <a:cubicBezTo>
                    <a:pt x="1452" y="691"/>
                    <a:pt x="1452" y="690"/>
                    <a:pt x="1452" y="688"/>
                  </a:cubicBezTo>
                  <a:cubicBezTo>
                    <a:pt x="1452" y="686"/>
                    <a:pt x="1452" y="685"/>
                    <a:pt x="1450" y="684"/>
                  </a:cubicBezTo>
                  <a:cubicBezTo>
                    <a:pt x="1449" y="684"/>
                    <a:pt x="1449" y="684"/>
                    <a:pt x="1449" y="684"/>
                  </a:cubicBezTo>
                  <a:cubicBezTo>
                    <a:pt x="1448" y="684"/>
                    <a:pt x="1447" y="682"/>
                    <a:pt x="1448" y="681"/>
                  </a:cubicBezTo>
                  <a:cubicBezTo>
                    <a:pt x="1448" y="681"/>
                    <a:pt x="1448" y="680"/>
                    <a:pt x="1449" y="680"/>
                  </a:cubicBezTo>
                  <a:cubicBezTo>
                    <a:pt x="1450" y="679"/>
                    <a:pt x="1450" y="679"/>
                    <a:pt x="1450" y="677"/>
                  </a:cubicBezTo>
                  <a:cubicBezTo>
                    <a:pt x="1451" y="675"/>
                    <a:pt x="1452" y="675"/>
                    <a:pt x="1454" y="676"/>
                  </a:cubicBezTo>
                  <a:cubicBezTo>
                    <a:pt x="1454" y="677"/>
                    <a:pt x="1454" y="677"/>
                    <a:pt x="1454" y="677"/>
                  </a:cubicBezTo>
                  <a:cubicBezTo>
                    <a:pt x="1455" y="676"/>
                    <a:pt x="1455" y="675"/>
                    <a:pt x="1454" y="674"/>
                  </a:cubicBezTo>
                  <a:cubicBezTo>
                    <a:pt x="1453" y="673"/>
                    <a:pt x="1453" y="672"/>
                    <a:pt x="1453" y="671"/>
                  </a:cubicBezTo>
                  <a:cubicBezTo>
                    <a:pt x="1453" y="670"/>
                    <a:pt x="1452" y="669"/>
                    <a:pt x="1451" y="669"/>
                  </a:cubicBezTo>
                  <a:cubicBezTo>
                    <a:pt x="1450" y="669"/>
                    <a:pt x="1450" y="669"/>
                    <a:pt x="1449" y="668"/>
                  </a:cubicBezTo>
                  <a:cubicBezTo>
                    <a:pt x="1449" y="667"/>
                    <a:pt x="1448" y="666"/>
                    <a:pt x="1446" y="666"/>
                  </a:cubicBezTo>
                  <a:cubicBezTo>
                    <a:pt x="1446" y="666"/>
                    <a:pt x="1445" y="665"/>
                    <a:pt x="1445" y="664"/>
                  </a:cubicBezTo>
                  <a:cubicBezTo>
                    <a:pt x="1445" y="663"/>
                    <a:pt x="1446" y="661"/>
                    <a:pt x="1447" y="660"/>
                  </a:cubicBezTo>
                  <a:cubicBezTo>
                    <a:pt x="1447" y="659"/>
                    <a:pt x="1447" y="659"/>
                    <a:pt x="1446" y="658"/>
                  </a:cubicBezTo>
                  <a:cubicBezTo>
                    <a:pt x="1446" y="657"/>
                    <a:pt x="1445" y="657"/>
                    <a:pt x="1444" y="656"/>
                  </a:cubicBezTo>
                  <a:cubicBezTo>
                    <a:pt x="1443" y="656"/>
                    <a:pt x="1443" y="655"/>
                    <a:pt x="1444" y="654"/>
                  </a:cubicBezTo>
                  <a:cubicBezTo>
                    <a:pt x="1444" y="653"/>
                    <a:pt x="1445" y="653"/>
                    <a:pt x="1445" y="653"/>
                  </a:cubicBezTo>
                  <a:cubicBezTo>
                    <a:pt x="1447" y="653"/>
                    <a:pt x="1448" y="654"/>
                    <a:pt x="1449" y="655"/>
                  </a:cubicBezTo>
                  <a:cubicBezTo>
                    <a:pt x="1449" y="657"/>
                    <a:pt x="1451" y="657"/>
                    <a:pt x="1452" y="657"/>
                  </a:cubicBezTo>
                  <a:cubicBezTo>
                    <a:pt x="1452" y="657"/>
                    <a:pt x="1453" y="657"/>
                    <a:pt x="1453" y="657"/>
                  </a:cubicBezTo>
                  <a:cubicBezTo>
                    <a:pt x="1455" y="658"/>
                    <a:pt x="1456" y="659"/>
                    <a:pt x="1455" y="661"/>
                  </a:cubicBezTo>
                  <a:cubicBezTo>
                    <a:pt x="1454" y="662"/>
                    <a:pt x="1453" y="663"/>
                    <a:pt x="1453" y="665"/>
                  </a:cubicBezTo>
                  <a:cubicBezTo>
                    <a:pt x="1453" y="665"/>
                    <a:pt x="1453" y="666"/>
                    <a:pt x="1453" y="666"/>
                  </a:cubicBezTo>
                  <a:cubicBezTo>
                    <a:pt x="1454" y="666"/>
                    <a:pt x="1454" y="666"/>
                    <a:pt x="1454" y="666"/>
                  </a:cubicBezTo>
                  <a:cubicBezTo>
                    <a:pt x="1457" y="665"/>
                    <a:pt x="1457" y="665"/>
                    <a:pt x="1457" y="668"/>
                  </a:cubicBezTo>
                  <a:cubicBezTo>
                    <a:pt x="1457" y="669"/>
                    <a:pt x="1457" y="670"/>
                    <a:pt x="1457" y="670"/>
                  </a:cubicBezTo>
                  <a:cubicBezTo>
                    <a:pt x="1458" y="672"/>
                    <a:pt x="1459" y="673"/>
                    <a:pt x="1459" y="674"/>
                  </a:cubicBezTo>
                  <a:cubicBezTo>
                    <a:pt x="1460" y="673"/>
                    <a:pt x="1460" y="672"/>
                    <a:pt x="1462" y="672"/>
                  </a:cubicBezTo>
                  <a:cubicBezTo>
                    <a:pt x="1464" y="671"/>
                    <a:pt x="1464" y="669"/>
                    <a:pt x="1464" y="667"/>
                  </a:cubicBezTo>
                  <a:cubicBezTo>
                    <a:pt x="1464" y="667"/>
                    <a:pt x="1464" y="667"/>
                    <a:pt x="1464" y="667"/>
                  </a:cubicBezTo>
                  <a:cubicBezTo>
                    <a:pt x="1464" y="665"/>
                    <a:pt x="1466" y="665"/>
                    <a:pt x="1467" y="665"/>
                  </a:cubicBezTo>
                  <a:cubicBezTo>
                    <a:pt x="1467" y="666"/>
                    <a:pt x="1468" y="666"/>
                    <a:pt x="1468" y="666"/>
                  </a:cubicBezTo>
                  <a:cubicBezTo>
                    <a:pt x="1468" y="669"/>
                    <a:pt x="1470" y="671"/>
                    <a:pt x="1471" y="673"/>
                  </a:cubicBezTo>
                  <a:cubicBezTo>
                    <a:pt x="1473" y="672"/>
                    <a:pt x="1474" y="670"/>
                    <a:pt x="1473" y="667"/>
                  </a:cubicBezTo>
                  <a:cubicBezTo>
                    <a:pt x="1472" y="667"/>
                    <a:pt x="1473" y="667"/>
                    <a:pt x="1473" y="666"/>
                  </a:cubicBezTo>
                  <a:cubicBezTo>
                    <a:pt x="1473" y="666"/>
                    <a:pt x="1474" y="666"/>
                    <a:pt x="1474" y="666"/>
                  </a:cubicBezTo>
                  <a:cubicBezTo>
                    <a:pt x="1475" y="667"/>
                    <a:pt x="1477" y="667"/>
                    <a:pt x="1478" y="668"/>
                  </a:cubicBezTo>
                  <a:cubicBezTo>
                    <a:pt x="1478" y="668"/>
                    <a:pt x="1478" y="668"/>
                    <a:pt x="1478" y="668"/>
                  </a:cubicBezTo>
                  <a:cubicBezTo>
                    <a:pt x="1478" y="667"/>
                    <a:pt x="1477" y="666"/>
                    <a:pt x="1478" y="664"/>
                  </a:cubicBezTo>
                  <a:cubicBezTo>
                    <a:pt x="1478" y="664"/>
                    <a:pt x="1478" y="663"/>
                    <a:pt x="1478" y="663"/>
                  </a:cubicBezTo>
                  <a:cubicBezTo>
                    <a:pt x="1475" y="661"/>
                    <a:pt x="1477" y="659"/>
                    <a:pt x="1477" y="658"/>
                  </a:cubicBezTo>
                  <a:cubicBezTo>
                    <a:pt x="1478" y="657"/>
                    <a:pt x="1478" y="657"/>
                    <a:pt x="1477" y="656"/>
                  </a:cubicBezTo>
                  <a:cubicBezTo>
                    <a:pt x="1477" y="656"/>
                    <a:pt x="1476" y="656"/>
                    <a:pt x="1476" y="656"/>
                  </a:cubicBezTo>
                  <a:cubicBezTo>
                    <a:pt x="1471" y="658"/>
                    <a:pt x="1471" y="658"/>
                    <a:pt x="1470" y="653"/>
                  </a:cubicBezTo>
                  <a:cubicBezTo>
                    <a:pt x="1470" y="652"/>
                    <a:pt x="1470" y="652"/>
                    <a:pt x="1470" y="651"/>
                  </a:cubicBezTo>
                  <a:cubicBezTo>
                    <a:pt x="1469" y="651"/>
                    <a:pt x="1469" y="650"/>
                    <a:pt x="1470" y="649"/>
                  </a:cubicBezTo>
                  <a:cubicBezTo>
                    <a:pt x="1471" y="649"/>
                    <a:pt x="1472" y="649"/>
                    <a:pt x="1472" y="649"/>
                  </a:cubicBezTo>
                  <a:cubicBezTo>
                    <a:pt x="1474" y="649"/>
                    <a:pt x="1474" y="652"/>
                    <a:pt x="1476" y="651"/>
                  </a:cubicBezTo>
                  <a:cubicBezTo>
                    <a:pt x="1477" y="650"/>
                    <a:pt x="1475" y="649"/>
                    <a:pt x="1474" y="648"/>
                  </a:cubicBezTo>
                  <a:cubicBezTo>
                    <a:pt x="1474" y="647"/>
                    <a:pt x="1474" y="645"/>
                    <a:pt x="1475" y="645"/>
                  </a:cubicBezTo>
                  <a:cubicBezTo>
                    <a:pt x="1478" y="644"/>
                    <a:pt x="1480" y="641"/>
                    <a:pt x="1481" y="638"/>
                  </a:cubicBezTo>
                  <a:cubicBezTo>
                    <a:pt x="1481" y="638"/>
                    <a:pt x="1482" y="638"/>
                    <a:pt x="1482" y="637"/>
                  </a:cubicBezTo>
                  <a:cubicBezTo>
                    <a:pt x="1482" y="637"/>
                    <a:pt x="1483" y="637"/>
                    <a:pt x="1483" y="638"/>
                  </a:cubicBezTo>
                  <a:cubicBezTo>
                    <a:pt x="1484" y="639"/>
                    <a:pt x="1485" y="640"/>
                    <a:pt x="1484" y="642"/>
                  </a:cubicBezTo>
                  <a:cubicBezTo>
                    <a:pt x="1486" y="642"/>
                    <a:pt x="1487" y="642"/>
                    <a:pt x="1488" y="642"/>
                  </a:cubicBezTo>
                  <a:cubicBezTo>
                    <a:pt x="1490" y="641"/>
                    <a:pt x="1491" y="642"/>
                    <a:pt x="1492" y="643"/>
                  </a:cubicBezTo>
                  <a:cubicBezTo>
                    <a:pt x="1492" y="642"/>
                    <a:pt x="1492" y="641"/>
                    <a:pt x="1492" y="640"/>
                  </a:cubicBezTo>
                  <a:cubicBezTo>
                    <a:pt x="1493" y="638"/>
                    <a:pt x="1494" y="638"/>
                    <a:pt x="1496" y="639"/>
                  </a:cubicBezTo>
                  <a:cubicBezTo>
                    <a:pt x="1496" y="639"/>
                    <a:pt x="1496" y="639"/>
                    <a:pt x="1496" y="639"/>
                  </a:cubicBezTo>
                  <a:cubicBezTo>
                    <a:pt x="1496" y="639"/>
                    <a:pt x="1497" y="640"/>
                    <a:pt x="1497" y="639"/>
                  </a:cubicBezTo>
                  <a:cubicBezTo>
                    <a:pt x="1497" y="639"/>
                    <a:pt x="1497" y="638"/>
                    <a:pt x="1497" y="638"/>
                  </a:cubicBezTo>
                  <a:cubicBezTo>
                    <a:pt x="1497" y="638"/>
                    <a:pt x="1497" y="637"/>
                    <a:pt x="1496" y="637"/>
                  </a:cubicBezTo>
                  <a:cubicBezTo>
                    <a:pt x="1496" y="634"/>
                    <a:pt x="1496" y="634"/>
                    <a:pt x="1499" y="633"/>
                  </a:cubicBezTo>
                  <a:cubicBezTo>
                    <a:pt x="1498" y="633"/>
                    <a:pt x="1498" y="632"/>
                    <a:pt x="1498" y="632"/>
                  </a:cubicBezTo>
                  <a:cubicBezTo>
                    <a:pt x="1496" y="631"/>
                    <a:pt x="1494" y="630"/>
                    <a:pt x="1493" y="628"/>
                  </a:cubicBezTo>
                  <a:cubicBezTo>
                    <a:pt x="1493" y="627"/>
                    <a:pt x="1492" y="627"/>
                    <a:pt x="1491" y="627"/>
                  </a:cubicBezTo>
                  <a:cubicBezTo>
                    <a:pt x="1488" y="627"/>
                    <a:pt x="1487" y="627"/>
                    <a:pt x="1487" y="623"/>
                  </a:cubicBezTo>
                  <a:cubicBezTo>
                    <a:pt x="1486" y="619"/>
                    <a:pt x="1486" y="619"/>
                    <a:pt x="1482" y="621"/>
                  </a:cubicBezTo>
                  <a:cubicBezTo>
                    <a:pt x="1480" y="622"/>
                    <a:pt x="1480" y="622"/>
                    <a:pt x="1479" y="620"/>
                  </a:cubicBezTo>
                  <a:cubicBezTo>
                    <a:pt x="1478" y="618"/>
                    <a:pt x="1476" y="618"/>
                    <a:pt x="1474" y="618"/>
                  </a:cubicBezTo>
                  <a:cubicBezTo>
                    <a:pt x="1473" y="617"/>
                    <a:pt x="1473" y="616"/>
                    <a:pt x="1474" y="616"/>
                  </a:cubicBezTo>
                  <a:cubicBezTo>
                    <a:pt x="1474" y="615"/>
                    <a:pt x="1475" y="615"/>
                    <a:pt x="1475" y="615"/>
                  </a:cubicBezTo>
                  <a:cubicBezTo>
                    <a:pt x="1476" y="614"/>
                    <a:pt x="1476" y="613"/>
                    <a:pt x="1477" y="613"/>
                  </a:cubicBezTo>
                  <a:cubicBezTo>
                    <a:pt x="1478" y="613"/>
                    <a:pt x="1479" y="614"/>
                    <a:pt x="1479" y="614"/>
                  </a:cubicBezTo>
                  <a:cubicBezTo>
                    <a:pt x="1480" y="615"/>
                    <a:pt x="1480" y="614"/>
                    <a:pt x="1481" y="614"/>
                  </a:cubicBezTo>
                  <a:cubicBezTo>
                    <a:pt x="1481" y="613"/>
                    <a:pt x="1481" y="613"/>
                    <a:pt x="1481" y="612"/>
                  </a:cubicBezTo>
                  <a:cubicBezTo>
                    <a:pt x="1480" y="611"/>
                    <a:pt x="1479" y="611"/>
                    <a:pt x="1478" y="610"/>
                  </a:cubicBezTo>
                  <a:cubicBezTo>
                    <a:pt x="1477" y="610"/>
                    <a:pt x="1477" y="609"/>
                    <a:pt x="1477" y="609"/>
                  </a:cubicBezTo>
                  <a:cubicBezTo>
                    <a:pt x="1478" y="607"/>
                    <a:pt x="1479" y="606"/>
                    <a:pt x="1480" y="606"/>
                  </a:cubicBezTo>
                  <a:cubicBezTo>
                    <a:pt x="1482" y="605"/>
                    <a:pt x="1481" y="605"/>
                    <a:pt x="1480" y="604"/>
                  </a:cubicBezTo>
                  <a:cubicBezTo>
                    <a:pt x="1479" y="604"/>
                    <a:pt x="1480" y="603"/>
                    <a:pt x="1480" y="602"/>
                  </a:cubicBezTo>
                  <a:cubicBezTo>
                    <a:pt x="1481" y="601"/>
                    <a:pt x="1481" y="600"/>
                    <a:pt x="1480" y="599"/>
                  </a:cubicBezTo>
                  <a:cubicBezTo>
                    <a:pt x="1479" y="600"/>
                    <a:pt x="1479" y="600"/>
                    <a:pt x="1479" y="601"/>
                  </a:cubicBezTo>
                  <a:cubicBezTo>
                    <a:pt x="1477" y="601"/>
                    <a:pt x="1477" y="602"/>
                    <a:pt x="1477" y="603"/>
                  </a:cubicBezTo>
                  <a:cubicBezTo>
                    <a:pt x="1478" y="605"/>
                    <a:pt x="1477" y="606"/>
                    <a:pt x="1476" y="607"/>
                  </a:cubicBezTo>
                  <a:cubicBezTo>
                    <a:pt x="1475" y="609"/>
                    <a:pt x="1474" y="609"/>
                    <a:pt x="1472" y="609"/>
                  </a:cubicBezTo>
                  <a:cubicBezTo>
                    <a:pt x="1472" y="609"/>
                    <a:pt x="1471" y="609"/>
                    <a:pt x="1470" y="609"/>
                  </a:cubicBezTo>
                  <a:cubicBezTo>
                    <a:pt x="1469" y="609"/>
                    <a:pt x="1468" y="610"/>
                    <a:pt x="1468" y="611"/>
                  </a:cubicBezTo>
                  <a:cubicBezTo>
                    <a:pt x="1468" y="611"/>
                    <a:pt x="1468" y="612"/>
                    <a:pt x="1467" y="612"/>
                  </a:cubicBezTo>
                  <a:cubicBezTo>
                    <a:pt x="1467" y="614"/>
                    <a:pt x="1466" y="614"/>
                    <a:pt x="1465" y="613"/>
                  </a:cubicBezTo>
                  <a:cubicBezTo>
                    <a:pt x="1463" y="611"/>
                    <a:pt x="1462" y="610"/>
                    <a:pt x="1461" y="608"/>
                  </a:cubicBezTo>
                  <a:cubicBezTo>
                    <a:pt x="1460" y="607"/>
                    <a:pt x="1459" y="606"/>
                    <a:pt x="1458" y="607"/>
                  </a:cubicBezTo>
                  <a:cubicBezTo>
                    <a:pt x="1457" y="608"/>
                    <a:pt x="1455" y="607"/>
                    <a:pt x="1454" y="606"/>
                  </a:cubicBezTo>
                  <a:cubicBezTo>
                    <a:pt x="1452" y="605"/>
                    <a:pt x="1450" y="604"/>
                    <a:pt x="1448" y="605"/>
                  </a:cubicBezTo>
                  <a:cubicBezTo>
                    <a:pt x="1448" y="606"/>
                    <a:pt x="1447" y="605"/>
                    <a:pt x="1447" y="605"/>
                  </a:cubicBezTo>
                  <a:cubicBezTo>
                    <a:pt x="1446" y="603"/>
                    <a:pt x="1445" y="602"/>
                    <a:pt x="1444" y="601"/>
                  </a:cubicBezTo>
                  <a:cubicBezTo>
                    <a:pt x="1443" y="601"/>
                    <a:pt x="1443" y="601"/>
                    <a:pt x="1443" y="601"/>
                  </a:cubicBezTo>
                  <a:cubicBezTo>
                    <a:pt x="1442" y="600"/>
                    <a:pt x="1442" y="599"/>
                    <a:pt x="1443" y="598"/>
                  </a:cubicBezTo>
                  <a:cubicBezTo>
                    <a:pt x="1443" y="598"/>
                    <a:pt x="1444" y="597"/>
                    <a:pt x="1445" y="597"/>
                  </a:cubicBezTo>
                  <a:cubicBezTo>
                    <a:pt x="1446" y="597"/>
                    <a:pt x="1446" y="596"/>
                    <a:pt x="1446" y="595"/>
                  </a:cubicBezTo>
                  <a:cubicBezTo>
                    <a:pt x="1446" y="594"/>
                    <a:pt x="1447" y="593"/>
                    <a:pt x="1448" y="592"/>
                  </a:cubicBezTo>
                  <a:cubicBezTo>
                    <a:pt x="1449" y="591"/>
                    <a:pt x="1449" y="591"/>
                    <a:pt x="1448" y="590"/>
                  </a:cubicBezTo>
                  <a:cubicBezTo>
                    <a:pt x="1448" y="589"/>
                    <a:pt x="1447" y="589"/>
                    <a:pt x="1446" y="588"/>
                  </a:cubicBezTo>
                  <a:cubicBezTo>
                    <a:pt x="1446" y="587"/>
                    <a:pt x="1446" y="587"/>
                    <a:pt x="1446" y="586"/>
                  </a:cubicBezTo>
                  <a:cubicBezTo>
                    <a:pt x="1447" y="585"/>
                    <a:pt x="1448" y="585"/>
                    <a:pt x="1449" y="586"/>
                  </a:cubicBezTo>
                  <a:cubicBezTo>
                    <a:pt x="1450" y="587"/>
                    <a:pt x="1450" y="588"/>
                    <a:pt x="1451" y="588"/>
                  </a:cubicBezTo>
                  <a:cubicBezTo>
                    <a:pt x="1452" y="589"/>
                    <a:pt x="1453" y="589"/>
                    <a:pt x="1454" y="588"/>
                  </a:cubicBezTo>
                  <a:cubicBezTo>
                    <a:pt x="1455" y="587"/>
                    <a:pt x="1455" y="586"/>
                    <a:pt x="1456" y="585"/>
                  </a:cubicBezTo>
                  <a:cubicBezTo>
                    <a:pt x="1455" y="584"/>
                    <a:pt x="1454" y="583"/>
                    <a:pt x="1453" y="582"/>
                  </a:cubicBezTo>
                  <a:cubicBezTo>
                    <a:pt x="1453" y="582"/>
                    <a:pt x="1453" y="581"/>
                    <a:pt x="1453" y="581"/>
                  </a:cubicBezTo>
                  <a:cubicBezTo>
                    <a:pt x="1454" y="581"/>
                    <a:pt x="1454" y="580"/>
                    <a:pt x="1454" y="580"/>
                  </a:cubicBezTo>
                  <a:cubicBezTo>
                    <a:pt x="1455" y="580"/>
                    <a:pt x="1455" y="580"/>
                    <a:pt x="1455" y="580"/>
                  </a:cubicBezTo>
                  <a:cubicBezTo>
                    <a:pt x="1456" y="580"/>
                    <a:pt x="1457" y="582"/>
                    <a:pt x="1458" y="581"/>
                  </a:cubicBezTo>
                  <a:cubicBezTo>
                    <a:pt x="1458" y="580"/>
                    <a:pt x="1458" y="579"/>
                    <a:pt x="1458" y="578"/>
                  </a:cubicBezTo>
                  <a:cubicBezTo>
                    <a:pt x="1458" y="577"/>
                    <a:pt x="1458" y="577"/>
                    <a:pt x="1458" y="576"/>
                  </a:cubicBezTo>
                  <a:cubicBezTo>
                    <a:pt x="1458" y="575"/>
                    <a:pt x="1458" y="574"/>
                    <a:pt x="1459" y="574"/>
                  </a:cubicBezTo>
                  <a:cubicBezTo>
                    <a:pt x="1461" y="574"/>
                    <a:pt x="1461" y="572"/>
                    <a:pt x="1463" y="571"/>
                  </a:cubicBezTo>
                  <a:cubicBezTo>
                    <a:pt x="1463" y="571"/>
                    <a:pt x="1463" y="570"/>
                    <a:pt x="1463" y="570"/>
                  </a:cubicBezTo>
                  <a:cubicBezTo>
                    <a:pt x="1462" y="569"/>
                    <a:pt x="1462" y="569"/>
                    <a:pt x="1462" y="568"/>
                  </a:cubicBezTo>
                  <a:cubicBezTo>
                    <a:pt x="1462" y="567"/>
                    <a:pt x="1462" y="566"/>
                    <a:pt x="1461" y="567"/>
                  </a:cubicBezTo>
                  <a:cubicBezTo>
                    <a:pt x="1460" y="567"/>
                    <a:pt x="1459" y="567"/>
                    <a:pt x="1458" y="565"/>
                  </a:cubicBezTo>
                  <a:cubicBezTo>
                    <a:pt x="1457" y="564"/>
                    <a:pt x="1456" y="564"/>
                    <a:pt x="1454" y="563"/>
                  </a:cubicBezTo>
                  <a:cubicBezTo>
                    <a:pt x="1453" y="563"/>
                    <a:pt x="1452" y="562"/>
                    <a:pt x="1452" y="561"/>
                  </a:cubicBezTo>
                  <a:cubicBezTo>
                    <a:pt x="1452" y="560"/>
                    <a:pt x="1452" y="559"/>
                    <a:pt x="1451" y="559"/>
                  </a:cubicBezTo>
                  <a:cubicBezTo>
                    <a:pt x="1451" y="559"/>
                    <a:pt x="1450" y="559"/>
                    <a:pt x="1450" y="558"/>
                  </a:cubicBezTo>
                  <a:cubicBezTo>
                    <a:pt x="1450" y="556"/>
                    <a:pt x="1451" y="557"/>
                    <a:pt x="1452" y="557"/>
                  </a:cubicBezTo>
                  <a:cubicBezTo>
                    <a:pt x="1454" y="557"/>
                    <a:pt x="1454" y="557"/>
                    <a:pt x="1455" y="559"/>
                  </a:cubicBezTo>
                  <a:cubicBezTo>
                    <a:pt x="1455" y="560"/>
                    <a:pt x="1455" y="560"/>
                    <a:pt x="1456" y="561"/>
                  </a:cubicBezTo>
                  <a:cubicBezTo>
                    <a:pt x="1456" y="561"/>
                    <a:pt x="1456" y="561"/>
                    <a:pt x="1456" y="561"/>
                  </a:cubicBezTo>
                  <a:cubicBezTo>
                    <a:pt x="1456" y="561"/>
                    <a:pt x="1457" y="561"/>
                    <a:pt x="1457" y="560"/>
                  </a:cubicBezTo>
                  <a:cubicBezTo>
                    <a:pt x="1457" y="559"/>
                    <a:pt x="1456" y="557"/>
                    <a:pt x="1455" y="556"/>
                  </a:cubicBezTo>
                  <a:cubicBezTo>
                    <a:pt x="1455" y="555"/>
                    <a:pt x="1454" y="555"/>
                    <a:pt x="1453" y="555"/>
                  </a:cubicBezTo>
                  <a:cubicBezTo>
                    <a:pt x="1452" y="554"/>
                    <a:pt x="1451" y="554"/>
                    <a:pt x="1451" y="554"/>
                  </a:cubicBezTo>
                  <a:cubicBezTo>
                    <a:pt x="1449" y="552"/>
                    <a:pt x="1448" y="552"/>
                    <a:pt x="1446" y="552"/>
                  </a:cubicBezTo>
                  <a:cubicBezTo>
                    <a:pt x="1446" y="553"/>
                    <a:pt x="1445" y="552"/>
                    <a:pt x="1445" y="552"/>
                  </a:cubicBezTo>
                  <a:cubicBezTo>
                    <a:pt x="1445" y="552"/>
                    <a:pt x="1445" y="551"/>
                    <a:pt x="1445" y="551"/>
                  </a:cubicBezTo>
                  <a:cubicBezTo>
                    <a:pt x="1446" y="550"/>
                    <a:pt x="1447" y="549"/>
                    <a:pt x="1448" y="549"/>
                  </a:cubicBezTo>
                  <a:cubicBezTo>
                    <a:pt x="1447" y="549"/>
                    <a:pt x="1446" y="549"/>
                    <a:pt x="1445" y="548"/>
                  </a:cubicBezTo>
                  <a:cubicBezTo>
                    <a:pt x="1444" y="547"/>
                    <a:pt x="1444" y="546"/>
                    <a:pt x="1444" y="545"/>
                  </a:cubicBezTo>
                  <a:cubicBezTo>
                    <a:pt x="1445" y="543"/>
                    <a:pt x="1444" y="541"/>
                    <a:pt x="1442" y="540"/>
                  </a:cubicBezTo>
                  <a:cubicBezTo>
                    <a:pt x="1441" y="539"/>
                    <a:pt x="1441" y="538"/>
                    <a:pt x="1443" y="538"/>
                  </a:cubicBezTo>
                  <a:cubicBezTo>
                    <a:pt x="1443" y="538"/>
                    <a:pt x="1444" y="538"/>
                    <a:pt x="1444" y="537"/>
                  </a:cubicBezTo>
                  <a:cubicBezTo>
                    <a:pt x="1445" y="537"/>
                    <a:pt x="1445" y="537"/>
                    <a:pt x="1445" y="537"/>
                  </a:cubicBezTo>
                  <a:cubicBezTo>
                    <a:pt x="1444" y="535"/>
                    <a:pt x="1445" y="534"/>
                    <a:pt x="1444" y="532"/>
                  </a:cubicBezTo>
                  <a:cubicBezTo>
                    <a:pt x="1443" y="532"/>
                    <a:pt x="1442" y="533"/>
                    <a:pt x="1441" y="533"/>
                  </a:cubicBezTo>
                  <a:cubicBezTo>
                    <a:pt x="1441" y="532"/>
                    <a:pt x="1440" y="533"/>
                    <a:pt x="1440" y="533"/>
                  </a:cubicBezTo>
                  <a:cubicBezTo>
                    <a:pt x="1438" y="535"/>
                    <a:pt x="1436" y="537"/>
                    <a:pt x="1436" y="540"/>
                  </a:cubicBezTo>
                  <a:cubicBezTo>
                    <a:pt x="1436" y="541"/>
                    <a:pt x="1436" y="542"/>
                    <a:pt x="1435" y="543"/>
                  </a:cubicBezTo>
                  <a:cubicBezTo>
                    <a:pt x="1435" y="544"/>
                    <a:pt x="1435" y="544"/>
                    <a:pt x="1434" y="544"/>
                  </a:cubicBezTo>
                  <a:cubicBezTo>
                    <a:pt x="1434" y="544"/>
                    <a:pt x="1434" y="543"/>
                    <a:pt x="1434" y="543"/>
                  </a:cubicBezTo>
                  <a:cubicBezTo>
                    <a:pt x="1434" y="542"/>
                    <a:pt x="1434" y="541"/>
                    <a:pt x="1434" y="540"/>
                  </a:cubicBezTo>
                  <a:cubicBezTo>
                    <a:pt x="1434" y="536"/>
                    <a:pt x="1434" y="536"/>
                    <a:pt x="1435" y="533"/>
                  </a:cubicBezTo>
                  <a:cubicBezTo>
                    <a:pt x="1433" y="533"/>
                    <a:pt x="1431" y="532"/>
                    <a:pt x="1430" y="529"/>
                  </a:cubicBezTo>
                  <a:cubicBezTo>
                    <a:pt x="1430" y="529"/>
                    <a:pt x="1429" y="528"/>
                    <a:pt x="1428" y="528"/>
                  </a:cubicBezTo>
                  <a:cubicBezTo>
                    <a:pt x="1426" y="527"/>
                    <a:pt x="1425" y="526"/>
                    <a:pt x="1423" y="524"/>
                  </a:cubicBezTo>
                  <a:cubicBezTo>
                    <a:pt x="1423" y="523"/>
                    <a:pt x="1422" y="523"/>
                    <a:pt x="1421" y="523"/>
                  </a:cubicBezTo>
                  <a:cubicBezTo>
                    <a:pt x="1421" y="523"/>
                    <a:pt x="1420" y="524"/>
                    <a:pt x="1420" y="524"/>
                  </a:cubicBezTo>
                  <a:cubicBezTo>
                    <a:pt x="1417" y="524"/>
                    <a:pt x="1416" y="523"/>
                    <a:pt x="1416" y="520"/>
                  </a:cubicBezTo>
                  <a:cubicBezTo>
                    <a:pt x="1415" y="519"/>
                    <a:pt x="1417" y="518"/>
                    <a:pt x="1418" y="518"/>
                  </a:cubicBezTo>
                  <a:cubicBezTo>
                    <a:pt x="1419" y="519"/>
                    <a:pt x="1421" y="519"/>
                    <a:pt x="1422" y="520"/>
                  </a:cubicBezTo>
                  <a:cubicBezTo>
                    <a:pt x="1424" y="520"/>
                    <a:pt x="1425" y="520"/>
                    <a:pt x="1425" y="519"/>
                  </a:cubicBezTo>
                  <a:cubicBezTo>
                    <a:pt x="1426" y="518"/>
                    <a:pt x="1425" y="517"/>
                    <a:pt x="1425" y="517"/>
                  </a:cubicBezTo>
                  <a:cubicBezTo>
                    <a:pt x="1425" y="517"/>
                    <a:pt x="1424" y="517"/>
                    <a:pt x="1424" y="517"/>
                  </a:cubicBezTo>
                  <a:cubicBezTo>
                    <a:pt x="1421" y="517"/>
                    <a:pt x="1418" y="516"/>
                    <a:pt x="1417" y="513"/>
                  </a:cubicBezTo>
                  <a:cubicBezTo>
                    <a:pt x="1416" y="512"/>
                    <a:pt x="1415" y="512"/>
                    <a:pt x="1414" y="513"/>
                  </a:cubicBezTo>
                  <a:cubicBezTo>
                    <a:pt x="1413" y="514"/>
                    <a:pt x="1412" y="515"/>
                    <a:pt x="1411" y="514"/>
                  </a:cubicBezTo>
                  <a:cubicBezTo>
                    <a:pt x="1409" y="513"/>
                    <a:pt x="1407" y="513"/>
                    <a:pt x="1405" y="514"/>
                  </a:cubicBezTo>
                  <a:cubicBezTo>
                    <a:pt x="1402" y="515"/>
                    <a:pt x="1402" y="515"/>
                    <a:pt x="1401" y="512"/>
                  </a:cubicBezTo>
                  <a:cubicBezTo>
                    <a:pt x="1400" y="512"/>
                    <a:pt x="1400" y="511"/>
                    <a:pt x="1400" y="511"/>
                  </a:cubicBezTo>
                  <a:cubicBezTo>
                    <a:pt x="1399" y="509"/>
                    <a:pt x="1398" y="506"/>
                    <a:pt x="1399" y="504"/>
                  </a:cubicBezTo>
                  <a:cubicBezTo>
                    <a:pt x="1400" y="503"/>
                    <a:pt x="1400" y="502"/>
                    <a:pt x="1398" y="502"/>
                  </a:cubicBezTo>
                  <a:cubicBezTo>
                    <a:pt x="1398" y="502"/>
                    <a:pt x="1398" y="502"/>
                    <a:pt x="1397" y="502"/>
                  </a:cubicBezTo>
                  <a:cubicBezTo>
                    <a:pt x="1396" y="501"/>
                    <a:pt x="1396" y="501"/>
                    <a:pt x="1396" y="499"/>
                  </a:cubicBezTo>
                  <a:cubicBezTo>
                    <a:pt x="1395" y="499"/>
                    <a:pt x="1394" y="499"/>
                    <a:pt x="1393" y="499"/>
                  </a:cubicBezTo>
                  <a:cubicBezTo>
                    <a:pt x="1392" y="499"/>
                    <a:pt x="1391" y="498"/>
                    <a:pt x="1390" y="497"/>
                  </a:cubicBezTo>
                  <a:cubicBezTo>
                    <a:pt x="1389" y="496"/>
                    <a:pt x="1389" y="495"/>
                    <a:pt x="1391" y="494"/>
                  </a:cubicBezTo>
                  <a:cubicBezTo>
                    <a:pt x="1391" y="494"/>
                    <a:pt x="1392" y="494"/>
                    <a:pt x="1392" y="493"/>
                  </a:cubicBezTo>
                  <a:cubicBezTo>
                    <a:pt x="1392" y="491"/>
                    <a:pt x="1392" y="491"/>
                    <a:pt x="1393" y="490"/>
                  </a:cubicBezTo>
                  <a:cubicBezTo>
                    <a:pt x="1393" y="490"/>
                    <a:pt x="1392" y="490"/>
                    <a:pt x="1392" y="490"/>
                  </a:cubicBezTo>
                  <a:cubicBezTo>
                    <a:pt x="1390" y="490"/>
                    <a:pt x="1390" y="491"/>
                    <a:pt x="1389" y="489"/>
                  </a:cubicBezTo>
                  <a:cubicBezTo>
                    <a:pt x="1388" y="487"/>
                    <a:pt x="1387" y="487"/>
                    <a:pt x="1385" y="486"/>
                  </a:cubicBezTo>
                  <a:cubicBezTo>
                    <a:pt x="1384" y="486"/>
                    <a:pt x="1384" y="485"/>
                    <a:pt x="1384" y="484"/>
                  </a:cubicBezTo>
                  <a:cubicBezTo>
                    <a:pt x="1385" y="482"/>
                    <a:pt x="1386" y="481"/>
                    <a:pt x="1387" y="482"/>
                  </a:cubicBezTo>
                  <a:cubicBezTo>
                    <a:pt x="1388" y="482"/>
                    <a:pt x="1388" y="483"/>
                    <a:pt x="1389" y="483"/>
                  </a:cubicBezTo>
                  <a:cubicBezTo>
                    <a:pt x="1390" y="483"/>
                    <a:pt x="1391" y="483"/>
                    <a:pt x="1391" y="482"/>
                  </a:cubicBezTo>
                  <a:cubicBezTo>
                    <a:pt x="1391" y="481"/>
                    <a:pt x="1391" y="481"/>
                    <a:pt x="1391" y="480"/>
                  </a:cubicBezTo>
                  <a:cubicBezTo>
                    <a:pt x="1391" y="478"/>
                    <a:pt x="1392" y="478"/>
                    <a:pt x="1394" y="478"/>
                  </a:cubicBezTo>
                  <a:cubicBezTo>
                    <a:pt x="1395" y="478"/>
                    <a:pt x="1396" y="478"/>
                    <a:pt x="1395" y="480"/>
                  </a:cubicBezTo>
                  <a:cubicBezTo>
                    <a:pt x="1395" y="481"/>
                    <a:pt x="1395" y="482"/>
                    <a:pt x="1395" y="484"/>
                  </a:cubicBezTo>
                  <a:cubicBezTo>
                    <a:pt x="1394" y="486"/>
                    <a:pt x="1394" y="486"/>
                    <a:pt x="1396" y="487"/>
                  </a:cubicBezTo>
                  <a:cubicBezTo>
                    <a:pt x="1397" y="487"/>
                    <a:pt x="1397" y="488"/>
                    <a:pt x="1398" y="488"/>
                  </a:cubicBezTo>
                  <a:cubicBezTo>
                    <a:pt x="1398" y="488"/>
                    <a:pt x="1398" y="488"/>
                    <a:pt x="1398" y="488"/>
                  </a:cubicBezTo>
                  <a:cubicBezTo>
                    <a:pt x="1399" y="487"/>
                    <a:pt x="1399" y="486"/>
                    <a:pt x="1398" y="485"/>
                  </a:cubicBezTo>
                  <a:cubicBezTo>
                    <a:pt x="1398" y="483"/>
                    <a:pt x="1399" y="483"/>
                    <a:pt x="1400" y="482"/>
                  </a:cubicBezTo>
                  <a:cubicBezTo>
                    <a:pt x="1402" y="482"/>
                    <a:pt x="1402" y="482"/>
                    <a:pt x="1403" y="484"/>
                  </a:cubicBezTo>
                  <a:cubicBezTo>
                    <a:pt x="1403" y="485"/>
                    <a:pt x="1403" y="485"/>
                    <a:pt x="1403" y="486"/>
                  </a:cubicBezTo>
                  <a:cubicBezTo>
                    <a:pt x="1403" y="486"/>
                    <a:pt x="1403" y="486"/>
                    <a:pt x="1404" y="486"/>
                  </a:cubicBezTo>
                  <a:cubicBezTo>
                    <a:pt x="1405" y="485"/>
                    <a:pt x="1406" y="486"/>
                    <a:pt x="1406" y="487"/>
                  </a:cubicBezTo>
                  <a:cubicBezTo>
                    <a:pt x="1406" y="487"/>
                    <a:pt x="1407" y="488"/>
                    <a:pt x="1407" y="488"/>
                  </a:cubicBezTo>
                  <a:cubicBezTo>
                    <a:pt x="1407" y="488"/>
                    <a:pt x="1408" y="487"/>
                    <a:pt x="1408" y="487"/>
                  </a:cubicBezTo>
                  <a:cubicBezTo>
                    <a:pt x="1407" y="485"/>
                    <a:pt x="1407" y="484"/>
                    <a:pt x="1408" y="482"/>
                  </a:cubicBezTo>
                  <a:cubicBezTo>
                    <a:pt x="1408" y="482"/>
                    <a:pt x="1408" y="481"/>
                    <a:pt x="1407" y="481"/>
                  </a:cubicBezTo>
                  <a:cubicBezTo>
                    <a:pt x="1405" y="479"/>
                    <a:pt x="1405" y="478"/>
                    <a:pt x="1406" y="476"/>
                  </a:cubicBezTo>
                  <a:cubicBezTo>
                    <a:pt x="1407" y="475"/>
                    <a:pt x="1406" y="474"/>
                    <a:pt x="1405" y="473"/>
                  </a:cubicBezTo>
                  <a:cubicBezTo>
                    <a:pt x="1405" y="473"/>
                    <a:pt x="1404" y="472"/>
                    <a:pt x="1404" y="471"/>
                  </a:cubicBezTo>
                  <a:cubicBezTo>
                    <a:pt x="1404" y="470"/>
                    <a:pt x="1404" y="470"/>
                    <a:pt x="1404" y="470"/>
                  </a:cubicBezTo>
                  <a:cubicBezTo>
                    <a:pt x="1404" y="470"/>
                    <a:pt x="1405" y="470"/>
                    <a:pt x="1405" y="470"/>
                  </a:cubicBezTo>
                  <a:cubicBezTo>
                    <a:pt x="1406" y="471"/>
                    <a:pt x="1407" y="472"/>
                    <a:pt x="1408" y="473"/>
                  </a:cubicBezTo>
                  <a:cubicBezTo>
                    <a:pt x="1409" y="474"/>
                    <a:pt x="1409" y="473"/>
                    <a:pt x="1410" y="473"/>
                  </a:cubicBezTo>
                  <a:cubicBezTo>
                    <a:pt x="1410" y="472"/>
                    <a:pt x="1410" y="472"/>
                    <a:pt x="1410" y="471"/>
                  </a:cubicBezTo>
                  <a:cubicBezTo>
                    <a:pt x="1409" y="471"/>
                    <a:pt x="1409" y="470"/>
                    <a:pt x="1409" y="469"/>
                  </a:cubicBezTo>
                  <a:cubicBezTo>
                    <a:pt x="1409" y="469"/>
                    <a:pt x="1410" y="468"/>
                    <a:pt x="1411" y="468"/>
                  </a:cubicBezTo>
                  <a:cubicBezTo>
                    <a:pt x="1412" y="467"/>
                    <a:pt x="1412" y="466"/>
                    <a:pt x="1410" y="465"/>
                  </a:cubicBezTo>
                  <a:cubicBezTo>
                    <a:pt x="1409" y="465"/>
                    <a:pt x="1409" y="465"/>
                    <a:pt x="1409" y="464"/>
                  </a:cubicBezTo>
                  <a:cubicBezTo>
                    <a:pt x="1410" y="463"/>
                    <a:pt x="1411" y="462"/>
                    <a:pt x="1411" y="461"/>
                  </a:cubicBezTo>
                  <a:cubicBezTo>
                    <a:pt x="1411" y="461"/>
                    <a:pt x="1412" y="460"/>
                    <a:pt x="1411" y="460"/>
                  </a:cubicBezTo>
                  <a:cubicBezTo>
                    <a:pt x="1409" y="459"/>
                    <a:pt x="1410" y="458"/>
                    <a:pt x="1410" y="456"/>
                  </a:cubicBezTo>
                  <a:cubicBezTo>
                    <a:pt x="1410" y="455"/>
                    <a:pt x="1409" y="454"/>
                    <a:pt x="1408" y="453"/>
                  </a:cubicBezTo>
                  <a:cubicBezTo>
                    <a:pt x="1407" y="453"/>
                    <a:pt x="1406" y="453"/>
                    <a:pt x="1406" y="452"/>
                  </a:cubicBezTo>
                  <a:cubicBezTo>
                    <a:pt x="1406" y="451"/>
                    <a:pt x="1406" y="450"/>
                    <a:pt x="1405" y="451"/>
                  </a:cubicBezTo>
                  <a:cubicBezTo>
                    <a:pt x="1404" y="451"/>
                    <a:pt x="1403" y="450"/>
                    <a:pt x="1402" y="449"/>
                  </a:cubicBezTo>
                  <a:cubicBezTo>
                    <a:pt x="1402" y="448"/>
                    <a:pt x="1402" y="448"/>
                    <a:pt x="1401" y="447"/>
                  </a:cubicBezTo>
                  <a:cubicBezTo>
                    <a:pt x="1401" y="447"/>
                    <a:pt x="1400" y="447"/>
                    <a:pt x="1400" y="448"/>
                  </a:cubicBezTo>
                  <a:cubicBezTo>
                    <a:pt x="1400" y="448"/>
                    <a:pt x="1400" y="449"/>
                    <a:pt x="1400" y="449"/>
                  </a:cubicBezTo>
                  <a:cubicBezTo>
                    <a:pt x="1400" y="450"/>
                    <a:pt x="1399" y="450"/>
                    <a:pt x="1399" y="450"/>
                  </a:cubicBezTo>
                  <a:cubicBezTo>
                    <a:pt x="1398" y="450"/>
                    <a:pt x="1397" y="450"/>
                    <a:pt x="1397" y="449"/>
                  </a:cubicBezTo>
                  <a:cubicBezTo>
                    <a:pt x="1397" y="448"/>
                    <a:pt x="1397" y="446"/>
                    <a:pt x="1397" y="445"/>
                  </a:cubicBezTo>
                  <a:cubicBezTo>
                    <a:pt x="1397" y="444"/>
                    <a:pt x="1396" y="444"/>
                    <a:pt x="1395" y="444"/>
                  </a:cubicBezTo>
                  <a:cubicBezTo>
                    <a:pt x="1395" y="444"/>
                    <a:pt x="1394" y="444"/>
                    <a:pt x="1394" y="444"/>
                  </a:cubicBezTo>
                  <a:cubicBezTo>
                    <a:pt x="1392" y="444"/>
                    <a:pt x="1390" y="444"/>
                    <a:pt x="1389" y="442"/>
                  </a:cubicBezTo>
                  <a:cubicBezTo>
                    <a:pt x="1388" y="440"/>
                    <a:pt x="1387" y="440"/>
                    <a:pt x="1385" y="441"/>
                  </a:cubicBezTo>
                  <a:cubicBezTo>
                    <a:pt x="1383" y="442"/>
                    <a:pt x="1382" y="443"/>
                    <a:pt x="1381" y="445"/>
                  </a:cubicBezTo>
                  <a:cubicBezTo>
                    <a:pt x="1380" y="447"/>
                    <a:pt x="1378" y="449"/>
                    <a:pt x="1376" y="449"/>
                  </a:cubicBezTo>
                  <a:cubicBezTo>
                    <a:pt x="1374" y="449"/>
                    <a:pt x="1373" y="450"/>
                    <a:pt x="1372" y="452"/>
                  </a:cubicBezTo>
                  <a:cubicBezTo>
                    <a:pt x="1371" y="453"/>
                    <a:pt x="1371" y="454"/>
                    <a:pt x="1370" y="455"/>
                  </a:cubicBezTo>
                  <a:cubicBezTo>
                    <a:pt x="1369" y="457"/>
                    <a:pt x="1368" y="457"/>
                    <a:pt x="1366" y="456"/>
                  </a:cubicBezTo>
                  <a:cubicBezTo>
                    <a:pt x="1364" y="455"/>
                    <a:pt x="1362" y="454"/>
                    <a:pt x="1361" y="453"/>
                  </a:cubicBezTo>
                  <a:cubicBezTo>
                    <a:pt x="1359" y="452"/>
                    <a:pt x="1357" y="452"/>
                    <a:pt x="1357" y="454"/>
                  </a:cubicBezTo>
                  <a:cubicBezTo>
                    <a:pt x="1356" y="456"/>
                    <a:pt x="1356" y="457"/>
                    <a:pt x="1355" y="458"/>
                  </a:cubicBezTo>
                  <a:cubicBezTo>
                    <a:pt x="1355" y="459"/>
                    <a:pt x="1353" y="459"/>
                    <a:pt x="1353" y="458"/>
                  </a:cubicBezTo>
                  <a:cubicBezTo>
                    <a:pt x="1351" y="456"/>
                    <a:pt x="1348" y="455"/>
                    <a:pt x="1346" y="453"/>
                  </a:cubicBezTo>
                  <a:cubicBezTo>
                    <a:pt x="1346" y="453"/>
                    <a:pt x="1345" y="453"/>
                    <a:pt x="1345" y="453"/>
                  </a:cubicBezTo>
                  <a:cubicBezTo>
                    <a:pt x="1344" y="454"/>
                    <a:pt x="1344" y="454"/>
                    <a:pt x="1343" y="454"/>
                  </a:cubicBezTo>
                  <a:cubicBezTo>
                    <a:pt x="1342" y="454"/>
                    <a:pt x="1341" y="454"/>
                    <a:pt x="1341" y="453"/>
                  </a:cubicBezTo>
                  <a:cubicBezTo>
                    <a:pt x="1341" y="452"/>
                    <a:pt x="1340" y="452"/>
                    <a:pt x="1340" y="451"/>
                  </a:cubicBezTo>
                  <a:cubicBezTo>
                    <a:pt x="1340" y="449"/>
                    <a:pt x="1340" y="448"/>
                    <a:pt x="1342" y="447"/>
                  </a:cubicBezTo>
                  <a:cubicBezTo>
                    <a:pt x="1344" y="447"/>
                    <a:pt x="1345" y="447"/>
                    <a:pt x="1345" y="445"/>
                  </a:cubicBezTo>
                  <a:cubicBezTo>
                    <a:pt x="1345" y="444"/>
                    <a:pt x="1346" y="444"/>
                    <a:pt x="1347" y="445"/>
                  </a:cubicBezTo>
                  <a:cubicBezTo>
                    <a:pt x="1347" y="445"/>
                    <a:pt x="1348" y="446"/>
                    <a:pt x="1348" y="446"/>
                  </a:cubicBezTo>
                  <a:cubicBezTo>
                    <a:pt x="1349" y="446"/>
                    <a:pt x="1349" y="446"/>
                    <a:pt x="1349" y="445"/>
                  </a:cubicBezTo>
                  <a:cubicBezTo>
                    <a:pt x="1350" y="445"/>
                    <a:pt x="1350" y="445"/>
                    <a:pt x="1350" y="445"/>
                  </a:cubicBezTo>
                  <a:cubicBezTo>
                    <a:pt x="1350" y="443"/>
                    <a:pt x="1350" y="441"/>
                    <a:pt x="1351" y="439"/>
                  </a:cubicBezTo>
                  <a:cubicBezTo>
                    <a:pt x="1352" y="439"/>
                    <a:pt x="1352" y="438"/>
                    <a:pt x="1351" y="438"/>
                  </a:cubicBezTo>
                  <a:cubicBezTo>
                    <a:pt x="1351" y="437"/>
                    <a:pt x="1351" y="437"/>
                    <a:pt x="1351" y="437"/>
                  </a:cubicBezTo>
                  <a:cubicBezTo>
                    <a:pt x="1347" y="435"/>
                    <a:pt x="1345" y="431"/>
                    <a:pt x="1341" y="429"/>
                  </a:cubicBezTo>
                  <a:cubicBezTo>
                    <a:pt x="1340" y="429"/>
                    <a:pt x="1339" y="427"/>
                    <a:pt x="1339" y="425"/>
                  </a:cubicBezTo>
                  <a:cubicBezTo>
                    <a:pt x="1339" y="422"/>
                    <a:pt x="1339" y="419"/>
                    <a:pt x="1338" y="416"/>
                  </a:cubicBezTo>
                  <a:cubicBezTo>
                    <a:pt x="1338" y="416"/>
                    <a:pt x="1338" y="415"/>
                    <a:pt x="1338" y="415"/>
                  </a:cubicBezTo>
                  <a:cubicBezTo>
                    <a:pt x="1338" y="414"/>
                    <a:pt x="1339" y="412"/>
                    <a:pt x="1340" y="412"/>
                  </a:cubicBezTo>
                  <a:cubicBezTo>
                    <a:pt x="1341" y="412"/>
                    <a:pt x="1342" y="413"/>
                    <a:pt x="1342" y="414"/>
                  </a:cubicBezTo>
                  <a:cubicBezTo>
                    <a:pt x="1342" y="416"/>
                    <a:pt x="1342" y="417"/>
                    <a:pt x="1342" y="418"/>
                  </a:cubicBezTo>
                  <a:cubicBezTo>
                    <a:pt x="1342" y="420"/>
                    <a:pt x="1342" y="422"/>
                    <a:pt x="1344" y="422"/>
                  </a:cubicBezTo>
                  <a:cubicBezTo>
                    <a:pt x="1345" y="423"/>
                    <a:pt x="1345" y="424"/>
                    <a:pt x="1346" y="424"/>
                  </a:cubicBezTo>
                  <a:cubicBezTo>
                    <a:pt x="1347" y="423"/>
                    <a:pt x="1347" y="422"/>
                    <a:pt x="1347" y="421"/>
                  </a:cubicBezTo>
                  <a:cubicBezTo>
                    <a:pt x="1346" y="420"/>
                    <a:pt x="1346" y="420"/>
                    <a:pt x="1346" y="419"/>
                  </a:cubicBezTo>
                  <a:cubicBezTo>
                    <a:pt x="1346" y="418"/>
                    <a:pt x="1346" y="418"/>
                    <a:pt x="1347" y="417"/>
                  </a:cubicBezTo>
                  <a:cubicBezTo>
                    <a:pt x="1348" y="417"/>
                    <a:pt x="1350" y="416"/>
                    <a:pt x="1351" y="415"/>
                  </a:cubicBezTo>
                  <a:cubicBezTo>
                    <a:pt x="1353" y="415"/>
                    <a:pt x="1354" y="415"/>
                    <a:pt x="1355" y="416"/>
                  </a:cubicBezTo>
                  <a:cubicBezTo>
                    <a:pt x="1355" y="417"/>
                    <a:pt x="1356" y="417"/>
                    <a:pt x="1356" y="417"/>
                  </a:cubicBezTo>
                  <a:cubicBezTo>
                    <a:pt x="1356" y="416"/>
                    <a:pt x="1357" y="416"/>
                    <a:pt x="1357" y="415"/>
                  </a:cubicBezTo>
                  <a:cubicBezTo>
                    <a:pt x="1357" y="415"/>
                    <a:pt x="1356" y="415"/>
                    <a:pt x="1356" y="414"/>
                  </a:cubicBezTo>
                  <a:cubicBezTo>
                    <a:pt x="1356" y="412"/>
                    <a:pt x="1356" y="412"/>
                    <a:pt x="1358" y="410"/>
                  </a:cubicBezTo>
                  <a:cubicBezTo>
                    <a:pt x="1359" y="410"/>
                    <a:pt x="1360" y="409"/>
                    <a:pt x="1359" y="409"/>
                  </a:cubicBezTo>
                  <a:cubicBezTo>
                    <a:pt x="1357" y="407"/>
                    <a:pt x="1356" y="405"/>
                    <a:pt x="1355" y="403"/>
                  </a:cubicBezTo>
                  <a:cubicBezTo>
                    <a:pt x="1355" y="402"/>
                    <a:pt x="1355" y="402"/>
                    <a:pt x="1356" y="402"/>
                  </a:cubicBezTo>
                  <a:cubicBezTo>
                    <a:pt x="1357" y="401"/>
                    <a:pt x="1357" y="401"/>
                    <a:pt x="1357" y="400"/>
                  </a:cubicBezTo>
                  <a:cubicBezTo>
                    <a:pt x="1357" y="399"/>
                    <a:pt x="1357" y="399"/>
                    <a:pt x="1357" y="398"/>
                  </a:cubicBezTo>
                  <a:cubicBezTo>
                    <a:pt x="1357" y="397"/>
                    <a:pt x="1357" y="396"/>
                    <a:pt x="1358" y="396"/>
                  </a:cubicBezTo>
                  <a:cubicBezTo>
                    <a:pt x="1359" y="395"/>
                    <a:pt x="1359" y="397"/>
                    <a:pt x="1360" y="397"/>
                  </a:cubicBezTo>
                  <a:cubicBezTo>
                    <a:pt x="1361" y="398"/>
                    <a:pt x="1362" y="399"/>
                    <a:pt x="1362" y="401"/>
                  </a:cubicBezTo>
                  <a:cubicBezTo>
                    <a:pt x="1362" y="402"/>
                    <a:pt x="1363" y="403"/>
                    <a:pt x="1364" y="404"/>
                  </a:cubicBezTo>
                  <a:cubicBezTo>
                    <a:pt x="1364" y="404"/>
                    <a:pt x="1364" y="404"/>
                    <a:pt x="1365" y="404"/>
                  </a:cubicBezTo>
                  <a:cubicBezTo>
                    <a:pt x="1365" y="403"/>
                    <a:pt x="1365" y="403"/>
                    <a:pt x="1365" y="403"/>
                  </a:cubicBezTo>
                  <a:cubicBezTo>
                    <a:pt x="1366" y="402"/>
                    <a:pt x="1365" y="401"/>
                    <a:pt x="1365" y="401"/>
                  </a:cubicBezTo>
                  <a:cubicBezTo>
                    <a:pt x="1364" y="399"/>
                    <a:pt x="1364" y="398"/>
                    <a:pt x="1365" y="398"/>
                  </a:cubicBezTo>
                  <a:cubicBezTo>
                    <a:pt x="1366" y="397"/>
                    <a:pt x="1368" y="397"/>
                    <a:pt x="1369" y="398"/>
                  </a:cubicBezTo>
                  <a:cubicBezTo>
                    <a:pt x="1369" y="398"/>
                    <a:pt x="1370" y="399"/>
                    <a:pt x="1370" y="400"/>
                  </a:cubicBezTo>
                  <a:cubicBezTo>
                    <a:pt x="1371" y="400"/>
                    <a:pt x="1371" y="401"/>
                    <a:pt x="1372" y="401"/>
                  </a:cubicBezTo>
                  <a:cubicBezTo>
                    <a:pt x="1372" y="400"/>
                    <a:pt x="1371" y="399"/>
                    <a:pt x="1371" y="398"/>
                  </a:cubicBezTo>
                  <a:cubicBezTo>
                    <a:pt x="1371" y="398"/>
                    <a:pt x="1371" y="398"/>
                    <a:pt x="1372" y="398"/>
                  </a:cubicBezTo>
                  <a:cubicBezTo>
                    <a:pt x="1372" y="397"/>
                    <a:pt x="1372" y="397"/>
                    <a:pt x="1372" y="398"/>
                  </a:cubicBezTo>
                  <a:cubicBezTo>
                    <a:pt x="1374" y="399"/>
                    <a:pt x="1375" y="400"/>
                    <a:pt x="1377" y="401"/>
                  </a:cubicBezTo>
                  <a:cubicBezTo>
                    <a:pt x="1378" y="401"/>
                    <a:pt x="1379" y="401"/>
                    <a:pt x="1379" y="399"/>
                  </a:cubicBezTo>
                  <a:cubicBezTo>
                    <a:pt x="1379" y="399"/>
                    <a:pt x="1379" y="398"/>
                    <a:pt x="1379" y="398"/>
                  </a:cubicBezTo>
                  <a:cubicBezTo>
                    <a:pt x="1379" y="397"/>
                    <a:pt x="1380" y="397"/>
                    <a:pt x="1381" y="397"/>
                  </a:cubicBezTo>
                  <a:cubicBezTo>
                    <a:pt x="1381" y="398"/>
                    <a:pt x="1381" y="398"/>
                    <a:pt x="1382" y="398"/>
                  </a:cubicBezTo>
                  <a:cubicBezTo>
                    <a:pt x="1382" y="399"/>
                    <a:pt x="1383" y="398"/>
                    <a:pt x="1383" y="398"/>
                  </a:cubicBezTo>
                  <a:cubicBezTo>
                    <a:pt x="1384" y="397"/>
                    <a:pt x="1384" y="396"/>
                    <a:pt x="1384" y="395"/>
                  </a:cubicBezTo>
                  <a:cubicBezTo>
                    <a:pt x="1384" y="394"/>
                    <a:pt x="1383" y="393"/>
                    <a:pt x="1382" y="393"/>
                  </a:cubicBezTo>
                  <a:cubicBezTo>
                    <a:pt x="1381" y="392"/>
                    <a:pt x="1380" y="391"/>
                    <a:pt x="1379" y="390"/>
                  </a:cubicBezTo>
                  <a:cubicBezTo>
                    <a:pt x="1377" y="388"/>
                    <a:pt x="1375" y="387"/>
                    <a:pt x="1373" y="387"/>
                  </a:cubicBezTo>
                  <a:cubicBezTo>
                    <a:pt x="1372" y="387"/>
                    <a:pt x="1371" y="386"/>
                    <a:pt x="1371" y="385"/>
                  </a:cubicBezTo>
                  <a:cubicBezTo>
                    <a:pt x="1371" y="384"/>
                    <a:pt x="1371" y="384"/>
                    <a:pt x="1372" y="383"/>
                  </a:cubicBezTo>
                  <a:cubicBezTo>
                    <a:pt x="1373" y="383"/>
                    <a:pt x="1373" y="383"/>
                    <a:pt x="1374" y="383"/>
                  </a:cubicBezTo>
                  <a:cubicBezTo>
                    <a:pt x="1375" y="384"/>
                    <a:pt x="1375" y="384"/>
                    <a:pt x="1376" y="385"/>
                  </a:cubicBezTo>
                  <a:cubicBezTo>
                    <a:pt x="1376" y="384"/>
                    <a:pt x="1376" y="384"/>
                    <a:pt x="1376" y="384"/>
                  </a:cubicBezTo>
                  <a:cubicBezTo>
                    <a:pt x="1376" y="382"/>
                    <a:pt x="1376" y="379"/>
                    <a:pt x="1379" y="378"/>
                  </a:cubicBezTo>
                  <a:cubicBezTo>
                    <a:pt x="1379" y="378"/>
                    <a:pt x="1379" y="377"/>
                    <a:pt x="1379" y="377"/>
                  </a:cubicBezTo>
                  <a:cubicBezTo>
                    <a:pt x="1378" y="376"/>
                    <a:pt x="1378" y="376"/>
                    <a:pt x="1377" y="376"/>
                  </a:cubicBezTo>
                  <a:cubicBezTo>
                    <a:pt x="1375" y="375"/>
                    <a:pt x="1373" y="374"/>
                    <a:pt x="1372" y="371"/>
                  </a:cubicBezTo>
                  <a:cubicBezTo>
                    <a:pt x="1371" y="370"/>
                    <a:pt x="1370" y="370"/>
                    <a:pt x="1370" y="370"/>
                  </a:cubicBezTo>
                  <a:cubicBezTo>
                    <a:pt x="1367" y="369"/>
                    <a:pt x="1365" y="367"/>
                    <a:pt x="1364" y="365"/>
                  </a:cubicBezTo>
                  <a:cubicBezTo>
                    <a:pt x="1363" y="364"/>
                    <a:pt x="1363" y="363"/>
                    <a:pt x="1364" y="362"/>
                  </a:cubicBezTo>
                  <a:cubicBezTo>
                    <a:pt x="1364" y="361"/>
                    <a:pt x="1365" y="361"/>
                    <a:pt x="1366" y="361"/>
                  </a:cubicBezTo>
                  <a:cubicBezTo>
                    <a:pt x="1367" y="361"/>
                    <a:pt x="1368" y="361"/>
                    <a:pt x="1369" y="362"/>
                  </a:cubicBezTo>
                  <a:cubicBezTo>
                    <a:pt x="1370" y="362"/>
                    <a:pt x="1371" y="362"/>
                    <a:pt x="1372" y="360"/>
                  </a:cubicBezTo>
                  <a:cubicBezTo>
                    <a:pt x="1373" y="358"/>
                    <a:pt x="1373" y="358"/>
                    <a:pt x="1375" y="359"/>
                  </a:cubicBezTo>
                  <a:cubicBezTo>
                    <a:pt x="1376" y="360"/>
                    <a:pt x="1377" y="360"/>
                    <a:pt x="1377" y="363"/>
                  </a:cubicBezTo>
                  <a:cubicBezTo>
                    <a:pt x="1378" y="361"/>
                    <a:pt x="1378" y="361"/>
                    <a:pt x="1379" y="360"/>
                  </a:cubicBezTo>
                  <a:cubicBezTo>
                    <a:pt x="1379" y="360"/>
                    <a:pt x="1381" y="360"/>
                    <a:pt x="1381" y="360"/>
                  </a:cubicBezTo>
                  <a:cubicBezTo>
                    <a:pt x="1382" y="361"/>
                    <a:pt x="1382" y="361"/>
                    <a:pt x="1382" y="362"/>
                  </a:cubicBezTo>
                  <a:cubicBezTo>
                    <a:pt x="1382" y="364"/>
                    <a:pt x="1382" y="365"/>
                    <a:pt x="1383" y="366"/>
                  </a:cubicBezTo>
                  <a:cubicBezTo>
                    <a:pt x="1383" y="366"/>
                    <a:pt x="1383" y="365"/>
                    <a:pt x="1384" y="365"/>
                  </a:cubicBezTo>
                  <a:cubicBezTo>
                    <a:pt x="1384" y="364"/>
                    <a:pt x="1385" y="364"/>
                    <a:pt x="1385" y="364"/>
                  </a:cubicBezTo>
                  <a:cubicBezTo>
                    <a:pt x="1386" y="364"/>
                    <a:pt x="1387" y="365"/>
                    <a:pt x="1387" y="365"/>
                  </a:cubicBezTo>
                  <a:cubicBezTo>
                    <a:pt x="1387" y="367"/>
                    <a:pt x="1388" y="369"/>
                    <a:pt x="1387" y="371"/>
                  </a:cubicBezTo>
                  <a:cubicBezTo>
                    <a:pt x="1387" y="372"/>
                    <a:pt x="1387" y="373"/>
                    <a:pt x="1387" y="374"/>
                  </a:cubicBezTo>
                  <a:cubicBezTo>
                    <a:pt x="1387" y="374"/>
                    <a:pt x="1387" y="374"/>
                    <a:pt x="1387" y="374"/>
                  </a:cubicBezTo>
                  <a:cubicBezTo>
                    <a:pt x="1388" y="374"/>
                    <a:pt x="1388" y="374"/>
                    <a:pt x="1388" y="374"/>
                  </a:cubicBezTo>
                  <a:cubicBezTo>
                    <a:pt x="1389" y="373"/>
                    <a:pt x="1390" y="373"/>
                    <a:pt x="1390" y="372"/>
                  </a:cubicBezTo>
                  <a:cubicBezTo>
                    <a:pt x="1391" y="371"/>
                    <a:pt x="1391" y="370"/>
                    <a:pt x="1391" y="370"/>
                  </a:cubicBezTo>
                  <a:cubicBezTo>
                    <a:pt x="1388" y="368"/>
                    <a:pt x="1390" y="365"/>
                    <a:pt x="1390" y="363"/>
                  </a:cubicBezTo>
                  <a:cubicBezTo>
                    <a:pt x="1390" y="363"/>
                    <a:pt x="1390" y="363"/>
                    <a:pt x="1390" y="363"/>
                  </a:cubicBezTo>
                  <a:cubicBezTo>
                    <a:pt x="1390" y="362"/>
                    <a:pt x="1391" y="362"/>
                    <a:pt x="1391" y="362"/>
                  </a:cubicBezTo>
                  <a:cubicBezTo>
                    <a:pt x="1393" y="363"/>
                    <a:pt x="1396" y="364"/>
                    <a:pt x="1397" y="366"/>
                  </a:cubicBezTo>
                  <a:cubicBezTo>
                    <a:pt x="1398" y="367"/>
                    <a:pt x="1398" y="367"/>
                    <a:pt x="1398" y="367"/>
                  </a:cubicBezTo>
                  <a:cubicBezTo>
                    <a:pt x="1399" y="366"/>
                    <a:pt x="1399" y="366"/>
                    <a:pt x="1399" y="365"/>
                  </a:cubicBezTo>
                  <a:cubicBezTo>
                    <a:pt x="1399" y="364"/>
                    <a:pt x="1398" y="363"/>
                    <a:pt x="1398" y="363"/>
                  </a:cubicBezTo>
                  <a:cubicBezTo>
                    <a:pt x="1398" y="360"/>
                    <a:pt x="1399" y="359"/>
                    <a:pt x="1401" y="359"/>
                  </a:cubicBezTo>
                  <a:cubicBezTo>
                    <a:pt x="1402" y="359"/>
                    <a:pt x="1403" y="359"/>
                    <a:pt x="1403" y="359"/>
                  </a:cubicBezTo>
                  <a:cubicBezTo>
                    <a:pt x="1404" y="358"/>
                    <a:pt x="1402" y="358"/>
                    <a:pt x="1402" y="358"/>
                  </a:cubicBezTo>
                  <a:cubicBezTo>
                    <a:pt x="1400" y="357"/>
                    <a:pt x="1399" y="356"/>
                    <a:pt x="1400" y="354"/>
                  </a:cubicBezTo>
                  <a:cubicBezTo>
                    <a:pt x="1401" y="353"/>
                    <a:pt x="1402" y="351"/>
                    <a:pt x="1402" y="349"/>
                  </a:cubicBezTo>
                  <a:cubicBezTo>
                    <a:pt x="1402" y="347"/>
                    <a:pt x="1402" y="345"/>
                    <a:pt x="1400" y="344"/>
                  </a:cubicBezTo>
                  <a:cubicBezTo>
                    <a:pt x="1399" y="344"/>
                    <a:pt x="1399" y="343"/>
                    <a:pt x="1398" y="343"/>
                  </a:cubicBezTo>
                  <a:cubicBezTo>
                    <a:pt x="1397" y="342"/>
                    <a:pt x="1397" y="341"/>
                    <a:pt x="1398" y="340"/>
                  </a:cubicBezTo>
                  <a:cubicBezTo>
                    <a:pt x="1398" y="340"/>
                    <a:pt x="1400" y="340"/>
                    <a:pt x="1400" y="340"/>
                  </a:cubicBezTo>
                  <a:cubicBezTo>
                    <a:pt x="1401" y="341"/>
                    <a:pt x="1401" y="341"/>
                    <a:pt x="1402" y="341"/>
                  </a:cubicBezTo>
                  <a:cubicBezTo>
                    <a:pt x="1403" y="342"/>
                    <a:pt x="1403" y="343"/>
                    <a:pt x="1404" y="344"/>
                  </a:cubicBezTo>
                  <a:cubicBezTo>
                    <a:pt x="1406" y="345"/>
                    <a:pt x="1407" y="346"/>
                    <a:pt x="1407" y="348"/>
                  </a:cubicBezTo>
                  <a:cubicBezTo>
                    <a:pt x="1407" y="348"/>
                    <a:pt x="1407" y="349"/>
                    <a:pt x="1407" y="350"/>
                  </a:cubicBezTo>
                  <a:cubicBezTo>
                    <a:pt x="1408" y="350"/>
                    <a:pt x="1409" y="351"/>
                    <a:pt x="1409" y="350"/>
                  </a:cubicBezTo>
                  <a:cubicBezTo>
                    <a:pt x="1410" y="350"/>
                    <a:pt x="1409" y="349"/>
                    <a:pt x="1409" y="349"/>
                  </a:cubicBezTo>
                  <a:cubicBezTo>
                    <a:pt x="1409" y="348"/>
                    <a:pt x="1408" y="347"/>
                    <a:pt x="1408" y="345"/>
                  </a:cubicBezTo>
                  <a:cubicBezTo>
                    <a:pt x="1408" y="344"/>
                    <a:pt x="1408" y="343"/>
                    <a:pt x="1409" y="343"/>
                  </a:cubicBezTo>
                  <a:cubicBezTo>
                    <a:pt x="1410" y="343"/>
                    <a:pt x="1411" y="342"/>
                    <a:pt x="1411" y="341"/>
                  </a:cubicBezTo>
                  <a:cubicBezTo>
                    <a:pt x="1411" y="340"/>
                    <a:pt x="1411" y="339"/>
                    <a:pt x="1411" y="338"/>
                  </a:cubicBezTo>
                  <a:cubicBezTo>
                    <a:pt x="1411" y="337"/>
                    <a:pt x="1412" y="337"/>
                    <a:pt x="1413" y="337"/>
                  </a:cubicBezTo>
                  <a:cubicBezTo>
                    <a:pt x="1413" y="337"/>
                    <a:pt x="1414" y="338"/>
                    <a:pt x="1414" y="338"/>
                  </a:cubicBezTo>
                  <a:cubicBezTo>
                    <a:pt x="1415" y="338"/>
                    <a:pt x="1415" y="339"/>
                    <a:pt x="1416" y="338"/>
                  </a:cubicBezTo>
                  <a:cubicBezTo>
                    <a:pt x="1418" y="337"/>
                    <a:pt x="1417" y="336"/>
                    <a:pt x="1416" y="336"/>
                  </a:cubicBezTo>
                  <a:cubicBezTo>
                    <a:pt x="1416" y="335"/>
                    <a:pt x="1418" y="334"/>
                    <a:pt x="1416" y="334"/>
                  </a:cubicBezTo>
                  <a:cubicBezTo>
                    <a:pt x="1415" y="334"/>
                    <a:pt x="1414" y="334"/>
                    <a:pt x="1413" y="333"/>
                  </a:cubicBezTo>
                  <a:cubicBezTo>
                    <a:pt x="1411" y="332"/>
                    <a:pt x="1409" y="330"/>
                    <a:pt x="1407" y="329"/>
                  </a:cubicBezTo>
                  <a:cubicBezTo>
                    <a:pt x="1405" y="327"/>
                    <a:pt x="1405" y="327"/>
                    <a:pt x="1403" y="328"/>
                  </a:cubicBezTo>
                  <a:cubicBezTo>
                    <a:pt x="1403" y="328"/>
                    <a:pt x="1402" y="329"/>
                    <a:pt x="1402" y="328"/>
                  </a:cubicBezTo>
                  <a:cubicBezTo>
                    <a:pt x="1401" y="328"/>
                    <a:pt x="1400" y="331"/>
                    <a:pt x="1399" y="330"/>
                  </a:cubicBezTo>
                  <a:cubicBezTo>
                    <a:pt x="1398" y="329"/>
                    <a:pt x="1398" y="328"/>
                    <a:pt x="1398" y="326"/>
                  </a:cubicBezTo>
                  <a:cubicBezTo>
                    <a:pt x="1397" y="325"/>
                    <a:pt x="1395" y="324"/>
                    <a:pt x="1393" y="325"/>
                  </a:cubicBezTo>
                  <a:cubicBezTo>
                    <a:pt x="1393" y="325"/>
                    <a:pt x="1393" y="325"/>
                    <a:pt x="1393" y="325"/>
                  </a:cubicBezTo>
                  <a:cubicBezTo>
                    <a:pt x="1391" y="324"/>
                    <a:pt x="1388" y="324"/>
                    <a:pt x="1387" y="325"/>
                  </a:cubicBezTo>
                  <a:cubicBezTo>
                    <a:pt x="1386" y="326"/>
                    <a:pt x="1385" y="326"/>
                    <a:pt x="1385" y="326"/>
                  </a:cubicBezTo>
                  <a:cubicBezTo>
                    <a:pt x="1383" y="327"/>
                    <a:pt x="1381" y="327"/>
                    <a:pt x="1380" y="327"/>
                  </a:cubicBezTo>
                  <a:cubicBezTo>
                    <a:pt x="1378" y="326"/>
                    <a:pt x="1377" y="326"/>
                    <a:pt x="1377" y="328"/>
                  </a:cubicBezTo>
                  <a:cubicBezTo>
                    <a:pt x="1377" y="329"/>
                    <a:pt x="1376" y="331"/>
                    <a:pt x="1375" y="332"/>
                  </a:cubicBezTo>
                  <a:cubicBezTo>
                    <a:pt x="1375" y="333"/>
                    <a:pt x="1375" y="334"/>
                    <a:pt x="1375" y="335"/>
                  </a:cubicBezTo>
                  <a:cubicBezTo>
                    <a:pt x="1375" y="336"/>
                    <a:pt x="1374" y="337"/>
                    <a:pt x="1373" y="337"/>
                  </a:cubicBezTo>
                  <a:cubicBezTo>
                    <a:pt x="1373" y="338"/>
                    <a:pt x="1371" y="338"/>
                    <a:pt x="1371" y="337"/>
                  </a:cubicBezTo>
                  <a:cubicBezTo>
                    <a:pt x="1369" y="336"/>
                    <a:pt x="1367" y="334"/>
                    <a:pt x="1367" y="332"/>
                  </a:cubicBezTo>
                  <a:cubicBezTo>
                    <a:pt x="1367" y="329"/>
                    <a:pt x="1365" y="327"/>
                    <a:pt x="1362" y="326"/>
                  </a:cubicBezTo>
                  <a:cubicBezTo>
                    <a:pt x="1361" y="326"/>
                    <a:pt x="1361" y="326"/>
                    <a:pt x="1360" y="326"/>
                  </a:cubicBezTo>
                  <a:cubicBezTo>
                    <a:pt x="1358" y="325"/>
                    <a:pt x="1357" y="324"/>
                    <a:pt x="1356" y="323"/>
                  </a:cubicBezTo>
                  <a:cubicBezTo>
                    <a:pt x="1355" y="321"/>
                    <a:pt x="1354" y="320"/>
                    <a:pt x="1352" y="319"/>
                  </a:cubicBezTo>
                  <a:cubicBezTo>
                    <a:pt x="1350" y="318"/>
                    <a:pt x="1349" y="318"/>
                    <a:pt x="1348" y="319"/>
                  </a:cubicBezTo>
                  <a:cubicBezTo>
                    <a:pt x="1347" y="319"/>
                    <a:pt x="1347" y="320"/>
                    <a:pt x="1346" y="320"/>
                  </a:cubicBezTo>
                  <a:cubicBezTo>
                    <a:pt x="1344" y="320"/>
                    <a:pt x="1343" y="319"/>
                    <a:pt x="1342" y="320"/>
                  </a:cubicBezTo>
                  <a:cubicBezTo>
                    <a:pt x="1340" y="320"/>
                    <a:pt x="1340" y="321"/>
                    <a:pt x="1338" y="321"/>
                  </a:cubicBezTo>
                  <a:cubicBezTo>
                    <a:pt x="1338" y="321"/>
                    <a:pt x="1337" y="321"/>
                    <a:pt x="1336" y="321"/>
                  </a:cubicBezTo>
                  <a:cubicBezTo>
                    <a:pt x="1334" y="320"/>
                    <a:pt x="1332" y="318"/>
                    <a:pt x="1331" y="316"/>
                  </a:cubicBezTo>
                  <a:cubicBezTo>
                    <a:pt x="1330" y="316"/>
                    <a:pt x="1330" y="315"/>
                    <a:pt x="1331" y="315"/>
                  </a:cubicBezTo>
                  <a:cubicBezTo>
                    <a:pt x="1331" y="314"/>
                    <a:pt x="1331" y="314"/>
                    <a:pt x="1332" y="314"/>
                  </a:cubicBezTo>
                  <a:cubicBezTo>
                    <a:pt x="1333" y="314"/>
                    <a:pt x="1335" y="315"/>
                    <a:pt x="1336" y="315"/>
                  </a:cubicBezTo>
                  <a:cubicBezTo>
                    <a:pt x="1337" y="316"/>
                    <a:pt x="1337" y="315"/>
                    <a:pt x="1338" y="315"/>
                  </a:cubicBezTo>
                  <a:cubicBezTo>
                    <a:pt x="1339" y="313"/>
                    <a:pt x="1340" y="312"/>
                    <a:pt x="1341" y="311"/>
                  </a:cubicBezTo>
                  <a:cubicBezTo>
                    <a:pt x="1343" y="311"/>
                    <a:pt x="1344" y="313"/>
                    <a:pt x="1345" y="313"/>
                  </a:cubicBezTo>
                  <a:cubicBezTo>
                    <a:pt x="1345" y="312"/>
                    <a:pt x="1345" y="312"/>
                    <a:pt x="1344" y="311"/>
                  </a:cubicBezTo>
                  <a:cubicBezTo>
                    <a:pt x="1344" y="311"/>
                    <a:pt x="1343" y="310"/>
                    <a:pt x="1344" y="309"/>
                  </a:cubicBezTo>
                  <a:cubicBezTo>
                    <a:pt x="1344" y="308"/>
                    <a:pt x="1345" y="307"/>
                    <a:pt x="1346" y="305"/>
                  </a:cubicBezTo>
                  <a:cubicBezTo>
                    <a:pt x="1347" y="304"/>
                    <a:pt x="1348" y="304"/>
                    <a:pt x="1349" y="306"/>
                  </a:cubicBezTo>
                  <a:cubicBezTo>
                    <a:pt x="1349" y="308"/>
                    <a:pt x="1351" y="309"/>
                    <a:pt x="1352" y="310"/>
                  </a:cubicBezTo>
                  <a:cubicBezTo>
                    <a:pt x="1353" y="311"/>
                    <a:pt x="1354" y="311"/>
                    <a:pt x="1354" y="310"/>
                  </a:cubicBezTo>
                  <a:cubicBezTo>
                    <a:pt x="1354" y="309"/>
                    <a:pt x="1354" y="309"/>
                    <a:pt x="1354" y="309"/>
                  </a:cubicBezTo>
                  <a:cubicBezTo>
                    <a:pt x="1354" y="308"/>
                    <a:pt x="1354" y="306"/>
                    <a:pt x="1356" y="306"/>
                  </a:cubicBezTo>
                  <a:cubicBezTo>
                    <a:pt x="1357" y="306"/>
                    <a:pt x="1359" y="308"/>
                    <a:pt x="1359" y="309"/>
                  </a:cubicBezTo>
                  <a:cubicBezTo>
                    <a:pt x="1359" y="310"/>
                    <a:pt x="1359" y="311"/>
                    <a:pt x="1359" y="312"/>
                  </a:cubicBezTo>
                  <a:cubicBezTo>
                    <a:pt x="1358" y="314"/>
                    <a:pt x="1358" y="316"/>
                    <a:pt x="1358" y="318"/>
                  </a:cubicBezTo>
                  <a:cubicBezTo>
                    <a:pt x="1359" y="317"/>
                    <a:pt x="1359" y="316"/>
                    <a:pt x="1360" y="315"/>
                  </a:cubicBezTo>
                  <a:cubicBezTo>
                    <a:pt x="1360" y="315"/>
                    <a:pt x="1360" y="314"/>
                    <a:pt x="1361" y="313"/>
                  </a:cubicBezTo>
                  <a:cubicBezTo>
                    <a:pt x="1361" y="312"/>
                    <a:pt x="1361" y="312"/>
                    <a:pt x="1362" y="312"/>
                  </a:cubicBezTo>
                  <a:cubicBezTo>
                    <a:pt x="1363" y="312"/>
                    <a:pt x="1363" y="312"/>
                    <a:pt x="1363" y="313"/>
                  </a:cubicBezTo>
                  <a:cubicBezTo>
                    <a:pt x="1363" y="316"/>
                    <a:pt x="1366" y="318"/>
                    <a:pt x="1366" y="320"/>
                  </a:cubicBezTo>
                  <a:cubicBezTo>
                    <a:pt x="1366" y="321"/>
                    <a:pt x="1367" y="321"/>
                    <a:pt x="1367" y="321"/>
                  </a:cubicBezTo>
                  <a:cubicBezTo>
                    <a:pt x="1368" y="320"/>
                    <a:pt x="1368" y="319"/>
                    <a:pt x="1368" y="319"/>
                  </a:cubicBezTo>
                  <a:cubicBezTo>
                    <a:pt x="1369" y="318"/>
                    <a:pt x="1368" y="316"/>
                    <a:pt x="1370" y="315"/>
                  </a:cubicBezTo>
                  <a:cubicBezTo>
                    <a:pt x="1372" y="315"/>
                    <a:pt x="1373" y="314"/>
                    <a:pt x="1374" y="315"/>
                  </a:cubicBezTo>
                  <a:cubicBezTo>
                    <a:pt x="1375" y="315"/>
                    <a:pt x="1375" y="315"/>
                    <a:pt x="1376" y="315"/>
                  </a:cubicBezTo>
                  <a:cubicBezTo>
                    <a:pt x="1376" y="314"/>
                    <a:pt x="1376" y="314"/>
                    <a:pt x="1376" y="313"/>
                  </a:cubicBezTo>
                  <a:cubicBezTo>
                    <a:pt x="1375" y="313"/>
                    <a:pt x="1375" y="312"/>
                    <a:pt x="1375" y="312"/>
                  </a:cubicBezTo>
                  <a:cubicBezTo>
                    <a:pt x="1374" y="312"/>
                    <a:pt x="1374" y="312"/>
                    <a:pt x="1374" y="312"/>
                  </a:cubicBezTo>
                  <a:cubicBezTo>
                    <a:pt x="1371" y="312"/>
                    <a:pt x="1369" y="310"/>
                    <a:pt x="1368" y="308"/>
                  </a:cubicBezTo>
                  <a:cubicBezTo>
                    <a:pt x="1367" y="306"/>
                    <a:pt x="1366" y="304"/>
                    <a:pt x="1363" y="303"/>
                  </a:cubicBezTo>
                  <a:cubicBezTo>
                    <a:pt x="1363" y="303"/>
                    <a:pt x="1363" y="303"/>
                    <a:pt x="1363" y="303"/>
                  </a:cubicBezTo>
                  <a:cubicBezTo>
                    <a:pt x="1363" y="303"/>
                    <a:pt x="1362" y="303"/>
                    <a:pt x="1362" y="303"/>
                  </a:cubicBezTo>
                  <a:cubicBezTo>
                    <a:pt x="1360" y="302"/>
                    <a:pt x="1359" y="300"/>
                    <a:pt x="1357" y="299"/>
                  </a:cubicBezTo>
                  <a:cubicBezTo>
                    <a:pt x="1357" y="299"/>
                    <a:pt x="1357" y="298"/>
                    <a:pt x="1357" y="298"/>
                  </a:cubicBezTo>
                  <a:cubicBezTo>
                    <a:pt x="1357" y="297"/>
                    <a:pt x="1358" y="297"/>
                    <a:pt x="1358" y="297"/>
                  </a:cubicBezTo>
                  <a:cubicBezTo>
                    <a:pt x="1360" y="298"/>
                    <a:pt x="1361" y="298"/>
                    <a:pt x="1362" y="297"/>
                  </a:cubicBezTo>
                  <a:cubicBezTo>
                    <a:pt x="1363" y="296"/>
                    <a:pt x="1364" y="297"/>
                    <a:pt x="1365" y="297"/>
                  </a:cubicBezTo>
                  <a:cubicBezTo>
                    <a:pt x="1366" y="298"/>
                    <a:pt x="1367" y="299"/>
                    <a:pt x="1368" y="300"/>
                  </a:cubicBezTo>
                  <a:cubicBezTo>
                    <a:pt x="1368" y="301"/>
                    <a:pt x="1369" y="302"/>
                    <a:pt x="1370" y="302"/>
                  </a:cubicBezTo>
                  <a:cubicBezTo>
                    <a:pt x="1370" y="303"/>
                    <a:pt x="1371" y="303"/>
                    <a:pt x="1371" y="303"/>
                  </a:cubicBezTo>
                  <a:cubicBezTo>
                    <a:pt x="1372" y="302"/>
                    <a:pt x="1372" y="302"/>
                    <a:pt x="1372" y="301"/>
                  </a:cubicBezTo>
                  <a:cubicBezTo>
                    <a:pt x="1372" y="301"/>
                    <a:pt x="1371" y="301"/>
                    <a:pt x="1371" y="301"/>
                  </a:cubicBezTo>
                  <a:cubicBezTo>
                    <a:pt x="1368" y="299"/>
                    <a:pt x="1366" y="296"/>
                    <a:pt x="1362" y="295"/>
                  </a:cubicBezTo>
                  <a:cubicBezTo>
                    <a:pt x="1361" y="295"/>
                    <a:pt x="1360" y="294"/>
                    <a:pt x="1359" y="294"/>
                  </a:cubicBezTo>
                  <a:cubicBezTo>
                    <a:pt x="1358" y="293"/>
                    <a:pt x="1358" y="293"/>
                    <a:pt x="1358" y="291"/>
                  </a:cubicBezTo>
                  <a:cubicBezTo>
                    <a:pt x="1358" y="291"/>
                    <a:pt x="1358" y="290"/>
                    <a:pt x="1359" y="290"/>
                  </a:cubicBezTo>
                  <a:cubicBezTo>
                    <a:pt x="1359" y="290"/>
                    <a:pt x="1360" y="290"/>
                    <a:pt x="1361" y="290"/>
                  </a:cubicBezTo>
                  <a:cubicBezTo>
                    <a:pt x="1363" y="290"/>
                    <a:pt x="1364" y="290"/>
                    <a:pt x="1365" y="287"/>
                  </a:cubicBezTo>
                  <a:cubicBezTo>
                    <a:pt x="1365" y="286"/>
                    <a:pt x="1366" y="286"/>
                    <a:pt x="1368" y="286"/>
                  </a:cubicBezTo>
                  <a:cubicBezTo>
                    <a:pt x="1368" y="285"/>
                    <a:pt x="1369" y="285"/>
                    <a:pt x="1369" y="286"/>
                  </a:cubicBezTo>
                  <a:cubicBezTo>
                    <a:pt x="1369" y="286"/>
                    <a:pt x="1369" y="287"/>
                    <a:pt x="1369" y="287"/>
                  </a:cubicBezTo>
                  <a:cubicBezTo>
                    <a:pt x="1369" y="287"/>
                    <a:pt x="1369" y="288"/>
                    <a:pt x="1369" y="288"/>
                  </a:cubicBezTo>
                  <a:cubicBezTo>
                    <a:pt x="1370" y="288"/>
                    <a:pt x="1370" y="288"/>
                    <a:pt x="1370" y="287"/>
                  </a:cubicBezTo>
                  <a:cubicBezTo>
                    <a:pt x="1370" y="284"/>
                    <a:pt x="1370" y="282"/>
                    <a:pt x="1366" y="281"/>
                  </a:cubicBezTo>
                  <a:cubicBezTo>
                    <a:pt x="1364" y="281"/>
                    <a:pt x="1362" y="280"/>
                    <a:pt x="1361" y="277"/>
                  </a:cubicBezTo>
                  <a:cubicBezTo>
                    <a:pt x="1360" y="276"/>
                    <a:pt x="1360" y="275"/>
                    <a:pt x="1359" y="274"/>
                  </a:cubicBezTo>
                  <a:cubicBezTo>
                    <a:pt x="1358" y="273"/>
                    <a:pt x="1357" y="272"/>
                    <a:pt x="1357" y="270"/>
                  </a:cubicBezTo>
                  <a:cubicBezTo>
                    <a:pt x="1356" y="268"/>
                    <a:pt x="1356" y="268"/>
                    <a:pt x="1354" y="268"/>
                  </a:cubicBezTo>
                  <a:cubicBezTo>
                    <a:pt x="1353" y="268"/>
                    <a:pt x="1352" y="268"/>
                    <a:pt x="1351" y="268"/>
                  </a:cubicBezTo>
                  <a:cubicBezTo>
                    <a:pt x="1350" y="268"/>
                    <a:pt x="1349" y="267"/>
                    <a:pt x="1349" y="265"/>
                  </a:cubicBezTo>
                  <a:cubicBezTo>
                    <a:pt x="1348" y="263"/>
                    <a:pt x="1347" y="263"/>
                    <a:pt x="1345" y="263"/>
                  </a:cubicBezTo>
                  <a:cubicBezTo>
                    <a:pt x="1345" y="264"/>
                    <a:pt x="1344" y="264"/>
                    <a:pt x="1344" y="264"/>
                  </a:cubicBezTo>
                  <a:cubicBezTo>
                    <a:pt x="1342" y="265"/>
                    <a:pt x="1341" y="265"/>
                    <a:pt x="1340" y="263"/>
                  </a:cubicBezTo>
                  <a:cubicBezTo>
                    <a:pt x="1339" y="261"/>
                    <a:pt x="1338" y="261"/>
                    <a:pt x="1337" y="261"/>
                  </a:cubicBezTo>
                  <a:cubicBezTo>
                    <a:pt x="1336" y="261"/>
                    <a:pt x="1335" y="261"/>
                    <a:pt x="1335" y="260"/>
                  </a:cubicBezTo>
                  <a:cubicBezTo>
                    <a:pt x="1333" y="259"/>
                    <a:pt x="1331" y="258"/>
                    <a:pt x="1329" y="258"/>
                  </a:cubicBezTo>
                  <a:cubicBezTo>
                    <a:pt x="1328" y="258"/>
                    <a:pt x="1327" y="257"/>
                    <a:pt x="1326" y="256"/>
                  </a:cubicBezTo>
                  <a:cubicBezTo>
                    <a:pt x="1325" y="253"/>
                    <a:pt x="1323" y="251"/>
                    <a:pt x="1320" y="250"/>
                  </a:cubicBezTo>
                  <a:cubicBezTo>
                    <a:pt x="1319" y="249"/>
                    <a:pt x="1318" y="248"/>
                    <a:pt x="1317" y="247"/>
                  </a:cubicBezTo>
                  <a:cubicBezTo>
                    <a:pt x="1316" y="248"/>
                    <a:pt x="1316" y="249"/>
                    <a:pt x="1315" y="250"/>
                  </a:cubicBezTo>
                  <a:cubicBezTo>
                    <a:pt x="1313" y="250"/>
                    <a:pt x="1313" y="249"/>
                    <a:pt x="1312" y="248"/>
                  </a:cubicBezTo>
                  <a:cubicBezTo>
                    <a:pt x="1311" y="248"/>
                    <a:pt x="1310" y="248"/>
                    <a:pt x="1309" y="249"/>
                  </a:cubicBezTo>
                  <a:cubicBezTo>
                    <a:pt x="1307" y="251"/>
                    <a:pt x="1304" y="252"/>
                    <a:pt x="1301" y="252"/>
                  </a:cubicBezTo>
                  <a:cubicBezTo>
                    <a:pt x="1299" y="253"/>
                    <a:pt x="1296" y="254"/>
                    <a:pt x="1295" y="257"/>
                  </a:cubicBezTo>
                  <a:cubicBezTo>
                    <a:pt x="1293" y="260"/>
                    <a:pt x="1290" y="261"/>
                    <a:pt x="1287" y="261"/>
                  </a:cubicBezTo>
                  <a:cubicBezTo>
                    <a:pt x="1287" y="262"/>
                    <a:pt x="1286" y="262"/>
                    <a:pt x="1285" y="262"/>
                  </a:cubicBezTo>
                  <a:cubicBezTo>
                    <a:pt x="1283" y="263"/>
                    <a:pt x="1281" y="263"/>
                    <a:pt x="1279" y="261"/>
                  </a:cubicBezTo>
                  <a:cubicBezTo>
                    <a:pt x="1279" y="260"/>
                    <a:pt x="1278" y="260"/>
                    <a:pt x="1278" y="260"/>
                  </a:cubicBezTo>
                  <a:cubicBezTo>
                    <a:pt x="1277" y="260"/>
                    <a:pt x="1276" y="260"/>
                    <a:pt x="1276" y="262"/>
                  </a:cubicBezTo>
                  <a:cubicBezTo>
                    <a:pt x="1276" y="262"/>
                    <a:pt x="1276" y="263"/>
                    <a:pt x="1276" y="264"/>
                  </a:cubicBezTo>
                  <a:cubicBezTo>
                    <a:pt x="1277" y="266"/>
                    <a:pt x="1276" y="267"/>
                    <a:pt x="1275" y="268"/>
                  </a:cubicBezTo>
                  <a:cubicBezTo>
                    <a:pt x="1273" y="270"/>
                    <a:pt x="1272" y="272"/>
                    <a:pt x="1271" y="274"/>
                  </a:cubicBezTo>
                  <a:cubicBezTo>
                    <a:pt x="1270" y="276"/>
                    <a:pt x="1269" y="278"/>
                    <a:pt x="1267" y="279"/>
                  </a:cubicBezTo>
                  <a:cubicBezTo>
                    <a:pt x="1266" y="280"/>
                    <a:pt x="1265" y="281"/>
                    <a:pt x="1265" y="283"/>
                  </a:cubicBezTo>
                  <a:cubicBezTo>
                    <a:pt x="1265" y="285"/>
                    <a:pt x="1265" y="287"/>
                    <a:pt x="1265" y="289"/>
                  </a:cubicBezTo>
                  <a:cubicBezTo>
                    <a:pt x="1264" y="291"/>
                    <a:pt x="1263" y="292"/>
                    <a:pt x="1260" y="290"/>
                  </a:cubicBezTo>
                  <a:cubicBezTo>
                    <a:pt x="1260" y="290"/>
                    <a:pt x="1260" y="290"/>
                    <a:pt x="1260" y="290"/>
                  </a:cubicBezTo>
                  <a:cubicBezTo>
                    <a:pt x="1258" y="288"/>
                    <a:pt x="1258" y="288"/>
                    <a:pt x="1257" y="290"/>
                  </a:cubicBezTo>
                  <a:cubicBezTo>
                    <a:pt x="1256" y="291"/>
                    <a:pt x="1256" y="291"/>
                    <a:pt x="1256" y="292"/>
                  </a:cubicBezTo>
                  <a:cubicBezTo>
                    <a:pt x="1255" y="293"/>
                    <a:pt x="1254" y="293"/>
                    <a:pt x="1253" y="293"/>
                  </a:cubicBezTo>
                  <a:cubicBezTo>
                    <a:pt x="1252" y="292"/>
                    <a:pt x="1252" y="291"/>
                    <a:pt x="1253" y="290"/>
                  </a:cubicBezTo>
                  <a:cubicBezTo>
                    <a:pt x="1253" y="288"/>
                    <a:pt x="1253" y="286"/>
                    <a:pt x="1254" y="284"/>
                  </a:cubicBezTo>
                  <a:cubicBezTo>
                    <a:pt x="1254" y="283"/>
                    <a:pt x="1254" y="283"/>
                    <a:pt x="1254" y="282"/>
                  </a:cubicBezTo>
                  <a:cubicBezTo>
                    <a:pt x="1253" y="282"/>
                    <a:pt x="1253" y="282"/>
                    <a:pt x="1252" y="282"/>
                  </a:cubicBezTo>
                  <a:cubicBezTo>
                    <a:pt x="1252" y="282"/>
                    <a:pt x="1252" y="282"/>
                    <a:pt x="1252" y="282"/>
                  </a:cubicBezTo>
                  <a:cubicBezTo>
                    <a:pt x="1252" y="282"/>
                    <a:pt x="1252" y="283"/>
                    <a:pt x="1252" y="283"/>
                  </a:cubicBezTo>
                  <a:cubicBezTo>
                    <a:pt x="1252" y="285"/>
                    <a:pt x="1251" y="286"/>
                    <a:pt x="1249" y="287"/>
                  </a:cubicBezTo>
                  <a:cubicBezTo>
                    <a:pt x="1249" y="287"/>
                    <a:pt x="1248" y="287"/>
                    <a:pt x="1248" y="287"/>
                  </a:cubicBezTo>
                  <a:cubicBezTo>
                    <a:pt x="1246" y="285"/>
                    <a:pt x="1244" y="285"/>
                    <a:pt x="1243" y="282"/>
                  </a:cubicBezTo>
                  <a:cubicBezTo>
                    <a:pt x="1242" y="281"/>
                    <a:pt x="1241" y="280"/>
                    <a:pt x="1239" y="280"/>
                  </a:cubicBezTo>
                  <a:cubicBezTo>
                    <a:pt x="1238" y="280"/>
                    <a:pt x="1238" y="280"/>
                    <a:pt x="1237" y="280"/>
                  </a:cubicBezTo>
                  <a:cubicBezTo>
                    <a:pt x="1237" y="280"/>
                    <a:pt x="1236" y="279"/>
                    <a:pt x="1236" y="278"/>
                  </a:cubicBezTo>
                  <a:cubicBezTo>
                    <a:pt x="1236" y="277"/>
                    <a:pt x="1236" y="277"/>
                    <a:pt x="1237" y="276"/>
                  </a:cubicBezTo>
                  <a:cubicBezTo>
                    <a:pt x="1238" y="276"/>
                    <a:pt x="1239" y="276"/>
                    <a:pt x="1240" y="276"/>
                  </a:cubicBezTo>
                  <a:cubicBezTo>
                    <a:pt x="1240" y="276"/>
                    <a:pt x="1241" y="276"/>
                    <a:pt x="1241" y="275"/>
                  </a:cubicBezTo>
                  <a:cubicBezTo>
                    <a:pt x="1242" y="274"/>
                    <a:pt x="1243" y="274"/>
                    <a:pt x="1244" y="275"/>
                  </a:cubicBezTo>
                  <a:cubicBezTo>
                    <a:pt x="1245" y="275"/>
                    <a:pt x="1247" y="276"/>
                    <a:pt x="1248" y="277"/>
                  </a:cubicBezTo>
                  <a:cubicBezTo>
                    <a:pt x="1251" y="275"/>
                    <a:pt x="1251" y="275"/>
                    <a:pt x="1254" y="275"/>
                  </a:cubicBezTo>
                  <a:cubicBezTo>
                    <a:pt x="1254" y="275"/>
                    <a:pt x="1254" y="275"/>
                    <a:pt x="1254" y="275"/>
                  </a:cubicBezTo>
                  <a:cubicBezTo>
                    <a:pt x="1252" y="272"/>
                    <a:pt x="1251" y="270"/>
                    <a:pt x="1253" y="267"/>
                  </a:cubicBezTo>
                  <a:cubicBezTo>
                    <a:pt x="1253" y="266"/>
                    <a:pt x="1253" y="265"/>
                    <a:pt x="1252" y="264"/>
                  </a:cubicBezTo>
                  <a:cubicBezTo>
                    <a:pt x="1252" y="264"/>
                    <a:pt x="1252" y="263"/>
                    <a:pt x="1252" y="263"/>
                  </a:cubicBezTo>
                  <a:cubicBezTo>
                    <a:pt x="1252" y="262"/>
                    <a:pt x="1252" y="261"/>
                    <a:pt x="1252" y="261"/>
                  </a:cubicBezTo>
                  <a:cubicBezTo>
                    <a:pt x="1253" y="261"/>
                    <a:pt x="1254" y="261"/>
                    <a:pt x="1254" y="261"/>
                  </a:cubicBezTo>
                  <a:cubicBezTo>
                    <a:pt x="1255" y="263"/>
                    <a:pt x="1256" y="264"/>
                    <a:pt x="1257" y="265"/>
                  </a:cubicBezTo>
                  <a:cubicBezTo>
                    <a:pt x="1258" y="266"/>
                    <a:pt x="1258" y="266"/>
                    <a:pt x="1259" y="267"/>
                  </a:cubicBezTo>
                  <a:cubicBezTo>
                    <a:pt x="1259" y="265"/>
                    <a:pt x="1259" y="264"/>
                    <a:pt x="1259" y="263"/>
                  </a:cubicBezTo>
                  <a:cubicBezTo>
                    <a:pt x="1259" y="262"/>
                    <a:pt x="1259" y="261"/>
                    <a:pt x="1260" y="260"/>
                  </a:cubicBezTo>
                  <a:cubicBezTo>
                    <a:pt x="1262" y="259"/>
                    <a:pt x="1263" y="258"/>
                    <a:pt x="1263" y="256"/>
                  </a:cubicBezTo>
                  <a:cubicBezTo>
                    <a:pt x="1263" y="254"/>
                    <a:pt x="1265" y="254"/>
                    <a:pt x="1266" y="255"/>
                  </a:cubicBezTo>
                  <a:cubicBezTo>
                    <a:pt x="1266" y="256"/>
                    <a:pt x="1267" y="256"/>
                    <a:pt x="1267" y="257"/>
                  </a:cubicBezTo>
                  <a:cubicBezTo>
                    <a:pt x="1269" y="258"/>
                    <a:pt x="1270" y="258"/>
                    <a:pt x="1271" y="256"/>
                  </a:cubicBezTo>
                  <a:cubicBezTo>
                    <a:pt x="1271" y="255"/>
                    <a:pt x="1270" y="250"/>
                    <a:pt x="1269" y="249"/>
                  </a:cubicBezTo>
                  <a:cubicBezTo>
                    <a:pt x="1268" y="249"/>
                    <a:pt x="1268" y="249"/>
                    <a:pt x="1267" y="249"/>
                  </a:cubicBezTo>
                  <a:cubicBezTo>
                    <a:pt x="1265" y="249"/>
                    <a:pt x="1263" y="248"/>
                    <a:pt x="1263" y="245"/>
                  </a:cubicBezTo>
                  <a:cubicBezTo>
                    <a:pt x="1263" y="244"/>
                    <a:pt x="1262" y="244"/>
                    <a:pt x="1261" y="244"/>
                  </a:cubicBezTo>
                  <a:cubicBezTo>
                    <a:pt x="1259" y="244"/>
                    <a:pt x="1257" y="243"/>
                    <a:pt x="1255" y="244"/>
                  </a:cubicBezTo>
                  <a:cubicBezTo>
                    <a:pt x="1255" y="244"/>
                    <a:pt x="1254" y="244"/>
                    <a:pt x="1254" y="243"/>
                  </a:cubicBezTo>
                  <a:cubicBezTo>
                    <a:pt x="1253" y="241"/>
                    <a:pt x="1253" y="240"/>
                    <a:pt x="1253" y="238"/>
                  </a:cubicBezTo>
                  <a:cubicBezTo>
                    <a:pt x="1252" y="238"/>
                    <a:pt x="1253" y="237"/>
                    <a:pt x="1253" y="237"/>
                  </a:cubicBezTo>
                  <a:cubicBezTo>
                    <a:pt x="1254" y="236"/>
                    <a:pt x="1255" y="237"/>
                    <a:pt x="1255" y="237"/>
                  </a:cubicBezTo>
                  <a:cubicBezTo>
                    <a:pt x="1256" y="238"/>
                    <a:pt x="1256" y="239"/>
                    <a:pt x="1257" y="239"/>
                  </a:cubicBezTo>
                  <a:cubicBezTo>
                    <a:pt x="1258" y="241"/>
                    <a:pt x="1260" y="241"/>
                    <a:pt x="1261" y="239"/>
                  </a:cubicBezTo>
                  <a:cubicBezTo>
                    <a:pt x="1262" y="237"/>
                    <a:pt x="1262" y="235"/>
                    <a:pt x="1262" y="233"/>
                  </a:cubicBezTo>
                  <a:cubicBezTo>
                    <a:pt x="1261" y="232"/>
                    <a:pt x="1261" y="231"/>
                    <a:pt x="1260" y="231"/>
                  </a:cubicBezTo>
                  <a:cubicBezTo>
                    <a:pt x="1258" y="231"/>
                    <a:pt x="1257" y="231"/>
                    <a:pt x="1256" y="230"/>
                  </a:cubicBezTo>
                  <a:cubicBezTo>
                    <a:pt x="1255" y="230"/>
                    <a:pt x="1254" y="230"/>
                    <a:pt x="1253" y="229"/>
                  </a:cubicBezTo>
                  <a:cubicBezTo>
                    <a:pt x="1251" y="228"/>
                    <a:pt x="1250" y="227"/>
                    <a:pt x="1248" y="227"/>
                  </a:cubicBezTo>
                  <a:cubicBezTo>
                    <a:pt x="1247" y="227"/>
                    <a:pt x="1246" y="226"/>
                    <a:pt x="1247" y="225"/>
                  </a:cubicBezTo>
                  <a:cubicBezTo>
                    <a:pt x="1248" y="223"/>
                    <a:pt x="1250" y="223"/>
                    <a:pt x="1251" y="224"/>
                  </a:cubicBezTo>
                  <a:cubicBezTo>
                    <a:pt x="1252" y="225"/>
                    <a:pt x="1252" y="225"/>
                    <a:pt x="1253" y="226"/>
                  </a:cubicBezTo>
                  <a:cubicBezTo>
                    <a:pt x="1254" y="227"/>
                    <a:pt x="1256" y="226"/>
                    <a:pt x="1256" y="224"/>
                  </a:cubicBezTo>
                  <a:cubicBezTo>
                    <a:pt x="1257" y="220"/>
                    <a:pt x="1257" y="220"/>
                    <a:pt x="1261" y="222"/>
                  </a:cubicBezTo>
                  <a:cubicBezTo>
                    <a:pt x="1262" y="223"/>
                    <a:pt x="1263" y="223"/>
                    <a:pt x="1264" y="222"/>
                  </a:cubicBezTo>
                  <a:cubicBezTo>
                    <a:pt x="1265" y="221"/>
                    <a:pt x="1265" y="221"/>
                    <a:pt x="1266" y="221"/>
                  </a:cubicBezTo>
                  <a:cubicBezTo>
                    <a:pt x="1268" y="221"/>
                    <a:pt x="1269" y="220"/>
                    <a:pt x="1270" y="220"/>
                  </a:cubicBezTo>
                  <a:cubicBezTo>
                    <a:pt x="1272" y="219"/>
                    <a:pt x="1273" y="219"/>
                    <a:pt x="1274" y="221"/>
                  </a:cubicBezTo>
                  <a:cubicBezTo>
                    <a:pt x="1274" y="222"/>
                    <a:pt x="1274" y="223"/>
                    <a:pt x="1275" y="222"/>
                  </a:cubicBezTo>
                  <a:cubicBezTo>
                    <a:pt x="1275" y="222"/>
                    <a:pt x="1276" y="222"/>
                    <a:pt x="1276" y="221"/>
                  </a:cubicBezTo>
                  <a:cubicBezTo>
                    <a:pt x="1277" y="220"/>
                    <a:pt x="1277" y="219"/>
                    <a:pt x="1276" y="218"/>
                  </a:cubicBezTo>
                  <a:cubicBezTo>
                    <a:pt x="1275" y="217"/>
                    <a:pt x="1275" y="216"/>
                    <a:pt x="1275" y="216"/>
                  </a:cubicBezTo>
                  <a:cubicBezTo>
                    <a:pt x="1275" y="215"/>
                    <a:pt x="1275" y="214"/>
                    <a:pt x="1276" y="213"/>
                  </a:cubicBezTo>
                  <a:cubicBezTo>
                    <a:pt x="1276" y="213"/>
                    <a:pt x="1277" y="213"/>
                    <a:pt x="1277" y="213"/>
                  </a:cubicBezTo>
                  <a:cubicBezTo>
                    <a:pt x="1277" y="214"/>
                    <a:pt x="1278" y="214"/>
                    <a:pt x="1278" y="214"/>
                  </a:cubicBezTo>
                  <a:cubicBezTo>
                    <a:pt x="1278" y="215"/>
                    <a:pt x="1278" y="217"/>
                    <a:pt x="1279" y="217"/>
                  </a:cubicBezTo>
                  <a:cubicBezTo>
                    <a:pt x="1281" y="218"/>
                    <a:pt x="1282" y="217"/>
                    <a:pt x="1284" y="217"/>
                  </a:cubicBezTo>
                  <a:cubicBezTo>
                    <a:pt x="1284" y="217"/>
                    <a:pt x="1284" y="218"/>
                    <a:pt x="1284" y="219"/>
                  </a:cubicBezTo>
                  <a:cubicBezTo>
                    <a:pt x="1285" y="220"/>
                    <a:pt x="1285" y="221"/>
                    <a:pt x="1287" y="220"/>
                  </a:cubicBezTo>
                  <a:cubicBezTo>
                    <a:pt x="1289" y="220"/>
                    <a:pt x="1289" y="220"/>
                    <a:pt x="1289" y="221"/>
                  </a:cubicBezTo>
                  <a:cubicBezTo>
                    <a:pt x="1289" y="221"/>
                    <a:pt x="1289" y="221"/>
                    <a:pt x="1289" y="222"/>
                  </a:cubicBezTo>
                  <a:cubicBezTo>
                    <a:pt x="1290" y="223"/>
                    <a:pt x="1289" y="225"/>
                    <a:pt x="1291" y="225"/>
                  </a:cubicBezTo>
                  <a:cubicBezTo>
                    <a:pt x="1293" y="225"/>
                    <a:pt x="1294" y="223"/>
                    <a:pt x="1295" y="222"/>
                  </a:cubicBezTo>
                  <a:cubicBezTo>
                    <a:pt x="1295" y="221"/>
                    <a:pt x="1295" y="220"/>
                    <a:pt x="1295" y="220"/>
                  </a:cubicBezTo>
                  <a:cubicBezTo>
                    <a:pt x="1292" y="217"/>
                    <a:pt x="1294" y="214"/>
                    <a:pt x="1293" y="211"/>
                  </a:cubicBezTo>
                  <a:cubicBezTo>
                    <a:pt x="1293" y="210"/>
                    <a:pt x="1294" y="210"/>
                    <a:pt x="1295" y="210"/>
                  </a:cubicBezTo>
                  <a:cubicBezTo>
                    <a:pt x="1295" y="210"/>
                    <a:pt x="1295" y="210"/>
                    <a:pt x="1295" y="210"/>
                  </a:cubicBezTo>
                  <a:cubicBezTo>
                    <a:pt x="1296" y="212"/>
                    <a:pt x="1297" y="214"/>
                    <a:pt x="1297" y="216"/>
                  </a:cubicBezTo>
                  <a:cubicBezTo>
                    <a:pt x="1298" y="218"/>
                    <a:pt x="1299" y="219"/>
                    <a:pt x="1300" y="219"/>
                  </a:cubicBezTo>
                  <a:cubicBezTo>
                    <a:pt x="1302" y="219"/>
                    <a:pt x="1302" y="220"/>
                    <a:pt x="1302" y="221"/>
                  </a:cubicBezTo>
                  <a:cubicBezTo>
                    <a:pt x="1302" y="222"/>
                    <a:pt x="1302" y="223"/>
                    <a:pt x="1303" y="223"/>
                  </a:cubicBezTo>
                  <a:cubicBezTo>
                    <a:pt x="1304" y="223"/>
                    <a:pt x="1305" y="222"/>
                    <a:pt x="1305" y="222"/>
                  </a:cubicBezTo>
                  <a:cubicBezTo>
                    <a:pt x="1305" y="222"/>
                    <a:pt x="1306" y="221"/>
                    <a:pt x="1306" y="221"/>
                  </a:cubicBezTo>
                  <a:cubicBezTo>
                    <a:pt x="1306" y="220"/>
                    <a:pt x="1306" y="220"/>
                    <a:pt x="1306" y="219"/>
                  </a:cubicBezTo>
                  <a:cubicBezTo>
                    <a:pt x="1304" y="217"/>
                    <a:pt x="1302" y="214"/>
                    <a:pt x="1300" y="212"/>
                  </a:cubicBezTo>
                  <a:cubicBezTo>
                    <a:pt x="1298" y="212"/>
                    <a:pt x="1297" y="210"/>
                    <a:pt x="1297" y="209"/>
                  </a:cubicBezTo>
                  <a:cubicBezTo>
                    <a:pt x="1297" y="207"/>
                    <a:pt x="1299" y="205"/>
                    <a:pt x="1301" y="206"/>
                  </a:cubicBezTo>
                  <a:cubicBezTo>
                    <a:pt x="1302" y="207"/>
                    <a:pt x="1303" y="208"/>
                    <a:pt x="1304" y="208"/>
                  </a:cubicBezTo>
                  <a:cubicBezTo>
                    <a:pt x="1305" y="209"/>
                    <a:pt x="1306" y="209"/>
                    <a:pt x="1306" y="209"/>
                  </a:cubicBezTo>
                  <a:cubicBezTo>
                    <a:pt x="1306" y="208"/>
                    <a:pt x="1305" y="208"/>
                    <a:pt x="1305" y="208"/>
                  </a:cubicBezTo>
                  <a:cubicBezTo>
                    <a:pt x="1303" y="206"/>
                    <a:pt x="1302" y="204"/>
                    <a:pt x="1300" y="202"/>
                  </a:cubicBezTo>
                  <a:cubicBezTo>
                    <a:pt x="1300" y="202"/>
                    <a:pt x="1300" y="201"/>
                    <a:pt x="1300" y="201"/>
                  </a:cubicBezTo>
                  <a:cubicBezTo>
                    <a:pt x="1300" y="200"/>
                    <a:pt x="1301" y="199"/>
                    <a:pt x="1300" y="198"/>
                  </a:cubicBezTo>
                  <a:cubicBezTo>
                    <a:pt x="1299" y="198"/>
                    <a:pt x="1299" y="199"/>
                    <a:pt x="1298" y="199"/>
                  </a:cubicBezTo>
                  <a:cubicBezTo>
                    <a:pt x="1297" y="200"/>
                    <a:pt x="1296" y="200"/>
                    <a:pt x="1296" y="199"/>
                  </a:cubicBezTo>
                  <a:cubicBezTo>
                    <a:pt x="1296" y="197"/>
                    <a:pt x="1294" y="197"/>
                    <a:pt x="1294" y="196"/>
                  </a:cubicBezTo>
                  <a:cubicBezTo>
                    <a:pt x="1293" y="196"/>
                    <a:pt x="1292" y="195"/>
                    <a:pt x="1293" y="194"/>
                  </a:cubicBezTo>
                  <a:cubicBezTo>
                    <a:pt x="1295" y="193"/>
                    <a:pt x="1297" y="192"/>
                    <a:pt x="1298" y="191"/>
                  </a:cubicBezTo>
                  <a:cubicBezTo>
                    <a:pt x="1298" y="190"/>
                    <a:pt x="1299" y="190"/>
                    <a:pt x="1299" y="191"/>
                  </a:cubicBezTo>
                  <a:cubicBezTo>
                    <a:pt x="1300" y="191"/>
                    <a:pt x="1300" y="191"/>
                    <a:pt x="1300" y="192"/>
                  </a:cubicBezTo>
                  <a:cubicBezTo>
                    <a:pt x="1300" y="193"/>
                    <a:pt x="1300" y="194"/>
                    <a:pt x="1300" y="194"/>
                  </a:cubicBezTo>
                  <a:cubicBezTo>
                    <a:pt x="1300" y="195"/>
                    <a:pt x="1300" y="195"/>
                    <a:pt x="1301" y="194"/>
                  </a:cubicBezTo>
                  <a:cubicBezTo>
                    <a:pt x="1303" y="192"/>
                    <a:pt x="1303" y="192"/>
                    <a:pt x="1305" y="195"/>
                  </a:cubicBezTo>
                  <a:cubicBezTo>
                    <a:pt x="1307" y="196"/>
                    <a:pt x="1308" y="197"/>
                    <a:pt x="1308" y="200"/>
                  </a:cubicBezTo>
                  <a:cubicBezTo>
                    <a:pt x="1308" y="201"/>
                    <a:pt x="1308" y="201"/>
                    <a:pt x="1310" y="200"/>
                  </a:cubicBezTo>
                  <a:cubicBezTo>
                    <a:pt x="1311" y="200"/>
                    <a:pt x="1312" y="201"/>
                    <a:pt x="1313" y="201"/>
                  </a:cubicBezTo>
                  <a:cubicBezTo>
                    <a:pt x="1313" y="201"/>
                    <a:pt x="1313" y="200"/>
                    <a:pt x="1313" y="200"/>
                  </a:cubicBezTo>
                  <a:cubicBezTo>
                    <a:pt x="1313" y="200"/>
                    <a:pt x="1313" y="200"/>
                    <a:pt x="1313" y="199"/>
                  </a:cubicBezTo>
                  <a:cubicBezTo>
                    <a:pt x="1313" y="199"/>
                    <a:pt x="1313" y="199"/>
                    <a:pt x="1312" y="199"/>
                  </a:cubicBezTo>
                  <a:cubicBezTo>
                    <a:pt x="1312" y="198"/>
                    <a:pt x="1311" y="198"/>
                    <a:pt x="1312" y="197"/>
                  </a:cubicBezTo>
                  <a:cubicBezTo>
                    <a:pt x="1312" y="197"/>
                    <a:pt x="1313" y="197"/>
                    <a:pt x="1313" y="197"/>
                  </a:cubicBezTo>
                  <a:cubicBezTo>
                    <a:pt x="1314" y="197"/>
                    <a:pt x="1315" y="197"/>
                    <a:pt x="1316" y="198"/>
                  </a:cubicBezTo>
                  <a:cubicBezTo>
                    <a:pt x="1317" y="198"/>
                    <a:pt x="1317" y="198"/>
                    <a:pt x="1317" y="198"/>
                  </a:cubicBezTo>
                  <a:cubicBezTo>
                    <a:pt x="1317" y="197"/>
                    <a:pt x="1317" y="197"/>
                    <a:pt x="1317" y="197"/>
                  </a:cubicBezTo>
                  <a:cubicBezTo>
                    <a:pt x="1317" y="196"/>
                    <a:pt x="1316" y="195"/>
                    <a:pt x="1315" y="195"/>
                  </a:cubicBezTo>
                  <a:cubicBezTo>
                    <a:pt x="1314" y="194"/>
                    <a:pt x="1314" y="194"/>
                    <a:pt x="1315" y="192"/>
                  </a:cubicBezTo>
                  <a:cubicBezTo>
                    <a:pt x="1314" y="191"/>
                    <a:pt x="1312" y="190"/>
                    <a:pt x="1311" y="189"/>
                  </a:cubicBezTo>
                  <a:cubicBezTo>
                    <a:pt x="1310" y="188"/>
                    <a:pt x="1308" y="188"/>
                    <a:pt x="1307" y="187"/>
                  </a:cubicBezTo>
                  <a:cubicBezTo>
                    <a:pt x="1305" y="187"/>
                    <a:pt x="1304" y="186"/>
                    <a:pt x="1304" y="184"/>
                  </a:cubicBezTo>
                  <a:cubicBezTo>
                    <a:pt x="1304" y="182"/>
                    <a:pt x="1303" y="179"/>
                    <a:pt x="1303" y="177"/>
                  </a:cubicBezTo>
                  <a:cubicBezTo>
                    <a:pt x="1303" y="176"/>
                    <a:pt x="1303" y="175"/>
                    <a:pt x="1302" y="175"/>
                  </a:cubicBezTo>
                  <a:cubicBezTo>
                    <a:pt x="1299" y="174"/>
                    <a:pt x="1296" y="173"/>
                    <a:pt x="1294" y="170"/>
                  </a:cubicBezTo>
                  <a:cubicBezTo>
                    <a:pt x="1294" y="169"/>
                    <a:pt x="1293" y="169"/>
                    <a:pt x="1292" y="170"/>
                  </a:cubicBezTo>
                  <a:cubicBezTo>
                    <a:pt x="1292" y="170"/>
                    <a:pt x="1292" y="170"/>
                    <a:pt x="1292" y="171"/>
                  </a:cubicBezTo>
                  <a:cubicBezTo>
                    <a:pt x="1290" y="172"/>
                    <a:pt x="1289" y="172"/>
                    <a:pt x="1287" y="171"/>
                  </a:cubicBezTo>
                  <a:cubicBezTo>
                    <a:pt x="1286" y="170"/>
                    <a:pt x="1286" y="169"/>
                    <a:pt x="1286" y="168"/>
                  </a:cubicBezTo>
                  <a:cubicBezTo>
                    <a:pt x="1287" y="168"/>
                    <a:pt x="1287" y="167"/>
                    <a:pt x="1287" y="167"/>
                  </a:cubicBezTo>
                  <a:cubicBezTo>
                    <a:pt x="1288" y="165"/>
                    <a:pt x="1288" y="164"/>
                    <a:pt x="1286" y="163"/>
                  </a:cubicBezTo>
                  <a:cubicBezTo>
                    <a:pt x="1285" y="163"/>
                    <a:pt x="1283" y="163"/>
                    <a:pt x="1282" y="163"/>
                  </a:cubicBezTo>
                  <a:cubicBezTo>
                    <a:pt x="1281" y="162"/>
                    <a:pt x="1280" y="162"/>
                    <a:pt x="1280" y="161"/>
                  </a:cubicBezTo>
                  <a:cubicBezTo>
                    <a:pt x="1280" y="159"/>
                    <a:pt x="1279" y="159"/>
                    <a:pt x="1277" y="158"/>
                  </a:cubicBezTo>
                  <a:cubicBezTo>
                    <a:pt x="1274" y="158"/>
                    <a:pt x="1274" y="157"/>
                    <a:pt x="1275" y="155"/>
                  </a:cubicBezTo>
                  <a:cubicBezTo>
                    <a:pt x="1276" y="153"/>
                    <a:pt x="1275" y="152"/>
                    <a:pt x="1274" y="151"/>
                  </a:cubicBezTo>
                  <a:cubicBezTo>
                    <a:pt x="1273" y="151"/>
                    <a:pt x="1273" y="150"/>
                    <a:pt x="1273" y="149"/>
                  </a:cubicBezTo>
                  <a:cubicBezTo>
                    <a:pt x="1273" y="147"/>
                    <a:pt x="1272" y="148"/>
                    <a:pt x="1271" y="148"/>
                  </a:cubicBezTo>
                  <a:cubicBezTo>
                    <a:pt x="1271" y="149"/>
                    <a:pt x="1270" y="148"/>
                    <a:pt x="1270" y="148"/>
                  </a:cubicBezTo>
                  <a:cubicBezTo>
                    <a:pt x="1270" y="147"/>
                    <a:pt x="1270" y="146"/>
                    <a:pt x="1271" y="145"/>
                  </a:cubicBezTo>
                  <a:cubicBezTo>
                    <a:pt x="1271" y="145"/>
                    <a:pt x="1270" y="144"/>
                    <a:pt x="1270" y="144"/>
                  </a:cubicBezTo>
                  <a:cubicBezTo>
                    <a:pt x="1270" y="144"/>
                    <a:pt x="1270" y="144"/>
                    <a:pt x="1270" y="144"/>
                  </a:cubicBezTo>
                  <a:cubicBezTo>
                    <a:pt x="1269" y="144"/>
                    <a:pt x="1268" y="144"/>
                    <a:pt x="1269" y="145"/>
                  </a:cubicBezTo>
                  <a:cubicBezTo>
                    <a:pt x="1269" y="146"/>
                    <a:pt x="1270" y="147"/>
                    <a:pt x="1269" y="148"/>
                  </a:cubicBezTo>
                  <a:cubicBezTo>
                    <a:pt x="1268" y="149"/>
                    <a:pt x="1268" y="149"/>
                    <a:pt x="1267" y="149"/>
                  </a:cubicBezTo>
                  <a:cubicBezTo>
                    <a:pt x="1266" y="149"/>
                    <a:pt x="1266" y="149"/>
                    <a:pt x="1266" y="149"/>
                  </a:cubicBezTo>
                  <a:cubicBezTo>
                    <a:pt x="1266" y="150"/>
                    <a:pt x="1265" y="151"/>
                    <a:pt x="1265" y="152"/>
                  </a:cubicBezTo>
                  <a:cubicBezTo>
                    <a:pt x="1265" y="153"/>
                    <a:pt x="1266" y="153"/>
                    <a:pt x="1266" y="154"/>
                  </a:cubicBezTo>
                  <a:cubicBezTo>
                    <a:pt x="1268" y="155"/>
                    <a:pt x="1267" y="155"/>
                    <a:pt x="1266" y="156"/>
                  </a:cubicBezTo>
                  <a:cubicBezTo>
                    <a:pt x="1264" y="157"/>
                    <a:pt x="1262" y="157"/>
                    <a:pt x="1260" y="155"/>
                  </a:cubicBezTo>
                  <a:cubicBezTo>
                    <a:pt x="1258" y="154"/>
                    <a:pt x="1258" y="155"/>
                    <a:pt x="1257" y="156"/>
                  </a:cubicBezTo>
                  <a:cubicBezTo>
                    <a:pt x="1256" y="156"/>
                    <a:pt x="1256" y="157"/>
                    <a:pt x="1256" y="157"/>
                  </a:cubicBezTo>
                  <a:cubicBezTo>
                    <a:pt x="1255" y="158"/>
                    <a:pt x="1254" y="158"/>
                    <a:pt x="1253" y="158"/>
                  </a:cubicBezTo>
                  <a:cubicBezTo>
                    <a:pt x="1252" y="158"/>
                    <a:pt x="1252" y="157"/>
                    <a:pt x="1252" y="156"/>
                  </a:cubicBezTo>
                  <a:cubicBezTo>
                    <a:pt x="1252" y="155"/>
                    <a:pt x="1251" y="154"/>
                    <a:pt x="1250" y="154"/>
                  </a:cubicBezTo>
                  <a:cubicBezTo>
                    <a:pt x="1248" y="153"/>
                    <a:pt x="1248" y="152"/>
                    <a:pt x="1249" y="151"/>
                  </a:cubicBezTo>
                  <a:cubicBezTo>
                    <a:pt x="1251" y="149"/>
                    <a:pt x="1252" y="147"/>
                    <a:pt x="1253" y="145"/>
                  </a:cubicBezTo>
                  <a:cubicBezTo>
                    <a:pt x="1254" y="145"/>
                    <a:pt x="1254" y="144"/>
                    <a:pt x="1254" y="144"/>
                  </a:cubicBezTo>
                  <a:cubicBezTo>
                    <a:pt x="1254" y="143"/>
                    <a:pt x="1253" y="141"/>
                    <a:pt x="1252" y="142"/>
                  </a:cubicBezTo>
                  <a:cubicBezTo>
                    <a:pt x="1249" y="143"/>
                    <a:pt x="1247" y="142"/>
                    <a:pt x="1246" y="139"/>
                  </a:cubicBezTo>
                  <a:cubicBezTo>
                    <a:pt x="1245" y="139"/>
                    <a:pt x="1245" y="139"/>
                    <a:pt x="1244" y="139"/>
                  </a:cubicBezTo>
                  <a:cubicBezTo>
                    <a:pt x="1244" y="139"/>
                    <a:pt x="1243" y="139"/>
                    <a:pt x="1243" y="138"/>
                  </a:cubicBezTo>
                  <a:cubicBezTo>
                    <a:pt x="1242" y="137"/>
                    <a:pt x="1241" y="137"/>
                    <a:pt x="1240" y="136"/>
                  </a:cubicBezTo>
                  <a:cubicBezTo>
                    <a:pt x="1238" y="135"/>
                    <a:pt x="1237" y="134"/>
                    <a:pt x="1235" y="135"/>
                  </a:cubicBezTo>
                  <a:cubicBezTo>
                    <a:pt x="1233" y="136"/>
                    <a:pt x="1231" y="136"/>
                    <a:pt x="1230" y="134"/>
                  </a:cubicBezTo>
                  <a:cubicBezTo>
                    <a:pt x="1229" y="133"/>
                    <a:pt x="1228" y="133"/>
                    <a:pt x="1227" y="134"/>
                  </a:cubicBezTo>
                  <a:cubicBezTo>
                    <a:pt x="1226" y="135"/>
                    <a:pt x="1225" y="137"/>
                    <a:pt x="1225" y="138"/>
                  </a:cubicBezTo>
                  <a:cubicBezTo>
                    <a:pt x="1224" y="140"/>
                    <a:pt x="1224" y="141"/>
                    <a:pt x="1221" y="140"/>
                  </a:cubicBezTo>
                  <a:cubicBezTo>
                    <a:pt x="1217" y="139"/>
                    <a:pt x="1215" y="140"/>
                    <a:pt x="1212" y="143"/>
                  </a:cubicBezTo>
                  <a:cubicBezTo>
                    <a:pt x="1210" y="146"/>
                    <a:pt x="1207" y="148"/>
                    <a:pt x="1205" y="151"/>
                  </a:cubicBezTo>
                  <a:cubicBezTo>
                    <a:pt x="1204" y="152"/>
                    <a:pt x="1204" y="154"/>
                    <a:pt x="1205" y="155"/>
                  </a:cubicBezTo>
                  <a:cubicBezTo>
                    <a:pt x="1205" y="156"/>
                    <a:pt x="1205" y="157"/>
                    <a:pt x="1205" y="158"/>
                  </a:cubicBezTo>
                  <a:cubicBezTo>
                    <a:pt x="1205" y="158"/>
                    <a:pt x="1204" y="159"/>
                    <a:pt x="1205" y="160"/>
                  </a:cubicBezTo>
                  <a:cubicBezTo>
                    <a:pt x="1206" y="161"/>
                    <a:pt x="1207" y="160"/>
                    <a:pt x="1208" y="160"/>
                  </a:cubicBezTo>
                  <a:cubicBezTo>
                    <a:pt x="1209" y="160"/>
                    <a:pt x="1210" y="159"/>
                    <a:pt x="1210" y="158"/>
                  </a:cubicBezTo>
                  <a:cubicBezTo>
                    <a:pt x="1211" y="157"/>
                    <a:pt x="1211" y="157"/>
                    <a:pt x="1212" y="156"/>
                  </a:cubicBezTo>
                  <a:cubicBezTo>
                    <a:pt x="1213" y="156"/>
                    <a:pt x="1214" y="156"/>
                    <a:pt x="1215" y="157"/>
                  </a:cubicBezTo>
                  <a:cubicBezTo>
                    <a:pt x="1216" y="158"/>
                    <a:pt x="1216" y="158"/>
                    <a:pt x="1217" y="157"/>
                  </a:cubicBezTo>
                  <a:cubicBezTo>
                    <a:pt x="1218" y="156"/>
                    <a:pt x="1219" y="156"/>
                    <a:pt x="1219" y="157"/>
                  </a:cubicBezTo>
                  <a:cubicBezTo>
                    <a:pt x="1220" y="157"/>
                    <a:pt x="1222" y="158"/>
                    <a:pt x="1221" y="159"/>
                  </a:cubicBezTo>
                  <a:cubicBezTo>
                    <a:pt x="1221" y="162"/>
                    <a:pt x="1220" y="164"/>
                    <a:pt x="1217" y="164"/>
                  </a:cubicBezTo>
                  <a:cubicBezTo>
                    <a:pt x="1216" y="164"/>
                    <a:pt x="1215" y="165"/>
                    <a:pt x="1214" y="166"/>
                  </a:cubicBezTo>
                  <a:cubicBezTo>
                    <a:pt x="1214" y="166"/>
                    <a:pt x="1214" y="167"/>
                    <a:pt x="1213" y="167"/>
                  </a:cubicBezTo>
                  <a:cubicBezTo>
                    <a:pt x="1212" y="168"/>
                    <a:pt x="1211" y="168"/>
                    <a:pt x="1210" y="167"/>
                  </a:cubicBezTo>
                  <a:cubicBezTo>
                    <a:pt x="1209" y="166"/>
                    <a:pt x="1209" y="165"/>
                    <a:pt x="1208" y="164"/>
                  </a:cubicBezTo>
                  <a:cubicBezTo>
                    <a:pt x="1208" y="163"/>
                    <a:pt x="1207" y="163"/>
                    <a:pt x="1206" y="164"/>
                  </a:cubicBezTo>
                  <a:cubicBezTo>
                    <a:pt x="1205" y="164"/>
                    <a:pt x="1205" y="164"/>
                    <a:pt x="1204" y="164"/>
                  </a:cubicBezTo>
                  <a:cubicBezTo>
                    <a:pt x="1204" y="164"/>
                    <a:pt x="1203" y="164"/>
                    <a:pt x="1203" y="164"/>
                  </a:cubicBezTo>
                  <a:cubicBezTo>
                    <a:pt x="1201" y="162"/>
                    <a:pt x="1201" y="162"/>
                    <a:pt x="1199" y="164"/>
                  </a:cubicBezTo>
                  <a:cubicBezTo>
                    <a:pt x="1199" y="164"/>
                    <a:pt x="1198" y="165"/>
                    <a:pt x="1197" y="165"/>
                  </a:cubicBezTo>
                  <a:cubicBezTo>
                    <a:pt x="1196" y="165"/>
                    <a:pt x="1196" y="166"/>
                    <a:pt x="1195" y="167"/>
                  </a:cubicBezTo>
                  <a:cubicBezTo>
                    <a:pt x="1194" y="171"/>
                    <a:pt x="1193" y="171"/>
                    <a:pt x="1190" y="168"/>
                  </a:cubicBezTo>
                  <a:cubicBezTo>
                    <a:pt x="1189" y="167"/>
                    <a:pt x="1188" y="167"/>
                    <a:pt x="1186" y="168"/>
                  </a:cubicBezTo>
                  <a:cubicBezTo>
                    <a:pt x="1186" y="168"/>
                    <a:pt x="1186" y="168"/>
                    <a:pt x="1186" y="168"/>
                  </a:cubicBezTo>
                  <a:cubicBezTo>
                    <a:pt x="1183" y="167"/>
                    <a:pt x="1182" y="168"/>
                    <a:pt x="1180" y="168"/>
                  </a:cubicBezTo>
                  <a:cubicBezTo>
                    <a:pt x="1179" y="169"/>
                    <a:pt x="1179" y="168"/>
                    <a:pt x="1178" y="168"/>
                  </a:cubicBezTo>
                  <a:cubicBezTo>
                    <a:pt x="1178" y="168"/>
                    <a:pt x="1177" y="168"/>
                    <a:pt x="1177" y="167"/>
                  </a:cubicBezTo>
                  <a:cubicBezTo>
                    <a:pt x="1177" y="166"/>
                    <a:pt x="1178" y="166"/>
                    <a:pt x="1178" y="166"/>
                  </a:cubicBezTo>
                  <a:cubicBezTo>
                    <a:pt x="1179" y="165"/>
                    <a:pt x="1178" y="163"/>
                    <a:pt x="1178" y="162"/>
                  </a:cubicBezTo>
                  <a:cubicBezTo>
                    <a:pt x="1177" y="161"/>
                    <a:pt x="1176" y="160"/>
                    <a:pt x="1176" y="159"/>
                  </a:cubicBezTo>
                  <a:cubicBezTo>
                    <a:pt x="1175" y="159"/>
                    <a:pt x="1175" y="159"/>
                    <a:pt x="1174" y="160"/>
                  </a:cubicBezTo>
                  <a:cubicBezTo>
                    <a:pt x="1174" y="160"/>
                    <a:pt x="1174" y="161"/>
                    <a:pt x="1174" y="162"/>
                  </a:cubicBezTo>
                  <a:cubicBezTo>
                    <a:pt x="1174" y="162"/>
                    <a:pt x="1174" y="163"/>
                    <a:pt x="1174" y="164"/>
                  </a:cubicBezTo>
                  <a:cubicBezTo>
                    <a:pt x="1175" y="166"/>
                    <a:pt x="1173" y="167"/>
                    <a:pt x="1171" y="167"/>
                  </a:cubicBezTo>
                  <a:cubicBezTo>
                    <a:pt x="1170" y="167"/>
                    <a:pt x="1168" y="167"/>
                    <a:pt x="1167" y="168"/>
                  </a:cubicBezTo>
                  <a:cubicBezTo>
                    <a:pt x="1165" y="169"/>
                    <a:pt x="1163" y="169"/>
                    <a:pt x="1161" y="169"/>
                  </a:cubicBezTo>
                  <a:cubicBezTo>
                    <a:pt x="1159" y="169"/>
                    <a:pt x="1159" y="169"/>
                    <a:pt x="1159" y="166"/>
                  </a:cubicBezTo>
                  <a:cubicBezTo>
                    <a:pt x="1159" y="166"/>
                    <a:pt x="1159" y="166"/>
                    <a:pt x="1159" y="165"/>
                  </a:cubicBezTo>
                  <a:cubicBezTo>
                    <a:pt x="1157" y="165"/>
                    <a:pt x="1154" y="165"/>
                    <a:pt x="1153" y="167"/>
                  </a:cubicBezTo>
                  <a:cubicBezTo>
                    <a:pt x="1152" y="168"/>
                    <a:pt x="1150" y="169"/>
                    <a:pt x="1149" y="169"/>
                  </a:cubicBezTo>
                  <a:cubicBezTo>
                    <a:pt x="1148" y="169"/>
                    <a:pt x="1146" y="169"/>
                    <a:pt x="1145" y="169"/>
                  </a:cubicBezTo>
                  <a:cubicBezTo>
                    <a:pt x="1142" y="169"/>
                    <a:pt x="1140" y="170"/>
                    <a:pt x="1140" y="172"/>
                  </a:cubicBezTo>
                  <a:cubicBezTo>
                    <a:pt x="1139" y="174"/>
                    <a:pt x="1138" y="176"/>
                    <a:pt x="1135" y="176"/>
                  </a:cubicBezTo>
                  <a:cubicBezTo>
                    <a:pt x="1135" y="176"/>
                    <a:pt x="1134" y="177"/>
                    <a:pt x="1135" y="178"/>
                  </a:cubicBezTo>
                  <a:cubicBezTo>
                    <a:pt x="1135" y="179"/>
                    <a:pt x="1135" y="179"/>
                    <a:pt x="1136" y="180"/>
                  </a:cubicBezTo>
                  <a:cubicBezTo>
                    <a:pt x="1137" y="180"/>
                    <a:pt x="1137" y="179"/>
                    <a:pt x="1138" y="178"/>
                  </a:cubicBezTo>
                  <a:cubicBezTo>
                    <a:pt x="1138" y="177"/>
                    <a:pt x="1139" y="177"/>
                    <a:pt x="1140" y="177"/>
                  </a:cubicBezTo>
                  <a:cubicBezTo>
                    <a:pt x="1141" y="177"/>
                    <a:pt x="1141" y="178"/>
                    <a:pt x="1141" y="178"/>
                  </a:cubicBezTo>
                  <a:cubicBezTo>
                    <a:pt x="1139" y="182"/>
                    <a:pt x="1140" y="185"/>
                    <a:pt x="1143" y="188"/>
                  </a:cubicBezTo>
                  <a:cubicBezTo>
                    <a:pt x="1143" y="187"/>
                    <a:pt x="1143" y="186"/>
                    <a:pt x="1144" y="185"/>
                  </a:cubicBezTo>
                  <a:cubicBezTo>
                    <a:pt x="1145" y="184"/>
                    <a:pt x="1146" y="183"/>
                    <a:pt x="1147" y="182"/>
                  </a:cubicBezTo>
                  <a:cubicBezTo>
                    <a:pt x="1148" y="181"/>
                    <a:pt x="1149" y="180"/>
                    <a:pt x="1150" y="181"/>
                  </a:cubicBezTo>
                  <a:cubicBezTo>
                    <a:pt x="1151" y="181"/>
                    <a:pt x="1151" y="181"/>
                    <a:pt x="1151" y="182"/>
                  </a:cubicBezTo>
                  <a:cubicBezTo>
                    <a:pt x="1151" y="182"/>
                    <a:pt x="1151" y="182"/>
                    <a:pt x="1151" y="183"/>
                  </a:cubicBezTo>
                  <a:cubicBezTo>
                    <a:pt x="1149" y="183"/>
                    <a:pt x="1148" y="185"/>
                    <a:pt x="1149" y="186"/>
                  </a:cubicBezTo>
                  <a:cubicBezTo>
                    <a:pt x="1149" y="187"/>
                    <a:pt x="1148" y="188"/>
                    <a:pt x="1148" y="188"/>
                  </a:cubicBezTo>
                  <a:cubicBezTo>
                    <a:pt x="1146" y="188"/>
                    <a:pt x="1146" y="189"/>
                    <a:pt x="1146" y="190"/>
                  </a:cubicBezTo>
                  <a:cubicBezTo>
                    <a:pt x="1146" y="191"/>
                    <a:pt x="1146" y="192"/>
                    <a:pt x="1145" y="193"/>
                  </a:cubicBezTo>
                  <a:cubicBezTo>
                    <a:pt x="1145" y="193"/>
                    <a:pt x="1145" y="194"/>
                    <a:pt x="1145" y="194"/>
                  </a:cubicBezTo>
                  <a:cubicBezTo>
                    <a:pt x="1147" y="196"/>
                    <a:pt x="1147" y="198"/>
                    <a:pt x="1147" y="199"/>
                  </a:cubicBezTo>
                  <a:cubicBezTo>
                    <a:pt x="1147" y="201"/>
                    <a:pt x="1148" y="201"/>
                    <a:pt x="1149" y="201"/>
                  </a:cubicBezTo>
                  <a:cubicBezTo>
                    <a:pt x="1150" y="202"/>
                    <a:pt x="1150" y="203"/>
                    <a:pt x="1149" y="204"/>
                  </a:cubicBezTo>
                  <a:cubicBezTo>
                    <a:pt x="1149" y="204"/>
                    <a:pt x="1149" y="205"/>
                    <a:pt x="1148" y="205"/>
                  </a:cubicBezTo>
                  <a:cubicBezTo>
                    <a:pt x="1146" y="208"/>
                    <a:pt x="1146" y="208"/>
                    <a:pt x="1144" y="205"/>
                  </a:cubicBezTo>
                  <a:cubicBezTo>
                    <a:pt x="1144" y="204"/>
                    <a:pt x="1144" y="204"/>
                    <a:pt x="1144" y="203"/>
                  </a:cubicBezTo>
                  <a:cubicBezTo>
                    <a:pt x="1142" y="201"/>
                    <a:pt x="1141" y="199"/>
                    <a:pt x="1143" y="197"/>
                  </a:cubicBezTo>
                  <a:cubicBezTo>
                    <a:pt x="1143" y="197"/>
                    <a:pt x="1143" y="196"/>
                    <a:pt x="1143" y="196"/>
                  </a:cubicBezTo>
                  <a:cubicBezTo>
                    <a:pt x="1143" y="195"/>
                    <a:pt x="1142" y="194"/>
                    <a:pt x="1141" y="194"/>
                  </a:cubicBezTo>
                  <a:cubicBezTo>
                    <a:pt x="1140" y="194"/>
                    <a:pt x="1140" y="195"/>
                    <a:pt x="1139" y="195"/>
                  </a:cubicBezTo>
                  <a:cubicBezTo>
                    <a:pt x="1138" y="195"/>
                    <a:pt x="1137" y="196"/>
                    <a:pt x="1137" y="197"/>
                  </a:cubicBezTo>
                  <a:cubicBezTo>
                    <a:pt x="1137" y="197"/>
                    <a:pt x="1136" y="197"/>
                    <a:pt x="1136" y="197"/>
                  </a:cubicBezTo>
                  <a:cubicBezTo>
                    <a:pt x="1136" y="197"/>
                    <a:pt x="1136" y="197"/>
                    <a:pt x="1135" y="196"/>
                  </a:cubicBezTo>
                  <a:cubicBezTo>
                    <a:pt x="1135" y="196"/>
                    <a:pt x="1136" y="194"/>
                    <a:pt x="1133" y="194"/>
                  </a:cubicBezTo>
                  <a:cubicBezTo>
                    <a:pt x="1133" y="194"/>
                    <a:pt x="1132" y="192"/>
                    <a:pt x="1131" y="192"/>
                  </a:cubicBezTo>
                  <a:cubicBezTo>
                    <a:pt x="1130" y="192"/>
                    <a:pt x="1130" y="192"/>
                    <a:pt x="1130" y="192"/>
                  </a:cubicBezTo>
                  <a:cubicBezTo>
                    <a:pt x="1129" y="191"/>
                    <a:pt x="1130" y="190"/>
                    <a:pt x="1128" y="190"/>
                  </a:cubicBezTo>
                  <a:cubicBezTo>
                    <a:pt x="1127" y="190"/>
                    <a:pt x="1125" y="190"/>
                    <a:pt x="1124" y="192"/>
                  </a:cubicBezTo>
                  <a:cubicBezTo>
                    <a:pt x="1124" y="193"/>
                    <a:pt x="1124" y="193"/>
                    <a:pt x="1124" y="193"/>
                  </a:cubicBezTo>
                  <a:cubicBezTo>
                    <a:pt x="1124" y="193"/>
                    <a:pt x="1123" y="193"/>
                    <a:pt x="1123" y="193"/>
                  </a:cubicBezTo>
                  <a:cubicBezTo>
                    <a:pt x="1123" y="193"/>
                    <a:pt x="1123" y="193"/>
                    <a:pt x="1123" y="193"/>
                  </a:cubicBezTo>
                  <a:cubicBezTo>
                    <a:pt x="1123" y="192"/>
                    <a:pt x="1123" y="192"/>
                    <a:pt x="1123" y="192"/>
                  </a:cubicBezTo>
                  <a:cubicBezTo>
                    <a:pt x="1123" y="191"/>
                    <a:pt x="1122" y="190"/>
                    <a:pt x="1122" y="189"/>
                  </a:cubicBezTo>
                  <a:cubicBezTo>
                    <a:pt x="1121" y="189"/>
                    <a:pt x="1120" y="189"/>
                    <a:pt x="1119" y="190"/>
                  </a:cubicBezTo>
                  <a:cubicBezTo>
                    <a:pt x="1118" y="191"/>
                    <a:pt x="1117" y="192"/>
                    <a:pt x="1116" y="193"/>
                  </a:cubicBezTo>
                  <a:cubicBezTo>
                    <a:pt x="1115" y="193"/>
                    <a:pt x="1115" y="194"/>
                    <a:pt x="1115" y="195"/>
                  </a:cubicBezTo>
                  <a:cubicBezTo>
                    <a:pt x="1115" y="195"/>
                    <a:pt x="1115" y="196"/>
                    <a:pt x="1115" y="197"/>
                  </a:cubicBezTo>
                  <a:cubicBezTo>
                    <a:pt x="1115" y="199"/>
                    <a:pt x="1115" y="200"/>
                    <a:pt x="1112" y="201"/>
                  </a:cubicBezTo>
                  <a:cubicBezTo>
                    <a:pt x="1110" y="201"/>
                    <a:pt x="1110" y="201"/>
                    <a:pt x="1110" y="203"/>
                  </a:cubicBezTo>
                  <a:cubicBezTo>
                    <a:pt x="1110" y="205"/>
                    <a:pt x="1111" y="206"/>
                    <a:pt x="1109" y="208"/>
                  </a:cubicBezTo>
                  <a:cubicBezTo>
                    <a:pt x="1109" y="208"/>
                    <a:pt x="1108" y="209"/>
                    <a:pt x="1107" y="208"/>
                  </a:cubicBezTo>
                  <a:cubicBezTo>
                    <a:pt x="1107" y="207"/>
                    <a:pt x="1106" y="207"/>
                    <a:pt x="1106" y="208"/>
                  </a:cubicBezTo>
                  <a:cubicBezTo>
                    <a:pt x="1106" y="209"/>
                    <a:pt x="1106" y="210"/>
                    <a:pt x="1106" y="211"/>
                  </a:cubicBezTo>
                  <a:cubicBezTo>
                    <a:pt x="1105" y="213"/>
                    <a:pt x="1104" y="214"/>
                    <a:pt x="1102" y="214"/>
                  </a:cubicBezTo>
                  <a:cubicBezTo>
                    <a:pt x="1101" y="214"/>
                    <a:pt x="1100" y="214"/>
                    <a:pt x="1099" y="213"/>
                  </a:cubicBezTo>
                  <a:cubicBezTo>
                    <a:pt x="1098" y="212"/>
                    <a:pt x="1097" y="211"/>
                    <a:pt x="1096" y="210"/>
                  </a:cubicBezTo>
                  <a:cubicBezTo>
                    <a:pt x="1095" y="210"/>
                    <a:pt x="1095" y="209"/>
                    <a:pt x="1096" y="208"/>
                  </a:cubicBezTo>
                  <a:cubicBezTo>
                    <a:pt x="1097" y="207"/>
                    <a:pt x="1098" y="207"/>
                    <a:pt x="1098" y="206"/>
                  </a:cubicBezTo>
                  <a:cubicBezTo>
                    <a:pt x="1098" y="205"/>
                    <a:pt x="1097" y="205"/>
                    <a:pt x="1097" y="205"/>
                  </a:cubicBezTo>
                  <a:cubicBezTo>
                    <a:pt x="1096" y="204"/>
                    <a:pt x="1095" y="204"/>
                    <a:pt x="1095" y="203"/>
                  </a:cubicBezTo>
                  <a:cubicBezTo>
                    <a:pt x="1095" y="202"/>
                    <a:pt x="1096" y="202"/>
                    <a:pt x="1096" y="202"/>
                  </a:cubicBezTo>
                  <a:cubicBezTo>
                    <a:pt x="1097" y="202"/>
                    <a:pt x="1097" y="202"/>
                    <a:pt x="1097" y="201"/>
                  </a:cubicBezTo>
                  <a:cubicBezTo>
                    <a:pt x="1097" y="201"/>
                    <a:pt x="1096" y="201"/>
                    <a:pt x="1096" y="201"/>
                  </a:cubicBezTo>
                  <a:cubicBezTo>
                    <a:pt x="1096" y="201"/>
                    <a:pt x="1095" y="201"/>
                    <a:pt x="1095" y="201"/>
                  </a:cubicBezTo>
                  <a:cubicBezTo>
                    <a:pt x="1094" y="202"/>
                    <a:pt x="1093" y="201"/>
                    <a:pt x="1093" y="200"/>
                  </a:cubicBezTo>
                  <a:cubicBezTo>
                    <a:pt x="1091" y="199"/>
                    <a:pt x="1091" y="199"/>
                    <a:pt x="1090" y="201"/>
                  </a:cubicBezTo>
                  <a:cubicBezTo>
                    <a:pt x="1089" y="201"/>
                    <a:pt x="1088" y="201"/>
                    <a:pt x="1088" y="201"/>
                  </a:cubicBezTo>
                  <a:cubicBezTo>
                    <a:pt x="1087" y="200"/>
                    <a:pt x="1086" y="200"/>
                    <a:pt x="1086" y="200"/>
                  </a:cubicBezTo>
                  <a:cubicBezTo>
                    <a:pt x="1085" y="199"/>
                    <a:pt x="1084" y="199"/>
                    <a:pt x="1083" y="200"/>
                  </a:cubicBezTo>
                  <a:cubicBezTo>
                    <a:pt x="1084" y="200"/>
                    <a:pt x="1084" y="200"/>
                    <a:pt x="1084" y="200"/>
                  </a:cubicBezTo>
                  <a:cubicBezTo>
                    <a:pt x="1085" y="201"/>
                    <a:pt x="1086" y="202"/>
                    <a:pt x="1087" y="203"/>
                  </a:cubicBezTo>
                  <a:cubicBezTo>
                    <a:pt x="1085" y="204"/>
                    <a:pt x="1084" y="203"/>
                    <a:pt x="1082" y="204"/>
                  </a:cubicBezTo>
                  <a:cubicBezTo>
                    <a:pt x="1082" y="204"/>
                    <a:pt x="1081" y="204"/>
                    <a:pt x="1081" y="205"/>
                  </a:cubicBezTo>
                  <a:cubicBezTo>
                    <a:pt x="1081" y="207"/>
                    <a:pt x="1078" y="209"/>
                    <a:pt x="1079" y="212"/>
                  </a:cubicBezTo>
                  <a:cubicBezTo>
                    <a:pt x="1080" y="215"/>
                    <a:pt x="1078" y="217"/>
                    <a:pt x="1075" y="217"/>
                  </a:cubicBezTo>
                  <a:cubicBezTo>
                    <a:pt x="1073" y="217"/>
                    <a:pt x="1071" y="217"/>
                    <a:pt x="1070" y="219"/>
                  </a:cubicBezTo>
                  <a:cubicBezTo>
                    <a:pt x="1069" y="221"/>
                    <a:pt x="1067" y="223"/>
                    <a:pt x="1064" y="224"/>
                  </a:cubicBezTo>
                  <a:cubicBezTo>
                    <a:pt x="1063" y="224"/>
                    <a:pt x="1062" y="225"/>
                    <a:pt x="1063" y="226"/>
                  </a:cubicBezTo>
                  <a:cubicBezTo>
                    <a:pt x="1063" y="228"/>
                    <a:pt x="1064" y="228"/>
                    <a:pt x="1065" y="228"/>
                  </a:cubicBezTo>
                  <a:cubicBezTo>
                    <a:pt x="1067" y="227"/>
                    <a:pt x="1067" y="228"/>
                    <a:pt x="1067" y="229"/>
                  </a:cubicBezTo>
                  <a:cubicBezTo>
                    <a:pt x="1067" y="230"/>
                    <a:pt x="1068" y="231"/>
                    <a:pt x="1068" y="231"/>
                  </a:cubicBezTo>
                  <a:cubicBezTo>
                    <a:pt x="1068" y="231"/>
                    <a:pt x="1069" y="232"/>
                    <a:pt x="1069" y="232"/>
                  </a:cubicBezTo>
                  <a:cubicBezTo>
                    <a:pt x="1070" y="233"/>
                    <a:pt x="1071" y="232"/>
                    <a:pt x="1071" y="231"/>
                  </a:cubicBezTo>
                  <a:cubicBezTo>
                    <a:pt x="1071" y="231"/>
                    <a:pt x="1071" y="230"/>
                    <a:pt x="1071" y="229"/>
                  </a:cubicBezTo>
                  <a:cubicBezTo>
                    <a:pt x="1071" y="229"/>
                    <a:pt x="1072" y="228"/>
                    <a:pt x="1073" y="229"/>
                  </a:cubicBezTo>
                  <a:cubicBezTo>
                    <a:pt x="1076" y="230"/>
                    <a:pt x="1079" y="231"/>
                    <a:pt x="1081" y="233"/>
                  </a:cubicBezTo>
                  <a:cubicBezTo>
                    <a:pt x="1082" y="233"/>
                    <a:pt x="1082" y="233"/>
                    <a:pt x="1082" y="234"/>
                  </a:cubicBezTo>
                  <a:cubicBezTo>
                    <a:pt x="1082" y="234"/>
                    <a:pt x="1081" y="235"/>
                    <a:pt x="1080" y="235"/>
                  </a:cubicBezTo>
                  <a:cubicBezTo>
                    <a:pt x="1080" y="235"/>
                    <a:pt x="1080" y="235"/>
                    <a:pt x="1079" y="235"/>
                  </a:cubicBezTo>
                  <a:cubicBezTo>
                    <a:pt x="1077" y="235"/>
                    <a:pt x="1077" y="235"/>
                    <a:pt x="1076" y="237"/>
                  </a:cubicBezTo>
                  <a:cubicBezTo>
                    <a:pt x="1076" y="239"/>
                    <a:pt x="1077" y="240"/>
                    <a:pt x="1077" y="241"/>
                  </a:cubicBezTo>
                  <a:cubicBezTo>
                    <a:pt x="1077" y="242"/>
                    <a:pt x="1077" y="242"/>
                    <a:pt x="1076" y="243"/>
                  </a:cubicBezTo>
                  <a:cubicBezTo>
                    <a:pt x="1076" y="243"/>
                    <a:pt x="1076" y="242"/>
                    <a:pt x="1075" y="242"/>
                  </a:cubicBezTo>
                  <a:cubicBezTo>
                    <a:pt x="1075" y="240"/>
                    <a:pt x="1073" y="239"/>
                    <a:pt x="1072" y="239"/>
                  </a:cubicBezTo>
                  <a:cubicBezTo>
                    <a:pt x="1072" y="238"/>
                    <a:pt x="1071" y="239"/>
                    <a:pt x="1071" y="239"/>
                  </a:cubicBezTo>
                  <a:cubicBezTo>
                    <a:pt x="1070" y="239"/>
                    <a:pt x="1070" y="239"/>
                    <a:pt x="1070" y="240"/>
                  </a:cubicBezTo>
                  <a:cubicBezTo>
                    <a:pt x="1070" y="240"/>
                    <a:pt x="1071" y="241"/>
                    <a:pt x="1071" y="242"/>
                  </a:cubicBezTo>
                  <a:cubicBezTo>
                    <a:pt x="1071" y="243"/>
                    <a:pt x="1070" y="244"/>
                    <a:pt x="1068" y="243"/>
                  </a:cubicBezTo>
                  <a:cubicBezTo>
                    <a:pt x="1068" y="243"/>
                    <a:pt x="1067" y="243"/>
                    <a:pt x="1067" y="243"/>
                  </a:cubicBezTo>
                  <a:cubicBezTo>
                    <a:pt x="1067" y="243"/>
                    <a:pt x="1067" y="243"/>
                    <a:pt x="1067" y="243"/>
                  </a:cubicBezTo>
                  <a:cubicBezTo>
                    <a:pt x="1067" y="246"/>
                    <a:pt x="1067" y="246"/>
                    <a:pt x="1065" y="247"/>
                  </a:cubicBezTo>
                  <a:cubicBezTo>
                    <a:pt x="1064" y="247"/>
                    <a:pt x="1063" y="247"/>
                    <a:pt x="1062" y="245"/>
                  </a:cubicBezTo>
                  <a:cubicBezTo>
                    <a:pt x="1061" y="244"/>
                    <a:pt x="1061" y="243"/>
                    <a:pt x="1060" y="242"/>
                  </a:cubicBezTo>
                  <a:cubicBezTo>
                    <a:pt x="1060" y="241"/>
                    <a:pt x="1059" y="240"/>
                    <a:pt x="1058" y="239"/>
                  </a:cubicBezTo>
                  <a:cubicBezTo>
                    <a:pt x="1058" y="240"/>
                    <a:pt x="1057" y="240"/>
                    <a:pt x="1057" y="240"/>
                  </a:cubicBezTo>
                  <a:cubicBezTo>
                    <a:pt x="1056" y="240"/>
                    <a:pt x="1055" y="241"/>
                    <a:pt x="1054" y="241"/>
                  </a:cubicBezTo>
                  <a:cubicBezTo>
                    <a:pt x="1052" y="241"/>
                    <a:pt x="1052" y="239"/>
                    <a:pt x="1051" y="238"/>
                  </a:cubicBezTo>
                  <a:cubicBezTo>
                    <a:pt x="1051" y="238"/>
                    <a:pt x="1051" y="238"/>
                    <a:pt x="1050" y="237"/>
                  </a:cubicBezTo>
                  <a:cubicBezTo>
                    <a:pt x="1049" y="237"/>
                    <a:pt x="1049" y="236"/>
                    <a:pt x="1050" y="235"/>
                  </a:cubicBezTo>
                  <a:cubicBezTo>
                    <a:pt x="1050" y="234"/>
                    <a:pt x="1050" y="234"/>
                    <a:pt x="1050" y="234"/>
                  </a:cubicBezTo>
                  <a:cubicBezTo>
                    <a:pt x="1050" y="233"/>
                    <a:pt x="1050" y="232"/>
                    <a:pt x="1049" y="232"/>
                  </a:cubicBezTo>
                  <a:cubicBezTo>
                    <a:pt x="1048" y="232"/>
                    <a:pt x="1047" y="232"/>
                    <a:pt x="1047" y="232"/>
                  </a:cubicBezTo>
                  <a:cubicBezTo>
                    <a:pt x="1044" y="232"/>
                    <a:pt x="1043" y="231"/>
                    <a:pt x="1042" y="229"/>
                  </a:cubicBezTo>
                  <a:cubicBezTo>
                    <a:pt x="1042" y="228"/>
                    <a:pt x="1042" y="227"/>
                    <a:pt x="1042" y="226"/>
                  </a:cubicBezTo>
                  <a:cubicBezTo>
                    <a:pt x="1042" y="224"/>
                    <a:pt x="1041" y="223"/>
                    <a:pt x="1040" y="221"/>
                  </a:cubicBezTo>
                  <a:cubicBezTo>
                    <a:pt x="1040" y="220"/>
                    <a:pt x="1040" y="220"/>
                    <a:pt x="1040" y="219"/>
                  </a:cubicBezTo>
                  <a:cubicBezTo>
                    <a:pt x="1040" y="218"/>
                    <a:pt x="1040" y="218"/>
                    <a:pt x="1041" y="218"/>
                  </a:cubicBezTo>
                  <a:cubicBezTo>
                    <a:pt x="1043" y="219"/>
                    <a:pt x="1045" y="219"/>
                    <a:pt x="1046" y="222"/>
                  </a:cubicBezTo>
                  <a:cubicBezTo>
                    <a:pt x="1046" y="222"/>
                    <a:pt x="1046" y="223"/>
                    <a:pt x="1047" y="223"/>
                  </a:cubicBezTo>
                  <a:cubicBezTo>
                    <a:pt x="1046" y="221"/>
                    <a:pt x="1046" y="219"/>
                    <a:pt x="1045" y="218"/>
                  </a:cubicBezTo>
                  <a:cubicBezTo>
                    <a:pt x="1044" y="217"/>
                    <a:pt x="1044" y="216"/>
                    <a:pt x="1045" y="216"/>
                  </a:cubicBezTo>
                  <a:cubicBezTo>
                    <a:pt x="1046" y="214"/>
                    <a:pt x="1048" y="213"/>
                    <a:pt x="1049" y="214"/>
                  </a:cubicBezTo>
                  <a:cubicBezTo>
                    <a:pt x="1050" y="214"/>
                    <a:pt x="1051" y="215"/>
                    <a:pt x="1052" y="214"/>
                  </a:cubicBezTo>
                  <a:cubicBezTo>
                    <a:pt x="1053" y="214"/>
                    <a:pt x="1054" y="214"/>
                    <a:pt x="1055" y="213"/>
                  </a:cubicBezTo>
                  <a:cubicBezTo>
                    <a:pt x="1055" y="213"/>
                    <a:pt x="1054" y="212"/>
                    <a:pt x="1054" y="211"/>
                  </a:cubicBezTo>
                  <a:cubicBezTo>
                    <a:pt x="1054" y="210"/>
                    <a:pt x="1055" y="210"/>
                    <a:pt x="1056" y="210"/>
                  </a:cubicBezTo>
                  <a:cubicBezTo>
                    <a:pt x="1056" y="210"/>
                    <a:pt x="1057" y="211"/>
                    <a:pt x="1058" y="211"/>
                  </a:cubicBezTo>
                  <a:cubicBezTo>
                    <a:pt x="1058" y="211"/>
                    <a:pt x="1059" y="212"/>
                    <a:pt x="1059" y="211"/>
                  </a:cubicBezTo>
                  <a:cubicBezTo>
                    <a:pt x="1060" y="210"/>
                    <a:pt x="1059" y="210"/>
                    <a:pt x="1059" y="209"/>
                  </a:cubicBezTo>
                  <a:cubicBezTo>
                    <a:pt x="1058" y="208"/>
                    <a:pt x="1057" y="207"/>
                    <a:pt x="1056" y="207"/>
                  </a:cubicBezTo>
                  <a:cubicBezTo>
                    <a:pt x="1055" y="207"/>
                    <a:pt x="1054" y="206"/>
                    <a:pt x="1053" y="206"/>
                  </a:cubicBezTo>
                  <a:cubicBezTo>
                    <a:pt x="1049" y="203"/>
                    <a:pt x="1049" y="201"/>
                    <a:pt x="1054" y="197"/>
                  </a:cubicBezTo>
                  <a:cubicBezTo>
                    <a:pt x="1054" y="197"/>
                    <a:pt x="1054" y="196"/>
                    <a:pt x="1054" y="196"/>
                  </a:cubicBezTo>
                  <a:cubicBezTo>
                    <a:pt x="1053" y="195"/>
                    <a:pt x="1053" y="195"/>
                    <a:pt x="1052" y="194"/>
                  </a:cubicBezTo>
                  <a:cubicBezTo>
                    <a:pt x="1051" y="193"/>
                    <a:pt x="1051" y="193"/>
                    <a:pt x="1052" y="192"/>
                  </a:cubicBezTo>
                  <a:cubicBezTo>
                    <a:pt x="1053" y="191"/>
                    <a:pt x="1053" y="189"/>
                    <a:pt x="1052" y="188"/>
                  </a:cubicBezTo>
                  <a:cubicBezTo>
                    <a:pt x="1052" y="187"/>
                    <a:pt x="1050" y="185"/>
                    <a:pt x="1051" y="183"/>
                  </a:cubicBezTo>
                  <a:cubicBezTo>
                    <a:pt x="1051" y="182"/>
                    <a:pt x="1049" y="182"/>
                    <a:pt x="1048" y="183"/>
                  </a:cubicBezTo>
                  <a:cubicBezTo>
                    <a:pt x="1047" y="184"/>
                    <a:pt x="1047" y="185"/>
                    <a:pt x="1047" y="186"/>
                  </a:cubicBezTo>
                  <a:cubicBezTo>
                    <a:pt x="1046" y="188"/>
                    <a:pt x="1044" y="189"/>
                    <a:pt x="1042" y="188"/>
                  </a:cubicBezTo>
                  <a:cubicBezTo>
                    <a:pt x="1042" y="188"/>
                    <a:pt x="1041" y="188"/>
                    <a:pt x="1041" y="187"/>
                  </a:cubicBezTo>
                  <a:cubicBezTo>
                    <a:pt x="1040" y="186"/>
                    <a:pt x="1040" y="186"/>
                    <a:pt x="1039" y="187"/>
                  </a:cubicBezTo>
                  <a:cubicBezTo>
                    <a:pt x="1038" y="188"/>
                    <a:pt x="1038" y="189"/>
                    <a:pt x="1037" y="191"/>
                  </a:cubicBezTo>
                  <a:cubicBezTo>
                    <a:pt x="1037" y="191"/>
                    <a:pt x="1036" y="191"/>
                    <a:pt x="1036" y="191"/>
                  </a:cubicBezTo>
                  <a:cubicBezTo>
                    <a:pt x="1036" y="191"/>
                    <a:pt x="1035" y="191"/>
                    <a:pt x="1035" y="190"/>
                  </a:cubicBezTo>
                  <a:cubicBezTo>
                    <a:pt x="1035" y="190"/>
                    <a:pt x="1035" y="189"/>
                    <a:pt x="1036" y="189"/>
                  </a:cubicBezTo>
                  <a:cubicBezTo>
                    <a:pt x="1036" y="188"/>
                    <a:pt x="1036" y="187"/>
                    <a:pt x="1036" y="186"/>
                  </a:cubicBezTo>
                  <a:cubicBezTo>
                    <a:pt x="1036" y="184"/>
                    <a:pt x="1037" y="181"/>
                    <a:pt x="1040" y="180"/>
                  </a:cubicBezTo>
                  <a:cubicBezTo>
                    <a:pt x="1040" y="180"/>
                    <a:pt x="1041" y="180"/>
                    <a:pt x="1041" y="179"/>
                  </a:cubicBezTo>
                  <a:cubicBezTo>
                    <a:pt x="1041" y="179"/>
                    <a:pt x="1041" y="178"/>
                    <a:pt x="1040" y="178"/>
                  </a:cubicBezTo>
                  <a:cubicBezTo>
                    <a:pt x="1039" y="178"/>
                    <a:pt x="1037" y="177"/>
                    <a:pt x="1036" y="179"/>
                  </a:cubicBezTo>
                  <a:cubicBezTo>
                    <a:pt x="1036" y="179"/>
                    <a:pt x="1035" y="179"/>
                    <a:pt x="1035" y="180"/>
                  </a:cubicBezTo>
                  <a:cubicBezTo>
                    <a:pt x="1033" y="182"/>
                    <a:pt x="1030" y="184"/>
                    <a:pt x="1027" y="184"/>
                  </a:cubicBezTo>
                  <a:cubicBezTo>
                    <a:pt x="1026" y="185"/>
                    <a:pt x="1026" y="185"/>
                    <a:pt x="1025" y="186"/>
                  </a:cubicBezTo>
                  <a:cubicBezTo>
                    <a:pt x="1024" y="189"/>
                    <a:pt x="1024" y="189"/>
                    <a:pt x="1021" y="190"/>
                  </a:cubicBezTo>
                  <a:cubicBezTo>
                    <a:pt x="1022" y="191"/>
                    <a:pt x="1023" y="190"/>
                    <a:pt x="1024" y="191"/>
                  </a:cubicBezTo>
                  <a:cubicBezTo>
                    <a:pt x="1024" y="191"/>
                    <a:pt x="1025" y="191"/>
                    <a:pt x="1025" y="192"/>
                  </a:cubicBezTo>
                  <a:cubicBezTo>
                    <a:pt x="1025" y="192"/>
                    <a:pt x="1024" y="192"/>
                    <a:pt x="1024" y="192"/>
                  </a:cubicBezTo>
                  <a:cubicBezTo>
                    <a:pt x="1023" y="193"/>
                    <a:pt x="1021" y="193"/>
                    <a:pt x="1020" y="193"/>
                  </a:cubicBezTo>
                  <a:cubicBezTo>
                    <a:pt x="1018" y="193"/>
                    <a:pt x="1017" y="194"/>
                    <a:pt x="1017" y="196"/>
                  </a:cubicBezTo>
                  <a:cubicBezTo>
                    <a:pt x="1017" y="197"/>
                    <a:pt x="1016" y="197"/>
                    <a:pt x="1016" y="198"/>
                  </a:cubicBezTo>
                  <a:cubicBezTo>
                    <a:pt x="1015" y="199"/>
                    <a:pt x="1015" y="200"/>
                    <a:pt x="1014" y="200"/>
                  </a:cubicBezTo>
                  <a:cubicBezTo>
                    <a:pt x="1012" y="200"/>
                    <a:pt x="1011" y="201"/>
                    <a:pt x="1010" y="202"/>
                  </a:cubicBezTo>
                  <a:cubicBezTo>
                    <a:pt x="1009" y="204"/>
                    <a:pt x="1007" y="204"/>
                    <a:pt x="1006" y="202"/>
                  </a:cubicBezTo>
                  <a:cubicBezTo>
                    <a:pt x="1005" y="201"/>
                    <a:pt x="1004" y="200"/>
                    <a:pt x="1004" y="198"/>
                  </a:cubicBezTo>
                  <a:cubicBezTo>
                    <a:pt x="1002" y="199"/>
                    <a:pt x="1000" y="199"/>
                    <a:pt x="998" y="197"/>
                  </a:cubicBezTo>
                  <a:cubicBezTo>
                    <a:pt x="998" y="197"/>
                    <a:pt x="996" y="197"/>
                    <a:pt x="996" y="197"/>
                  </a:cubicBezTo>
                  <a:cubicBezTo>
                    <a:pt x="994" y="198"/>
                    <a:pt x="993" y="197"/>
                    <a:pt x="992" y="196"/>
                  </a:cubicBezTo>
                  <a:cubicBezTo>
                    <a:pt x="991" y="195"/>
                    <a:pt x="991" y="195"/>
                    <a:pt x="990" y="194"/>
                  </a:cubicBezTo>
                  <a:cubicBezTo>
                    <a:pt x="989" y="192"/>
                    <a:pt x="990" y="191"/>
                    <a:pt x="991" y="190"/>
                  </a:cubicBezTo>
                  <a:cubicBezTo>
                    <a:pt x="991" y="189"/>
                    <a:pt x="991" y="189"/>
                    <a:pt x="991" y="189"/>
                  </a:cubicBezTo>
                  <a:cubicBezTo>
                    <a:pt x="993" y="189"/>
                    <a:pt x="996" y="190"/>
                    <a:pt x="996" y="191"/>
                  </a:cubicBezTo>
                  <a:cubicBezTo>
                    <a:pt x="997" y="192"/>
                    <a:pt x="997" y="192"/>
                    <a:pt x="997" y="193"/>
                  </a:cubicBezTo>
                  <a:cubicBezTo>
                    <a:pt x="998" y="193"/>
                    <a:pt x="998" y="193"/>
                    <a:pt x="999" y="192"/>
                  </a:cubicBezTo>
                  <a:cubicBezTo>
                    <a:pt x="999" y="192"/>
                    <a:pt x="999" y="192"/>
                    <a:pt x="1000" y="191"/>
                  </a:cubicBezTo>
                  <a:cubicBezTo>
                    <a:pt x="1002" y="188"/>
                    <a:pt x="1002" y="188"/>
                    <a:pt x="998" y="185"/>
                  </a:cubicBezTo>
                  <a:cubicBezTo>
                    <a:pt x="998" y="185"/>
                    <a:pt x="997" y="184"/>
                    <a:pt x="996" y="183"/>
                  </a:cubicBezTo>
                  <a:cubicBezTo>
                    <a:pt x="995" y="182"/>
                    <a:pt x="994" y="181"/>
                    <a:pt x="996" y="179"/>
                  </a:cubicBezTo>
                  <a:cubicBezTo>
                    <a:pt x="997" y="178"/>
                    <a:pt x="997" y="177"/>
                    <a:pt x="998" y="176"/>
                  </a:cubicBezTo>
                  <a:cubicBezTo>
                    <a:pt x="999" y="175"/>
                    <a:pt x="1000" y="175"/>
                    <a:pt x="1000" y="176"/>
                  </a:cubicBezTo>
                  <a:cubicBezTo>
                    <a:pt x="1001" y="177"/>
                    <a:pt x="1001" y="178"/>
                    <a:pt x="1002" y="178"/>
                  </a:cubicBezTo>
                  <a:cubicBezTo>
                    <a:pt x="1003" y="179"/>
                    <a:pt x="1003" y="177"/>
                    <a:pt x="1004" y="177"/>
                  </a:cubicBezTo>
                  <a:cubicBezTo>
                    <a:pt x="1005" y="176"/>
                    <a:pt x="1005" y="176"/>
                    <a:pt x="1004" y="175"/>
                  </a:cubicBezTo>
                  <a:cubicBezTo>
                    <a:pt x="1003" y="173"/>
                    <a:pt x="1003" y="173"/>
                    <a:pt x="1004" y="172"/>
                  </a:cubicBezTo>
                  <a:cubicBezTo>
                    <a:pt x="1005" y="171"/>
                    <a:pt x="1005" y="171"/>
                    <a:pt x="1005" y="170"/>
                  </a:cubicBezTo>
                  <a:cubicBezTo>
                    <a:pt x="1006" y="170"/>
                    <a:pt x="1007" y="170"/>
                    <a:pt x="1007" y="171"/>
                  </a:cubicBezTo>
                  <a:cubicBezTo>
                    <a:pt x="1007" y="173"/>
                    <a:pt x="1008" y="175"/>
                    <a:pt x="1008" y="176"/>
                  </a:cubicBezTo>
                  <a:cubicBezTo>
                    <a:pt x="1009" y="177"/>
                    <a:pt x="1009" y="178"/>
                    <a:pt x="1009" y="178"/>
                  </a:cubicBezTo>
                  <a:cubicBezTo>
                    <a:pt x="1010" y="179"/>
                    <a:pt x="1010" y="180"/>
                    <a:pt x="1011" y="180"/>
                  </a:cubicBezTo>
                  <a:cubicBezTo>
                    <a:pt x="1013" y="180"/>
                    <a:pt x="1013" y="178"/>
                    <a:pt x="1012" y="177"/>
                  </a:cubicBezTo>
                  <a:cubicBezTo>
                    <a:pt x="1012" y="176"/>
                    <a:pt x="1013" y="175"/>
                    <a:pt x="1014" y="174"/>
                  </a:cubicBezTo>
                  <a:cubicBezTo>
                    <a:pt x="1015" y="174"/>
                    <a:pt x="1015" y="174"/>
                    <a:pt x="1016" y="175"/>
                  </a:cubicBezTo>
                  <a:cubicBezTo>
                    <a:pt x="1017" y="175"/>
                    <a:pt x="1017" y="176"/>
                    <a:pt x="1017" y="176"/>
                  </a:cubicBezTo>
                  <a:cubicBezTo>
                    <a:pt x="1018" y="178"/>
                    <a:pt x="1018" y="178"/>
                    <a:pt x="1020" y="177"/>
                  </a:cubicBezTo>
                  <a:cubicBezTo>
                    <a:pt x="1020" y="177"/>
                    <a:pt x="1021" y="176"/>
                    <a:pt x="1021" y="176"/>
                  </a:cubicBezTo>
                  <a:cubicBezTo>
                    <a:pt x="1022" y="176"/>
                    <a:pt x="1022" y="176"/>
                    <a:pt x="1022" y="175"/>
                  </a:cubicBezTo>
                  <a:cubicBezTo>
                    <a:pt x="1022" y="174"/>
                    <a:pt x="1021" y="170"/>
                    <a:pt x="1019" y="170"/>
                  </a:cubicBezTo>
                  <a:cubicBezTo>
                    <a:pt x="1017" y="169"/>
                    <a:pt x="1016" y="168"/>
                    <a:pt x="1016" y="166"/>
                  </a:cubicBezTo>
                  <a:cubicBezTo>
                    <a:pt x="1017" y="165"/>
                    <a:pt x="1016" y="164"/>
                    <a:pt x="1015" y="164"/>
                  </a:cubicBezTo>
                  <a:cubicBezTo>
                    <a:pt x="1014" y="164"/>
                    <a:pt x="1014" y="163"/>
                    <a:pt x="1013" y="163"/>
                  </a:cubicBezTo>
                  <a:cubicBezTo>
                    <a:pt x="1013" y="163"/>
                    <a:pt x="1013" y="162"/>
                    <a:pt x="1013" y="161"/>
                  </a:cubicBezTo>
                  <a:cubicBezTo>
                    <a:pt x="1015" y="160"/>
                    <a:pt x="1017" y="160"/>
                    <a:pt x="1018" y="163"/>
                  </a:cubicBezTo>
                  <a:cubicBezTo>
                    <a:pt x="1018" y="163"/>
                    <a:pt x="1018" y="164"/>
                    <a:pt x="1019" y="165"/>
                  </a:cubicBezTo>
                  <a:cubicBezTo>
                    <a:pt x="1019" y="165"/>
                    <a:pt x="1020" y="164"/>
                    <a:pt x="1020" y="163"/>
                  </a:cubicBezTo>
                  <a:cubicBezTo>
                    <a:pt x="1020" y="162"/>
                    <a:pt x="1020" y="161"/>
                    <a:pt x="1019" y="160"/>
                  </a:cubicBezTo>
                  <a:cubicBezTo>
                    <a:pt x="1018" y="159"/>
                    <a:pt x="1017" y="159"/>
                    <a:pt x="1016" y="158"/>
                  </a:cubicBezTo>
                  <a:cubicBezTo>
                    <a:pt x="1014" y="158"/>
                    <a:pt x="1012" y="157"/>
                    <a:pt x="1010" y="156"/>
                  </a:cubicBezTo>
                  <a:cubicBezTo>
                    <a:pt x="1010" y="155"/>
                    <a:pt x="1009" y="154"/>
                    <a:pt x="1010" y="154"/>
                  </a:cubicBezTo>
                  <a:cubicBezTo>
                    <a:pt x="1010" y="153"/>
                    <a:pt x="1011" y="152"/>
                    <a:pt x="1012" y="153"/>
                  </a:cubicBezTo>
                  <a:cubicBezTo>
                    <a:pt x="1013" y="153"/>
                    <a:pt x="1014" y="153"/>
                    <a:pt x="1015" y="154"/>
                  </a:cubicBezTo>
                  <a:cubicBezTo>
                    <a:pt x="1016" y="152"/>
                    <a:pt x="1014" y="152"/>
                    <a:pt x="1014" y="152"/>
                  </a:cubicBezTo>
                  <a:cubicBezTo>
                    <a:pt x="1013" y="151"/>
                    <a:pt x="1013" y="150"/>
                    <a:pt x="1014" y="149"/>
                  </a:cubicBezTo>
                  <a:cubicBezTo>
                    <a:pt x="1016" y="149"/>
                    <a:pt x="1017" y="149"/>
                    <a:pt x="1018" y="150"/>
                  </a:cubicBezTo>
                  <a:cubicBezTo>
                    <a:pt x="1018" y="150"/>
                    <a:pt x="1018" y="150"/>
                    <a:pt x="1018" y="150"/>
                  </a:cubicBezTo>
                  <a:cubicBezTo>
                    <a:pt x="1018" y="150"/>
                    <a:pt x="1018" y="149"/>
                    <a:pt x="1018" y="149"/>
                  </a:cubicBezTo>
                  <a:cubicBezTo>
                    <a:pt x="1018" y="149"/>
                    <a:pt x="1018" y="149"/>
                    <a:pt x="1017" y="148"/>
                  </a:cubicBezTo>
                  <a:cubicBezTo>
                    <a:pt x="1015" y="148"/>
                    <a:pt x="1013" y="146"/>
                    <a:pt x="1010" y="145"/>
                  </a:cubicBezTo>
                  <a:cubicBezTo>
                    <a:pt x="1009" y="145"/>
                    <a:pt x="1009" y="144"/>
                    <a:pt x="1009" y="143"/>
                  </a:cubicBezTo>
                  <a:cubicBezTo>
                    <a:pt x="1009" y="139"/>
                    <a:pt x="1007" y="136"/>
                    <a:pt x="1003" y="134"/>
                  </a:cubicBezTo>
                  <a:cubicBezTo>
                    <a:pt x="1002" y="134"/>
                    <a:pt x="1002" y="134"/>
                    <a:pt x="1001" y="133"/>
                  </a:cubicBezTo>
                  <a:cubicBezTo>
                    <a:pt x="1000" y="131"/>
                    <a:pt x="1000" y="129"/>
                    <a:pt x="1001" y="127"/>
                  </a:cubicBezTo>
                  <a:cubicBezTo>
                    <a:pt x="1001" y="126"/>
                    <a:pt x="1001" y="126"/>
                    <a:pt x="1001" y="125"/>
                  </a:cubicBezTo>
                  <a:cubicBezTo>
                    <a:pt x="1001" y="125"/>
                    <a:pt x="1001" y="125"/>
                    <a:pt x="1002" y="125"/>
                  </a:cubicBezTo>
                  <a:cubicBezTo>
                    <a:pt x="1003" y="126"/>
                    <a:pt x="1003" y="127"/>
                    <a:pt x="1003" y="129"/>
                  </a:cubicBezTo>
                  <a:cubicBezTo>
                    <a:pt x="1004" y="130"/>
                    <a:pt x="1005" y="130"/>
                    <a:pt x="1006" y="129"/>
                  </a:cubicBezTo>
                  <a:cubicBezTo>
                    <a:pt x="1006" y="128"/>
                    <a:pt x="1007" y="128"/>
                    <a:pt x="1008" y="129"/>
                  </a:cubicBezTo>
                  <a:cubicBezTo>
                    <a:pt x="1009" y="130"/>
                    <a:pt x="1010" y="129"/>
                    <a:pt x="1011" y="129"/>
                  </a:cubicBezTo>
                  <a:cubicBezTo>
                    <a:pt x="1012" y="128"/>
                    <a:pt x="1012" y="128"/>
                    <a:pt x="1012" y="127"/>
                  </a:cubicBezTo>
                  <a:cubicBezTo>
                    <a:pt x="1012" y="126"/>
                    <a:pt x="1012" y="125"/>
                    <a:pt x="1013" y="124"/>
                  </a:cubicBezTo>
                  <a:cubicBezTo>
                    <a:pt x="1013" y="124"/>
                    <a:pt x="1013" y="123"/>
                    <a:pt x="1013" y="122"/>
                  </a:cubicBezTo>
                  <a:cubicBezTo>
                    <a:pt x="1012" y="121"/>
                    <a:pt x="1012" y="121"/>
                    <a:pt x="1012" y="120"/>
                  </a:cubicBezTo>
                  <a:cubicBezTo>
                    <a:pt x="1012" y="119"/>
                    <a:pt x="1012" y="118"/>
                    <a:pt x="1013" y="118"/>
                  </a:cubicBezTo>
                  <a:cubicBezTo>
                    <a:pt x="1015" y="118"/>
                    <a:pt x="1014" y="117"/>
                    <a:pt x="1013" y="116"/>
                  </a:cubicBezTo>
                  <a:cubicBezTo>
                    <a:pt x="1013" y="115"/>
                    <a:pt x="1013" y="115"/>
                    <a:pt x="1014" y="114"/>
                  </a:cubicBezTo>
                  <a:cubicBezTo>
                    <a:pt x="1014" y="114"/>
                    <a:pt x="1015" y="114"/>
                    <a:pt x="1015" y="114"/>
                  </a:cubicBezTo>
                  <a:cubicBezTo>
                    <a:pt x="1016" y="114"/>
                    <a:pt x="1017" y="115"/>
                    <a:pt x="1017" y="115"/>
                  </a:cubicBezTo>
                  <a:cubicBezTo>
                    <a:pt x="1019" y="116"/>
                    <a:pt x="1020" y="117"/>
                    <a:pt x="1021" y="115"/>
                  </a:cubicBezTo>
                  <a:cubicBezTo>
                    <a:pt x="1021" y="114"/>
                    <a:pt x="1023" y="114"/>
                    <a:pt x="1024" y="114"/>
                  </a:cubicBezTo>
                  <a:cubicBezTo>
                    <a:pt x="1024" y="114"/>
                    <a:pt x="1024" y="114"/>
                    <a:pt x="1024" y="113"/>
                  </a:cubicBezTo>
                  <a:cubicBezTo>
                    <a:pt x="1024" y="113"/>
                    <a:pt x="1024" y="113"/>
                    <a:pt x="1024" y="113"/>
                  </a:cubicBezTo>
                  <a:cubicBezTo>
                    <a:pt x="1023" y="112"/>
                    <a:pt x="1021" y="112"/>
                    <a:pt x="1021" y="110"/>
                  </a:cubicBezTo>
                  <a:cubicBezTo>
                    <a:pt x="1021" y="110"/>
                    <a:pt x="1020" y="110"/>
                    <a:pt x="1020" y="110"/>
                  </a:cubicBezTo>
                  <a:cubicBezTo>
                    <a:pt x="1019" y="110"/>
                    <a:pt x="1019" y="107"/>
                    <a:pt x="1017" y="108"/>
                  </a:cubicBezTo>
                  <a:cubicBezTo>
                    <a:pt x="1015" y="108"/>
                    <a:pt x="1015" y="106"/>
                    <a:pt x="1013" y="106"/>
                  </a:cubicBezTo>
                  <a:cubicBezTo>
                    <a:pt x="1013" y="107"/>
                    <a:pt x="1012" y="108"/>
                    <a:pt x="1011" y="110"/>
                  </a:cubicBezTo>
                  <a:cubicBezTo>
                    <a:pt x="1010" y="111"/>
                    <a:pt x="1009" y="111"/>
                    <a:pt x="1007" y="110"/>
                  </a:cubicBezTo>
                  <a:cubicBezTo>
                    <a:pt x="1006" y="108"/>
                    <a:pt x="1005" y="107"/>
                    <a:pt x="1004" y="107"/>
                  </a:cubicBezTo>
                  <a:cubicBezTo>
                    <a:pt x="1003" y="106"/>
                    <a:pt x="1003" y="105"/>
                    <a:pt x="1003" y="104"/>
                  </a:cubicBezTo>
                  <a:cubicBezTo>
                    <a:pt x="1004" y="103"/>
                    <a:pt x="1007" y="102"/>
                    <a:pt x="1008" y="100"/>
                  </a:cubicBezTo>
                  <a:cubicBezTo>
                    <a:pt x="1008" y="100"/>
                    <a:pt x="1009" y="100"/>
                    <a:pt x="1009" y="100"/>
                  </a:cubicBezTo>
                  <a:cubicBezTo>
                    <a:pt x="1010" y="101"/>
                    <a:pt x="1012" y="101"/>
                    <a:pt x="1013" y="101"/>
                  </a:cubicBezTo>
                  <a:cubicBezTo>
                    <a:pt x="1013" y="99"/>
                    <a:pt x="1011" y="98"/>
                    <a:pt x="1010" y="97"/>
                  </a:cubicBezTo>
                  <a:cubicBezTo>
                    <a:pt x="1009" y="96"/>
                    <a:pt x="1008" y="96"/>
                    <a:pt x="1007" y="97"/>
                  </a:cubicBezTo>
                  <a:cubicBezTo>
                    <a:pt x="1006" y="97"/>
                    <a:pt x="1004" y="98"/>
                    <a:pt x="1004" y="99"/>
                  </a:cubicBezTo>
                  <a:cubicBezTo>
                    <a:pt x="1003" y="100"/>
                    <a:pt x="1002" y="101"/>
                    <a:pt x="1000" y="101"/>
                  </a:cubicBezTo>
                  <a:cubicBezTo>
                    <a:pt x="1000" y="101"/>
                    <a:pt x="999" y="102"/>
                    <a:pt x="998" y="103"/>
                  </a:cubicBezTo>
                  <a:cubicBezTo>
                    <a:pt x="998" y="103"/>
                    <a:pt x="997" y="104"/>
                    <a:pt x="996" y="103"/>
                  </a:cubicBezTo>
                  <a:cubicBezTo>
                    <a:pt x="994" y="103"/>
                    <a:pt x="992" y="104"/>
                    <a:pt x="991" y="106"/>
                  </a:cubicBezTo>
                  <a:cubicBezTo>
                    <a:pt x="990" y="106"/>
                    <a:pt x="990" y="107"/>
                    <a:pt x="989" y="107"/>
                  </a:cubicBezTo>
                  <a:cubicBezTo>
                    <a:pt x="988" y="108"/>
                    <a:pt x="987" y="108"/>
                    <a:pt x="987" y="108"/>
                  </a:cubicBezTo>
                  <a:cubicBezTo>
                    <a:pt x="985" y="106"/>
                    <a:pt x="982" y="107"/>
                    <a:pt x="981" y="105"/>
                  </a:cubicBezTo>
                  <a:cubicBezTo>
                    <a:pt x="980" y="104"/>
                    <a:pt x="980" y="104"/>
                    <a:pt x="979" y="103"/>
                  </a:cubicBezTo>
                  <a:cubicBezTo>
                    <a:pt x="978" y="102"/>
                    <a:pt x="976" y="100"/>
                    <a:pt x="973" y="101"/>
                  </a:cubicBezTo>
                  <a:cubicBezTo>
                    <a:pt x="973" y="101"/>
                    <a:pt x="972" y="101"/>
                    <a:pt x="972" y="100"/>
                  </a:cubicBezTo>
                  <a:cubicBezTo>
                    <a:pt x="971" y="99"/>
                    <a:pt x="972" y="99"/>
                    <a:pt x="972" y="99"/>
                  </a:cubicBezTo>
                  <a:cubicBezTo>
                    <a:pt x="974" y="97"/>
                    <a:pt x="977" y="97"/>
                    <a:pt x="979" y="98"/>
                  </a:cubicBezTo>
                  <a:cubicBezTo>
                    <a:pt x="978" y="96"/>
                    <a:pt x="976" y="96"/>
                    <a:pt x="975" y="95"/>
                  </a:cubicBezTo>
                  <a:cubicBezTo>
                    <a:pt x="974" y="94"/>
                    <a:pt x="974" y="93"/>
                    <a:pt x="975" y="93"/>
                  </a:cubicBezTo>
                  <a:cubicBezTo>
                    <a:pt x="977" y="92"/>
                    <a:pt x="978" y="92"/>
                    <a:pt x="979" y="94"/>
                  </a:cubicBezTo>
                  <a:cubicBezTo>
                    <a:pt x="980" y="94"/>
                    <a:pt x="980" y="94"/>
                    <a:pt x="981" y="94"/>
                  </a:cubicBezTo>
                  <a:cubicBezTo>
                    <a:pt x="982" y="94"/>
                    <a:pt x="981" y="93"/>
                    <a:pt x="981" y="93"/>
                  </a:cubicBezTo>
                  <a:cubicBezTo>
                    <a:pt x="981" y="92"/>
                    <a:pt x="981" y="91"/>
                    <a:pt x="982" y="90"/>
                  </a:cubicBezTo>
                  <a:cubicBezTo>
                    <a:pt x="983" y="90"/>
                    <a:pt x="984" y="90"/>
                    <a:pt x="984" y="91"/>
                  </a:cubicBezTo>
                  <a:cubicBezTo>
                    <a:pt x="985" y="94"/>
                    <a:pt x="987" y="94"/>
                    <a:pt x="989" y="94"/>
                  </a:cubicBezTo>
                  <a:cubicBezTo>
                    <a:pt x="990" y="93"/>
                    <a:pt x="990" y="92"/>
                    <a:pt x="990" y="91"/>
                  </a:cubicBezTo>
                  <a:cubicBezTo>
                    <a:pt x="990" y="89"/>
                    <a:pt x="989" y="88"/>
                    <a:pt x="987" y="87"/>
                  </a:cubicBezTo>
                  <a:cubicBezTo>
                    <a:pt x="986" y="86"/>
                    <a:pt x="984" y="85"/>
                    <a:pt x="983" y="85"/>
                  </a:cubicBezTo>
                  <a:cubicBezTo>
                    <a:pt x="981" y="83"/>
                    <a:pt x="979" y="82"/>
                    <a:pt x="977" y="81"/>
                  </a:cubicBezTo>
                  <a:cubicBezTo>
                    <a:pt x="974" y="81"/>
                    <a:pt x="972" y="79"/>
                    <a:pt x="970" y="77"/>
                  </a:cubicBezTo>
                  <a:cubicBezTo>
                    <a:pt x="969" y="76"/>
                    <a:pt x="969" y="75"/>
                    <a:pt x="970" y="75"/>
                  </a:cubicBezTo>
                  <a:cubicBezTo>
                    <a:pt x="971" y="73"/>
                    <a:pt x="972" y="73"/>
                    <a:pt x="973" y="73"/>
                  </a:cubicBezTo>
                  <a:cubicBezTo>
                    <a:pt x="974" y="74"/>
                    <a:pt x="975" y="75"/>
                    <a:pt x="976" y="75"/>
                  </a:cubicBezTo>
                  <a:cubicBezTo>
                    <a:pt x="977" y="76"/>
                    <a:pt x="978" y="76"/>
                    <a:pt x="978" y="75"/>
                  </a:cubicBezTo>
                  <a:cubicBezTo>
                    <a:pt x="979" y="72"/>
                    <a:pt x="980" y="72"/>
                    <a:pt x="982" y="73"/>
                  </a:cubicBezTo>
                  <a:cubicBezTo>
                    <a:pt x="983" y="73"/>
                    <a:pt x="984" y="73"/>
                    <a:pt x="984" y="72"/>
                  </a:cubicBezTo>
                  <a:cubicBezTo>
                    <a:pt x="985" y="71"/>
                    <a:pt x="985" y="70"/>
                    <a:pt x="984" y="70"/>
                  </a:cubicBezTo>
                  <a:cubicBezTo>
                    <a:pt x="982" y="69"/>
                    <a:pt x="982" y="67"/>
                    <a:pt x="979" y="66"/>
                  </a:cubicBezTo>
                  <a:cubicBezTo>
                    <a:pt x="977" y="66"/>
                    <a:pt x="976" y="65"/>
                    <a:pt x="975" y="63"/>
                  </a:cubicBezTo>
                  <a:cubicBezTo>
                    <a:pt x="975" y="62"/>
                    <a:pt x="975" y="62"/>
                    <a:pt x="974" y="62"/>
                  </a:cubicBezTo>
                  <a:cubicBezTo>
                    <a:pt x="972" y="62"/>
                    <a:pt x="971" y="59"/>
                    <a:pt x="970" y="58"/>
                  </a:cubicBezTo>
                  <a:cubicBezTo>
                    <a:pt x="970" y="58"/>
                    <a:pt x="971" y="57"/>
                    <a:pt x="971" y="57"/>
                  </a:cubicBezTo>
                  <a:cubicBezTo>
                    <a:pt x="971" y="56"/>
                    <a:pt x="972" y="56"/>
                    <a:pt x="972" y="56"/>
                  </a:cubicBezTo>
                  <a:cubicBezTo>
                    <a:pt x="973" y="56"/>
                    <a:pt x="974" y="58"/>
                    <a:pt x="975" y="57"/>
                  </a:cubicBezTo>
                  <a:cubicBezTo>
                    <a:pt x="974" y="56"/>
                    <a:pt x="973" y="56"/>
                    <a:pt x="972" y="55"/>
                  </a:cubicBezTo>
                  <a:cubicBezTo>
                    <a:pt x="972" y="54"/>
                    <a:pt x="971" y="53"/>
                    <a:pt x="970" y="52"/>
                  </a:cubicBezTo>
                  <a:cubicBezTo>
                    <a:pt x="969" y="51"/>
                    <a:pt x="968" y="52"/>
                    <a:pt x="966" y="51"/>
                  </a:cubicBezTo>
                  <a:cubicBezTo>
                    <a:pt x="965" y="51"/>
                    <a:pt x="965" y="50"/>
                    <a:pt x="965" y="48"/>
                  </a:cubicBezTo>
                  <a:cubicBezTo>
                    <a:pt x="965" y="48"/>
                    <a:pt x="965" y="47"/>
                    <a:pt x="966" y="47"/>
                  </a:cubicBezTo>
                  <a:cubicBezTo>
                    <a:pt x="967" y="46"/>
                    <a:pt x="968" y="46"/>
                    <a:pt x="970" y="46"/>
                  </a:cubicBezTo>
                  <a:cubicBezTo>
                    <a:pt x="971" y="47"/>
                    <a:pt x="971" y="47"/>
                    <a:pt x="972" y="46"/>
                  </a:cubicBezTo>
                  <a:cubicBezTo>
                    <a:pt x="973" y="45"/>
                    <a:pt x="974" y="44"/>
                    <a:pt x="974" y="43"/>
                  </a:cubicBezTo>
                  <a:cubicBezTo>
                    <a:pt x="974" y="42"/>
                    <a:pt x="973" y="41"/>
                    <a:pt x="972" y="41"/>
                  </a:cubicBezTo>
                  <a:cubicBezTo>
                    <a:pt x="971" y="41"/>
                    <a:pt x="970" y="41"/>
                    <a:pt x="970" y="41"/>
                  </a:cubicBezTo>
                  <a:cubicBezTo>
                    <a:pt x="969" y="41"/>
                    <a:pt x="968" y="40"/>
                    <a:pt x="968" y="39"/>
                  </a:cubicBezTo>
                  <a:cubicBezTo>
                    <a:pt x="968" y="39"/>
                    <a:pt x="967" y="38"/>
                    <a:pt x="966" y="38"/>
                  </a:cubicBezTo>
                  <a:cubicBezTo>
                    <a:pt x="964" y="37"/>
                    <a:pt x="962" y="34"/>
                    <a:pt x="962" y="32"/>
                  </a:cubicBezTo>
                  <a:cubicBezTo>
                    <a:pt x="962" y="31"/>
                    <a:pt x="963" y="30"/>
                    <a:pt x="963" y="30"/>
                  </a:cubicBezTo>
                  <a:cubicBezTo>
                    <a:pt x="964" y="30"/>
                    <a:pt x="964" y="30"/>
                    <a:pt x="964" y="31"/>
                  </a:cubicBezTo>
                  <a:cubicBezTo>
                    <a:pt x="965" y="31"/>
                    <a:pt x="966" y="33"/>
                    <a:pt x="967" y="35"/>
                  </a:cubicBezTo>
                  <a:cubicBezTo>
                    <a:pt x="969" y="35"/>
                    <a:pt x="970" y="33"/>
                    <a:pt x="971" y="32"/>
                  </a:cubicBezTo>
                  <a:cubicBezTo>
                    <a:pt x="971" y="31"/>
                    <a:pt x="971" y="30"/>
                    <a:pt x="972" y="30"/>
                  </a:cubicBezTo>
                  <a:cubicBezTo>
                    <a:pt x="973" y="30"/>
                    <a:pt x="973" y="30"/>
                    <a:pt x="973" y="30"/>
                  </a:cubicBezTo>
                  <a:cubicBezTo>
                    <a:pt x="974" y="32"/>
                    <a:pt x="974" y="32"/>
                    <a:pt x="975" y="31"/>
                  </a:cubicBezTo>
                  <a:cubicBezTo>
                    <a:pt x="976" y="31"/>
                    <a:pt x="977" y="30"/>
                    <a:pt x="978" y="30"/>
                  </a:cubicBezTo>
                  <a:cubicBezTo>
                    <a:pt x="979" y="30"/>
                    <a:pt x="980" y="30"/>
                    <a:pt x="980" y="31"/>
                  </a:cubicBezTo>
                  <a:cubicBezTo>
                    <a:pt x="980" y="31"/>
                    <a:pt x="981" y="32"/>
                    <a:pt x="981" y="33"/>
                  </a:cubicBezTo>
                  <a:cubicBezTo>
                    <a:pt x="981" y="34"/>
                    <a:pt x="981" y="34"/>
                    <a:pt x="980" y="35"/>
                  </a:cubicBezTo>
                  <a:cubicBezTo>
                    <a:pt x="979" y="35"/>
                    <a:pt x="979" y="36"/>
                    <a:pt x="978" y="36"/>
                  </a:cubicBezTo>
                  <a:cubicBezTo>
                    <a:pt x="978" y="36"/>
                    <a:pt x="977" y="37"/>
                    <a:pt x="977" y="37"/>
                  </a:cubicBezTo>
                  <a:cubicBezTo>
                    <a:pt x="977" y="39"/>
                    <a:pt x="977" y="40"/>
                    <a:pt x="977" y="41"/>
                  </a:cubicBezTo>
                  <a:cubicBezTo>
                    <a:pt x="977" y="42"/>
                    <a:pt x="979" y="40"/>
                    <a:pt x="980" y="39"/>
                  </a:cubicBezTo>
                  <a:cubicBezTo>
                    <a:pt x="980" y="39"/>
                    <a:pt x="980" y="38"/>
                    <a:pt x="980" y="37"/>
                  </a:cubicBezTo>
                  <a:cubicBezTo>
                    <a:pt x="980" y="37"/>
                    <a:pt x="981" y="37"/>
                    <a:pt x="981" y="36"/>
                  </a:cubicBezTo>
                  <a:cubicBezTo>
                    <a:pt x="982" y="37"/>
                    <a:pt x="982" y="38"/>
                    <a:pt x="982" y="39"/>
                  </a:cubicBezTo>
                  <a:cubicBezTo>
                    <a:pt x="982" y="39"/>
                    <a:pt x="983" y="40"/>
                    <a:pt x="983" y="41"/>
                  </a:cubicBezTo>
                  <a:cubicBezTo>
                    <a:pt x="983" y="42"/>
                    <a:pt x="983" y="43"/>
                    <a:pt x="984" y="44"/>
                  </a:cubicBezTo>
                  <a:cubicBezTo>
                    <a:pt x="984" y="44"/>
                    <a:pt x="984" y="45"/>
                    <a:pt x="986" y="46"/>
                  </a:cubicBezTo>
                  <a:cubicBezTo>
                    <a:pt x="987" y="45"/>
                    <a:pt x="987" y="43"/>
                    <a:pt x="988" y="42"/>
                  </a:cubicBezTo>
                  <a:cubicBezTo>
                    <a:pt x="988" y="41"/>
                    <a:pt x="988" y="40"/>
                    <a:pt x="987" y="39"/>
                  </a:cubicBezTo>
                  <a:cubicBezTo>
                    <a:pt x="986" y="39"/>
                    <a:pt x="986" y="38"/>
                    <a:pt x="986" y="37"/>
                  </a:cubicBezTo>
                  <a:cubicBezTo>
                    <a:pt x="986" y="37"/>
                    <a:pt x="987" y="37"/>
                    <a:pt x="987" y="37"/>
                  </a:cubicBezTo>
                  <a:cubicBezTo>
                    <a:pt x="987" y="37"/>
                    <a:pt x="987" y="37"/>
                    <a:pt x="988" y="37"/>
                  </a:cubicBezTo>
                  <a:cubicBezTo>
                    <a:pt x="988" y="37"/>
                    <a:pt x="989" y="38"/>
                    <a:pt x="989" y="39"/>
                  </a:cubicBezTo>
                  <a:cubicBezTo>
                    <a:pt x="990" y="40"/>
                    <a:pt x="991" y="41"/>
                    <a:pt x="992" y="41"/>
                  </a:cubicBezTo>
                  <a:cubicBezTo>
                    <a:pt x="993" y="42"/>
                    <a:pt x="993" y="41"/>
                    <a:pt x="993" y="40"/>
                  </a:cubicBezTo>
                  <a:cubicBezTo>
                    <a:pt x="993" y="40"/>
                    <a:pt x="993" y="39"/>
                    <a:pt x="993" y="38"/>
                  </a:cubicBezTo>
                  <a:cubicBezTo>
                    <a:pt x="992" y="38"/>
                    <a:pt x="991" y="37"/>
                    <a:pt x="991" y="36"/>
                  </a:cubicBezTo>
                  <a:cubicBezTo>
                    <a:pt x="991" y="36"/>
                    <a:pt x="991" y="35"/>
                    <a:pt x="991" y="35"/>
                  </a:cubicBezTo>
                  <a:cubicBezTo>
                    <a:pt x="991" y="34"/>
                    <a:pt x="992" y="35"/>
                    <a:pt x="992" y="35"/>
                  </a:cubicBezTo>
                  <a:cubicBezTo>
                    <a:pt x="993" y="35"/>
                    <a:pt x="994" y="36"/>
                    <a:pt x="995" y="36"/>
                  </a:cubicBezTo>
                  <a:cubicBezTo>
                    <a:pt x="996" y="37"/>
                    <a:pt x="997" y="37"/>
                    <a:pt x="997" y="37"/>
                  </a:cubicBezTo>
                  <a:cubicBezTo>
                    <a:pt x="998" y="36"/>
                    <a:pt x="998" y="35"/>
                    <a:pt x="998" y="34"/>
                  </a:cubicBezTo>
                  <a:cubicBezTo>
                    <a:pt x="998" y="33"/>
                    <a:pt x="997" y="33"/>
                    <a:pt x="997" y="33"/>
                  </a:cubicBezTo>
                  <a:cubicBezTo>
                    <a:pt x="995" y="33"/>
                    <a:pt x="994" y="31"/>
                    <a:pt x="993" y="31"/>
                  </a:cubicBezTo>
                  <a:cubicBezTo>
                    <a:pt x="990" y="31"/>
                    <a:pt x="989" y="29"/>
                    <a:pt x="987" y="29"/>
                  </a:cubicBezTo>
                  <a:cubicBezTo>
                    <a:pt x="986" y="29"/>
                    <a:pt x="985" y="26"/>
                    <a:pt x="986" y="25"/>
                  </a:cubicBezTo>
                  <a:cubicBezTo>
                    <a:pt x="986" y="23"/>
                    <a:pt x="989" y="23"/>
                    <a:pt x="990" y="24"/>
                  </a:cubicBezTo>
                  <a:cubicBezTo>
                    <a:pt x="990" y="25"/>
                    <a:pt x="990" y="25"/>
                    <a:pt x="990" y="25"/>
                  </a:cubicBezTo>
                  <a:cubicBezTo>
                    <a:pt x="992" y="27"/>
                    <a:pt x="993" y="27"/>
                    <a:pt x="994" y="25"/>
                  </a:cubicBezTo>
                  <a:cubicBezTo>
                    <a:pt x="994" y="25"/>
                    <a:pt x="994" y="24"/>
                    <a:pt x="995" y="24"/>
                  </a:cubicBezTo>
                  <a:cubicBezTo>
                    <a:pt x="997" y="24"/>
                    <a:pt x="998" y="21"/>
                    <a:pt x="1000" y="20"/>
                  </a:cubicBezTo>
                  <a:cubicBezTo>
                    <a:pt x="1001" y="20"/>
                    <a:pt x="1000" y="18"/>
                    <a:pt x="999" y="18"/>
                  </a:cubicBezTo>
                  <a:cubicBezTo>
                    <a:pt x="997" y="17"/>
                    <a:pt x="996" y="16"/>
                    <a:pt x="994" y="14"/>
                  </a:cubicBezTo>
                  <a:cubicBezTo>
                    <a:pt x="993" y="13"/>
                    <a:pt x="992" y="13"/>
                    <a:pt x="990" y="12"/>
                  </a:cubicBezTo>
                  <a:cubicBezTo>
                    <a:pt x="989" y="11"/>
                    <a:pt x="989" y="10"/>
                    <a:pt x="991" y="9"/>
                  </a:cubicBezTo>
                  <a:cubicBezTo>
                    <a:pt x="991" y="9"/>
                    <a:pt x="992" y="9"/>
                    <a:pt x="991" y="8"/>
                  </a:cubicBezTo>
                  <a:cubicBezTo>
                    <a:pt x="991" y="7"/>
                    <a:pt x="989" y="6"/>
                    <a:pt x="989" y="7"/>
                  </a:cubicBezTo>
                  <a:cubicBezTo>
                    <a:pt x="988" y="7"/>
                    <a:pt x="988" y="7"/>
                    <a:pt x="988" y="8"/>
                  </a:cubicBezTo>
                  <a:cubicBezTo>
                    <a:pt x="987" y="9"/>
                    <a:pt x="986" y="9"/>
                    <a:pt x="985" y="9"/>
                  </a:cubicBezTo>
                  <a:cubicBezTo>
                    <a:pt x="984" y="9"/>
                    <a:pt x="983" y="9"/>
                    <a:pt x="983" y="10"/>
                  </a:cubicBezTo>
                  <a:cubicBezTo>
                    <a:pt x="981" y="11"/>
                    <a:pt x="980" y="11"/>
                    <a:pt x="979" y="10"/>
                  </a:cubicBezTo>
                  <a:cubicBezTo>
                    <a:pt x="978" y="9"/>
                    <a:pt x="977" y="11"/>
                    <a:pt x="976" y="10"/>
                  </a:cubicBezTo>
                  <a:cubicBezTo>
                    <a:pt x="975" y="9"/>
                    <a:pt x="974" y="8"/>
                    <a:pt x="973" y="8"/>
                  </a:cubicBezTo>
                  <a:cubicBezTo>
                    <a:pt x="972" y="7"/>
                    <a:pt x="971" y="7"/>
                    <a:pt x="970" y="8"/>
                  </a:cubicBezTo>
                  <a:cubicBezTo>
                    <a:pt x="968" y="9"/>
                    <a:pt x="966" y="9"/>
                    <a:pt x="964" y="10"/>
                  </a:cubicBezTo>
                  <a:cubicBezTo>
                    <a:pt x="964" y="10"/>
                    <a:pt x="964" y="10"/>
                    <a:pt x="963" y="11"/>
                  </a:cubicBezTo>
                  <a:cubicBezTo>
                    <a:pt x="963" y="11"/>
                    <a:pt x="964" y="11"/>
                    <a:pt x="964" y="11"/>
                  </a:cubicBezTo>
                  <a:cubicBezTo>
                    <a:pt x="967" y="12"/>
                    <a:pt x="968" y="13"/>
                    <a:pt x="966" y="15"/>
                  </a:cubicBezTo>
                  <a:cubicBezTo>
                    <a:pt x="964" y="16"/>
                    <a:pt x="964" y="19"/>
                    <a:pt x="962" y="19"/>
                  </a:cubicBezTo>
                  <a:cubicBezTo>
                    <a:pt x="962" y="19"/>
                    <a:pt x="962" y="19"/>
                    <a:pt x="962" y="19"/>
                  </a:cubicBezTo>
                  <a:cubicBezTo>
                    <a:pt x="961" y="21"/>
                    <a:pt x="960" y="22"/>
                    <a:pt x="959" y="23"/>
                  </a:cubicBezTo>
                  <a:cubicBezTo>
                    <a:pt x="958" y="24"/>
                    <a:pt x="957" y="24"/>
                    <a:pt x="956" y="25"/>
                  </a:cubicBezTo>
                  <a:cubicBezTo>
                    <a:pt x="956" y="26"/>
                    <a:pt x="957" y="26"/>
                    <a:pt x="957" y="26"/>
                  </a:cubicBezTo>
                  <a:cubicBezTo>
                    <a:pt x="958" y="26"/>
                    <a:pt x="958" y="27"/>
                    <a:pt x="959" y="27"/>
                  </a:cubicBezTo>
                  <a:cubicBezTo>
                    <a:pt x="960" y="28"/>
                    <a:pt x="961" y="30"/>
                    <a:pt x="960" y="31"/>
                  </a:cubicBezTo>
                  <a:cubicBezTo>
                    <a:pt x="960" y="32"/>
                    <a:pt x="959" y="32"/>
                    <a:pt x="957" y="33"/>
                  </a:cubicBezTo>
                  <a:cubicBezTo>
                    <a:pt x="957" y="33"/>
                    <a:pt x="956" y="33"/>
                    <a:pt x="956" y="32"/>
                  </a:cubicBezTo>
                  <a:cubicBezTo>
                    <a:pt x="955" y="30"/>
                    <a:pt x="953" y="30"/>
                    <a:pt x="951" y="29"/>
                  </a:cubicBezTo>
                  <a:cubicBezTo>
                    <a:pt x="950" y="29"/>
                    <a:pt x="950" y="29"/>
                    <a:pt x="949" y="28"/>
                  </a:cubicBezTo>
                  <a:cubicBezTo>
                    <a:pt x="949" y="29"/>
                    <a:pt x="949" y="30"/>
                    <a:pt x="949" y="31"/>
                  </a:cubicBezTo>
                  <a:cubicBezTo>
                    <a:pt x="949" y="32"/>
                    <a:pt x="949" y="33"/>
                    <a:pt x="948" y="33"/>
                  </a:cubicBezTo>
                  <a:cubicBezTo>
                    <a:pt x="947" y="33"/>
                    <a:pt x="946" y="34"/>
                    <a:pt x="946" y="35"/>
                  </a:cubicBezTo>
                  <a:cubicBezTo>
                    <a:pt x="945" y="37"/>
                    <a:pt x="944" y="37"/>
                    <a:pt x="943" y="36"/>
                  </a:cubicBezTo>
                  <a:cubicBezTo>
                    <a:pt x="941" y="35"/>
                    <a:pt x="941" y="32"/>
                    <a:pt x="939" y="32"/>
                  </a:cubicBezTo>
                  <a:cubicBezTo>
                    <a:pt x="937" y="31"/>
                    <a:pt x="935" y="32"/>
                    <a:pt x="934" y="31"/>
                  </a:cubicBezTo>
                  <a:cubicBezTo>
                    <a:pt x="934" y="30"/>
                    <a:pt x="933" y="30"/>
                    <a:pt x="933" y="30"/>
                  </a:cubicBezTo>
                  <a:cubicBezTo>
                    <a:pt x="932" y="33"/>
                    <a:pt x="929" y="32"/>
                    <a:pt x="928" y="34"/>
                  </a:cubicBezTo>
                  <a:cubicBezTo>
                    <a:pt x="926" y="35"/>
                    <a:pt x="925" y="35"/>
                    <a:pt x="924" y="32"/>
                  </a:cubicBezTo>
                  <a:cubicBezTo>
                    <a:pt x="924" y="31"/>
                    <a:pt x="924" y="30"/>
                    <a:pt x="924" y="30"/>
                  </a:cubicBezTo>
                  <a:cubicBezTo>
                    <a:pt x="924" y="33"/>
                    <a:pt x="924" y="33"/>
                    <a:pt x="921" y="33"/>
                  </a:cubicBezTo>
                  <a:cubicBezTo>
                    <a:pt x="920" y="34"/>
                    <a:pt x="918" y="34"/>
                    <a:pt x="916" y="34"/>
                  </a:cubicBezTo>
                  <a:cubicBezTo>
                    <a:pt x="915" y="34"/>
                    <a:pt x="914" y="34"/>
                    <a:pt x="914" y="32"/>
                  </a:cubicBezTo>
                  <a:cubicBezTo>
                    <a:pt x="913" y="29"/>
                    <a:pt x="911" y="28"/>
                    <a:pt x="909" y="26"/>
                  </a:cubicBezTo>
                  <a:cubicBezTo>
                    <a:pt x="909" y="26"/>
                    <a:pt x="908" y="26"/>
                    <a:pt x="908" y="26"/>
                  </a:cubicBezTo>
                  <a:cubicBezTo>
                    <a:pt x="906" y="24"/>
                    <a:pt x="905" y="23"/>
                    <a:pt x="903" y="24"/>
                  </a:cubicBezTo>
                  <a:cubicBezTo>
                    <a:pt x="902" y="24"/>
                    <a:pt x="901" y="23"/>
                    <a:pt x="901" y="23"/>
                  </a:cubicBezTo>
                  <a:cubicBezTo>
                    <a:pt x="901" y="20"/>
                    <a:pt x="901" y="18"/>
                    <a:pt x="901" y="16"/>
                  </a:cubicBezTo>
                  <a:cubicBezTo>
                    <a:pt x="901" y="15"/>
                    <a:pt x="902" y="15"/>
                    <a:pt x="903" y="15"/>
                  </a:cubicBezTo>
                  <a:cubicBezTo>
                    <a:pt x="904" y="16"/>
                    <a:pt x="905" y="17"/>
                    <a:pt x="906" y="18"/>
                  </a:cubicBezTo>
                  <a:cubicBezTo>
                    <a:pt x="907" y="18"/>
                    <a:pt x="907" y="20"/>
                    <a:pt x="908" y="19"/>
                  </a:cubicBezTo>
                  <a:cubicBezTo>
                    <a:pt x="908" y="19"/>
                    <a:pt x="908" y="18"/>
                    <a:pt x="908" y="17"/>
                  </a:cubicBezTo>
                  <a:cubicBezTo>
                    <a:pt x="906" y="15"/>
                    <a:pt x="904" y="12"/>
                    <a:pt x="901" y="13"/>
                  </a:cubicBezTo>
                  <a:cubicBezTo>
                    <a:pt x="900" y="13"/>
                    <a:pt x="900" y="12"/>
                    <a:pt x="899" y="12"/>
                  </a:cubicBezTo>
                  <a:cubicBezTo>
                    <a:pt x="898" y="10"/>
                    <a:pt x="897" y="10"/>
                    <a:pt x="895" y="12"/>
                  </a:cubicBezTo>
                  <a:cubicBezTo>
                    <a:pt x="894" y="13"/>
                    <a:pt x="893" y="12"/>
                    <a:pt x="891" y="13"/>
                  </a:cubicBezTo>
                  <a:cubicBezTo>
                    <a:pt x="891" y="13"/>
                    <a:pt x="890" y="13"/>
                    <a:pt x="890" y="14"/>
                  </a:cubicBezTo>
                  <a:cubicBezTo>
                    <a:pt x="890" y="14"/>
                    <a:pt x="891" y="14"/>
                    <a:pt x="891" y="15"/>
                  </a:cubicBezTo>
                  <a:cubicBezTo>
                    <a:pt x="893" y="15"/>
                    <a:pt x="895" y="16"/>
                    <a:pt x="897" y="16"/>
                  </a:cubicBezTo>
                  <a:cubicBezTo>
                    <a:pt x="897" y="16"/>
                    <a:pt x="898" y="16"/>
                    <a:pt x="898" y="17"/>
                  </a:cubicBezTo>
                  <a:cubicBezTo>
                    <a:pt x="898" y="18"/>
                    <a:pt x="898" y="18"/>
                    <a:pt x="897" y="19"/>
                  </a:cubicBezTo>
                  <a:cubicBezTo>
                    <a:pt x="896" y="20"/>
                    <a:pt x="894" y="20"/>
                    <a:pt x="893" y="20"/>
                  </a:cubicBezTo>
                  <a:cubicBezTo>
                    <a:pt x="892" y="20"/>
                    <a:pt x="891" y="19"/>
                    <a:pt x="890" y="19"/>
                  </a:cubicBezTo>
                  <a:cubicBezTo>
                    <a:pt x="889" y="19"/>
                    <a:pt x="889" y="19"/>
                    <a:pt x="889" y="19"/>
                  </a:cubicBezTo>
                  <a:cubicBezTo>
                    <a:pt x="888" y="21"/>
                    <a:pt x="887" y="21"/>
                    <a:pt x="886" y="22"/>
                  </a:cubicBezTo>
                  <a:cubicBezTo>
                    <a:pt x="884" y="23"/>
                    <a:pt x="884" y="24"/>
                    <a:pt x="882" y="24"/>
                  </a:cubicBezTo>
                  <a:cubicBezTo>
                    <a:pt x="882" y="25"/>
                    <a:pt x="881" y="25"/>
                    <a:pt x="882" y="25"/>
                  </a:cubicBezTo>
                  <a:cubicBezTo>
                    <a:pt x="882" y="26"/>
                    <a:pt x="882" y="26"/>
                    <a:pt x="882" y="26"/>
                  </a:cubicBezTo>
                  <a:cubicBezTo>
                    <a:pt x="883" y="26"/>
                    <a:pt x="884" y="27"/>
                    <a:pt x="885" y="27"/>
                  </a:cubicBezTo>
                  <a:cubicBezTo>
                    <a:pt x="886" y="27"/>
                    <a:pt x="886" y="28"/>
                    <a:pt x="886" y="29"/>
                  </a:cubicBezTo>
                  <a:cubicBezTo>
                    <a:pt x="886" y="30"/>
                    <a:pt x="885" y="31"/>
                    <a:pt x="884" y="31"/>
                  </a:cubicBezTo>
                  <a:cubicBezTo>
                    <a:pt x="884" y="31"/>
                    <a:pt x="883" y="31"/>
                    <a:pt x="883" y="31"/>
                  </a:cubicBezTo>
                  <a:cubicBezTo>
                    <a:pt x="881" y="31"/>
                    <a:pt x="880" y="32"/>
                    <a:pt x="879" y="34"/>
                  </a:cubicBezTo>
                  <a:cubicBezTo>
                    <a:pt x="879" y="34"/>
                    <a:pt x="879" y="34"/>
                    <a:pt x="879" y="34"/>
                  </a:cubicBezTo>
                  <a:cubicBezTo>
                    <a:pt x="879" y="35"/>
                    <a:pt x="878" y="35"/>
                    <a:pt x="877" y="35"/>
                  </a:cubicBezTo>
                  <a:cubicBezTo>
                    <a:pt x="876" y="35"/>
                    <a:pt x="876" y="34"/>
                    <a:pt x="876" y="34"/>
                  </a:cubicBezTo>
                  <a:cubicBezTo>
                    <a:pt x="876" y="33"/>
                    <a:pt x="876" y="33"/>
                    <a:pt x="876" y="33"/>
                  </a:cubicBezTo>
                  <a:cubicBezTo>
                    <a:pt x="877" y="31"/>
                    <a:pt x="877" y="29"/>
                    <a:pt x="875" y="28"/>
                  </a:cubicBezTo>
                  <a:cubicBezTo>
                    <a:pt x="875" y="28"/>
                    <a:pt x="875" y="27"/>
                    <a:pt x="875" y="27"/>
                  </a:cubicBezTo>
                  <a:cubicBezTo>
                    <a:pt x="874" y="28"/>
                    <a:pt x="875" y="29"/>
                    <a:pt x="874" y="29"/>
                  </a:cubicBezTo>
                  <a:cubicBezTo>
                    <a:pt x="874" y="31"/>
                    <a:pt x="874" y="33"/>
                    <a:pt x="875" y="35"/>
                  </a:cubicBezTo>
                  <a:cubicBezTo>
                    <a:pt x="875" y="36"/>
                    <a:pt x="875" y="38"/>
                    <a:pt x="873" y="38"/>
                  </a:cubicBezTo>
                  <a:cubicBezTo>
                    <a:pt x="872" y="38"/>
                    <a:pt x="871" y="38"/>
                    <a:pt x="869" y="39"/>
                  </a:cubicBezTo>
                  <a:cubicBezTo>
                    <a:pt x="868" y="39"/>
                    <a:pt x="868" y="41"/>
                    <a:pt x="867" y="42"/>
                  </a:cubicBezTo>
                  <a:cubicBezTo>
                    <a:pt x="865" y="42"/>
                    <a:pt x="864" y="43"/>
                    <a:pt x="863" y="44"/>
                  </a:cubicBezTo>
                  <a:cubicBezTo>
                    <a:pt x="863" y="44"/>
                    <a:pt x="862" y="45"/>
                    <a:pt x="862" y="46"/>
                  </a:cubicBezTo>
                  <a:cubicBezTo>
                    <a:pt x="862" y="48"/>
                    <a:pt x="861" y="49"/>
                    <a:pt x="859" y="50"/>
                  </a:cubicBezTo>
                  <a:cubicBezTo>
                    <a:pt x="858" y="50"/>
                    <a:pt x="857" y="51"/>
                    <a:pt x="857" y="52"/>
                  </a:cubicBezTo>
                  <a:cubicBezTo>
                    <a:pt x="857" y="52"/>
                    <a:pt x="857" y="52"/>
                    <a:pt x="857" y="52"/>
                  </a:cubicBezTo>
                  <a:cubicBezTo>
                    <a:pt x="857" y="54"/>
                    <a:pt x="855" y="55"/>
                    <a:pt x="854" y="55"/>
                  </a:cubicBezTo>
                  <a:cubicBezTo>
                    <a:pt x="852" y="56"/>
                    <a:pt x="853" y="58"/>
                    <a:pt x="851" y="59"/>
                  </a:cubicBezTo>
                  <a:cubicBezTo>
                    <a:pt x="851" y="59"/>
                    <a:pt x="850" y="59"/>
                    <a:pt x="850" y="59"/>
                  </a:cubicBezTo>
                  <a:cubicBezTo>
                    <a:pt x="848" y="59"/>
                    <a:pt x="848" y="59"/>
                    <a:pt x="848" y="60"/>
                  </a:cubicBezTo>
                  <a:cubicBezTo>
                    <a:pt x="849" y="61"/>
                    <a:pt x="849" y="61"/>
                    <a:pt x="849" y="61"/>
                  </a:cubicBezTo>
                  <a:cubicBezTo>
                    <a:pt x="850" y="63"/>
                    <a:pt x="849" y="64"/>
                    <a:pt x="847" y="64"/>
                  </a:cubicBezTo>
                  <a:cubicBezTo>
                    <a:pt x="846" y="64"/>
                    <a:pt x="845" y="64"/>
                    <a:pt x="845" y="63"/>
                  </a:cubicBezTo>
                  <a:cubicBezTo>
                    <a:pt x="844" y="62"/>
                    <a:pt x="844" y="62"/>
                    <a:pt x="843" y="62"/>
                  </a:cubicBezTo>
                  <a:cubicBezTo>
                    <a:pt x="841" y="62"/>
                    <a:pt x="840" y="61"/>
                    <a:pt x="840" y="59"/>
                  </a:cubicBezTo>
                  <a:cubicBezTo>
                    <a:pt x="840" y="58"/>
                    <a:pt x="840" y="58"/>
                    <a:pt x="839" y="58"/>
                  </a:cubicBezTo>
                  <a:cubicBezTo>
                    <a:pt x="837" y="59"/>
                    <a:pt x="836" y="59"/>
                    <a:pt x="835" y="57"/>
                  </a:cubicBezTo>
                  <a:cubicBezTo>
                    <a:pt x="835" y="56"/>
                    <a:pt x="834" y="56"/>
                    <a:pt x="834" y="56"/>
                  </a:cubicBezTo>
                  <a:cubicBezTo>
                    <a:pt x="833" y="56"/>
                    <a:pt x="833" y="55"/>
                    <a:pt x="834" y="55"/>
                  </a:cubicBezTo>
                  <a:cubicBezTo>
                    <a:pt x="834" y="54"/>
                    <a:pt x="834" y="54"/>
                    <a:pt x="834" y="54"/>
                  </a:cubicBezTo>
                  <a:cubicBezTo>
                    <a:pt x="835" y="53"/>
                    <a:pt x="835" y="51"/>
                    <a:pt x="836" y="51"/>
                  </a:cubicBezTo>
                  <a:cubicBezTo>
                    <a:pt x="837" y="51"/>
                    <a:pt x="838" y="51"/>
                    <a:pt x="840" y="51"/>
                  </a:cubicBezTo>
                  <a:cubicBezTo>
                    <a:pt x="839" y="50"/>
                    <a:pt x="839" y="49"/>
                    <a:pt x="839" y="49"/>
                  </a:cubicBezTo>
                  <a:cubicBezTo>
                    <a:pt x="840" y="47"/>
                    <a:pt x="839" y="46"/>
                    <a:pt x="837" y="46"/>
                  </a:cubicBezTo>
                  <a:cubicBezTo>
                    <a:pt x="837" y="45"/>
                    <a:pt x="836" y="45"/>
                    <a:pt x="836" y="44"/>
                  </a:cubicBezTo>
                  <a:cubicBezTo>
                    <a:pt x="834" y="43"/>
                    <a:pt x="834" y="43"/>
                    <a:pt x="833" y="44"/>
                  </a:cubicBezTo>
                  <a:cubicBezTo>
                    <a:pt x="832" y="45"/>
                    <a:pt x="832" y="45"/>
                    <a:pt x="832" y="45"/>
                  </a:cubicBezTo>
                  <a:cubicBezTo>
                    <a:pt x="830" y="47"/>
                    <a:pt x="830" y="47"/>
                    <a:pt x="827" y="46"/>
                  </a:cubicBezTo>
                  <a:cubicBezTo>
                    <a:pt x="827" y="46"/>
                    <a:pt x="826" y="46"/>
                    <a:pt x="826" y="46"/>
                  </a:cubicBezTo>
                  <a:cubicBezTo>
                    <a:pt x="826" y="47"/>
                    <a:pt x="825" y="48"/>
                    <a:pt x="825" y="49"/>
                  </a:cubicBezTo>
                  <a:cubicBezTo>
                    <a:pt x="825" y="49"/>
                    <a:pt x="824" y="49"/>
                    <a:pt x="824" y="49"/>
                  </a:cubicBezTo>
                  <a:cubicBezTo>
                    <a:pt x="823" y="49"/>
                    <a:pt x="823" y="49"/>
                    <a:pt x="823" y="49"/>
                  </a:cubicBezTo>
                  <a:cubicBezTo>
                    <a:pt x="824" y="46"/>
                    <a:pt x="822" y="45"/>
                    <a:pt x="821" y="43"/>
                  </a:cubicBezTo>
                  <a:cubicBezTo>
                    <a:pt x="821" y="42"/>
                    <a:pt x="820" y="41"/>
                    <a:pt x="820" y="40"/>
                  </a:cubicBezTo>
                  <a:cubicBezTo>
                    <a:pt x="820" y="38"/>
                    <a:pt x="820" y="36"/>
                    <a:pt x="819" y="34"/>
                  </a:cubicBezTo>
                  <a:cubicBezTo>
                    <a:pt x="818" y="34"/>
                    <a:pt x="818" y="34"/>
                    <a:pt x="818" y="35"/>
                  </a:cubicBezTo>
                  <a:cubicBezTo>
                    <a:pt x="818" y="37"/>
                    <a:pt x="817" y="40"/>
                    <a:pt x="817" y="42"/>
                  </a:cubicBezTo>
                  <a:cubicBezTo>
                    <a:pt x="816" y="43"/>
                    <a:pt x="816" y="43"/>
                    <a:pt x="814" y="43"/>
                  </a:cubicBezTo>
                  <a:cubicBezTo>
                    <a:pt x="814" y="43"/>
                    <a:pt x="814" y="42"/>
                    <a:pt x="814" y="42"/>
                  </a:cubicBezTo>
                  <a:cubicBezTo>
                    <a:pt x="813" y="42"/>
                    <a:pt x="812" y="42"/>
                    <a:pt x="812" y="43"/>
                  </a:cubicBezTo>
                  <a:cubicBezTo>
                    <a:pt x="812" y="45"/>
                    <a:pt x="811" y="46"/>
                    <a:pt x="809" y="46"/>
                  </a:cubicBezTo>
                  <a:cubicBezTo>
                    <a:pt x="807" y="47"/>
                    <a:pt x="806" y="47"/>
                    <a:pt x="807" y="49"/>
                  </a:cubicBezTo>
                  <a:cubicBezTo>
                    <a:pt x="807" y="50"/>
                    <a:pt x="807" y="51"/>
                    <a:pt x="807" y="51"/>
                  </a:cubicBezTo>
                  <a:cubicBezTo>
                    <a:pt x="808" y="53"/>
                    <a:pt x="808" y="54"/>
                    <a:pt x="806" y="56"/>
                  </a:cubicBezTo>
                  <a:cubicBezTo>
                    <a:pt x="806" y="56"/>
                    <a:pt x="806" y="57"/>
                    <a:pt x="806" y="57"/>
                  </a:cubicBezTo>
                  <a:cubicBezTo>
                    <a:pt x="808" y="59"/>
                    <a:pt x="807" y="60"/>
                    <a:pt x="807" y="61"/>
                  </a:cubicBezTo>
                  <a:cubicBezTo>
                    <a:pt x="806" y="62"/>
                    <a:pt x="806" y="63"/>
                    <a:pt x="807" y="64"/>
                  </a:cubicBezTo>
                  <a:cubicBezTo>
                    <a:pt x="808" y="66"/>
                    <a:pt x="807" y="67"/>
                    <a:pt x="805" y="68"/>
                  </a:cubicBezTo>
                  <a:cubicBezTo>
                    <a:pt x="805" y="68"/>
                    <a:pt x="804" y="68"/>
                    <a:pt x="804" y="68"/>
                  </a:cubicBezTo>
                  <a:cubicBezTo>
                    <a:pt x="802" y="69"/>
                    <a:pt x="801" y="69"/>
                    <a:pt x="800" y="71"/>
                  </a:cubicBezTo>
                  <a:cubicBezTo>
                    <a:pt x="800" y="71"/>
                    <a:pt x="799" y="72"/>
                    <a:pt x="798" y="72"/>
                  </a:cubicBezTo>
                  <a:cubicBezTo>
                    <a:pt x="797" y="71"/>
                    <a:pt x="797" y="70"/>
                    <a:pt x="798" y="69"/>
                  </a:cubicBezTo>
                  <a:cubicBezTo>
                    <a:pt x="798" y="68"/>
                    <a:pt x="798" y="67"/>
                    <a:pt x="796" y="67"/>
                  </a:cubicBezTo>
                  <a:cubicBezTo>
                    <a:pt x="796" y="67"/>
                    <a:pt x="795" y="66"/>
                    <a:pt x="795" y="65"/>
                  </a:cubicBezTo>
                  <a:cubicBezTo>
                    <a:pt x="795" y="65"/>
                    <a:pt x="794" y="65"/>
                    <a:pt x="794" y="65"/>
                  </a:cubicBezTo>
                  <a:cubicBezTo>
                    <a:pt x="794" y="65"/>
                    <a:pt x="794" y="66"/>
                    <a:pt x="793" y="66"/>
                  </a:cubicBezTo>
                  <a:cubicBezTo>
                    <a:pt x="793" y="67"/>
                    <a:pt x="793" y="68"/>
                    <a:pt x="792" y="67"/>
                  </a:cubicBezTo>
                  <a:cubicBezTo>
                    <a:pt x="790" y="66"/>
                    <a:pt x="789" y="65"/>
                    <a:pt x="788" y="63"/>
                  </a:cubicBezTo>
                  <a:cubicBezTo>
                    <a:pt x="788" y="62"/>
                    <a:pt x="787" y="62"/>
                    <a:pt x="786" y="62"/>
                  </a:cubicBezTo>
                  <a:cubicBezTo>
                    <a:pt x="784" y="62"/>
                    <a:pt x="783" y="62"/>
                    <a:pt x="782" y="61"/>
                  </a:cubicBezTo>
                  <a:cubicBezTo>
                    <a:pt x="779" y="60"/>
                    <a:pt x="779" y="60"/>
                    <a:pt x="777" y="62"/>
                  </a:cubicBezTo>
                  <a:cubicBezTo>
                    <a:pt x="776" y="63"/>
                    <a:pt x="776" y="63"/>
                    <a:pt x="776" y="64"/>
                  </a:cubicBezTo>
                  <a:cubicBezTo>
                    <a:pt x="775" y="65"/>
                    <a:pt x="773" y="66"/>
                    <a:pt x="772" y="64"/>
                  </a:cubicBezTo>
                  <a:cubicBezTo>
                    <a:pt x="771" y="63"/>
                    <a:pt x="769" y="63"/>
                    <a:pt x="768" y="62"/>
                  </a:cubicBezTo>
                  <a:cubicBezTo>
                    <a:pt x="767" y="63"/>
                    <a:pt x="768" y="64"/>
                    <a:pt x="768" y="64"/>
                  </a:cubicBezTo>
                  <a:cubicBezTo>
                    <a:pt x="768" y="65"/>
                    <a:pt x="767" y="65"/>
                    <a:pt x="767" y="65"/>
                  </a:cubicBezTo>
                  <a:cubicBezTo>
                    <a:pt x="767" y="66"/>
                    <a:pt x="766" y="66"/>
                    <a:pt x="766" y="65"/>
                  </a:cubicBezTo>
                  <a:cubicBezTo>
                    <a:pt x="764" y="64"/>
                    <a:pt x="766" y="62"/>
                    <a:pt x="764" y="61"/>
                  </a:cubicBezTo>
                  <a:cubicBezTo>
                    <a:pt x="763" y="61"/>
                    <a:pt x="762" y="60"/>
                    <a:pt x="761" y="59"/>
                  </a:cubicBezTo>
                  <a:cubicBezTo>
                    <a:pt x="761" y="58"/>
                    <a:pt x="760" y="57"/>
                    <a:pt x="760" y="56"/>
                  </a:cubicBezTo>
                  <a:cubicBezTo>
                    <a:pt x="760" y="55"/>
                    <a:pt x="761" y="54"/>
                    <a:pt x="762" y="54"/>
                  </a:cubicBezTo>
                  <a:cubicBezTo>
                    <a:pt x="762" y="53"/>
                    <a:pt x="762" y="53"/>
                    <a:pt x="762" y="53"/>
                  </a:cubicBezTo>
                  <a:cubicBezTo>
                    <a:pt x="761" y="52"/>
                    <a:pt x="761" y="53"/>
                    <a:pt x="760" y="53"/>
                  </a:cubicBezTo>
                  <a:cubicBezTo>
                    <a:pt x="759" y="54"/>
                    <a:pt x="758" y="54"/>
                    <a:pt x="758" y="52"/>
                  </a:cubicBezTo>
                  <a:cubicBezTo>
                    <a:pt x="757" y="51"/>
                    <a:pt x="757" y="51"/>
                    <a:pt x="756" y="51"/>
                  </a:cubicBezTo>
                  <a:cubicBezTo>
                    <a:pt x="753" y="50"/>
                    <a:pt x="753" y="49"/>
                    <a:pt x="755" y="48"/>
                  </a:cubicBezTo>
                  <a:cubicBezTo>
                    <a:pt x="755" y="47"/>
                    <a:pt x="755" y="47"/>
                    <a:pt x="756" y="47"/>
                  </a:cubicBezTo>
                  <a:cubicBezTo>
                    <a:pt x="757" y="46"/>
                    <a:pt x="759" y="46"/>
                    <a:pt x="759" y="43"/>
                  </a:cubicBezTo>
                  <a:cubicBezTo>
                    <a:pt x="759" y="43"/>
                    <a:pt x="760" y="42"/>
                    <a:pt x="760" y="43"/>
                  </a:cubicBezTo>
                  <a:cubicBezTo>
                    <a:pt x="761" y="43"/>
                    <a:pt x="761" y="44"/>
                    <a:pt x="761" y="44"/>
                  </a:cubicBezTo>
                  <a:cubicBezTo>
                    <a:pt x="762" y="45"/>
                    <a:pt x="763" y="45"/>
                    <a:pt x="763" y="44"/>
                  </a:cubicBezTo>
                  <a:cubicBezTo>
                    <a:pt x="764" y="43"/>
                    <a:pt x="764" y="42"/>
                    <a:pt x="764" y="42"/>
                  </a:cubicBezTo>
                  <a:cubicBezTo>
                    <a:pt x="765" y="39"/>
                    <a:pt x="766" y="39"/>
                    <a:pt x="769" y="40"/>
                  </a:cubicBezTo>
                  <a:cubicBezTo>
                    <a:pt x="769" y="40"/>
                    <a:pt x="769" y="40"/>
                    <a:pt x="770" y="40"/>
                  </a:cubicBezTo>
                  <a:cubicBezTo>
                    <a:pt x="771" y="39"/>
                    <a:pt x="769" y="38"/>
                    <a:pt x="769" y="37"/>
                  </a:cubicBezTo>
                  <a:cubicBezTo>
                    <a:pt x="770" y="36"/>
                    <a:pt x="770" y="35"/>
                    <a:pt x="769" y="34"/>
                  </a:cubicBezTo>
                  <a:cubicBezTo>
                    <a:pt x="769" y="33"/>
                    <a:pt x="769" y="32"/>
                    <a:pt x="768" y="31"/>
                  </a:cubicBezTo>
                  <a:cubicBezTo>
                    <a:pt x="768" y="30"/>
                    <a:pt x="768" y="29"/>
                    <a:pt x="770" y="29"/>
                  </a:cubicBezTo>
                  <a:cubicBezTo>
                    <a:pt x="771" y="29"/>
                    <a:pt x="772" y="29"/>
                    <a:pt x="773" y="27"/>
                  </a:cubicBezTo>
                  <a:cubicBezTo>
                    <a:pt x="773" y="26"/>
                    <a:pt x="773" y="26"/>
                    <a:pt x="772" y="25"/>
                  </a:cubicBezTo>
                  <a:cubicBezTo>
                    <a:pt x="771" y="24"/>
                    <a:pt x="771" y="24"/>
                    <a:pt x="771" y="24"/>
                  </a:cubicBezTo>
                  <a:cubicBezTo>
                    <a:pt x="769" y="23"/>
                    <a:pt x="769" y="20"/>
                    <a:pt x="766" y="19"/>
                  </a:cubicBezTo>
                  <a:cubicBezTo>
                    <a:pt x="764" y="19"/>
                    <a:pt x="763" y="17"/>
                    <a:pt x="762" y="15"/>
                  </a:cubicBezTo>
                  <a:cubicBezTo>
                    <a:pt x="763" y="18"/>
                    <a:pt x="762" y="21"/>
                    <a:pt x="765" y="24"/>
                  </a:cubicBezTo>
                  <a:cubicBezTo>
                    <a:pt x="764" y="24"/>
                    <a:pt x="764" y="24"/>
                    <a:pt x="764" y="24"/>
                  </a:cubicBezTo>
                  <a:cubicBezTo>
                    <a:pt x="762" y="25"/>
                    <a:pt x="761" y="25"/>
                    <a:pt x="761" y="27"/>
                  </a:cubicBezTo>
                  <a:cubicBezTo>
                    <a:pt x="761" y="28"/>
                    <a:pt x="760" y="27"/>
                    <a:pt x="759" y="27"/>
                  </a:cubicBezTo>
                  <a:cubicBezTo>
                    <a:pt x="758" y="25"/>
                    <a:pt x="758" y="24"/>
                    <a:pt x="758" y="22"/>
                  </a:cubicBezTo>
                  <a:cubicBezTo>
                    <a:pt x="758" y="20"/>
                    <a:pt x="758" y="20"/>
                    <a:pt x="755" y="20"/>
                  </a:cubicBezTo>
                  <a:cubicBezTo>
                    <a:pt x="755" y="20"/>
                    <a:pt x="754" y="20"/>
                    <a:pt x="754" y="20"/>
                  </a:cubicBezTo>
                  <a:cubicBezTo>
                    <a:pt x="754" y="18"/>
                    <a:pt x="753" y="17"/>
                    <a:pt x="754" y="15"/>
                  </a:cubicBezTo>
                  <a:cubicBezTo>
                    <a:pt x="755" y="15"/>
                    <a:pt x="754" y="14"/>
                    <a:pt x="755" y="14"/>
                  </a:cubicBezTo>
                  <a:cubicBezTo>
                    <a:pt x="757" y="11"/>
                    <a:pt x="756" y="9"/>
                    <a:pt x="754" y="7"/>
                  </a:cubicBezTo>
                  <a:cubicBezTo>
                    <a:pt x="754" y="6"/>
                    <a:pt x="754" y="5"/>
                    <a:pt x="754" y="5"/>
                  </a:cubicBezTo>
                  <a:cubicBezTo>
                    <a:pt x="755" y="3"/>
                    <a:pt x="754" y="2"/>
                    <a:pt x="754" y="0"/>
                  </a:cubicBezTo>
                  <a:cubicBezTo>
                    <a:pt x="753" y="0"/>
                    <a:pt x="753" y="0"/>
                    <a:pt x="753" y="0"/>
                  </a:cubicBezTo>
                  <a:cubicBezTo>
                    <a:pt x="753" y="1"/>
                    <a:pt x="753" y="1"/>
                    <a:pt x="753" y="2"/>
                  </a:cubicBezTo>
                  <a:cubicBezTo>
                    <a:pt x="753" y="3"/>
                    <a:pt x="753" y="3"/>
                    <a:pt x="751" y="3"/>
                  </a:cubicBezTo>
                  <a:cubicBezTo>
                    <a:pt x="750" y="3"/>
                    <a:pt x="749" y="4"/>
                    <a:pt x="749" y="5"/>
                  </a:cubicBezTo>
                  <a:cubicBezTo>
                    <a:pt x="749" y="5"/>
                    <a:pt x="749" y="6"/>
                    <a:pt x="750" y="6"/>
                  </a:cubicBezTo>
                  <a:cubicBezTo>
                    <a:pt x="751" y="7"/>
                    <a:pt x="752" y="8"/>
                    <a:pt x="751" y="9"/>
                  </a:cubicBezTo>
                  <a:cubicBezTo>
                    <a:pt x="750" y="10"/>
                    <a:pt x="750" y="11"/>
                    <a:pt x="751" y="12"/>
                  </a:cubicBezTo>
                  <a:cubicBezTo>
                    <a:pt x="752" y="13"/>
                    <a:pt x="751" y="14"/>
                    <a:pt x="751" y="14"/>
                  </a:cubicBezTo>
                  <a:cubicBezTo>
                    <a:pt x="749" y="15"/>
                    <a:pt x="748" y="16"/>
                    <a:pt x="746" y="15"/>
                  </a:cubicBezTo>
                  <a:cubicBezTo>
                    <a:pt x="744" y="14"/>
                    <a:pt x="743" y="15"/>
                    <a:pt x="743" y="17"/>
                  </a:cubicBezTo>
                  <a:cubicBezTo>
                    <a:pt x="743" y="18"/>
                    <a:pt x="743" y="19"/>
                    <a:pt x="743" y="20"/>
                  </a:cubicBezTo>
                  <a:cubicBezTo>
                    <a:pt x="743" y="20"/>
                    <a:pt x="743" y="21"/>
                    <a:pt x="743" y="22"/>
                  </a:cubicBezTo>
                  <a:cubicBezTo>
                    <a:pt x="743" y="22"/>
                    <a:pt x="742" y="22"/>
                    <a:pt x="742" y="22"/>
                  </a:cubicBezTo>
                  <a:cubicBezTo>
                    <a:pt x="742" y="22"/>
                    <a:pt x="742" y="22"/>
                    <a:pt x="741" y="22"/>
                  </a:cubicBezTo>
                  <a:cubicBezTo>
                    <a:pt x="741" y="21"/>
                    <a:pt x="741" y="21"/>
                    <a:pt x="741" y="20"/>
                  </a:cubicBezTo>
                  <a:cubicBezTo>
                    <a:pt x="741" y="20"/>
                    <a:pt x="741" y="19"/>
                    <a:pt x="741" y="19"/>
                  </a:cubicBezTo>
                  <a:cubicBezTo>
                    <a:pt x="740" y="19"/>
                    <a:pt x="740" y="20"/>
                    <a:pt x="740" y="20"/>
                  </a:cubicBezTo>
                  <a:cubicBezTo>
                    <a:pt x="740" y="20"/>
                    <a:pt x="740" y="20"/>
                    <a:pt x="740" y="20"/>
                  </a:cubicBezTo>
                  <a:cubicBezTo>
                    <a:pt x="739" y="21"/>
                    <a:pt x="739" y="22"/>
                    <a:pt x="738" y="22"/>
                  </a:cubicBezTo>
                  <a:cubicBezTo>
                    <a:pt x="736" y="22"/>
                    <a:pt x="736" y="23"/>
                    <a:pt x="736" y="24"/>
                  </a:cubicBezTo>
                  <a:cubicBezTo>
                    <a:pt x="736" y="25"/>
                    <a:pt x="736" y="25"/>
                    <a:pt x="736" y="26"/>
                  </a:cubicBezTo>
                  <a:cubicBezTo>
                    <a:pt x="736" y="26"/>
                    <a:pt x="735" y="27"/>
                    <a:pt x="735" y="27"/>
                  </a:cubicBezTo>
                  <a:cubicBezTo>
                    <a:pt x="733" y="26"/>
                    <a:pt x="732" y="27"/>
                    <a:pt x="732" y="29"/>
                  </a:cubicBezTo>
                  <a:cubicBezTo>
                    <a:pt x="731" y="31"/>
                    <a:pt x="731" y="33"/>
                    <a:pt x="729" y="33"/>
                  </a:cubicBezTo>
                  <a:cubicBezTo>
                    <a:pt x="729" y="33"/>
                    <a:pt x="728" y="34"/>
                    <a:pt x="728" y="34"/>
                  </a:cubicBezTo>
                  <a:cubicBezTo>
                    <a:pt x="728" y="36"/>
                    <a:pt x="727" y="37"/>
                    <a:pt x="725" y="37"/>
                  </a:cubicBezTo>
                  <a:cubicBezTo>
                    <a:pt x="724" y="37"/>
                    <a:pt x="724" y="37"/>
                    <a:pt x="723" y="38"/>
                  </a:cubicBezTo>
                  <a:cubicBezTo>
                    <a:pt x="723" y="38"/>
                    <a:pt x="723" y="39"/>
                    <a:pt x="723" y="39"/>
                  </a:cubicBezTo>
                  <a:cubicBezTo>
                    <a:pt x="723" y="40"/>
                    <a:pt x="724" y="40"/>
                    <a:pt x="724" y="41"/>
                  </a:cubicBezTo>
                  <a:cubicBezTo>
                    <a:pt x="726" y="42"/>
                    <a:pt x="726" y="43"/>
                    <a:pt x="725" y="45"/>
                  </a:cubicBezTo>
                  <a:cubicBezTo>
                    <a:pt x="724" y="45"/>
                    <a:pt x="724" y="45"/>
                    <a:pt x="723" y="45"/>
                  </a:cubicBezTo>
                  <a:cubicBezTo>
                    <a:pt x="721" y="45"/>
                    <a:pt x="720" y="45"/>
                    <a:pt x="720" y="43"/>
                  </a:cubicBezTo>
                  <a:cubicBezTo>
                    <a:pt x="719" y="42"/>
                    <a:pt x="719" y="42"/>
                    <a:pt x="718" y="42"/>
                  </a:cubicBezTo>
                  <a:cubicBezTo>
                    <a:pt x="717" y="41"/>
                    <a:pt x="717" y="41"/>
                    <a:pt x="717" y="40"/>
                  </a:cubicBezTo>
                  <a:cubicBezTo>
                    <a:pt x="718" y="38"/>
                    <a:pt x="718" y="37"/>
                    <a:pt x="718" y="35"/>
                  </a:cubicBezTo>
                  <a:cubicBezTo>
                    <a:pt x="716" y="35"/>
                    <a:pt x="715" y="36"/>
                    <a:pt x="714" y="37"/>
                  </a:cubicBezTo>
                  <a:cubicBezTo>
                    <a:pt x="713" y="37"/>
                    <a:pt x="713" y="37"/>
                    <a:pt x="713" y="37"/>
                  </a:cubicBezTo>
                  <a:cubicBezTo>
                    <a:pt x="713" y="37"/>
                    <a:pt x="712" y="36"/>
                    <a:pt x="712" y="36"/>
                  </a:cubicBezTo>
                  <a:cubicBezTo>
                    <a:pt x="712" y="36"/>
                    <a:pt x="712" y="36"/>
                    <a:pt x="712" y="36"/>
                  </a:cubicBezTo>
                  <a:cubicBezTo>
                    <a:pt x="712" y="36"/>
                    <a:pt x="712" y="35"/>
                    <a:pt x="713" y="35"/>
                  </a:cubicBezTo>
                  <a:cubicBezTo>
                    <a:pt x="713" y="35"/>
                    <a:pt x="715" y="35"/>
                    <a:pt x="715" y="33"/>
                  </a:cubicBezTo>
                  <a:cubicBezTo>
                    <a:pt x="715" y="32"/>
                    <a:pt x="713" y="32"/>
                    <a:pt x="713" y="31"/>
                  </a:cubicBezTo>
                  <a:cubicBezTo>
                    <a:pt x="711" y="30"/>
                    <a:pt x="710" y="29"/>
                    <a:pt x="708" y="30"/>
                  </a:cubicBezTo>
                  <a:cubicBezTo>
                    <a:pt x="708" y="30"/>
                    <a:pt x="707" y="30"/>
                    <a:pt x="707" y="30"/>
                  </a:cubicBezTo>
                  <a:cubicBezTo>
                    <a:pt x="705" y="29"/>
                    <a:pt x="703" y="29"/>
                    <a:pt x="702" y="31"/>
                  </a:cubicBezTo>
                  <a:cubicBezTo>
                    <a:pt x="702" y="31"/>
                    <a:pt x="701" y="31"/>
                    <a:pt x="701" y="31"/>
                  </a:cubicBezTo>
                  <a:cubicBezTo>
                    <a:pt x="701" y="31"/>
                    <a:pt x="700" y="30"/>
                    <a:pt x="699" y="31"/>
                  </a:cubicBezTo>
                  <a:cubicBezTo>
                    <a:pt x="699" y="32"/>
                    <a:pt x="699" y="32"/>
                    <a:pt x="699" y="33"/>
                  </a:cubicBezTo>
                  <a:cubicBezTo>
                    <a:pt x="699" y="35"/>
                    <a:pt x="698" y="38"/>
                    <a:pt x="695" y="39"/>
                  </a:cubicBezTo>
                  <a:cubicBezTo>
                    <a:pt x="695" y="39"/>
                    <a:pt x="695" y="39"/>
                    <a:pt x="694" y="39"/>
                  </a:cubicBezTo>
                  <a:cubicBezTo>
                    <a:pt x="692" y="40"/>
                    <a:pt x="691" y="39"/>
                    <a:pt x="692" y="37"/>
                  </a:cubicBezTo>
                  <a:cubicBezTo>
                    <a:pt x="692" y="36"/>
                    <a:pt x="692" y="36"/>
                    <a:pt x="692" y="35"/>
                  </a:cubicBezTo>
                  <a:cubicBezTo>
                    <a:pt x="692" y="34"/>
                    <a:pt x="694" y="33"/>
                    <a:pt x="692" y="32"/>
                  </a:cubicBezTo>
                  <a:cubicBezTo>
                    <a:pt x="691" y="31"/>
                    <a:pt x="689" y="32"/>
                    <a:pt x="688" y="33"/>
                  </a:cubicBezTo>
                  <a:cubicBezTo>
                    <a:pt x="688" y="33"/>
                    <a:pt x="688" y="34"/>
                    <a:pt x="688" y="34"/>
                  </a:cubicBezTo>
                  <a:cubicBezTo>
                    <a:pt x="689" y="36"/>
                    <a:pt x="688" y="38"/>
                    <a:pt x="686" y="38"/>
                  </a:cubicBezTo>
                  <a:cubicBezTo>
                    <a:pt x="685" y="38"/>
                    <a:pt x="684" y="38"/>
                    <a:pt x="684" y="36"/>
                  </a:cubicBezTo>
                  <a:cubicBezTo>
                    <a:pt x="683" y="35"/>
                    <a:pt x="684" y="34"/>
                    <a:pt x="683" y="32"/>
                  </a:cubicBezTo>
                  <a:cubicBezTo>
                    <a:pt x="682" y="32"/>
                    <a:pt x="682" y="33"/>
                    <a:pt x="682" y="33"/>
                  </a:cubicBezTo>
                  <a:cubicBezTo>
                    <a:pt x="681" y="34"/>
                    <a:pt x="680" y="34"/>
                    <a:pt x="679" y="34"/>
                  </a:cubicBezTo>
                  <a:cubicBezTo>
                    <a:pt x="678" y="33"/>
                    <a:pt x="677" y="33"/>
                    <a:pt x="677" y="34"/>
                  </a:cubicBezTo>
                  <a:cubicBezTo>
                    <a:pt x="676" y="35"/>
                    <a:pt x="676" y="36"/>
                    <a:pt x="675" y="36"/>
                  </a:cubicBezTo>
                  <a:cubicBezTo>
                    <a:pt x="675" y="37"/>
                    <a:pt x="674" y="37"/>
                    <a:pt x="673" y="37"/>
                  </a:cubicBezTo>
                  <a:cubicBezTo>
                    <a:pt x="672" y="35"/>
                    <a:pt x="671" y="37"/>
                    <a:pt x="670" y="37"/>
                  </a:cubicBezTo>
                  <a:cubicBezTo>
                    <a:pt x="672" y="40"/>
                    <a:pt x="671" y="40"/>
                    <a:pt x="670" y="41"/>
                  </a:cubicBezTo>
                  <a:cubicBezTo>
                    <a:pt x="669" y="41"/>
                    <a:pt x="669" y="42"/>
                    <a:pt x="669" y="42"/>
                  </a:cubicBezTo>
                  <a:cubicBezTo>
                    <a:pt x="667" y="43"/>
                    <a:pt x="665" y="44"/>
                    <a:pt x="663" y="46"/>
                  </a:cubicBezTo>
                  <a:cubicBezTo>
                    <a:pt x="661" y="47"/>
                    <a:pt x="659" y="48"/>
                    <a:pt x="656" y="47"/>
                  </a:cubicBezTo>
                  <a:cubicBezTo>
                    <a:pt x="655" y="46"/>
                    <a:pt x="654" y="47"/>
                    <a:pt x="653" y="48"/>
                  </a:cubicBezTo>
                  <a:cubicBezTo>
                    <a:pt x="652" y="50"/>
                    <a:pt x="651" y="51"/>
                    <a:pt x="649" y="52"/>
                  </a:cubicBezTo>
                  <a:cubicBezTo>
                    <a:pt x="648" y="53"/>
                    <a:pt x="648" y="53"/>
                    <a:pt x="647" y="54"/>
                  </a:cubicBezTo>
                  <a:cubicBezTo>
                    <a:pt x="646" y="55"/>
                    <a:pt x="646" y="56"/>
                    <a:pt x="647" y="58"/>
                  </a:cubicBezTo>
                  <a:cubicBezTo>
                    <a:pt x="648" y="59"/>
                    <a:pt x="648" y="60"/>
                    <a:pt x="649" y="61"/>
                  </a:cubicBezTo>
                  <a:cubicBezTo>
                    <a:pt x="649" y="63"/>
                    <a:pt x="649" y="64"/>
                    <a:pt x="647" y="64"/>
                  </a:cubicBezTo>
                  <a:cubicBezTo>
                    <a:pt x="643" y="65"/>
                    <a:pt x="641" y="68"/>
                    <a:pt x="639" y="71"/>
                  </a:cubicBezTo>
                  <a:cubicBezTo>
                    <a:pt x="638" y="72"/>
                    <a:pt x="638" y="72"/>
                    <a:pt x="637" y="73"/>
                  </a:cubicBezTo>
                  <a:cubicBezTo>
                    <a:pt x="636" y="74"/>
                    <a:pt x="636" y="74"/>
                    <a:pt x="637" y="76"/>
                  </a:cubicBezTo>
                  <a:cubicBezTo>
                    <a:pt x="637" y="76"/>
                    <a:pt x="637" y="77"/>
                    <a:pt x="637" y="77"/>
                  </a:cubicBezTo>
                  <a:cubicBezTo>
                    <a:pt x="638" y="78"/>
                    <a:pt x="638" y="79"/>
                    <a:pt x="637" y="79"/>
                  </a:cubicBezTo>
                  <a:cubicBezTo>
                    <a:pt x="636" y="79"/>
                    <a:pt x="635" y="80"/>
                    <a:pt x="635" y="82"/>
                  </a:cubicBezTo>
                  <a:cubicBezTo>
                    <a:pt x="634" y="83"/>
                    <a:pt x="633" y="83"/>
                    <a:pt x="632" y="83"/>
                  </a:cubicBezTo>
                  <a:cubicBezTo>
                    <a:pt x="630" y="83"/>
                    <a:pt x="629" y="83"/>
                    <a:pt x="628" y="84"/>
                  </a:cubicBezTo>
                  <a:cubicBezTo>
                    <a:pt x="627" y="85"/>
                    <a:pt x="626" y="85"/>
                    <a:pt x="624" y="84"/>
                  </a:cubicBezTo>
                  <a:cubicBezTo>
                    <a:pt x="624" y="84"/>
                    <a:pt x="623" y="84"/>
                    <a:pt x="623" y="83"/>
                  </a:cubicBezTo>
                  <a:cubicBezTo>
                    <a:pt x="622" y="86"/>
                    <a:pt x="622" y="86"/>
                    <a:pt x="620" y="86"/>
                  </a:cubicBezTo>
                  <a:cubicBezTo>
                    <a:pt x="617" y="86"/>
                    <a:pt x="615" y="86"/>
                    <a:pt x="613" y="88"/>
                  </a:cubicBezTo>
                  <a:cubicBezTo>
                    <a:pt x="611" y="90"/>
                    <a:pt x="609" y="90"/>
                    <a:pt x="607" y="87"/>
                  </a:cubicBezTo>
                  <a:cubicBezTo>
                    <a:pt x="606" y="86"/>
                    <a:pt x="605" y="85"/>
                    <a:pt x="604" y="85"/>
                  </a:cubicBezTo>
                  <a:cubicBezTo>
                    <a:pt x="602" y="83"/>
                    <a:pt x="601" y="81"/>
                    <a:pt x="602" y="79"/>
                  </a:cubicBezTo>
                  <a:cubicBezTo>
                    <a:pt x="602" y="78"/>
                    <a:pt x="603" y="78"/>
                    <a:pt x="603" y="78"/>
                  </a:cubicBezTo>
                  <a:cubicBezTo>
                    <a:pt x="604" y="78"/>
                    <a:pt x="605" y="77"/>
                    <a:pt x="605" y="77"/>
                  </a:cubicBezTo>
                  <a:cubicBezTo>
                    <a:pt x="607" y="76"/>
                    <a:pt x="609" y="75"/>
                    <a:pt x="608" y="73"/>
                  </a:cubicBezTo>
                  <a:cubicBezTo>
                    <a:pt x="608" y="72"/>
                    <a:pt x="609" y="71"/>
                    <a:pt x="610" y="71"/>
                  </a:cubicBezTo>
                  <a:cubicBezTo>
                    <a:pt x="611" y="70"/>
                    <a:pt x="613" y="70"/>
                    <a:pt x="614" y="71"/>
                  </a:cubicBezTo>
                  <a:cubicBezTo>
                    <a:pt x="615" y="73"/>
                    <a:pt x="617" y="74"/>
                    <a:pt x="619" y="76"/>
                  </a:cubicBezTo>
                  <a:cubicBezTo>
                    <a:pt x="620" y="78"/>
                    <a:pt x="622" y="79"/>
                    <a:pt x="625" y="79"/>
                  </a:cubicBezTo>
                  <a:cubicBezTo>
                    <a:pt x="622" y="76"/>
                    <a:pt x="621" y="73"/>
                    <a:pt x="620" y="70"/>
                  </a:cubicBezTo>
                  <a:cubicBezTo>
                    <a:pt x="620" y="69"/>
                    <a:pt x="619" y="68"/>
                    <a:pt x="618" y="67"/>
                  </a:cubicBezTo>
                  <a:cubicBezTo>
                    <a:pt x="618" y="67"/>
                    <a:pt x="617" y="66"/>
                    <a:pt x="617" y="65"/>
                  </a:cubicBezTo>
                  <a:cubicBezTo>
                    <a:pt x="616" y="64"/>
                    <a:pt x="614" y="63"/>
                    <a:pt x="613" y="63"/>
                  </a:cubicBezTo>
                  <a:cubicBezTo>
                    <a:pt x="612" y="63"/>
                    <a:pt x="612" y="63"/>
                    <a:pt x="612" y="63"/>
                  </a:cubicBezTo>
                  <a:cubicBezTo>
                    <a:pt x="610" y="63"/>
                    <a:pt x="610" y="62"/>
                    <a:pt x="610" y="60"/>
                  </a:cubicBezTo>
                  <a:cubicBezTo>
                    <a:pt x="611" y="60"/>
                    <a:pt x="611" y="60"/>
                    <a:pt x="612" y="59"/>
                  </a:cubicBezTo>
                  <a:cubicBezTo>
                    <a:pt x="612" y="59"/>
                    <a:pt x="612" y="58"/>
                    <a:pt x="612" y="57"/>
                  </a:cubicBezTo>
                  <a:cubicBezTo>
                    <a:pt x="611" y="56"/>
                    <a:pt x="610" y="55"/>
                    <a:pt x="609" y="55"/>
                  </a:cubicBezTo>
                  <a:cubicBezTo>
                    <a:pt x="608" y="56"/>
                    <a:pt x="609" y="57"/>
                    <a:pt x="609" y="58"/>
                  </a:cubicBezTo>
                  <a:cubicBezTo>
                    <a:pt x="609" y="59"/>
                    <a:pt x="609" y="60"/>
                    <a:pt x="608" y="61"/>
                  </a:cubicBezTo>
                  <a:cubicBezTo>
                    <a:pt x="608" y="61"/>
                    <a:pt x="606" y="61"/>
                    <a:pt x="606" y="61"/>
                  </a:cubicBezTo>
                  <a:cubicBezTo>
                    <a:pt x="605" y="59"/>
                    <a:pt x="605" y="57"/>
                    <a:pt x="605" y="55"/>
                  </a:cubicBezTo>
                  <a:cubicBezTo>
                    <a:pt x="605" y="54"/>
                    <a:pt x="605" y="54"/>
                    <a:pt x="606" y="53"/>
                  </a:cubicBezTo>
                  <a:cubicBezTo>
                    <a:pt x="606" y="53"/>
                    <a:pt x="607" y="53"/>
                    <a:pt x="607" y="52"/>
                  </a:cubicBezTo>
                  <a:cubicBezTo>
                    <a:pt x="607" y="51"/>
                    <a:pt x="606" y="50"/>
                    <a:pt x="605" y="49"/>
                  </a:cubicBezTo>
                  <a:cubicBezTo>
                    <a:pt x="604" y="49"/>
                    <a:pt x="604" y="49"/>
                    <a:pt x="603" y="49"/>
                  </a:cubicBezTo>
                  <a:cubicBezTo>
                    <a:pt x="601" y="49"/>
                    <a:pt x="599" y="49"/>
                    <a:pt x="597" y="47"/>
                  </a:cubicBezTo>
                  <a:cubicBezTo>
                    <a:pt x="597" y="47"/>
                    <a:pt x="597" y="47"/>
                    <a:pt x="597" y="47"/>
                  </a:cubicBezTo>
                  <a:cubicBezTo>
                    <a:pt x="594" y="47"/>
                    <a:pt x="593" y="46"/>
                    <a:pt x="591" y="45"/>
                  </a:cubicBezTo>
                  <a:cubicBezTo>
                    <a:pt x="590" y="44"/>
                    <a:pt x="589" y="42"/>
                    <a:pt x="588" y="41"/>
                  </a:cubicBezTo>
                  <a:cubicBezTo>
                    <a:pt x="587" y="42"/>
                    <a:pt x="587" y="43"/>
                    <a:pt x="587" y="45"/>
                  </a:cubicBezTo>
                  <a:cubicBezTo>
                    <a:pt x="587" y="46"/>
                    <a:pt x="586" y="48"/>
                    <a:pt x="584" y="48"/>
                  </a:cubicBezTo>
                  <a:cubicBezTo>
                    <a:pt x="583" y="47"/>
                    <a:pt x="583" y="48"/>
                    <a:pt x="582" y="49"/>
                  </a:cubicBezTo>
                  <a:cubicBezTo>
                    <a:pt x="581" y="52"/>
                    <a:pt x="578" y="54"/>
                    <a:pt x="575" y="55"/>
                  </a:cubicBezTo>
                  <a:cubicBezTo>
                    <a:pt x="571" y="57"/>
                    <a:pt x="571" y="57"/>
                    <a:pt x="572" y="61"/>
                  </a:cubicBezTo>
                  <a:cubicBezTo>
                    <a:pt x="573" y="62"/>
                    <a:pt x="573" y="63"/>
                    <a:pt x="575" y="64"/>
                  </a:cubicBezTo>
                  <a:cubicBezTo>
                    <a:pt x="575" y="63"/>
                    <a:pt x="575" y="62"/>
                    <a:pt x="575" y="61"/>
                  </a:cubicBezTo>
                  <a:cubicBezTo>
                    <a:pt x="575" y="60"/>
                    <a:pt x="575" y="59"/>
                    <a:pt x="576" y="59"/>
                  </a:cubicBezTo>
                  <a:cubicBezTo>
                    <a:pt x="577" y="59"/>
                    <a:pt x="576" y="60"/>
                    <a:pt x="577" y="61"/>
                  </a:cubicBezTo>
                  <a:cubicBezTo>
                    <a:pt x="577" y="62"/>
                    <a:pt x="579" y="63"/>
                    <a:pt x="580" y="62"/>
                  </a:cubicBezTo>
                  <a:cubicBezTo>
                    <a:pt x="581" y="62"/>
                    <a:pt x="581" y="61"/>
                    <a:pt x="580" y="61"/>
                  </a:cubicBezTo>
                  <a:cubicBezTo>
                    <a:pt x="580" y="60"/>
                    <a:pt x="580" y="59"/>
                    <a:pt x="581" y="59"/>
                  </a:cubicBezTo>
                  <a:cubicBezTo>
                    <a:pt x="582" y="58"/>
                    <a:pt x="583" y="58"/>
                    <a:pt x="584" y="58"/>
                  </a:cubicBezTo>
                  <a:cubicBezTo>
                    <a:pt x="585" y="59"/>
                    <a:pt x="585" y="59"/>
                    <a:pt x="585" y="60"/>
                  </a:cubicBezTo>
                  <a:cubicBezTo>
                    <a:pt x="585" y="62"/>
                    <a:pt x="584" y="63"/>
                    <a:pt x="582" y="64"/>
                  </a:cubicBezTo>
                  <a:cubicBezTo>
                    <a:pt x="581" y="65"/>
                    <a:pt x="579" y="66"/>
                    <a:pt x="578" y="67"/>
                  </a:cubicBezTo>
                  <a:cubicBezTo>
                    <a:pt x="577" y="66"/>
                    <a:pt x="577" y="64"/>
                    <a:pt x="575" y="64"/>
                  </a:cubicBezTo>
                  <a:cubicBezTo>
                    <a:pt x="575" y="65"/>
                    <a:pt x="575" y="65"/>
                    <a:pt x="575" y="66"/>
                  </a:cubicBezTo>
                  <a:cubicBezTo>
                    <a:pt x="574" y="67"/>
                    <a:pt x="574" y="68"/>
                    <a:pt x="575" y="69"/>
                  </a:cubicBezTo>
                  <a:cubicBezTo>
                    <a:pt x="576" y="70"/>
                    <a:pt x="576" y="71"/>
                    <a:pt x="575" y="72"/>
                  </a:cubicBezTo>
                  <a:cubicBezTo>
                    <a:pt x="574" y="73"/>
                    <a:pt x="575" y="74"/>
                    <a:pt x="575" y="75"/>
                  </a:cubicBezTo>
                  <a:cubicBezTo>
                    <a:pt x="575" y="77"/>
                    <a:pt x="575" y="77"/>
                    <a:pt x="573" y="77"/>
                  </a:cubicBezTo>
                  <a:cubicBezTo>
                    <a:pt x="571" y="77"/>
                    <a:pt x="570" y="76"/>
                    <a:pt x="569" y="76"/>
                  </a:cubicBezTo>
                  <a:cubicBezTo>
                    <a:pt x="568" y="75"/>
                    <a:pt x="567" y="75"/>
                    <a:pt x="566" y="76"/>
                  </a:cubicBezTo>
                  <a:cubicBezTo>
                    <a:pt x="565" y="78"/>
                    <a:pt x="564" y="80"/>
                    <a:pt x="562" y="81"/>
                  </a:cubicBezTo>
                  <a:cubicBezTo>
                    <a:pt x="560" y="81"/>
                    <a:pt x="560" y="82"/>
                    <a:pt x="560" y="84"/>
                  </a:cubicBezTo>
                  <a:cubicBezTo>
                    <a:pt x="560" y="86"/>
                    <a:pt x="560" y="86"/>
                    <a:pt x="558" y="86"/>
                  </a:cubicBezTo>
                  <a:cubicBezTo>
                    <a:pt x="557" y="86"/>
                    <a:pt x="556" y="87"/>
                    <a:pt x="555" y="87"/>
                  </a:cubicBezTo>
                  <a:cubicBezTo>
                    <a:pt x="554" y="88"/>
                    <a:pt x="553" y="88"/>
                    <a:pt x="552" y="87"/>
                  </a:cubicBezTo>
                  <a:cubicBezTo>
                    <a:pt x="551" y="87"/>
                    <a:pt x="551" y="86"/>
                    <a:pt x="552" y="84"/>
                  </a:cubicBezTo>
                  <a:cubicBezTo>
                    <a:pt x="552" y="83"/>
                    <a:pt x="553" y="82"/>
                    <a:pt x="555" y="82"/>
                  </a:cubicBezTo>
                  <a:cubicBezTo>
                    <a:pt x="556" y="82"/>
                    <a:pt x="558" y="81"/>
                    <a:pt x="559" y="80"/>
                  </a:cubicBezTo>
                  <a:cubicBezTo>
                    <a:pt x="560" y="80"/>
                    <a:pt x="560" y="79"/>
                    <a:pt x="560" y="78"/>
                  </a:cubicBezTo>
                  <a:cubicBezTo>
                    <a:pt x="560" y="77"/>
                    <a:pt x="559" y="76"/>
                    <a:pt x="558" y="76"/>
                  </a:cubicBezTo>
                  <a:cubicBezTo>
                    <a:pt x="557" y="75"/>
                    <a:pt x="556" y="75"/>
                    <a:pt x="555" y="75"/>
                  </a:cubicBezTo>
                  <a:cubicBezTo>
                    <a:pt x="553" y="75"/>
                    <a:pt x="552" y="74"/>
                    <a:pt x="551" y="72"/>
                  </a:cubicBezTo>
                  <a:cubicBezTo>
                    <a:pt x="551" y="70"/>
                    <a:pt x="550" y="70"/>
                    <a:pt x="549" y="69"/>
                  </a:cubicBezTo>
                  <a:cubicBezTo>
                    <a:pt x="548" y="69"/>
                    <a:pt x="547" y="68"/>
                    <a:pt x="546" y="67"/>
                  </a:cubicBezTo>
                  <a:cubicBezTo>
                    <a:pt x="545" y="66"/>
                    <a:pt x="544" y="64"/>
                    <a:pt x="542" y="64"/>
                  </a:cubicBezTo>
                  <a:cubicBezTo>
                    <a:pt x="542" y="65"/>
                    <a:pt x="541" y="64"/>
                    <a:pt x="541" y="63"/>
                  </a:cubicBezTo>
                  <a:cubicBezTo>
                    <a:pt x="540" y="62"/>
                    <a:pt x="539" y="61"/>
                    <a:pt x="538" y="61"/>
                  </a:cubicBezTo>
                  <a:cubicBezTo>
                    <a:pt x="537" y="61"/>
                    <a:pt x="537" y="61"/>
                    <a:pt x="537" y="60"/>
                  </a:cubicBezTo>
                  <a:cubicBezTo>
                    <a:pt x="537" y="59"/>
                    <a:pt x="536" y="59"/>
                    <a:pt x="535" y="59"/>
                  </a:cubicBezTo>
                  <a:cubicBezTo>
                    <a:pt x="535" y="60"/>
                    <a:pt x="535" y="59"/>
                    <a:pt x="534" y="59"/>
                  </a:cubicBezTo>
                  <a:cubicBezTo>
                    <a:pt x="534" y="59"/>
                    <a:pt x="534" y="57"/>
                    <a:pt x="533" y="58"/>
                  </a:cubicBezTo>
                  <a:cubicBezTo>
                    <a:pt x="533" y="58"/>
                    <a:pt x="533" y="59"/>
                    <a:pt x="532" y="60"/>
                  </a:cubicBezTo>
                  <a:cubicBezTo>
                    <a:pt x="532" y="60"/>
                    <a:pt x="532" y="61"/>
                    <a:pt x="533" y="62"/>
                  </a:cubicBezTo>
                  <a:cubicBezTo>
                    <a:pt x="533" y="62"/>
                    <a:pt x="533" y="63"/>
                    <a:pt x="532" y="63"/>
                  </a:cubicBezTo>
                  <a:cubicBezTo>
                    <a:pt x="531" y="63"/>
                    <a:pt x="531" y="64"/>
                    <a:pt x="531" y="65"/>
                  </a:cubicBezTo>
                  <a:cubicBezTo>
                    <a:pt x="533" y="67"/>
                    <a:pt x="532" y="69"/>
                    <a:pt x="531" y="70"/>
                  </a:cubicBezTo>
                  <a:cubicBezTo>
                    <a:pt x="530" y="72"/>
                    <a:pt x="529" y="73"/>
                    <a:pt x="527" y="74"/>
                  </a:cubicBezTo>
                  <a:cubicBezTo>
                    <a:pt x="523" y="75"/>
                    <a:pt x="521" y="78"/>
                    <a:pt x="519" y="81"/>
                  </a:cubicBezTo>
                  <a:cubicBezTo>
                    <a:pt x="517" y="82"/>
                    <a:pt x="517" y="84"/>
                    <a:pt x="518" y="86"/>
                  </a:cubicBezTo>
                  <a:cubicBezTo>
                    <a:pt x="519" y="87"/>
                    <a:pt x="519" y="88"/>
                    <a:pt x="518" y="90"/>
                  </a:cubicBezTo>
                  <a:cubicBezTo>
                    <a:pt x="517" y="91"/>
                    <a:pt x="516" y="91"/>
                    <a:pt x="514" y="90"/>
                  </a:cubicBezTo>
                  <a:cubicBezTo>
                    <a:pt x="514" y="90"/>
                    <a:pt x="513" y="89"/>
                    <a:pt x="513" y="89"/>
                  </a:cubicBezTo>
                  <a:cubicBezTo>
                    <a:pt x="510" y="89"/>
                    <a:pt x="507" y="88"/>
                    <a:pt x="505" y="86"/>
                  </a:cubicBezTo>
                  <a:cubicBezTo>
                    <a:pt x="505" y="86"/>
                    <a:pt x="505" y="86"/>
                    <a:pt x="505" y="85"/>
                  </a:cubicBezTo>
                  <a:cubicBezTo>
                    <a:pt x="504" y="85"/>
                    <a:pt x="502" y="86"/>
                    <a:pt x="501" y="85"/>
                  </a:cubicBezTo>
                  <a:cubicBezTo>
                    <a:pt x="500" y="84"/>
                    <a:pt x="499" y="83"/>
                    <a:pt x="498" y="83"/>
                  </a:cubicBezTo>
                  <a:cubicBezTo>
                    <a:pt x="497" y="84"/>
                    <a:pt x="497" y="83"/>
                    <a:pt x="498" y="82"/>
                  </a:cubicBezTo>
                  <a:cubicBezTo>
                    <a:pt x="498" y="82"/>
                    <a:pt x="499" y="82"/>
                    <a:pt x="499" y="81"/>
                  </a:cubicBezTo>
                  <a:cubicBezTo>
                    <a:pt x="500" y="81"/>
                    <a:pt x="500" y="80"/>
                    <a:pt x="499" y="80"/>
                  </a:cubicBezTo>
                  <a:cubicBezTo>
                    <a:pt x="498" y="79"/>
                    <a:pt x="497" y="79"/>
                    <a:pt x="497" y="77"/>
                  </a:cubicBezTo>
                  <a:cubicBezTo>
                    <a:pt x="497" y="77"/>
                    <a:pt x="496" y="77"/>
                    <a:pt x="496" y="77"/>
                  </a:cubicBezTo>
                  <a:cubicBezTo>
                    <a:pt x="496" y="77"/>
                    <a:pt x="495" y="77"/>
                    <a:pt x="495" y="77"/>
                  </a:cubicBezTo>
                  <a:cubicBezTo>
                    <a:pt x="495" y="78"/>
                    <a:pt x="495" y="80"/>
                    <a:pt x="493" y="80"/>
                  </a:cubicBezTo>
                  <a:cubicBezTo>
                    <a:pt x="493" y="80"/>
                    <a:pt x="493" y="81"/>
                    <a:pt x="493" y="81"/>
                  </a:cubicBezTo>
                  <a:cubicBezTo>
                    <a:pt x="493" y="82"/>
                    <a:pt x="493" y="82"/>
                    <a:pt x="493" y="82"/>
                  </a:cubicBezTo>
                  <a:cubicBezTo>
                    <a:pt x="493" y="84"/>
                    <a:pt x="492" y="84"/>
                    <a:pt x="491" y="84"/>
                  </a:cubicBezTo>
                  <a:cubicBezTo>
                    <a:pt x="491" y="84"/>
                    <a:pt x="491" y="84"/>
                    <a:pt x="490" y="83"/>
                  </a:cubicBezTo>
                  <a:cubicBezTo>
                    <a:pt x="489" y="82"/>
                    <a:pt x="488" y="83"/>
                    <a:pt x="487" y="83"/>
                  </a:cubicBezTo>
                  <a:cubicBezTo>
                    <a:pt x="485" y="84"/>
                    <a:pt x="485" y="84"/>
                    <a:pt x="484" y="82"/>
                  </a:cubicBezTo>
                  <a:cubicBezTo>
                    <a:pt x="484" y="81"/>
                    <a:pt x="484" y="81"/>
                    <a:pt x="484" y="80"/>
                  </a:cubicBezTo>
                  <a:cubicBezTo>
                    <a:pt x="483" y="78"/>
                    <a:pt x="483" y="76"/>
                    <a:pt x="484" y="74"/>
                  </a:cubicBezTo>
                  <a:cubicBezTo>
                    <a:pt x="484" y="74"/>
                    <a:pt x="485" y="74"/>
                    <a:pt x="485" y="73"/>
                  </a:cubicBezTo>
                  <a:cubicBezTo>
                    <a:pt x="485" y="72"/>
                    <a:pt x="485" y="71"/>
                    <a:pt x="484" y="71"/>
                  </a:cubicBezTo>
                  <a:cubicBezTo>
                    <a:pt x="481" y="71"/>
                    <a:pt x="480" y="68"/>
                    <a:pt x="479" y="67"/>
                  </a:cubicBezTo>
                  <a:cubicBezTo>
                    <a:pt x="479" y="67"/>
                    <a:pt x="479" y="67"/>
                    <a:pt x="479" y="66"/>
                  </a:cubicBezTo>
                  <a:cubicBezTo>
                    <a:pt x="479" y="66"/>
                    <a:pt x="479" y="66"/>
                    <a:pt x="479" y="66"/>
                  </a:cubicBezTo>
                  <a:cubicBezTo>
                    <a:pt x="480" y="66"/>
                    <a:pt x="481" y="66"/>
                    <a:pt x="481" y="66"/>
                  </a:cubicBezTo>
                  <a:cubicBezTo>
                    <a:pt x="482" y="67"/>
                    <a:pt x="482" y="67"/>
                    <a:pt x="483" y="68"/>
                  </a:cubicBezTo>
                  <a:cubicBezTo>
                    <a:pt x="483" y="68"/>
                    <a:pt x="484" y="68"/>
                    <a:pt x="484" y="67"/>
                  </a:cubicBezTo>
                  <a:cubicBezTo>
                    <a:pt x="485" y="67"/>
                    <a:pt x="485" y="67"/>
                    <a:pt x="484" y="66"/>
                  </a:cubicBezTo>
                  <a:cubicBezTo>
                    <a:pt x="484" y="65"/>
                    <a:pt x="483" y="64"/>
                    <a:pt x="484" y="63"/>
                  </a:cubicBezTo>
                  <a:cubicBezTo>
                    <a:pt x="482" y="61"/>
                    <a:pt x="480" y="58"/>
                    <a:pt x="477" y="58"/>
                  </a:cubicBezTo>
                  <a:cubicBezTo>
                    <a:pt x="474" y="57"/>
                    <a:pt x="472" y="55"/>
                    <a:pt x="470" y="53"/>
                  </a:cubicBezTo>
                  <a:cubicBezTo>
                    <a:pt x="470" y="52"/>
                    <a:pt x="469" y="52"/>
                    <a:pt x="469" y="52"/>
                  </a:cubicBezTo>
                  <a:cubicBezTo>
                    <a:pt x="469" y="52"/>
                    <a:pt x="468" y="51"/>
                    <a:pt x="467" y="52"/>
                  </a:cubicBezTo>
                  <a:cubicBezTo>
                    <a:pt x="467" y="52"/>
                    <a:pt x="466" y="53"/>
                    <a:pt x="466" y="53"/>
                  </a:cubicBezTo>
                  <a:cubicBezTo>
                    <a:pt x="464" y="54"/>
                    <a:pt x="463" y="55"/>
                    <a:pt x="462" y="57"/>
                  </a:cubicBezTo>
                  <a:cubicBezTo>
                    <a:pt x="461" y="59"/>
                    <a:pt x="460" y="60"/>
                    <a:pt x="458" y="61"/>
                  </a:cubicBezTo>
                  <a:cubicBezTo>
                    <a:pt x="457" y="61"/>
                    <a:pt x="457" y="61"/>
                    <a:pt x="456" y="62"/>
                  </a:cubicBezTo>
                  <a:cubicBezTo>
                    <a:pt x="455" y="62"/>
                    <a:pt x="453" y="63"/>
                    <a:pt x="452" y="64"/>
                  </a:cubicBezTo>
                  <a:cubicBezTo>
                    <a:pt x="451" y="65"/>
                    <a:pt x="452" y="68"/>
                    <a:pt x="451" y="69"/>
                  </a:cubicBezTo>
                  <a:cubicBezTo>
                    <a:pt x="451" y="69"/>
                    <a:pt x="451" y="70"/>
                    <a:pt x="451" y="70"/>
                  </a:cubicBezTo>
                  <a:cubicBezTo>
                    <a:pt x="453" y="72"/>
                    <a:pt x="454" y="75"/>
                    <a:pt x="457" y="75"/>
                  </a:cubicBezTo>
                  <a:cubicBezTo>
                    <a:pt x="457" y="75"/>
                    <a:pt x="457" y="76"/>
                    <a:pt x="457" y="76"/>
                  </a:cubicBezTo>
                  <a:cubicBezTo>
                    <a:pt x="457" y="76"/>
                    <a:pt x="456" y="77"/>
                    <a:pt x="456" y="77"/>
                  </a:cubicBezTo>
                  <a:cubicBezTo>
                    <a:pt x="455" y="77"/>
                    <a:pt x="455" y="77"/>
                    <a:pt x="454" y="76"/>
                  </a:cubicBezTo>
                  <a:cubicBezTo>
                    <a:pt x="451" y="76"/>
                    <a:pt x="451" y="76"/>
                    <a:pt x="451" y="79"/>
                  </a:cubicBezTo>
                  <a:cubicBezTo>
                    <a:pt x="451" y="80"/>
                    <a:pt x="451" y="81"/>
                    <a:pt x="452" y="81"/>
                  </a:cubicBezTo>
                  <a:cubicBezTo>
                    <a:pt x="452" y="82"/>
                    <a:pt x="453" y="83"/>
                    <a:pt x="452" y="84"/>
                  </a:cubicBezTo>
                  <a:cubicBezTo>
                    <a:pt x="450" y="85"/>
                    <a:pt x="450" y="84"/>
                    <a:pt x="449" y="83"/>
                  </a:cubicBezTo>
                  <a:cubicBezTo>
                    <a:pt x="448" y="82"/>
                    <a:pt x="447" y="82"/>
                    <a:pt x="446" y="82"/>
                  </a:cubicBezTo>
                  <a:cubicBezTo>
                    <a:pt x="445" y="81"/>
                    <a:pt x="444" y="82"/>
                    <a:pt x="443" y="82"/>
                  </a:cubicBezTo>
                  <a:cubicBezTo>
                    <a:pt x="442" y="83"/>
                    <a:pt x="443" y="84"/>
                    <a:pt x="443" y="84"/>
                  </a:cubicBezTo>
                  <a:cubicBezTo>
                    <a:pt x="443" y="85"/>
                    <a:pt x="443" y="86"/>
                    <a:pt x="442" y="86"/>
                  </a:cubicBezTo>
                  <a:cubicBezTo>
                    <a:pt x="438" y="86"/>
                    <a:pt x="437" y="89"/>
                    <a:pt x="435" y="92"/>
                  </a:cubicBezTo>
                  <a:cubicBezTo>
                    <a:pt x="434" y="92"/>
                    <a:pt x="434" y="93"/>
                    <a:pt x="434" y="94"/>
                  </a:cubicBezTo>
                  <a:cubicBezTo>
                    <a:pt x="437" y="92"/>
                    <a:pt x="437" y="92"/>
                    <a:pt x="440" y="92"/>
                  </a:cubicBezTo>
                  <a:cubicBezTo>
                    <a:pt x="440" y="93"/>
                    <a:pt x="439" y="95"/>
                    <a:pt x="440" y="97"/>
                  </a:cubicBezTo>
                  <a:cubicBezTo>
                    <a:pt x="440" y="97"/>
                    <a:pt x="440" y="98"/>
                    <a:pt x="441" y="98"/>
                  </a:cubicBezTo>
                  <a:cubicBezTo>
                    <a:pt x="442" y="97"/>
                    <a:pt x="443" y="98"/>
                    <a:pt x="444" y="99"/>
                  </a:cubicBezTo>
                  <a:cubicBezTo>
                    <a:pt x="446" y="101"/>
                    <a:pt x="448" y="101"/>
                    <a:pt x="449" y="98"/>
                  </a:cubicBezTo>
                  <a:cubicBezTo>
                    <a:pt x="449" y="96"/>
                    <a:pt x="451" y="94"/>
                    <a:pt x="452" y="92"/>
                  </a:cubicBezTo>
                  <a:cubicBezTo>
                    <a:pt x="452" y="92"/>
                    <a:pt x="453" y="91"/>
                    <a:pt x="453" y="92"/>
                  </a:cubicBezTo>
                  <a:cubicBezTo>
                    <a:pt x="453" y="92"/>
                    <a:pt x="454" y="92"/>
                    <a:pt x="454" y="93"/>
                  </a:cubicBezTo>
                  <a:cubicBezTo>
                    <a:pt x="454" y="94"/>
                    <a:pt x="454" y="95"/>
                    <a:pt x="453" y="97"/>
                  </a:cubicBezTo>
                  <a:cubicBezTo>
                    <a:pt x="452" y="98"/>
                    <a:pt x="452" y="99"/>
                    <a:pt x="452" y="100"/>
                  </a:cubicBezTo>
                  <a:cubicBezTo>
                    <a:pt x="452" y="101"/>
                    <a:pt x="452" y="102"/>
                    <a:pt x="451" y="102"/>
                  </a:cubicBezTo>
                  <a:cubicBezTo>
                    <a:pt x="449" y="105"/>
                    <a:pt x="448" y="107"/>
                    <a:pt x="445" y="109"/>
                  </a:cubicBezTo>
                  <a:cubicBezTo>
                    <a:pt x="445" y="110"/>
                    <a:pt x="444" y="110"/>
                    <a:pt x="444" y="111"/>
                  </a:cubicBezTo>
                  <a:cubicBezTo>
                    <a:pt x="444" y="111"/>
                    <a:pt x="444" y="112"/>
                    <a:pt x="445" y="112"/>
                  </a:cubicBezTo>
                  <a:cubicBezTo>
                    <a:pt x="445" y="112"/>
                    <a:pt x="446" y="112"/>
                    <a:pt x="446" y="112"/>
                  </a:cubicBezTo>
                  <a:cubicBezTo>
                    <a:pt x="446" y="111"/>
                    <a:pt x="446" y="110"/>
                    <a:pt x="446" y="110"/>
                  </a:cubicBezTo>
                  <a:cubicBezTo>
                    <a:pt x="447" y="109"/>
                    <a:pt x="447" y="109"/>
                    <a:pt x="448" y="109"/>
                  </a:cubicBezTo>
                  <a:cubicBezTo>
                    <a:pt x="449" y="109"/>
                    <a:pt x="449" y="110"/>
                    <a:pt x="449" y="111"/>
                  </a:cubicBezTo>
                  <a:cubicBezTo>
                    <a:pt x="449" y="112"/>
                    <a:pt x="448" y="113"/>
                    <a:pt x="448" y="114"/>
                  </a:cubicBezTo>
                  <a:cubicBezTo>
                    <a:pt x="447" y="115"/>
                    <a:pt x="448" y="115"/>
                    <a:pt x="448" y="116"/>
                  </a:cubicBezTo>
                  <a:cubicBezTo>
                    <a:pt x="449" y="117"/>
                    <a:pt x="448" y="118"/>
                    <a:pt x="447" y="118"/>
                  </a:cubicBezTo>
                  <a:cubicBezTo>
                    <a:pt x="445" y="119"/>
                    <a:pt x="444" y="121"/>
                    <a:pt x="443" y="123"/>
                  </a:cubicBezTo>
                  <a:cubicBezTo>
                    <a:pt x="441" y="124"/>
                    <a:pt x="440" y="126"/>
                    <a:pt x="439" y="128"/>
                  </a:cubicBezTo>
                  <a:cubicBezTo>
                    <a:pt x="437" y="130"/>
                    <a:pt x="436" y="133"/>
                    <a:pt x="438" y="136"/>
                  </a:cubicBezTo>
                  <a:cubicBezTo>
                    <a:pt x="439" y="134"/>
                    <a:pt x="440" y="133"/>
                    <a:pt x="442" y="131"/>
                  </a:cubicBezTo>
                  <a:cubicBezTo>
                    <a:pt x="442" y="131"/>
                    <a:pt x="442" y="131"/>
                    <a:pt x="442" y="131"/>
                  </a:cubicBezTo>
                  <a:cubicBezTo>
                    <a:pt x="443" y="131"/>
                    <a:pt x="443" y="131"/>
                    <a:pt x="443" y="132"/>
                  </a:cubicBezTo>
                  <a:cubicBezTo>
                    <a:pt x="443" y="132"/>
                    <a:pt x="443" y="133"/>
                    <a:pt x="443" y="133"/>
                  </a:cubicBezTo>
                  <a:cubicBezTo>
                    <a:pt x="442" y="134"/>
                    <a:pt x="443" y="135"/>
                    <a:pt x="443" y="136"/>
                  </a:cubicBezTo>
                  <a:cubicBezTo>
                    <a:pt x="443" y="137"/>
                    <a:pt x="444" y="137"/>
                    <a:pt x="445" y="137"/>
                  </a:cubicBezTo>
                  <a:cubicBezTo>
                    <a:pt x="447" y="136"/>
                    <a:pt x="447" y="136"/>
                    <a:pt x="448" y="137"/>
                  </a:cubicBezTo>
                  <a:cubicBezTo>
                    <a:pt x="448" y="138"/>
                    <a:pt x="448" y="138"/>
                    <a:pt x="449" y="138"/>
                  </a:cubicBezTo>
                  <a:cubicBezTo>
                    <a:pt x="450" y="139"/>
                    <a:pt x="450" y="140"/>
                    <a:pt x="448" y="141"/>
                  </a:cubicBezTo>
                  <a:cubicBezTo>
                    <a:pt x="448" y="141"/>
                    <a:pt x="448" y="141"/>
                    <a:pt x="448" y="141"/>
                  </a:cubicBezTo>
                  <a:cubicBezTo>
                    <a:pt x="447" y="142"/>
                    <a:pt x="447" y="142"/>
                    <a:pt x="447" y="143"/>
                  </a:cubicBezTo>
                  <a:cubicBezTo>
                    <a:pt x="447" y="144"/>
                    <a:pt x="447" y="144"/>
                    <a:pt x="448" y="145"/>
                  </a:cubicBezTo>
                  <a:cubicBezTo>
                    <a:pt x="448" y="145"/>
                    <a:pt x="448" y="146"/>
                    <a:pt x="447" y="147"/>
                  </a:cubicBezTo>
                  <a:cubicBezTo>
                    <a:pt x="446" y="148"/>
                    <a:pt x="445" y="147"/>
                    <a:pt x="444" y="146"/>
                  </a:cubicBezTo>
                  <a:cubicBezTo>
                    <a:pt x="444" y="146"/>
                    <a:pt x="444" y="146"/>
                    <a:pt x="444" y="145"/>
                  </a:cubicBezTo>
                  <a:cubicBezTo>
                    <a:pt x="443" y="144"/>
                    <a:pt x="441" y="144"/>
                    <a:pt x="440" y="146"/>
                  </a:cubicBezTo>
                  <a:cubicBezTo>
                    <a:pt x="440" y="147"/>
                    <a:pt x="439" y="148"/>
                    <a:pt x="439" y="150"/>
                  </a:cubicBezTo>
                  <a:cubicBezTo>
                    <a:pt x="438" y="150"/>
                    <a:pt x="438" y="150"/>
                    <a:pt x="438" y="151"/>
                  </a:cubicBezTo>
                  <a:cubicBezTo>
                    <a:pt x="438" y="151"/>
                    <a:pt x="437" y="151"/>
                    <a:pt x="436" y="151"/>
                  </a:cubicBezTo>
                  <a:cubicBezTo>
                    <a:pt x="436" y="150"/>
                    <a:pt x="436" y="150"/>
                    <a:pt x="436" y="150"/>
                  </a:cubicBezTo>
                  <a:cubicBezTo>
                    <a:pt x="436" y="148"/>
                    <a:pt x="435" y="147"/>
                    <a:pt x="433" y="147"/>
                  </a:cubicBezTo>
                  <a:cubicBezTo>
                    <a:pt x="432" y="148"/>
                    <a:pt x="432" y="147"/>
                    <a:pt x="432" y="146"/>
                  </a:cubicBezTo>
                  <a:cubicBezTo>
                    <a:pt x="432" y="144"/>
                    <a:pt x="432" y="143"/>
                    <a:pt x="431" y="142"/>
                  </a:cubicBezTo>
                  <a:cubicBezTo>
                    <a:pt x="430" y="141"/>
                    <a:pt x="430" y="140"/>
                    <a:pt x="431" y="140"/>
                  </a:cubicBezTo>
                  <a:cubicBezTo>
                    <a:pt x="432" y="138"/>
                    <a:pt x="432" y="137"/>
                    <a:pt x="431" y="136"/>
                  </a:cubicBezTo>
                  <a:cubicBezTo>
                    <a:pt x="429" y="139"/>
                    <a:pt x="429" y="139"/>
                    <a:pt x="429" y="142"/>
                  </a:cubicBezTo>
                  <a:cubicBezTo>
                    <a:pt x="430" y="145"/>
                    <a:pt x="430" y="145"/>
                    <a:pt x="428" y="146"/>
                  </a:cubicBezTo>
                  <a:cubicBezTo>
                    <a:pt x="426" y="148"/>
                    <a:pt x="426" y="148"/>
                    <a:pt x="427" y="149"/>
                  </a:cubicBezTo>
                  <a:cubicBezTo>
                    <a:pt x="429" y="151"/>
                    <a:pt x="429" y="152"/>
                    <a:pt x="426" y="153"/>
                  </a:cubicBezTo>
                  <a:cubicBezTo>
                    <a:pt x="425" y="154"/>
                    <a:pt x="425" y="155"/>
                    <a:pt x="425" y="156"/>
                  </a:cubicBezTo>
                  <a:cubicBezTo>
                    <a:pt x="426" y="156"/>
                    <a:pt x="425" y="157"/>
                    <a:pt x="425" y="157"/>
                  </a:cubicBezTo>
                  <a:cubicBezTo>
                    <a:pt x="424" y="158"/>
                    <a:pt x="424" y="158"/>
                    <a:pt x="423" y="158"/>
                  </a:cubicBezTo>
                  <a:cubicBezTo>
                    <a:pt x="421" y="159"/>
                    <a:pt x="420" y="159"/>
                    <a:pt x="422" y="161"/>
                  </a:cubicBezTo>
                  <a:cubicBezTo>
                    <a:pt x="422" y="161"/>
                    <a:pt x="422" y="162"/>
                    <a:pt x="422" y="162"/>
                  </a:cubicBezTo>
                  <a:cubicBezTo>
                    <a:pt x="423" y="163"/>
                    <a:pt x="422" y="164"/>
                    <a:pt x="422" y="164"/>
                  </a:cubicBezTo>
                  <a:cubicBezTo>
                    <a:pt x="421" y="165"/>
                    <a:pt x="421" y="165"/>
                    <a:pt x="420" y="164"/>
                  </a:cubicBezTo>
                  <a:cubicBezTo>
                    <a:pt x="419" y="163"/>
                    <a:pt x="418" y="164"/>
                    <a:pt x="416" y="164"/>
                  </a:cubicBezTo>
                  <a:cubicBezTo>
                    <a:pt x="415" y="165"/>
                    <a:pt x="414" y="166"/>
                    <a:pt x="414" y="168"/>
                  </a:cubicBezTo>
                  <a:cubicBezTo>
                    <a:pt x="414" y="168"/>
                    <a:pt x="414" y="169"/>
                    <a:pt x="414" y="169"/>
                  </a:cubicBezTo>
                  <a:cubicBezTo>
                    <a:pt x="413" y="172"/>
                    <a:pt x="415" y="173"/>
                    <a:pt x="416" y="175"/>
                  </a:cubicBezTo>
                  <a:cubicBezTo>
                    <a:pt x="416" y="176"/>
                    <a:pt x="417" y="175"/>
                    <a:pt x="418" y="175"/>
                  </a:cubicBezTo>
                  <a:cubicBezTo>
                    <a:pt x="418" y="174"/>
                    <a:pt x="418" y="173"/>
                    <a:pt x="418" y="172"/>
                  </a:cubicBezTo>
                  <a:cubicBezTo>
                    <a:pt x="418" y="171"/>
                    <a:pt x="418" y="171"/>
                    <a:pt x="419" y="171"/>
                  </a:cubicBezTo>
                  <a:cubicBezTo>
                    <a:pt x="419" y="171"/>
                    <a:pt x="419" y="171"/>
                    <a:pt x="420" y="171"/>
                  </a:cubicBezTo>
                  <a:cubicBezTo>
                    <a:pt x="420" y="172"/>
                    <a:pt x="420" y="173"/>
                    <a:pt x="422" y="173"/>
                  </a:cubicBezTo>
                  <a:cubicBezTo>
                    <a:pt x="423" y="173"/>
                    <a:pt x="424" y="172"/>
                    <a:pt x="424" y="171"/>
                  </a:cubicBezTo>
                  <a:cubicBezTo>
                    <a:pt x="425" y="168"/>
                    <a:pt x="427" y="167"/>
                    <a:pt x="429" y="165"/>
                  </a:cubicBezTo>
                  <a:cubicBezTo>
                    <a:pt x="429" y="165"/>
                    <a:pt x="430" y="165"/>
                    <a:pt x="430" y="165"/>
                  </a:cubicBezTo>
                  <a:cubicBezTo>
                    <a:pt x="431" y="165"/>
                    <a:pt x="432" y="166"/>
                    <a:pt x="432" y="167"/>
                  </a:cubicBezTo>
                  <a:cubicBezTo>
                    <a:pt x="432" y="168"/>
                    <a:pt x="432" y="168"/>
                    <a:pt x="431" y="169"/>
                  </a:cubicBezTo>
                  <a:cubicBezTo>
                    <a:pt x="431" y="169"/>
                    <a:pt x="431" y="170"/>
                    <a:pt x="430" y="170"/>
                  </a:cubicBezTo>
                  <a:cubicBezTo>
                    <a:pt x="428" y="170"/>
                    <a:pt x="427" y="172"/>
                    <a:pt x="427" y="174"/>
                  </a:cubicBezTo>
                  <a:cubicBezTo>
                    <a:pt x="426" y="176"/>
                    <a:pt x="426" y="178"/>
                    <a:pt x="427" y="180"/>
                  </a:cubicBezTo>
                  <a:cubicBezTo>
                    <a:pt x="428" y="180"/>
                    <a:pt x="428" y="181"/>
                    <a:pt x="427" y="182"/>
                  </a:cubicBezTo>
                  <a:cubicBezTo>
                    <a:pt x="427" y="183"/>
                    <a:pt x="427" y="183"/>
                    <a:pt x="428" y="183"/>
                  </a:cubicBezTo>
                  <a:cubicBezTo>
                    <a:pt x="429" y="183"/>
                    <a:pt x="429" y="183"/>
                    <a:pt x="430" y="183"/>
                  </a:cubicBezTo>
                  <a:cubicBezTo>
                    <a:pt x="431" y="182"/>
                    <a:pt x="432" y="182"/>
                    <a:pt x="433" y="181"/>
                  </a:cubicBezTo>
                  <a:cubicBezTo>
                    <a:pt x="433" y="180"/>
                    <a:pt x="433" y="179"/>
                    <a:pt x="433" y="179"/>
                  </a:cubicBezTo>
                  <a:cubicBezTo>
                    <a:pt x="434" y="178"/>
                    <a:pt x="435" y="178"/>
                    <a:pt x="435" y="179"/>
                  </a:cubicBezTo>
                  <a:cubicBezTo>
                    <a:pt x="436" y="179"/>
                    <a:pt x="437" y="180"/>
                    <a:pt x="437" y="181"/>
                  </a:cubicBezTo>
                  <a:cubicBezTo>
                    <a:pt x="438" y="182"/>
                    <a:pt x="438" y="182"/>
                    <a:pt x="439" y="181"/>
                  </a:cubicBezTo>
                  <a:cubicBezTo>
                    <a:pt x="439" y="180"/>
                    <a:pt x="440" y="179"/>
                    <a:pt x="440" y="178"/>
                  </a:cubicBezTo>
                  <a:cubicBezTo>
                    <a:pt x="438" y="176"/>
                    <a:pt x="439" y="174"/>
                    <a:pt x="439" y="172"/>
                  </a:cubicBezTo>
                  <a:cubicBezTo>
                    <a:pt x="439" y="172"/>
                    <a:pt x="439" y="171"/>
                    <a:pt x="440" y="171"/>
                  </a:cubicBezTo>
                  <a:cubicBezTo>
                    <a:pt x="441" y="171"/>
                    <a:pt x="441" y="172"/>
                    <a:pt x="441" y="172"/>
                  </a:cubicBezTo>
                  <a:cubicBezTo>
                    <a:pt x="442" y="173"/>
                    <a:pt x="442" y="174"/>
                    <a:pt x="441" y="175"/>
                  </a:cubicBezTo>
                  <a:cubicBezTo>
                    <a:pt x="441" y="176"/>
                    <a:pt x="441" y="176"/>
                    <a:pt x="442" y="177"/>
                  </a:cubicBezTo>
                  <a:cubicBezTo>
                    <a:pt x="442" y="178"/>
                    <a:pt x="443" y="178"/>
                    <a:pt x="443" y="177"/>
                  </a:cubicBezTo>
                  <a:cubicBezTo>
                    <a:pt x="444" y="176"/>
                    <a:pt x="445" y="175"/>
                    <a:pt x="445" y="174"/>
                  </a:cubicBezTo>
                  <a:cubicBezTo>
                    <a:pt x="446" y="174"/>
                    <a:pt x="446" y="174"/>
                    <a:pt x="447" y="174"/>
                  </a:cubicBezTo>
                  <a:cubicBezTo>
                    <a:pt x="447" y="174"/>
                    <a:pt x="447" y="174"/>
                    <a:pt x="447" y="175"/>
                  </a:cubicBezTo>
                  <a:cubicBezTo>
                    <a:pt x="447" y="175"/>
                    <a:pt x="447" y="176"/>
                    <a:pt x="447" y="176"/>
                  </a:cubicBezTo>
                  <a:cubicBezTo>
                    <a:pt x="448" y="177"/>
                    <a:pt x="448" y="175"/>
                    <a:pt x="449" y="175"/>
                  </a:cubicBezTo>
                  <a:cubicBezTo>
                    <a:pt x="450" y="175"/>
                    <a:pt x="451" y="175"/>
                    <a:pt x="452" y="174"/>
                  </a:cubicBezTo>
                  <a:cubicBezTo>
                    <a:pt x="452" y="174"/>
                    <a:pt x="453" y="174"/>
                    <a:pt x="453" y="175"/>
                  </a:cubicBezTo>
                  <a:cubicBezTo>
                    <a:pt x="453" y="177"/>
                    <a:pt x="453" y="178"/>
                    <a:pt x="453" y="180"/>
                  </a:cubicBezTo>
                  <a:cubicBezTo>
                    <a:pt x="453" y="182"/>
                    <a:pt x="453" y="183"/>
                    <a:pt x="455" y="185"/>
                  </a:cubicBezTo>
                  <a:cubicBezTo>
                    <a:pt x="457" y="184"/>
                    <a:pt x="459" y="182"/>
                    <a:pt x="461" y="181"/>
                  </a:cubicBezTo>
                  <a:cubicBezTo>
                    <a:pt x="462" y="185"/>
                    <a:pt x="461" y="186"/>
                    <a:pt x="459" y="186"/>
                  </a:cubicBezTo>
                  <a:cubicBezTo>
                    <a:pt x="458" y="187"/>
                    <a:pt x="458" y="187"/>
                    <a:pt x="457" y="188"/>
                  </a:cubicBezTo>
                  <a:cubicBezTo>
                    <a:pt x="455" y="190"/>
                    <a:pt x="454" y="191"/>
                    <a:pt x="451" y="191"/>
                  </a:cubicBezTo>
                  <a:cubicBezTo>
                    <a:pt x="450" y="191"/>
                    <a:pt x="450" y="192"/>
                    <a:pt x="450" y="193"/>
                  </a:cubicBezTo>
                  <a:cubicBezTo>
                    <a:pt x="450" y="194"/>
                    <a:pt x="451" y="194"/>
                    <a:pt x="451" y="194"/>
                  </a:cubicBezTo>
                  <a:cubicBezTo>
                    <a:pt x="451" y="195"/>
                    <a:pt x="451" y="196"/>
                    <a:pt x="450" y="196"/>
                  </a:cubicBezTo>
                  <a:cubicBezTo>
                    <a:pt x="450" y="196"/>
                    <a:pt x="449" y="196"/>
                    <a:pt x="449" y="196"/>
                  </a:cubicBezTo>
                  <a:cubicBezTo>
                    <a:pt x="446" y="194"/>
                    <a:pt x="444" y="195"/>
                    <a:pt x="441" y="196"/>
                  </a:cubicBezTo>
                  <a:cubicBezTo>
                    <a:pt x="441" y="197"/>
                    <a:pt x="440" y="197"/>
                    <a:pt x="439" y="197"/>
                  </a:cubicBezTo>
                  <a:cubicBezTo>
                    <a:pt x="439" y="197"/>
                    <a:pt x="438" y="197"/>
                    <a:pt x="438" y="197"/>
                  </a:cubicBezTo>
                  <a:cubicBezTo>
                    <a:pt x="437" y="195"/>
                    <a:pt x="436" y="195"/>
                    <a:pt x="434" y="194"/>
                  </a:cubicBezTo>
                  <a:cubicBezTo>
                    <a:pt x="433" y="193"/>
                    <a:pt x="433" y="192"/>
                    <a:pt x="433" y="191"/>
                  </a:cubicBezTo>
                  <a:cubicBezTo>
                    <a:pt x="434" y="189"/>
                    <a:pt x="433" y="188"/>
                    <a:pt x="431" y="187"/>
                  </a:cubicBezTo>
                  <a:cubicBezTo>
                    <a:pt x="430" y="189"/>
                    <a:pt x="429" y="191"/>
                    <a:pt x="429" y="193"/>
                  </a:cubicBezTo>
                  <a:cubicBezTo>
                    <a:pt x="429" y="194"/>
                    <a:pt x="430" y="195"/>
                    <a:pt x="431" y="196"/>
                  </a:cubicBezTo>
                  <a:cubicBezTo>
                    <a:pt x="431" y="196"/>
                    <a:pt x="431" y="196"/>
                    <a:pt x="431" y="196"/>
                  </a:cubicBezTo>
                  <a:cubicBezTo>
                    <a:pt x="431" y="197"/>
                    <a:pt x="431" y="197"/>
                    <a:pt x="431" y="197"/>
                  </a:cubicBezTo>
                  <a:cubicBezTo>
                    <a:pt x="430" y="197"/>
                    <a:pt x="430" y="197"/>
                    <a:pt x="430" y="197"/>
                  </a:cubicBezTo>
                  <a:cubicBezTo>
                    <a:pt x="428" y="196"/>
                    <a:pt x="426" y="197"/>
                    <a:pt x="425" y="199"/>
                  </a:cubicBezTo>
                  <a:cubicBezTo>
                    <a:pt x="424" y="200"/>
                    <a:pt x="424" y="201"/>
                    <a:pt x="424" y="201"/>
                  </a:cubicBezTo>
                  <a:cubicBezTo>
                    <a:pt x="425" y="201"/>
                    <a:pt x="426" y="200"/>
                    <a:pt x="426" y="200"/>
                  </a:cubicBezTo>
                  <a:cubicBezTo>
                    <a:pt x="427" y="200"/>
                    <a:pt x="427" y="200"/>
                    <a:pt x="427" y="200"/>
                  </a:cubicBezTo>
                  <a:cubicBezTo>
                    <a:pt x="428" y="199"/>
                    <a:pt x="429" y="199"/>
                    <a:pt x="429" y="200"/>
                  </a:cubicBezTo>
                  <a:cubicBezTo>
                    <a:pt x="430" y="201"/>
                    <a:pt x="429" y="202"/>
                    <a:pt x="428" y="202"/>
                  </a:cubicBezTo>
                  <a:cubicBezTo>
                    <a:pt x="426" y="202"/>
                    <a:pt x="425" y="203"/>
                    <a:pt x="423" y="204"/>
                  </a:cubicBezTo>
                  <a:cubicBezTo>
                    <a:pt x="422" y="204"/>
                    <a:pt x="421" y="205"/>
                    <a:pt x="420" y="206"/>
                  </a:cubicBezTo>
                  <a:cubicBezTo>
                    <a:pt x="419" y="207"/>
                    <a:pt x="418" y="209"/>
                    <a:pt x="417" y="210"/>
                  </a:cubicBezTo>
                  <a:cubicBezTo>
                    <a:pt x="415" y="211"/>
                    <a:pt x="415" y="214"/>
                    <a:pt x="414" y="216"/>
                  </a:cubicBezTo>
                  <a:cubicBezTo>
                    <a:pt x="413" y="217"/>
                    <a:pt x="414" y="218"/>
                    <a:pt x="415" y="218"/>
                  </a:cubicBezTo>
                  <a:cubicBezTo>
                    <a:pt x="417" y="219"/>
                    <a:pt x="417" y="220"/>
                    <a:pt x="418" y="221"/>
                  </a:cubicBezTo>
                  <a:cubicBezTo>
                    <a:pt x="418" y="221"/>
                    <a:pt x="418" y="222"/>
                    <a:pt x="419" y="222"/>
                  </a:cubicBezTo>
                  <a:cubicBezTo>
                    <a:pt x="419" y="222"/>
                    <a:pt x="420" y="222"/>
                    <a:pt x="420" y="222"/>
                  </a:cubicBezTo>
                  <a:cubicBezTo>
                    <a:pt x="420" y="222"/>
                    <a:pt x="421" y="222"/>
                    <a:pt x="421" y="221"/>
                  </a:cubicBezTo>
                  <a:cubicBezTo>
                    <a:pt x="421" y="220"/>
                    <a:pt x="420" y="219"/>
                    <a:pt x="420" y="218"/>
                  </a:cubicBezTo>
                  <a:cubicBezTo>
                    <a:pt x="420" y="216"/>
                    <a:pt x="421" y="215"/>
                    <a:pt x="423" y="215"/>
                  </a:cubicBezTo>
                  <a:cubicBezTo>
                    <a:pt x="424" y="215"/>
                    <a:pt x="424" y="215"/>
                    <a:pt x="425" y="216"/>
                  </a:cubicBezTo>
                  <a:cubicBezTo>
                    <a:pt x="425" y="217"/>
                    <a:pt x="425" y="217"/>
                    <a:pt x="425" y="218"/>
                  </a:cubicBezTo>
                  <a:cubicBezTo>
                    <a:pt x="426" y="219"/>
                    <a:pt x="427" y="219"/>
                    <a:pt x="427" y="219"/>
                  </a:cubicBezTo>
                  <a:cubicBezTo>
                    <a:pt x="428" y="218"/>
                    <a:pt x="429" y="217"/>
                    <a:pt x="429" y="215"/>
                  </a:cubicBezTo>
                  <a:cubicBezTo>
                    <a:pt x="428" y="215"/>
                    <a:pt x="428" y="214"/>
                    <a:pt x="428" y="214"/>
                  </a:cubicBezTo>
                  <a:cubicBezTo>
                    <a:pt x="428" y="213"/>
                    <a:pt x="429" y="212"/>
                    <a:pt x="430" y="211"/>
                  </a:cubicBezTo>
                  <a:cubicBezTo>
                    <a:pt x="432" y="211"/>
                    <a:pt x="433" y="210"/>
                    <a:pt x="435" y="209"/>
                  </a:cubicBezTo>
                  <a:cubicBezTo>
                    <a:pt x="435" y="208"/>
                    <a:pt x="436" y="207"/>
                    <a:pt x="436" y="208"/>
                  </a:cubicBezTo>
                  <a:cubicBezTo>
                    <a:pt x="437" y="209"/>
                    <a:pt x="437" y="210"/>
                    <a:pt x="436" y="211"/>
                  </a:cubicBezTo>
                  <a:cubicBezTo>
                    <a:pt x="436" y="212"/>
                    <a:pt x="435" y="212"/>
                    <a:pt x="434" y="212"/>
                  </a:cubicBezTo>
                  <a:cubicBezTo>
                    <a:pt x="433" y="212"/>
                    <a:pt x="432" y="213"/>
                    <a:pt x="433" y="214"/>
                  </a:cubicBezTo>
                  <a:cubicBezTo>
                    <a:pt x="433" y="215"/>
                    <a:pt x="433" y="216"/>
                    <a:pt x="432" y="217"/>
                  </a:cubicBezTo>
                  <a:cubicBezTo>
                    <a:pt x="430" y="218"/>
                    <a:pt x="429" y="220"/>
                    <a:pt x="428" y="222"/>
                  </a:cubicBezTo>
                  <a:cubicBezTo>
                    <a:pt x="428" y="223"/>
                    <a:pt x="427" y="223"/>
                    <a:pt x="426" y="224"/>
                  </a:cubicBezTo>
                  <a:cubicBezTo>
                    <a:pt x="425" y="225"/>
                    <a:pt x="425" y="225"/>
                    <a:pt x="426" y="227"/>
                  </a:cubicBezTo>
                  <a:cubicBezTo>
                    <a:pt x="426" y="228"/>
                    <a:pt x="427" y="229"/>
                    <a:pt x="427" y="229"/>
                  </a:cubicBezTo>
                  <a:cubicBezTo>
                    <a:pt x="428" y="231"/>
                    <a:pt x="429" y="232"/>
                    <a:pt x="431" y="230"/>
                  </a:cubicBezTo>
                  <a:cubicBezTo>
                    <a:pt x="432" y="229"/>
                    <a:pt x="432" y="229"/>
                    <a:pt x="433" y="228"/>
                  </a:cubicBezTo>
                  <a:cubicBezTo>
                    <a:pt x="434" y="228"/>
                    <a:pt x="434" y="228"/>
                    <a:pt x="435" y="228"/>
                  </a:cubicBezTo>
                  <a:cubicBezTo>
                    <a:pt x="436" y="228"/>
                    <a:pt x="436" y="229"/>
                    <a:pt x="436" y="230"/>
                  </a:cubicBezTo>
                  <a:cubicBezTo>
                    <a:pt x="436" y="230"/>
                    <a:pt x="436" y="231"/>
                    <a:pt x="437" y="231"/>
                  </a:cubicBezTo>
                  <a:cubicBezTo>
                    <a:pt x="437" y="231"/>
                    <a:pt x="437" y="231"/>
                    <a:pt x="438" y="230"/>
                  </a:cubicBezTo>
                  <a:cubicBezTo>
                    <a:pt x="438" y="230"/>
                    <a:pt x="439" y="229"/>
                    <a:pt x="439" y="228"/>
                  </a:cubicBezTo>
                  <a:cubicBezTo>
                    <a:pt x="440" y="227"/>
                    <a:pt x="440" y="227"/>
                    <a:pt x="441" y="227"/>
                  </a:cubicBezTo>
                  <a:cubicBezTo>
                    <a:pt x="442" y="228"/>
                    <a:pt x="442" y="228"/>
                    <a:pt x="441" y="229"/>
                  </a:cubicBezTo>
                  <a:cubicBezTo>
                    <a:pt x="439" y="231"/>
                    <a:pt x="441" y="233"/>
                    <a:pt x="442" y="234"/>
                  </a:cubicBezTo>
                  <a:cubicBezTo>
                    <a:pt x="442" y="234"/>
                    <a:pt x="443" y="234"/>
                    <a:pt x="443" y="234"/>
                  </a:cubicBezTo>
                  <a:cubicBezTo>
                    <a:pt x="445" y="231"/>
                    <a:pt x="445" y="231"/>
                    <a:pt x="447" y="234"/>
                  </a:cubicBezTo>
                  <a:cubicBezTo>
                    <a:pt x="447" y="234"/>
                    <a:pt x="447" y="234"/>
                    <a:pt x="447" y="234"/>
                  </a:cubicBezTo>
                  <a:cubicBezTo>
                    <a:pt x="449" y="235"/>
                    <a:pt x="450" y="235"/>
                    <a:pt x="451" y="237"/>
                  </a:cubicBezTo>
                  <a:cubicBezTo>
                    <a:pt x="452" y="238"/>
                    <a:pt x="454" y="239"/>
                    <a:pt x="454" y="240"/>
                  </a:cubicBezTo>
                  <a:cubicBezTo>
                    <a:pt x="455" y="241"/>
                    <a:pt x="456" y="240"/>
                    <a:pt x="457" y="240"/>
                  </a:cubicBezTo>
                  <a:cubicBezTo>
                    <a:pt x="457" y="239"/>
                    <a:pt x="457" y="239"/>
                    <a:pt x="457" y="238"/>
                  </a:cubicBezTo>
                  <a:cubicBezTo>
                    <a:pt x="457" y="236"/>
                    <a:pt x="459" y="235"/>
                    <a:pt x="460" y="234"/>
                  </a:cubicBezTo>
                  <a:cubicBezTo>
                    <a:pt x="460" y="234"/>
                    <a:pt x="461" y="234"/>
                    <a:pt x="461" y="234"/>
                  </a:cubicBezTo>
                  <a:cubicBezTo>
                    <a:pt x="461" y="234"/>
                    <a:pt x="461" y="234"/>
                    <a:pt x="461" y="234"/>
                  </a:cubicBezTo>
                  <a:cubicBezTo>
                    <a:pt x="461" y="236"/>
                    <a:pt x="461" y="236"/>
                    <a:pt x="460" y="237"/>
                  </a:cubicBezTo>
                  <a:cubicBezTo>
                    <a:pt x="459" y="239"/>
                    <a:pt x="460" y="240"/>
                    <a:pt x="460" y="241"/>
                  </a:cubicBezTo>
                  <a:cubicBezTo>
                    <a:pt x="460" y="242"/>
                    <a:pt x="461" y="243"/>
                    <a:pt x="462" y="243"/>
                  </a:cubicBezTo>
                  <a:cubicBezTo>
                    <a:pt x="463" y="243"/>
                    <a:pt x="464" y="243"/>
                    <a:pt x="465" y="245"/>
                  </a:cubicBezTo>
                  <a:cubicBezTo>
                    <a:pt x="465" y="246"/>
                    <a:pt x="465" y="246"/>
                    <a:pt x="464" y="247"/>
                  </a:cubicBezTo>
                  <a:cubicBezTo>
                    <a:pt x="461" y="247"/>
                    <a:pt x="459" y="247"/>
                    <a:pt x="457" y="245"/>
                  </a:cubicBezTo>
                  <a:cubicBezTo>
                    <a:pt x="457" y="244"/>
                    <a:pt x="456" y="244"/>
                    <a:pt x="455" y="244"/>
                  </a:cubicBezTo>
                  <a:cubicBezTo>
                    <a:pt x="455" y="244"/>
                    <a:pt x="455" y="244"/>
                    <a:pt x="454" y="245"/>
                  </a:cubicBezTo>
                  <a:cubicBezTo>
                    <a:pt x="453" y="245"/>
                    <a:pt x="452" y="245"/>
                    <a:pt x="450" y="244"/>
                  </a:cubicBezTo>
                  <a:cubicBezTo>
                    <a:pt x="449" y="243"/>
                    <a:pt x="447" y="243"/>
                    <a:pt x="446" y="245"/>
                  </a:cubicBezTo>
                  <a:cubicBezTo>
                    <a:pt x="445" y="247"/>
                    <a:pt x="445" y="247"/>
                    <a:pt x="444" y="246"/>
                  </a:cubicBezTo>
                  <a:cubicBezTo>
                    <a:pt x="442" y="245"/>
                    <a:pt x="441" y="245"/>
                    <a:pt x="439" y="246"/>
                  </a:cubicBezTo>
                  <a:cubicBezTo>
                    <a:pt x="439" y="247"/>
                    <a:pt x="438" y="247"/>
                    <a:pt x="437" y="247"/>
                  </a:cubicBezTo>
                  <a:cubicBezTo>
                    <a:pt x="436" y="246"/>
                    <a:pt x="436" y="246"/>
                    <a:pt x="435" y="246"/>
                  </a:cubicBezTo>
                  <a:cubicBezTo>
                    <a:pt x="433" y="245"/>
                    <a:pt x="432" y="245"/>
                    <a:pt x="431" y="247"/>
                  </a:cubicBezTo>
                  <a:cubicBezTo>
                    <a:pt x="431" y="247"/>
                    <a:pt x="431" y="248"/>
                    <a:pt x="431" y="248"/>
                  </a:cubicBezTo>
                  <a:cubicBezTo>
                    <a:pt x="430" y="249"/>
                    <a:pt x="429" y="249"/>
                    <a:pt x="428" y="248"/>
                  </a:cubicBezTo>
                  <a:cubicBezTo>
                    <a:pt x="426" y="248"/>
                    <a:pt x="425" y="246"/>
                    <a:pt x="424" y="247"/>
                  </a:cubicBezTo>
                  <a:cubicBezTo>
                    <a:pt x="422" y="247"/>
                    <a:pt x="423" y="249"/>
                    <a:pt x="422" y="250"/>
                  </a:cubicBezTo>
                  <a:cubicBezTo>
                    <a:pt x="422" y="251"/>
                    <a:pt x="422" y="251"/>
                    <a:pt x="421" y="251"/>
                  </a:cubicBezTo>
                  <a:cubicBezTo>
                    <a:pt x="421" y="252"/>
                    <a:pt x="421" y="254"/>
                    <a:pt x="420" y="254"/>
                  </a:cubicBezTo>
                  <a:cubicBezTo>
                    <a:pt x="418" y="255"/>
                    <a:pt x="417" y="254"/>
                    <a:pt x="416" y="254"/>
                  </a:cubicBezTo>
                  <a:cubicBezTo>
                    <a:pt x="416" y="254"/>
                    <a:pt x="415" y="254"/>
                    <a:pt x="415" y="254"/>
                  </a:cubicBezTo>
                  <a:cubicBezTo>
                    <a:pt x="413" y="254"/>
                    <a:pt x="413" y="253"/>
                    <a:pt x="412" y="251"/>
                  </a:cubicBezTo>
                  <a:cubicBezTo>
                    <a:pt x="412" y="250"/>
                    <a:pt x="411" y="250"/>
                    <a:pt x="409" y="250"/>
                  </a:cubicBezTo>
                  <a:cubicBezTo>
                    <a:pt x="408" y="250"/>
                    <a:pt x="407" y="251"/>
                    <a:pt x="406" y="251"/>
                  </a:cubicBezTo>
                  <a:cubicBezTo>
                    <a:pt x="404" y="250"/>
                    <a:pt x="404" y="249"/>
                    <a:pt x="405" y="248"/>
                  </a:cubicBezTo>
                  <a:cubicBezTo>
                    <a:pt x="406" y="246"/>
                    <a:pt x="406" y="244"/>
                    <a:pt x="405" y="243"/>
                  </a:cubicBezTo>
                  <a:cubicBezTo>
                    <a:pt x="404" y="241"/>
                    <a:pt x="403" y="240"/>
                    <a:pt x="403" y="239"/>
                  </a:cubicBezTo>
                  <a:cubicBezTo>
                    <a:pt x="403" y="239"/>
                    <a:pt x="402" y="239"/>
                    <a:pt x="402" y="239"/>
                  </a:cubicBezTo>
                  <a:cubicBezTo>
                    <a:pt x="402" y="239"/>
                    <a:pt x="402" y="239"/>
                    <a:pt x="402" y="239"/>
                  </a:cubicBezTo>
                  <a:cubicBezTo>
                    <a:pt x="401" y="239"/>
                    <a:pt x="401" y="240"/>
                    <a:pt x="401" y="240"/>
                  </a:cubicBezTo>
                  <a:cubicBezTo>
                    <a:pt x="401" y="242"/>
                    <a:pt x="400" y="245"/>
                    <a:pt x="401" y="247"/>
                  </a:cubicBezTo>
                  <a:cubicBezTo>
                    <a:pt x="401" y="248"/>
                    <a:pt x="401" y="250"/>
                    <a:pt x="399" y="251"/>
                  </a:cubicBezTo>
                  <a:cubicBezTo>
                    <a:pt x="399" y="252"/>
                    <a:pt x="398" y="252"/>
                    <a:pt x="398" y="253"/>
                  </a:cubicBezTo>
                  <a:cubicBezTo>
                    <a:pt x="399" y="255"/>
                    <a:pt x="398" y="255"/>
                    <a:pt x="396" y="256"/>
                  </a:cubicBezTo>
                  <a:cubicBezTo>
                    <a:pt x="395" y="256"/>
                    <a:pt x="395" y="257"/>
                    <a:pt x="395" y="257"/>
                  </a:cubicBezTo>
                  <a:cubicBezTo>
                    <a:pt x="395" y="258"/>
                    <a:pt x="395" y="259"/>
                    <a:pt x="395" y="260"/>
                  </a:cubicBezTo>
                  <a:cubicBezTo>
                    <a:pt x="395" y="262"/>
                    <a:pt x="394" y="262"/>
                    <a:pt x="392" y="262"/>
                  </a:cubicBezTo>
                  <a:cubicBezTo>
                    <a:pt x="392" y="261"/>
                    <a:pt x="392" y="261"/>
                    <a:pt x="391" y="261"/>
                  </a:cubicBezTo>
                  <a:cubicBezTo>
                    <a:pt x="391" y="261"/>
                    <a:pt x="390" y="261"/>
                    <a:pt x="390" y="262"/>
                  </a:cubicBezTo>
                  <a:cubicBezTo>
                    <a:pt x="390" y="264"/>
                    <a:pt x="388" y="265"/>
                    <a:pt x="386" y="266"/>
                  </a:cubicBezTo>
                  <a:cubicBezTo>
                    <a:pt x="385" y="267"/>
                    <a:pt x="385" y="268"/>
                    <a:pt x="385" y="269"/>
                  </a:cubicBezTo>
                  <a:cubicBezTo>
                    <a:pt x="386" y="270"/>
                    <a:pt x="387" y="271"/>
                    <a:pt x="388" y="271"/>
                  </a:cubicBezTo>
                  <a:cubicBezTo>
                    <a:pt x="390" y="273"/>
                    <a:pt x="390" y="274"/>
                    <a:pt x="389" y="277"/>
                  </a:cubicBezTo>
                  <a:cubicBezTo>
                    <a:pt x="388" y="277"/>
                    <a:pt x="388" y="277"/>
                    <a:pt x="388" y="277"/>
                  </a:cubicBezTo>
                  <a:cubicBezTo>
                    <a:pt x="388" y="278"/>
                    <a:pt x="388" y="279"/>
                    <a:pt x="388" y="279"/>
                  </a:cubicBezTo>
                  <a:cubicBezTo>
                    <a:pt x="389" y="280"/>
                    <a:pt x="389" y="279"/>
                    <a:pt x="390" y="279"/>
                  </a:cubicBezTo>
                  <a:cubicBezTo>
                    <a:pt x="390" y="278"/>
                    <a:pt x="391" y="278"/>
                    <a:pt x="391" y="278"/>
                  </a:cubicBezTo>
                  <a:cubicBezTo>
                    <a:pt x="392" y="279"/>
                    <a:pt x="394" y="278"/>
                    <a:pt x="395" y="279"/>
                  </a:cubicBezTo>
                  <a:cubicBezTo>
                    <a:pt x="395" y="280"/>
                    <a:pt x="396" y="281"/>
                    <a:pt x="395" y="281"/>
                  </a:cubicBezTo>
                  <a:cubicBezTo>
                    <a:pt x="395" y="281"/>
                    <a:pt x="395" y="281"/>
                    <a:pt x="395" y="281"/>
                  </a:cubicBezTo>
                  <a:cubicBezTo>
                    <a:pt x="394" y="282"/>
                    <a:pt x="393" y="282"/>
                    <a:pt x="393" y="283"/>
                  </a:cubicBezTo>
                  <a:cubicBezTo>
                    <a:pt x="393" y="284"/>
                    <a:pt x="394" y="285"/>
                    <a:pt x="395" y="285"/>
                  </a:cubicBezTo>
                  <a:cubicBezTo>
                    <a:pt x="396" y="286"/>
                    <a:pt x="396" y="287"/>
                    <a:pt x="395" y="288"/>
                  </a:cubicBezTo>
                  <a:cubicBezTo>
                    <a:pt x="395" y="289"/>
                    <a:pt x="394" y="290"/>
                    <a:pt x="394" y="291"/>
                  </a:cubicBezTo>
                  <a:cubicBezTo>
                    <a:pt x="394" y="291"/>
                    <a:pt x="394" y="292"/>
                    <a:pt x="395" y="292"/>
                  </a:cubicBezTo>
                  <a:cubicBezTo>
                    <a:pt x="395" y="293"/>
                    <a:pt x="396" y="292"/>
                    <a:pt x="396" y="292"/>
                  </a:cubicBezTo>
                  <a:cubicBezTo>
                    <a:pt x="396" y="291"/>
                    <a:pt x="396" y="290"/>
                    <a:pt x="396" y="289"/>
                  </a:cubicBezTo>
                  <a:cubicBezTo>
                    <a:pt x="396" y="288"/>
                    <a:pt x="397" y="287"/>
                    <a:pt x="398" y="287"/>
                  </a:cubicBezTo>
                  <a:cubicBezTo>
                    <a:pt x="400" y="287"/>
                    <a:pt x="400" y="286"/>
                    <a:pt x="400" y="284"/>
                  </a:cubicBezTo>
                  <a:cubicBezTo>
                    <a:pt x="400" y="284"/>
                    <a:pt x="400" y="283"/>
                    <a:pt x="401" y="282"/>
                  </a:cubicBezTo>
                  <a:cubicBezTo>
                    <a:pt x="401" y="282"/>
                    <a:pt x="402" y="282"/>
                    <a:pt x="402" y="281"/>
                  </a:cubicBezTo>
                  <a:cubicBezTo>
                    <a:pt x="403" y="281"/>
                    <a:pt x="404" y="282"/>
                    <a:pt x="403" y="282"/>
                  </a:cubicBezTo>
                  <a:cubicBezTo>
                    <a:pt x="402" y="285"/>
                    <a:pt x="403" y="288"/>
                    <a:pt x="402" y="290"/>
                  </a:cubicBezTo>
                  <a:cubicBezTo>
                    <a:pt x="401" y="291"/>
                    <a:pt x="402" y="292"/>
                    <a:pt x="402" y="292"/>
                  </a:cubicBezTo>
                  <a:cubicBezTo>
                    <a:pt x="403" y="293"/>
                    <a:pt x="404" y="294"/>
                    <a:pt x="405" y="294"/>
                  </a:cubicBezTo>
                  <a:cubicBezTo>
                    <a:pt x="407" y="295"/>
                    <a:pt x="407" y="296"/>
                    <a:pt x="407" y="297"/>
                  </a:cubicBezTo>
                  <a:cubicBezTo>
                    <a:pt x="406" y="299"/>
                    <a:pt x="407" y="300"/>
                    <a:pt x="408" y="300"/>
                  </a:cubicBezTo>
                  <a:cubicBezTo>
                    <a:pt x="409" y="301"/>
                    <a:pt x="410" y="302"/>
                    <a:pt x="409" y="303"/>
                  </a:cubicBezTo>
                  <a:cubicBezTo>
                    <a:pt x="409" y="304"/>
                    <a:pt x="409" y="305"/>
                    <a:pt x="409" y="306"/>
                  </a:cubicBezTo>
                  <a:cubicBezTo>
                    <a:pt x="409" y="306"/>
                    <a:pt x="409" y="306"/>
                    <a:pt x="409" y="307"/>
                  </a:cubicBezTo>
                  <a:cubicBezTo>
                    <a:pt x="409" y="307"/>
                    <a:pt x="408" y="307"/>
                    <a:pt x="408" y="307"/>
                  </a:cubicBezTo>
                  <a:cubicBezTo>
                    <a:pt x="406" y="307"/>
                    <a:pt x="405" y="309"/>
                    <a:pt x="404" y="310"/>
                  </a:cubicBezTo>
                  <a:cubicBezTo>
                    <a:pt x="404" y="310"/>
                    <a:pt x="403" y="310"/>
                    <a:pt x="403" y="310"/>
                  </a:cubicBezTo>
                  <a:cubicBezTo>
                    <a:pt x="400" y="309"/>
                    <a:pt x="400" y="309"/>
                    <a:pt x="398" y="311"/>
                  </a:cubicBezTo>
                  <a:cubicBezTo>
                    <a:pt x="398" y="312"/>
                    <a:pt x="397" y="312"/>
                    <a:pt x="397" y="313"/>
                  </a:cubicBezTo>
                  <a:cubicBezTo>
                    <a:pt x="397" y="313"/>
                    <a:pt x="396" y="313"/>
                    <a:pt x="396" y="313"/>
                  </a:cubicBezTo>
                  <a:cubicBezTo>
                    <a:pt x="395" y="312"/>
                    <a:pt x="395" y="311"/>
                    <a:pt x="394" y="309"/>
                  </a:cubicBezTo>
                  <a:cubicBezTo>
                    <a:pt x="394" y="309"/>
                    <a:pt x="395" y="308"/>
                    <a:pt x="395" y="308"/>
                  </a:cubicBezTo>
                  <a:cubicBezTo>
                    <a:pt x="396" y="308"/>
                    <a:pt x="396" y="307"/>
                    <a:pt x="397" y="307"/>
                  </a:cubicBezTo>
                  <a:cubicBezTo>
                    <a:pt x="397" y="307"/>
                    <a:pt x="397" y="306"/>
                    <a:pt x="397" y="306"/>
                  </a:cubicBezTo>
                  <a:cubicBezTo>
                    <a:pt x="397" y="306"/>
                    <a:pt x="397" y="306"/>
                    <a:pt x="397" y="306"/>
                  </a:cubicBezTo>
                  <a:cubicBezTo>
                    <a:pt x="396" y="306"/>
                    <a:pt x="395" y="305"/>
                    <a:pt x="394" y="305"/>
                  </a:cubicBezTo>
                  <a:cubicBezTo>
                    <a:pt x="393" y="303"/>
                    <a:pt x="391" y="303"/>
                    <a:pt x="389" y="302"/>
                  </a:cubicBezTo>
                  <a:cubicBezTo>
                    <a:pt x="389" y="302"/>
                    <a:pt x="388" y="301"/>
                    <a:pt x="387" y="301"/>
                  </a:cubicBezTo>
                  <a:cubicBezTo>
                    <a:pt x="386" y="302"/>
                    <a:pt x="386" y="301"/>
                    <a:pt x="385" y="301"/>
                  </a:cubicBezTo>
                  <a:cubicBezTo>
                    <a:pt x="385" y="299"/>
                    <a:pt x="384" y="299"/>
                    <a:pt x="382" y="299"/>
                  </a:cubicBezTo>
                  <a:cubicBezTo>
                    <a:pt x="381" y="300"/>
                    <a:pt x="380" y="299"/>
                    <a:pt x="380" y="298"/>
                  </a:cubicBezTo>
                  <a:cubicBezTo>
                    <a:pt x="380" y="297"/>
                    <a:pt x="380" y="297"/>
                    <a:pt x="380" y="296"/>
                  </a:cubicBezTo>
                  <a:cubicBezTo>
                    <a:pt x="380" y="296"/>
                    <a:pt x="379" y="296"/>
                    <a:pt x="379" y="295"/>
                  </a:cubicBezTo>
                  <a:cubicBezTo>
                    <a:pt x="378" y="295"/>
                    <a:pt x="378" y="294"/>
                    <a:pt x="378" y="294"/>
                  </a:cubicBezTo>
                  <a:cubicBezTo>
                    <a:pt x="378" y="293"/>
                    <a:pt x="378" y="293"/>
                    <a:pt x="377" y="293"/>
                  </a:cubicBezTo>
                  <a:cubicBezTo>
                    <a:pt x="377" y="294"/>
                    <a:pt x="377" y="295"/>
                    <a:pt x="377" y="296"/>
                  </a:cubicBezTo>
                  <a:cubicBezTo>
                    <a:pt x="377" y="296"/>
                    <a:pt x="377" y="297"/>
                    <a:pt x="376" y="298"/>
                  </a:cubicBezTo>
                  <a:cubicBezTo>
                    <a:pt x="375" y="298"/>
                    <a:pt x="375" y="297"/>
                    <a:pt x="375" y="296"/>
                  </a:cubicBezTo>
                  <a:cubicBezTo>
                    <a:pt x="374" y="295"/>
                    <a:pt x="373" y="296"/>
                    <a:pt x="372" y="295"/>
                  </a:cubicBezTo>
                  <a:cubicBezTo>
                    <a:pt x="373" y="297"/>
                    <a:pt x="373" y="298"/>
                    <a:pt x="374" y="299"/>
                  </a:cubicBezTo>
                  <a:cubicBezTo>
                    <a:pt x="374" y="299"/>
                    <a:pt x="374" y="300"/>
                    <a:pt x="373" y="300"/>
                  </a:cubicBezTo>
                  <a:cubicBezTo>
                    <a:pt x="373" y="301"/>
                    <a:pt x="372" y="301"/>
                    <a:pt x="371" y="301"/>
                  </a:cubicBezTo>
                  <a:cubicBezTo>
                    <a:pt x="370" y="300"/>
                    <a:pt x="369" y="299"/>
                    <a:pt x="368" y="299"/>
                  </a:cubicBezTo>
                  <a:cubicBezTo>
                    <a:pt x="367" y="299"/>
                    <a:pt x="367" y="298"/>
                    <a:pt x="367" y="297"/>
                  </a:cubicBezTo>
                  <a:cubicBezTo>
                    <a:pt x="367" y="297"/>
                    <a:pt x="367" y="296"/>
                    <a:pt x="367" y="296"/>
                  </a:cubicBezTo>
                  <a:cubicBezTo>
                    <a:pt x="368" y="295"/>
                    <a:pt x="369" y="296"/>
                    <a:pt x="370" y="295"/>
                  </a:cubicBezTo>
                  <a:cubicBezTo>
                    <a:pt x="371" y="295"/>
                    <a:pt x="372" y="295"/>
                    <a:pt x="372" y="295"/>
                  </a:cubicBezTo>
                  <a:cubicBezTo>
                    <a:pt x="372" y="294"/>
                    <a:pt x="371" y="293"/>
                    <a:pt x="370" y="292"/>
                  </a:cubicBezTo>
                  <a:cubicBezTo>
                    <a:pt x="368" y="291"/>
                    <a:pt x="368" y="290"/>
                    <a:pt x="370" y="289"/>
                  </a:cubicBezTo>
                  <a:cubicBezTo>
                    <a:pt x="370" y="289"/>
                    <a:pt x="371" y="288"/>
                    <a:pt x="371" y="288"/>
                  </a:cubicBezTo>
                  <a:cubicBezTo>
                    <a:pt x="372" y="287"/>
                    <a:pt x="371" y="286"/>
                    <a:pt x="370" y="286"/>
                  </a:cubicBezTo>
                  <a:cubicBezTo>
                    <a:pt x="369" y="284"/>
                    <a:pt x="369" y="283"/>
                    <a:pt x="369" y="281"/>
                  </a:cubicBezTo>
                  <a:cubicBezTo>
                    <a:pt x="369" y="280"/>
                    <a:pt x="370" y="280"/>
                    <a:pt x="370" y="279"/>
                  </a:cubicBezTo>
                  <a:cubicBezTo>
                    <a:pt x="371" y="279"/>
                    <a:pt x="372" y="280"/>
                    <a:pt x="372" y="281"/>
                  </a:cubicBezTo>
                  <a:cubicBezTo>
                    <a:pt x="372" y="282"/>
                    <a:pt x="373" y="283"/>
                    <a:pt x="373" y="285"/>
                  </a:cubicBezTo>
                  <a:cubicBezTo>
                    <a:pt x="373" y="286"/>
                    <a:pt x="373" y="286"/>
                    <a:pt x="374" y="287"/>
                  </a:cubicBezTo>
                  <a:cubicBezTo>
                    <a:pt x="374" y="287"/>
                    <a:pt x="375" y="287"/>
                    <a:pt x="375" y="286"/>
                  </a:cubicBezTo>
                  <a:cubicBezTo>
                    <a:pt x="376" y="285"/>
                    <a:pt x="376" y="284"/>
                    <a:pt x="377" y="282"/>
                  </a:cubicBezTo>
                  <a:cubicBezTo>
                    <a:pt x="377" y="282"/>
                    <a:pt x="377" y="282"/>
                    <a:pt x="376" y="282"/>
                  </a:cubicBezTo>
                  <a:cubicBezTo>
                    <a:pt x="374" y="282"/>
                    <a:pt x="375" y="280"/>
                    <a:pt x="375" y="279"/>
                  </a:cubicBezTo>
                  <a:cubicBezTo>
                    <a:pt x="374" y="278"/>
                    <a:pt x="374" y="278"/>
                    <a:pt x="373" y="278"/>
                  </a:cubicBezTo>
                  <a:cubicBezTo>
                    <a:pt x="371" y="276"/>
                    <a:pt x="371" y="276"/>
                    <a:pt x="372" y="274"/>
                  </a:cubicBezTo>
                  <a:cubicBezTo>
                    <a:pt x="372" y="273"/>
                    <a:pt x="372" y="272"/>
                    <a:pt x="371" y="271"/>
                  </a:cubicBezTo>
                  <a:cubicBezTo>
                    <a:pt x="370" y="269"/>
                    <a:pt x="368" y="267"/>
                    <a:pt x="367" y="265"/>
                  </a:cubicBezTo>
                  <a:cubicBezTo>
                    <a:pt x="367" y="264"/>
                    <a:pt x="366" y="263"/>
                    <a:pt x="366" y="263"/>
                  </a:cubicBezTo>
                  <a:cubicBezTo>
                    <a:pt x="362" y="262"/>
                    <a:pt x="363" y="259"/>
                    <a:pt x="363" y="257"/>
                  </a:cubicBezTo>
                  <a:cubicBezTo>
                    <a:pt x="362" y="256"/>
                    <a:pt x="364" y="255"/>
                    <a:pt x="365" y="255"/>
                  </a:cubicBezTo>
                  <a:cubicBezTo>
                    <a:pt x="366" y="255"/>
                    <a:pt x="366" y="256"/>
                    <a:pt x="366" y="256"/>
                  </a:cubicBezTo>
                  <a:cubicBezTo>
                    <a:pt x="366" y="257"/>
                    <a:pt x="366" y="258"/>
                    <a:pt x="366" y="260"/>
                  </a:cubicBezTo>
                  <a:cubicBezTo>
                    <a:pt x="366" y="260"/>
                    <a:pt x="366" y="260"/>
                    <a:pt x="367" y="260"/>
                  </a:cubicBezTo>
                  <a:cubicBezTo>
                    <a:pt x="367" y="260"/>
                    <a:pt x="367" y="260"/>
                    <a:pt x="367" y="260"/>
                  </a:cubicBezTo>
                  <a:cubicBezTo>
                    <a:pt x="368" y="260"/>
                    <a:pt x="368" y="260"/>
                    <a:pt x="368" y="259"/>
                  </a:cubicBezTo>
                  <a:cubicBezTo>
                    <a:pt x="370" y="257"/>
                    <a:pt x="370" y="257"/>
                    <a:pt x="374" y="258"/>
                  </a:cubicBezTo>
                  <a:cubicBezTo>
                    <a:pt x="374" y="257"/>
                    <a:pt x="373" y="257"/>
                    <a:pt x="373" y="256"/>
                  </a:cubicBezTo>
                  <a:cubicBezTo>
                    <a:pt x="372" y="255"/>
                    <a:pt x="372" y="254"/>
                    <a:pt x="373" y="254"/>
                  </a:cubicBezTo>
                  <a:cubicBezTo>
                    <a:pt x="374" y="253"/>
                    <a:pt x="375" y="253"/>
                    <a:pt x="376" y="253"/>
                  </a:cubicBezTo>
                  <a:cubicBezTo>
                    <a:pt x="376" y="253"/>
                    <a:pt x="376" y="253"/>
                    <a:pt x="376" y="254"/>
                  </a:cubicBezTo>
                  <a:cubicBezTo>
                    <a:pt x="377" y="254"/>
                    <a:pt x="377" y="255"/>
                    <a:pt x="378" y="254"/>
                  </a:cubicBezTo>
                  <a:cubicBezTo>
                    <a:pt x="379" y="254"/>
                    <a:pt x="379" y="253"/>
                    <a:pt x="379" y="252"/>
                  </a:cubicBezTo>
                  <a:cubicBezTo>
                    <a:pt x="379" y="251"/>
                    <a:pt x="379" y="250"/>
                    <a:pt x="377" y="249"/>
                  </a:cubicBezTo>
                  <a:cubicBezTo>
                    <a:pt x="376" y="249"/>
                    <a:pt x="375" y="248"/>
                    <a:pt x="374" y="247"/>
                  </a:cubicBezTo>
                  <a:cubicBezTo>
                    <a:pt x="374" y="246"/>
                    <a:pt x="373" y="245"/>
                    <a:pt x="372" y="244"/>
                  </a:cubicBezTo>
                  <a:cubicBezTo>
                    <a:pt x="371" y="242"/>
                    <a:pt x="370" y="242"/>
                    <a:pt x="368" y="242"/>
                  </a:cubicBezTo>
                  <a:cubicBezTo>
                    <a:pt x="366" y="241"/>
                    <a:pt x="366" y="241"/>
                    <a:pt x="366" y="238"/>
                  </a:cubicBezTo>
                  <a:cubicBezTo>
                    <a:pt x="366" y="237"/>
                    <a:pt x="365" y="237"/>
                    <a:pt x="364" y="237"/>
                  </a:cubicBezTo>
                  <a:cubicBezTo>
                    <a:pt x="363" y="237"/>
                    <a:pt x="363" y="238"/>
                    <a:pt x="362" y="238"/>
                  </a:cubicBezTo>
                  <a:cubicBezTo>
                    <a:pt x="362" y="238"/>
                    <a:pt x="362" y="238"/>
                    <a:pt x="361" y="238"/>
                  </a:cubicBezTo>
                  <a:cubicBezTo>
                    <a:pt x="360" y="238"/>
                    <a:pt x="359" y="238"/>
                    <a:pt x="359" y="237"/>
                  </a:cubicBezTo>
                  <a:cubicBezTo>
                    <a:pt x="358" y="236"/>
                    <a:pt x="357" y="235"/>
                    <a:pt x="356" y="235"/>
                  </a:cubicBezTo>
                  <a:cubicBezTo>
                    <a:pt x="356" y="235"/>
                    <a:pt x="356" y="234"/>
                    <a:pt x="355" y="233"/>
                  </a:cubicBezTo>
                  <a:cubicBezTo>
                    <a:pt x="355" y="232"/>
                    <a:pt x="355" y="230"/>
                    <a:pt x="353" y="228"/>
                  </a:cubicBezTo>
                  <a:cubicBezTo>
                    <a:pt x="352" y="228"/>
                    <a:pt x="353" y="227"/>
                    <a:pt x="353" y="227"/>
                  </a:cubicBezTo>
                  <a:cubicBezTo>
                    <a:pt x="354" y="226"/>
                    <a:pt x="353" y="225"/>
                    <a:pt x="352" y="224"/>
                  </a:cubicBezTo>
                  <a:cubicBezTo>
                    <a:pt x="352" y="223"/>
                    <a:pt x="351" y="223"/>
                    <a:pt x="350" y="224"/>
                  </a:cubicBezTo>
                  <a:cubicBezTo>
                    <a:pt x="350" y="225"/>
                    <a:pt x="349" y="226"/>
                    <a:pt x="348" y="227"/>
                  </a:cubicBezTo>
                  <a:cubicBezTo>
                    <a:pt x="348" y="227"/>
                    <a:pt x="347" y="228"/>
                    <a:pt x="347" y="229"/>
                  </a:cubicBezTo>
                  <a:cubicBezTo>
                    <a:pt x="347" y="229"/>
                    <a:pt x="348" y="230"/>
                    <a:pt x="348" y="230"/>
                  </a:cubicBezTo>
                  <a:cubicBezTo>
                    <a:pt x="348" y="230"/>
                    <a:pt x="349" y="231"/>
                    <a:pt x="349" y="231"/>
                  </a:cubicBezTo>
                  <a:cubicBezTo>
                    <a:pt x="348" y="233"/>
                    <a:pt x="349" y="233"/>
                    <a:pt x="350" y="234"/>
                  </a:cubicBezTo>
                  <a:cubicBezTo>
                    <a:pt x="351" y="234"/>
                    <a:pt x="351" y="235"/>
                    <a:pt x="351" y="235"/>
                  </a:cubicBezTo>
                  <a:cubicBezTo>
                    <a:pt x="351" y="236"/>
                    <a:pt x="350" y="237"/>
                    <a:pt x="350" y="236"/>
                  </a:cubicBezTo>
                  <a:cubicBezTo>
                    <a:pt x="347" y="236"/>
                    <a:pt x="345" y="238"/>
                    <a:pt x="344" y="239"/>
                  </a:cubicBezTo>
                  <a:cubicBezTo>
                    <a:pt x="343" y="239"/>
                    <a:pt x="343" y="239"/>
                    <a:pt x="343" y="240"/>
                  </a:cubicBezTo>
                  <a:cubicBezTo>
                    <a:pt x="340" y="244"/>
                    <a:pt x="336" y="247"/>
                    <a:pt x="331" y="250"/>
                  </a:cubicBezTo>
                  <a:cubicBezTo>
                    <a:pt x="331" y="250"/>
                    <a:pt x="331" y="251"/>
                    <a:pt x="331" y="251"/>
                  </a:cubicBezTo>
                  <a:cubicBezTo>
                    <a:pt x="330" y="251"/>
                    <a:pt x="331" y="252"/>
                    <a:pt x="331" y="252"/>
                  </a:cubicBezTo>
                  <a:cubicBezTo>
                    <a:pt x="332" y="252"/>
                    <a:pt x="332" y="252"/>
                    <a:pt x="332" y="252"/>
                  </a:cubicBezTo>
                  <a:cubicBezTo>
                    <a:pt x="335" y="252"/>
                    <a:pt x="335" y="253"/>
                    <a:pt x="334" y="254"/>
                  </a:cubicBezTo>
                  <a:cubicBezTo>
                    <a:pt x="334" y="255"/>
                    <a:pt x="333" y="256"/>
                    <a:pt x="332" y="257"/>
                  </a:cubicBezTo>
                  <a:cubicBezTo>
                    <a:pt x="332" y="258"/>
                    <a:pt x="333" y="258"/>
                    <a:pt x="333" y="258"/>
                  </a:cubicBezTo>
                  <a:cubicBezTo>
                    <a:pt x="334" y="258"/>
                    <a:pt x="334" y="258"/>
                    <a:pt x="334" y="258"/>
                  </a:cubicBezTo>
                  <a:cubicBezTo>
                    <a:pt x="335" y="258"/>
                    <a:pt x="336" y="258"/>
                    <a:pt x="336" y="259"/>
                  </a:cubicBezTo>
                  <a:cubicBezTo>
                    <a:pt x="337" y="260"/>
                    <a:pt x="336" y="260"/>
                    <a:pt x="335" y="261"/>
                  </a:cubicBezTo>
                  <a:cubicBezTo>
                    <a:pt x="334" y="261"/>
                    <a:pt x="333" y="262"/>
                    <a:pt x="332" y="263"/>
                  </a:cubicBezTo>
                  <a:cubicBezTo>
                    <a:pt x="331" y="264"/>
                    <a:pt x="331" y="265"/>
                    <a:pt x="331" y="267"/>
                  </a:cubicBezTo>
                  <a:cubicBezTo>
                    <a:pt x="332" y="267"/>
                    <a:pt x="332" y="267"/>
                    <a:pt x="333" y="267"/>
                  </a:cubicBezTo>
                  <a:cubicBezTo>
                    <a:pt x="333" y="266"/>
                    <a:pt x="334" y="266"/>
                    <a:pt x="335" y="265"/>
                  </a:cubicBezTo>
                  <a:cubicBezTo>
                    <a:pt x="335" y="265"/>
                    <a:pt x="336" y="265"/>
                    <a:pt x="336" y="265"/>
                  </a:cubicBezTo>
                  <a:cubicBezTo>
                    <a:pt x="337" y="266"/>
                    <a:pt x="337" y="266"/>
                    <a:pt x="338" y="267"/>
                  </a:cubicBezTo>
                  <a:cubicBezTo>
                    <a:pt x="338" y="266"/>
                    <a:pt x="339" y="266"/>
                    <a:pt x="339" y="265"/>
                  </a:cubicBezTo>
                  <a:cubicBezTo>
                    <a:pt x="340" y="265"/>
                    <a:pt x="340" y="265"/>
                    <a:pt x="341" y="265"/>
                  </a:cubicBezTo>
                  <a:cubicBezTo>
                    <a:pt x="341" y="265"/>
                    <a:pt x="342" y="266"/>
                    <a:pt x="342" y="266"/>
                  </a:cubicBezTo>
                  <a:cubicBezTo>
                    <a:pt x="340" y="268"/>
                    <a:pt x="340" y="271"/>
                    <a:pt x="338" y="272"/>
                  </a:cubicBezTo>
                  <a:cubicBezTo>
                    <a:pt x="338" y="273"/>
                    <a:pt x="338" y="274"/>
                    <a:pt x="339" y="275"/>
                  </a:cubicBezTo>
                  <a:cubicBezTo>
                    <a:pt x="340" y="275"/>
                    <a:pt x="340" y="275"/>
                    <a:pt x="341" y="275"/>
                  </a:cubicBezTo>
                  <a:cubicBezTo>
                    <a:pt x="342" y="274"/>
                    <a:pt x="342" y="273"/>
                    <a:pt x="343" y="272"/>
                  </a:cubicBezTo>
                  <a:cubicBezTo>
                    <a:pt x="343" y="271"/>
                    <a:pt x="343" y="271"/>
                    <a:pt x="344" y="270"/>
                  </a:cubicBezTo>
                  <a:cubicBezTo>
                    <a:pt x="344" y="270"/>
                    <a:pt x="345" y="270"/>
                    <a:pt x="345" y="270"/>
                  </a:cubicBezTo>
                  <a:cubicBezTo>
                    <a:pt x="346" y="272"/>
                    <a:pt x="348" y="274"/>
                    <a:pt x="347" y="276"/>
                  </a:cubicBezTo>
                  <a:cubicBezTo>
                    <a:pt x="346" y="277"/>
                    <a:pt x="348" y="277"/>
                    <a:pt x="348" y="277"/>
                  </a:cubicBezTo>
                  <a:cubicBezTo>
                    <a:pt x="350" y="278"/>
                    <a:pt x="350" y="279"/>
                    <a:pt x="349" y="280"/>
                  </a:cubicBezTo>
                  <a:cubicBezTo>
                    <a:pt x="349" y="281"/>
                    <a:pt x="348" y="282"/>
                    <a:pt x="347" y="281"/>
                  </a:cubicBezTo>
                  <a:cubicBezTo>
                    <a:pt x="347" y="281"/>
                    <a:pt x="347" y="280"/>
                    <a:pt x="347" y="280"/>
                  </a:cubicBezTo>
                  <a:cubicBezTo>
                    <a:pt x="345" y="281"/>
                    <a:pt x="343" y="280"/>
                    <a:pt x="342" y="278"/>
                  </a:cubicBezTo>
                  <a:cubicBezTo>
                    <a:pt x="342" y="278"/>
                    <a:pt x="341" y="278"/>
                    <a:pt x="341" y="278"/>
                  </a:cubicBezTo>
                  <a:cubicBezTo>
                    <a:pt x="341" y="278"/>
                    <a:pt x="341" y="278"/>
                    <a:pt x="340" y="279"/>
                  </a:cubicBezTo>
                  <a:cubicBezTo>
                    <a:pt x="340" y="279"/>
                    <a:pt x="340" y="280"/>
                    <a:pt x="341" y="281"/>
                  </a:cubicBezTo>
                  <a:cubicBezTo>
                    <a:pt x="342" y="282"/>
                    <a:pt x="342" y="283"/>
                    <a:pt x="343" y="284"/>
                  </a:cubicBezTo>
                  <a:cubicBezTo>
                    <a:pt x="344" y="285"/>
                    <a:pt x="344" y="286"/>
                    <a:pt x="344" y="287"/>
                  </a:cubicBezTo>
                  <a:cubicBezTo>
                    <a:pt x="343" y="288"/>
                    <a:pt x="342" y="288"/>
                    <a:pt x="342" y="287"/>
                  </a:cubicBezTo>
                  <a:cubicBezTo>
                    <a:pt x="340" y="287"/>
                    <a:pt x="339" y="286"/>
                    <a:pt x="337" y="286"/>
                  </a:cubicBezTo>
                  <a:cubicBezTo>
                    <a:pt x="336" y="285"/>
                    <a:pt x="336" y="285"/>
                    <a:pt x="336" y="284"/>
                  </a:cubicBezTo>
                  <a:cubicBezTo>
                    <a:pt x="335" y="283"/>
                    <a:pt x="335" y="281"/>
                    <a:pt x="335" y="280"/>
                  </a:cubicBezTo>
                  <a:cubicBezTo>
                    <a:pt x="335" y="277"/>
                    <a:pt x="334" y="275"/>
                    <a:pt x="334" y="272"/>
                  </a:cubicBezTo>
                  <a:cubicBezTo>
                    <a:pt x="332" y="273"/>
                    <a:pt x="331" y="275"/>
                    <a:pt x="330" y="276"/>
                  </a:cubicBezTo>
                  <a:cubicBezTo>
                    <a:pt x="330" y="277"/>
                    <a:pt x="330" y="278"/>
                    <a:pt x="330" y="278"/>
                  </a:cubicBezTo>
                  <a:cubicBezTo>
                    <a:pt x="331" y="280"/>
                    <a:pt x="331" y="282"/>
                    <a:pt x="330" y="284"/>
                  </a:cubicBezTo>
                  <a:cubicBezTo>
                    <a:pt x="329" y="285"/>
                    <a:pt x="328" y="285"/>
                    <a:pt x="327" y="284"/>
                  </a:cubicBezTo>
                  <a:cubicBezTo>
                    <a:pt x="327" y="284"/>
                    <a:pt x="326" y="283"/>
                    <a:pt x="325" y="283"/>
                  </a:cubicBezTo>
                  <a:cubicBezTo>
                    <a:pt x="325" y="282"/>
                    <a:pt x="324" y="282"/>
                    <a:pt x="323" y="283"/>
                  </a:cubicBezTo>
                  <a:cubicBezTo>
                    <a:pt x="323" y="283"/>
                    <a:pt x="322" y="283"/>
                    <a:pt x="321" y="284"/>
                  </a:cubicBezTo>
                  <a:cubicBezTo>
                    <a:pt x="320" y="284"/>
                    <a:pt x="320" y="284"/>
                    <a:pt x="319" y="284"/>
                  </a:cubicBezTo>
                  <a:cubicBezTo>
                    <a:pt x="318" y="284"/>
                    <a:pt x="318" y="283"/>
                    <a:pt x="318" y="283"/>
                  </a:cubicBezTo>
                  <a:cubicBezTo>
                    <a:pt x="318" y="282"/>
                    <a:pt x="317" y="282"/>
                    <a:pt x="317" y="282"/>
                  </a:cubicBezTo>
                  <a:cubicBezTo>
                    <a:pt x="316" y="282"/>
                    <a:pt x="316" y="283"/>
                    <a:pt x="315" y="283"/>
                  </a:cubicBezTo>
                  <a:cubicBezTo>
                    <a:pt x="314" y="283"/>
                    <a:pt x="313" y="282"/>
                    <a:pt x="313" y="281"/>
                  </a:cubicBezTo>
                  <a:cubicBezTo>
                    <a:pt x="313" y="281"/>
                    <a:pt x="313" y="280"/>
                    <a:pt x="313" y="280"/>
                  </a:cubicBezTo>
                  <a:cubicBezTo>
                    <a:pt x="313" y="279"/>
                    <a:pt x="314" y="278"/>
                    <a:pt x="313" y="278"/>
                  </a:cubicBezTo>
                  <a:cubicBezTo>
                    <a:pt x="312" y="277"/>
                    <a:pt x="312" y="277"/>
                    <a:pt x="312" y="277"/>
                  </a:cubicBezTo>
                  <a:cubicBezTo>
                    <a:pt x="311" y="274"/>
                    <a:pt x="309" y="272"/>
                    <a:pt x="307" y="271"/>
                  </a:cubicBezTo>
                  <a:cubicBezTo>
                    <a:pt x="306" y="271"/>
                    <a:pt x="306" y="271"/>
                    <a:pt x="306" y="270"/>
                  </a:cubicBezTo>
                  <a:cubicBezTo>
                    <a:pt x="305" y="271"/>
                    <a:pt x="306" y="272"/>
                    <a:pt x="306" y="273"/>
                  </a:cubicBezTo>
                  <a:cubicBezTo>
                    <a:pt x="306" y="275"/>
                    <a:pt x="305" y="277"/>
                    <a:pt x="306" y="278"/>
                  </a:cubicBezTo>
                  <a:cubicBezTo>
                    <a:pt x="307" y="279"/>
                    <a:pt x="306" y="280"/>
                    <a:pt x="306" y="281"/>
                  </a:cubicBezTo>
                  <a:cubicBezTo>
                    <a:pt x="306" y="281"/>
                    <a:pt x="307" y="282"/>
                    <a:pt x="307" y="282"/>
                  </a:cubicBezTo>
                  <a:cubicBezTo>
                    <a:pt x="309" y="284"/>
                    <a:pt x="309" y="284"/>
                    <a:pt x="308" y="285"/>
                  </a:cubicBezTo>
                  <a:cubicBezTo>
                    <a:pt x="307" y="286"/>
                    <a:pt x="307" y="287"/>
                    <a:pt x="308" y="288"/>
                  </a:cubicBezTo>
                  <a:cubicBezTo>
                    <a:pt x="308" y="288"/>
                    <a:pt x="308" y="289"/>
                    <a:pt x="308" y="290"/>
                  </a:cubicBezTo>
                  <a:cubicBezTo>
                    <a:pt x="308" y="290"/>
                    <a:pt x="307" y="290"/>
                    <a:pt x="306" y="290"/>
                  </a:cubicBezTo>
                  <a:cubicBezTo>
                    <a:pt x="304" y="288"/>
                    <a:pt x="302" y="291"/>
                    <a:pt x="300" y="291"/>
                  </a:cubicBezTo>
                  <a:cubicBezTo>
                    <a:pt x="300" y="292"/>
                    <a:pt x="300" y="292"/>
                    <a:pt x="300" y="293"/>
                  </a:cubicBezTo>
                  <a:cubicBezTo>
                    <a:pt x="300" y="295"/>
                    <a:pt x="300" y="296"/>
                    <a:pt x="297" y="296"/>
                  </a:cubicBezTo>
                  <a:cubicBezTo>
                    <a:pt x="295" y="296"/>
                    <a:pt x="295" y="296"/>
                    <a:pt x="295" y="298"/>
                  </a:cubicBezTo>
                  <a:cubicBezTo>
                    <a:pt x="295" y="299"/>
                    <a:pt x="295" y="300"/>
                    <a:pt x="294" y="300"/>
                  </a:cubicBezTo>
                  <a:cubicBezTo>
                    <a:pt x="292" y="299"/>
                    <a:pt x="292" y="300"/>
                    <a:pt x="291" y="302"/>
                  </a:cubicBezTo>
                  <a:cubicBezTo>
                    <a:pt x="291" y="303"/>
                    <a:pt x="290" y="303"/>
                    <a:pt x="290" y="304"/>
                  </a:cubicBezTo>
                  <a:cubicBezTo>
                    <a:pt x="290" y="304"/>
                    <a:pt x="290" y="305"/>
                    <a:pt x="290" y="305"/>
                  </a:cubicBezTo>
                  <a:cubicBezTo>
                    <a:pt x="290" y="305"/>
                    <a:pt x="291" y="305"/>
                    <a:pt x="291" y="305"/>
                  </a:cubicBezTo>
                  <a:cubicBezTo>
                    <a:pt x="292" y="305"/>
                    <a:pt x="293" y="304"/>
                    <a:pt x="294" y="304"/>
                  </a:cubicBezTo>
                  <a:cubicBezTo>
                    <a:pt x="296" y="303"/>
                    <a:pt x="296" y="303"/>
                    <a:pt x="296" y="305"/>
                  </a:cubicBezTo>
                  <a:cubicBezTo>
                    <a:pt x="296" y="306"/>
                    <a:pt x="296" y="308"/>
                    <a:pt x="296" y="309"/>
                  </a:cubicBezTo>
                  <a:cubicBezTo>
                    <a:pt x="296" y="309"/>
                    <a:pt x="297" y="309"/>
                    <a:pt x="297" y="309"/>
                  </a:cubicBezTo>
                  <a:cubicBezTo>
                    <a:pt x="298" y="309"/>
                    <a:pt x="298" y="309"/>
                    <a:pt x="299" y="309"/>
                  </a:cubicBezTo>
                  <a:cubicBezTo>
                    <a:pt x="300" y="308"/>
                    <a:pt x="300" y="308"/>
                    <a:pt x="300" y="310"/>
                  </a:cubicBezTo>
                  <a:cubicBezTo>
                    <a:pt x="300" y="310"/>
                    <a:pt x="301" y="311"/>
                    <a:pt x="301" y="311"/>
                  </a:cubicBezTo>
                  <a:cubicBezTo>
                    <a:pt x="302" y="311"/>
                    <a:pt x="302" y="311"/>
                    <a:pt x="302" y="311"/>
                  </a:cubicBezTo>
                  <a:cubicBezTo>
                    <a:pt x="303" y="311"/>
                    <a:pt x="304" y="311"/>
                    <a:pt x="303" y="312"/>
                  </a:cubicBezTo>
                  <a:cubicBezTo>
                    <a:pt x="302" y="314"/>
                    <a:pt x="303" y="315"/>
                    <a:pt x="305" y="316"/>
                  </a:cubicBezTo>
                  <a:cubicBezTo>
                    <a:pt x="306" y="317"/>
                    <a:pt x="306" y="318"/>
                    <a:pt x="304" y="319"/>
                  </a:cubicBezTo>
                  <a:cubicBezTo>
                    <a:pt x="302" y="320"/>
                    <a:pt x="302" y="320"/>
                    <a:pt x="302" y="321"/>
                  </a:cubicBezTo>
                  <a:cubicBezTo>
                    <a:pt x="303" y="324"/>
                    <a:pt x="302" y="324"/>
                    <a:pt x="300" y="324"/>
                  </a:cubicBezTo>
                  <a:cubicBezTo>
                    <a:pt x="299" y="324"/>
                    <a:pt x="298" y="325"/>
                    <a:pt x="297" y="326"/>
                  </a:cubicBezTo>
                  <a:cubicBezTo>
                    <a:pt x="297" y="326"/>
                    <a:pt x="297" y="327"/>
                    <a:pt x="297" y="327"/>
                  </a:cubicBezTo>
                  <a:cubicBezTo>
                    <a:pt x="295" y="328"/>
                    <a:pt x="295" y="329"/>
                    <a:pt x="295" y="331"/>
                  </a:cubicBezTo>
                  <a:cubicBezTo>
                    <a:pt x="295" y="332"/>
                    <a:pt x="295" y="333"/>
                    <a:pt x="295" y="334"/>
                  </a:cubicBezTo>
                  <a:cubicBezTo>
                    <a:pt x="294" y="335"/>
                    <a:pt x="294" y="335"/>
                    <a:pt x="293" y="335"/>
                  </a:cubicBezTo>
                  <a:cubicBezTo>
                    <a:pt x="290" y="335"/>
                    <a:pt x="290" y="335"/>
                    <a:pt x="289" y="331"/>
                  </a:cubicBezTo>
                  <a:cubicBezTo>
                    <a:pt x="289" y="330"/>
                    <a:pt x="288" y="329"/>
                    <a:pt x="287" y="329"/>
                  </a:cubicBezTo>
                  <a:cubicBezTo>
                    <a:pt x="287" y="329"/>
                    <a:pt x="286" y="329"/>
                    <a:pt x="286" y="329"/>
                  </a:cubicBezTo>
                  <a:cubicBezTo>
                    <a:pt x="285" y="330"/>
                    <a:pt x="285" y="331"/>
                    <a:pt x="285" y="333"/>
                  </a:cubicBezTo>
                  <a:cubicBezTo>
                    <a:pt x="285" y="336"/>
                    <a:pt x="285" y="340"/>
                    <a:pt x="287" y="343"/>
                  </a:cubicBezTo>
                  <a:cubicBezTo>
                    <a:pt x="288" y="344"/>
                    <a:pt x="287" y="345"/>
                    <a:pt x="286" y="346"/>
                  </a:cubicBezTo>
                  <a:cubicBezTo>
                    <a:pt x="285" y="347"/>
                    <a:pt x="284" y="346"/>
                    <a:pt x="283" y="345"/>
                  </a:cubicBezTo>
                  <a:cubicBezTo>
                    <a:pt x="283" y="345"/>
                    <a:pt x="283" y="344"/>
                    <a:pt x="283" y="344"/>
                  </a:cubicBezTo>
                  <a:cubicBezTo>
                    <a:pt x="283" y="342"/>
                    <a:pt x="282" y="340"/>
                    <a:pt x="280" y="339"/>
                  </a:cubicBezTo>
                  <a:cubicBezTo>
                    <a:pt x="280" y="338"/>
                    <a:pt x="280" y="338"/>
                    <a:pt x="279" y="337"/>
                  </a:cubicBezTo>
                  <a:cubicBezTo>
                    <a:pt x="276" y="338"/>
                    <a:pt x="276" y="342"/>
                    <a:pt x="274" y="343"/>
                  </a:cubicBezTo>
                  <a:cubicBezTo>
                    <a:pt x="274" y="345"/>
                    <a:pt x="275" y="345"/>
                    <a:pt x="276" y="346"/>
                  </a:cubicBezTo>
                  <a:cubicBezTo>
                    <a:pt x="276" y="347"/>
                    <a:pt x="276" y="348"/>
                    <a:pt x="276" y="350"/>
                  </a:cubicBezTo>
                  <a:cubicBezTo>
                    <a:pt x="276" y="353"/>
                    <a:pt x="276" y="353"/>
                    <a:pt x="279" y="355"/>
                  </a:cubicBezTo>
                  <a:cubicBezTo>
                    <a:pt x="280" y="355"/>
                    <a:pt x="280" y="355"/>
                    <a:pt x="280" y="356"/>
                  </a:cubicBezTo>
                  <a:cubicBezTo>
                    <a:pt x="280" y="356"/>
                    <a:pt x="279" y="356"/>
                    <a:pt x="279" y="356"/>
                  </a:cubicBezTo>
                  <a:cubicBezTo>
                    <a:pt x="279" y="357"/>
                    <a:pt x="279" y="357"/>
                    <a:pt x="279" y="357"/>
                  </a:cubicBezTo>
                  <a:cubicBezTo>
                    <a:pt x="277" y="357"/>
                    <a:pt x="276" y="356"/>
                    <a:pt x="275" y="357"/>
                  </a:cubicBezTo>
                  <a:cubicBezTo>
                    <a:pt x="274" y="358"/>
                    <a:pt x="275" y="360"/>
                    <a:pt x="275" y="361"/>
                  </a:cubicBezTo>
                  <a:cubicBezTo>
                    <a:pt x="275" y="362"/>
                    <a:pt x="274" y="363"/>
                    <a:pt x="274" y="363"/>
                  </a:cubicBezTo>
                  <a:cubicBezTo>
                    <a:pt x="272" y="365"/>
                    <a:pt x="271" y="367"/>
                    <a:pt x="269" y="369"/>
                  </a:cubicBezTo>
                  <a:cubicBezTo>
                    <a:pt x="269" y="369"/>
                    <a:pt x="269" y="370"/>
                    <a:pt x="269" y="370"/>
                  </a:cubicBezTo>
                  <a:cubicBezTo>
                    <a:pt x="269" y="371"/>
                    <a:pt x="269" y="371"/>
                    <a:pt x="270" y="371"/>
                  </a:cubicBezTo>
                  <a:cubicBezTo>
                    <a:pt x="270" y="372"/>
                    <a:pt x="270" y="372"/>
                    <a:pt x="271" y="371"/>
                  </a:cubicBezTo>
                  <a:cubicBezTo>
                    <a:pt x="272" y="370"/>
                    <a:pt x="272" y="370"/>
                    <a:pt x="273" y="369"/>
                  </a:cubicBezTo>
                  <a:cubicBezTo>
                    <a:pt x="274" y="368"/>
                    <a:pt x="275" y="368"/>
                    <a:pt x="275" y="369"/>
                  </a:cubicBezTo>
                  <a:cubicBezTo>
                    <a:pt x="276" y="369"/>
                    <a:pt x="276" y="370"/>
                    <a:pt x="276" y="370"/>
                  </a:cubicBezTo>
                  <a:cubicBezTo>
                    <a:pt x="274" y="372"/>
                    <a:pt x="274" y="374"/>
                    <a:pt x="275" y="376"/>
                  </a:cubicBezTo>
                  <a:cubicBezTo>
                    <a:pt x="275" y="377"/>
                    <a:pt x="274" y="378"/>
                    <a:pt x="275" y="379"/>
                  </a:cubicBezTo>
                  <a:cubicBezTo>
                    <a:pt x="275" y="379"/>
                    <a:pt x="276" y="378"/>
                    <a:pt x="277" y="379"/>
                  </a:cubicBezTo>
                  <a:cubicBezTo>
                    <a:pt x="277" y="381"/>
                    <a:pt x="277" y="384"/>
                    <a:pt x="276" y="386"/>
                  </a:cubicBezTo>
                  <a:cubicBezTo>
                    <a:pt x="276" y="386"/>
                    <a:pt x="276" y="387"/>
                    <a:pt x="277" y="387"/>
                  </a:cubicBezTo>
                  <a:cubicBezTo>
                    <a:pt x="277" y="387"/>
                    <a:pt x="278" y="387"/>
                    <a:pt x="278" y="387"/>
                  </a:cubicBezTo>
                  <a:cubicBezTo>
                    <a:pt x="279" y="386"/>
                    <a:pt x="280" y="385"/>
                    <a:pt x="281" y="383"/>
                  </a:cubicBezTo>
                  <a:cubicBezTo>
                    <a:pt x="282" y="382"/>
                    <a:pt x="284" y="381"/>
                    <a:pt x="285" y="381"/>
                  </a:cubicBezTo>
                  <a:cubicBezTo>
                    <a:pt x="286" y="381"/>
                    <a:pt x="287" y="381"/>
                    <a:pt x="287" y="382"/>
                  </a:cubicBezTo>
                  <a:cubicBezTo>
                    <a:pt x="287" y="382"/>
                    <a:pt x="286" y="383"/>
                    <a:pt x="286" y="383"/>
                  </a:cubicBezTo>
                  <a:cubicBezTo>
                    <a:pt x="284" y="384"/>
                    <a:pt x="283" y="384"/>
                    <a:pt x="283" y="386"/>
                  </a:cubicBezTo>
                  <a:cubicBezTo>
                    <a:pt x="280" y="389"/>
                    <a:pt x="278" y="392"/>
                    <a:pt x="275" y="395"/>
                  </a:cubicBezTo>
                  <a:cubicBezTo>
                    <a:pt x="274" y="396"/>
                    <a:pt x="274" y="398"/>
                    <a:pt x="272" y="399"/>
                  </a:cubicBezTo>
                  <a:cubicBezTo>
                    <a:pt x="272" y="399"/>
                    <a:pt x="272" y="400"/>
                    <a:pt x="272" y="401"/>
                  </a:cubicBezTo>
                  <a:cubicBezTo>
                    <a:pt x="273" y="401"/>
                    <a:pt x="273" y="401"/>
                    <a:pt x="274" y="401"/>
                  </a:cubicBezTo>
                  <a:cubicBezTo>
                    <a:pt x="275" y="400"/>
                    <a:pt x="276" y="400"/>
                    <a:pt x="277" y="399"/>
                  </a:cubicBezTo>
                  <a:cubicBezTo>
                    <a:pt x="278" y="399"/>
                    <a:pt x="279" y="399"/>
                    <a:pt x="279" y="400"/>
                  </a:cubicBezTo>
                  <a:cubicBezTo>
                    <a:pt x="280" y="402"/>
                    <a:pt x="280" y="402"/>
                    <a:pt x="282" y="402"/>
                  </a:cubicBezTo>
                  <a:cubicBezTo>
                    <a:pt x="282" y="402"/>
                    <a:pt x="283" y="401"/>
                    <a:pt x="283" y="401"/>
                  </a:cubicBezTo>
                  <a:cubicBezTo>
                    <a:pt x="285" y="401"/>
                    <a:pt x="286" y="400"/>
                    <a:pt x="286" y="399"/>
                  </a:cubicBezTo>
                  <a:cubicBezTo>
                    <a:pt x="286" y="398"/>
                    <a:pt x="287" y="397"/>
                    <a:pt x="287" y="396"/>
                  </a:cubicBezTo>
                  <a:cubicBezTo>
                    <a:pt x="287" y="395"/>
                    <a:pt x="288" y="395"/>
                    <a:pt x="288" y="395"/>
                  </a:cubicBezTo>
                  <a:cubicBezTo>
                    <a:pt x="289" y="395"/>
                    <a:pt x="289" y="396"/>
                    <a:pt x="289" y="396"/>
                  </a:cubicBezTo>
                  <a:cubicBezTo>
                    <a:pt x="289" y="396"/>
                    <a:pt x="289" y="397"/>
                    <a:pt x="289" y="397"/>
                  </a:cubicBezTo>
                  <a:cubicBezTo>
                    <a:pt x="289" y="399"/>
                    <a:pt x="290" y="399"/>
                    <a:pt x="291" y="400"/>
                  </a:cubicBezTo>
                  <a:cubicBezTo>
                    <a:pt x="293" y="401"/>
                    <a:pt x="293" y="401"/>
                    <a:pt x="292" y="403"/>
                  </a:cubicBezTo>
                  <a:cubicBezTo>
                    <a:pt x="291" y="404"/>
                    <a:pt x="291" y="404"/>
                    <a:pt x="291" y="405"/>
                  </a:cubicBezTo>
                  <a:cubicBezTo>
                    <a:pt x="291" y="406"/>
                    <a:pt x="291" y="406"/>
                    <a:pt x="291" y="407"/>
                  </a:cubicBezTo>
                  <a:cubicBezTo>
                    <a:pt x="291" y="408"/>
                    <a:pt x="291" y="409"/>
                    <a:pt x="290" y="408"/>
                  </a:cubicBezTo>
                  <a:cubicBezTo>
                    <a:pt x="289" y="408"/>
                    <a:pt x="289" y="408"/>
                    <a:pt x="289" y="408"/>
                  </a:cubicBezTo>
                  <a:cubicBezTo>
                    <a:pt x="287" y="407"/>
                    <a:pt x="286" y="408"/>
                    <a:pt x="285" y="410"/>
                  </a:cubicBezTo>
                  <a:cubicBezTo>
                    <a:pt x="283" y="412"/>
                    <a:pt x="282" y="414"/>
                    <a:pt x="285" y="416"/>
                  </a:cubicBezTo>
                  <a:cubicBezTo>
                    <a:pt x="285" y="416"/>
                    <a:pt x="285" y="417"/>
                    <a:pt x="286" y="418"/>
                  </a:cubicBezTo>
                  <a:cubicBezTo>
                    <a:pt x="287" y="419"/>
                    <a:pt x="288" y="419"/>
                    <a:pt x="289" y="418"/>
                  </a:cubicBezTo>
                  <a:cubicBezTo>
                    <a:pt x="290" y="416"/>
                    <a:pt x="291" y="415"/>
                    <a:pt x="292" y="413"/>
                  </a:cubicBezTo>
                  <a:cubicBezTo>
                    <a:pt x="292" y="413"/>
                    <a:pt x="292" y="413"/>
                    <a:pt x="293" y="413"/>
                  </a:cubicBezTo>
                  <a:cubicBezTo>
                    <a:pt x="293" y="413"/>
                    <a:pt x="293" y="413"/>
                    <a:pt x="293" y="414"/>
                  </a:cubicBezTo>
                  <a:cubicBezTo>
                    <a:pt x="293" y="415"/>
                    <a:pt x="293" y="415"/>
                    <a:pt x="293" y="416"/>
                  </a:cubicBezTo>
                  <a:cubicBezTo>
                    <a:pt x="294" y="419"/>
                    <a:pt x="294" y="420"/>
                    <a:pt x="298" y="419"/>
                  </a:cubicBezTo>
                  <a:cubicBezTo>
                    <a:pt x="299" y="418"/>
                    <a:pt x="300" y="419"/>
                    <a:pt x="301" y="419"/>
                  </a:cubicBezTo>
                  <a:cubicBezTo>
                    <a:pt x="303" y="420"/>
                    <a:pt x="303" y="421"/>
                    <a:pt x="302" y="422"/>
                  </a:cubicBezTo>
                  <a:cubicBezTo>
                    <a:pt x="301" y="423"/>
                    <a:pt x="301" y="425"/>
                    <a:pt x="300" y="426"/>
                  </a:cubicBezTo>
                  <a:cubicBezTo>
                    <a:pt x="300" y="427"/>
                    <a:pt x="299" y="427"/>
                    <a:pt x="298" y="427"/>
                  </a:cubicBezTo>
                  <a:cubicBezTo>
                    <a:pt x="297" y="426"/>
                    <a:pt x="297" y="426"/>
                    <a:pt x="296" y="427"/>
                  </a:cubicBezTo>
                  <a:cubicBezTo>
                    <a:pt x="296" y="428"/>
                    <a:pt x="295" y="428"/>
                    <a:pt x="295" y="429"/>
                  </a:cubicBezTo>
                  <a:cubicBezTo>
                    <a:pt x="294" y="430"/>
                    <a:pt x="293" y="430"/>
                    <a:pt x="292" y="430"/>
                  </a:cubicBezTo>
                  <a:cubicBezTo>
                    <a:pt x="291" y="430"/>
                    <a:pt x="291" y="429"/>
                    <a:pt x="290" y="429"/>
                  </a:cubicBezTo>
                  <a:cubicBezTo>
                    <a:pt x="289" y="429"/>
                    <a:pt x="289" y="430"/>
                    <a:pt x="289" y="430"/>
                  </a:cubicBezTo>
                  <a:cubicBezTo>
                    <a:pt x="288" y="431"/>
                    <a:pt x="288" y="433"/>
                    <a:pt x="288" y="434"/>
                  </a:cubicBezTo>
                  <a:cubicBezTo>
                    <a:pt x="289" y="436"/>
                    <a:pt x="288" y="440"/>
                    <a:pt x="292" y="440"/>
                  </a:cubicBezTo>
                  <a:cubicBezTo>
                    <a:pt x="292" y="440"/>
                    <a:pt x="293" y="441"/>
                    <a:pt x="293" y="441"/>
                  </a:cubicBezTo>
                  <a:cubicBezTo>
                    <a:pt x="293" y="441"/>
                    <a:pt x="293" y="442"/>
                    <a:pt x="293" y="442"/>
                  </a:cubicBezTo>
                  <a:cubicBezTo>
                    <a:pt x="291" y="444"/>
                    <a:pt x="289" y="445"/>
                    <a:pt x="287" y="443"/>
                  </a:cubicBezTo>
                  <a:cubicBezTo>
                    <a:pt x="286" y="443"/>
                    <a:pt x="286" y="443"/>
                    <a:pt x="285" y="443"/>
                  </a:cubicBezTo>
                  <a:cubicBezTo>
                    <a:pt x="285" y="442"/>
                    <a:pt x="284" y="442"/>
                    <a:pt x="283" y="443"/>
                  </a:cubicBezTo>
                  <a:cubicBezTo>
                    <a:pt x="283" y="444"/>
                    <a:pt x="282" y="445"/>
                    <a:pt x="281" y="445"/>
                  </a:cubicBezTo>
                  <a:cubicBezTo>
                    <a:pt x="279" y="444"/>
                    <a:pt x="278" y="445"/>
                    <a:pt x="277" y="445"/>
                  </a:cubicBezTo>
                  <a:cubicBezTo>
                    <a:pt x="275" y="446"/>
                    <a:pt x="275" y="447"/>
                    <a:pt x="275" y="448"/>
                  </a:cubicBezTo>
                  <a:cubicBezTo>
                    <a:pt x="275" y="449"/>
                    <a:pt x="275" y="449"/>
                    <a:pt x="275" y="449"/>
                  </a:cubicBezTo>
                  <a:cubicBezTo>
                    <a:pt x="276" y="451"/>
                    <a:pt x="275" y="451"/>
                    <a:pt x="274" y="452"/>
                  </a:cubicBezTo>
                  <a:cubicBezTo>
                    <a:pt x="274" y="452"/>
                    <a:pt x="273" y="452"/>
                    <a:pt x="273" y="452"/>
                  </a:cubicBezTo>
                  <a:cubicBezTo>
                    <a:pt x="272" y="452"/>
                    <a:pt x="271" y="451"/>
                    <a:pt x="270" y="452"/>
                  </a:cubicBezTo>
                  <a:cubicBezTo>
                    <a:pt x="269" y="453"/>
                    <a:pt x="268" y="455"/>
                    <a:pt x="269" y="457"/>
                  </a:cubicBezTo>
                  <a:cubicBezTo>
                    <a:pt x="269" y="461"/>
                    <a:pt x="267" y="464"/>
                    <a:pt x="264" y="466"/>
                  </a:cubicBezTo>
                  <a:cubicBezTo>
                    <a:pt x="263" y="466"/>
                    <a:pt x="262" y="466"/>
                    <a:pt x="262" y="468"/>
                  </a:cubicBezTo>
                  <a:cubicBezTo>
                    <a:pt x="262" y="469"/>
                    <a:pt x="262" y="470"/>
                    <a:pt x="262" y="471"/>
                  </a:cubicBezTo>
                  <a:cubicBezTo>
                    <a:pt x="263" y="472"/>
                    <a:pt x="264" y="470"/>
                    <a:pt x="266" y="470"/>
                  </a:cubicBezTo>
                  <a:cubicBezTo>
                    <a:pt x="266" y="469"/>
                    <a:pt x="267" y="469"/>
                    <a:pt x="267" y="470"/>
                  </a:cubicBezTo>
                  <a:cubicBezTo>
                    <a:pt x="268" y="470"/>
                    <a:pt x="268" y="471"/>
                    <a:pt x="268" y="472"/>
                  </a:cubicBezTo>
                  <a:cubicBezTo>
                    <a:pt x="268" y="472"/>
                    <a:pt x="268" y="473"/>
                    <a:pt x="268" y="474"/>
                  </a:cubicBezTo>
                  <a:cubicBezTo>
                    <a:pt x="267" y="474"/>
                    <a:pt x="268" y="475"/>
                    <a:pt x="268" y="476"/>
                  </a:cubicBezTo>
                  <a:cubicBezTo>
                    <a:pt x="268" y="476"/>
                    <a:pt x="268" y="476"/>
                    <a:pt x="268" y="476"/>
                  </a:cubicBezTo>
                  <a:cubicBezTo>
                    <a:pt x="269" y="476"/>
                    <a:pt x="269" y="476"/>
                    <a:pt x="269" y="476"/>
                  </a:cubicBezTo>
                  <a:cubicBezTo>
                    <a:pt x="269" y="474"/>
                    <a:pt x="269" y="472"/>
                    <a:pt x="270" y="470"/>
                  </a:cubicBezTo>
                  <a:cubicBezTo>
                    <a:pt x="271" y="469"/>
                    <a:pt x="272" y="469"/>
                    <a:pt x="272" y="470"/>
                  </a:cubicBezTo>
                  <a:cubicBezTo>
                    <a:pt x="272" y="471"/>
                    <a:pt x="273" y="472"/>
                    <a:pt x="275" y="472"/>
                  </a:cubicBezTo>
                  <a:cubicBezTo>
                    <a:pt x="276" y="472"/>
                    <a:pt x="277" y="473"/>
                    <a:pt x="277" y="474"/>
                  </a:cubicBezTo>
                  <a:cubicBezTo>
                    <a:pt x="277" y="475"/>
                    <a:pt x="278" y="477"/>
                    <a:pt x="278" y="478"/>
                  </a:cubicBezTo>
                  <a:cubicBezTo>
                    <a:pt x="278" y="479"/>
                    <a:pt x="277" y="480"/>
                    <a:pt x="276" y="480"/>
                  </a:cubicBezTo>
                  <a:cubicBezTo>
                    <a:pt x="275" y="480"/>
                    <a:pt x="274" y="480"/>
                    <a:pt x="272" y="480"/>
                  </a:cubicBezTo>
                  <a:cubicBezTo>
                    <a:pt x="271" y="480"/>
                    <a:pt x="269" y="480"/>
                    <a:pt x="268" y="481"/>
                  </a:cubicBezTo>
                  <a:cubicBezTo>
                    <a:pt x="267" y="482"/>
                    <a:pt x="266" y="483"/>
                    <a:pt x="266" y="485"/>
                  </a:cubicBezTo>
                  <a:cubicBezTo>
                    <a:pt x="266" y="486"/>
                    <a:pt x="266" y="487"/>
                    <a:pt x="266" y="487"/>
                  </a:cubicBezTo>
                  <a:cubicBezTo>
                    <a:pt x="263" y="488"/>
                    <a:pt x="262" y="491"/>
                    <a:pt x="259" y="491"/>
                  </a:cubicBezTo>
                  <a:cubicBezTo>
                    <a:pt x="259" y="491"/>
                    <a:pt x="258" y="491"/>
                    <a:pt x="258" y="492"/>
                  </a:cubicBezTo>
                  <a:cubicBezTo>
                    <a:pt x="257" y="493"/>
                    <a:pt x="255" y="493"/>
                    <a:pt x="254" y="494"/>
                  </a:cubicBezTo>
                  <a:cubicBezTo>
                    <a:pt x="253" y="494"/>
                    <a:pt x="252" y="495"/>
                    <a:pt x="252" y="497"/>
                  </a:cubicBezTo>
                  <a:cubicBezTo>
                    <a:pt x="253" y="498"/>
                    <a:pt x="253" y="498"/>
                    <a:pt x="254" y="498"/>
                  </a:cubicBezTo>
                  <a:cubicBezTo>
                    <a:pt x="256" y="496"/>
                    <a:pt x="258" y="495"/>
                    <a:pt x="261" y="495"/>
                  </a:cubicBezTo>
                  <a:cubicBezTo>
                    <a:pt x="261" y="494"/>
                    <a:pt x="262" y="494"/>
                    <a:pt x="263" y="494"/>
                  </a:cubicBezTo>
                  <a:cubicBezTo>
                    <a:pt x="263" y="495"/>
                    <a:pt x="263" y="495"/>
                    <a:pt x="264" y="495"/>
                  </a:cubicBezTo>
                  <a:cubicBezTo>
                    <a:pt x="264" y="496"/>
                    <a:pt x="263" y="496"/>
                    <a:pt x="263" y="496"/>
                  </a:cubicBezTo>
                  <a:cubicBezTo>
                    <a:pt x="263" y="497"/>
                    <a:pt x="262" y="497"/>
                    <a:pt x="262" y="497"/>
                  </a:cubicBezTo>
                  <a:cubicBezTo>
                    <a:pt x="260" y="498"/>
                    <a:pt x="258" y="498"/>
                    <a:pt x="257" y="500"/>
                  </a:cubicBezTo>
                  <a:cubicBezTo>
                    <a:pt x="255" y="501"/>
                    <a:pt x="253" y="504"/>
                    <a:pt x="250" y="504"/>
                  </a:cubicBezTo>
                  <a:cubicBezTo>
                    <a:pt x="249" y="504"/>
                    <a:pt x="248" y="504"/>
                    <a:pt x="248" y="505"/>
                  </a:cubicBezTo>
                  <a:cubicBezTo>
                    <a:pt x="249" y="509"/>
                    <a:pt x="248" y="511"/>
                    <a:pt x="246" y="513"/>
                  </a:cubicBezTo>
                  <a:cubicBezTo>
                    <a:pt x="245" y="514"/>
                    <a:pt x="245" y="514"/>
                    <a:pt x="245" y="515"/>
                  </a:cubicBezTo>
                  <a:cubicBezTo>
                    <a:pt x="245" y="516"/>
                    <a:pt x="245" y="516"/>
                    <a:pt x="246" y="517"/>
                  </a:cubicBezTo>
                  <a:cubicBezTo>
                    <a:pt x="246" y="517"/>
                    <a:pt x="247" y="517"/>
                    <a:pt x="247" y="516"/>
                  </a:cubicBezTo>
                  <a:cubicBezTo>
                    <a:pt x="248" y="515"/>
                    <a:pt x="250" y="513"/>
                    <a:pt x="251" y="512"/>
                  </a:cubicBezTo>
                  <a:cubicBezTo>
                    <a:pt x="252" y="512"/>
                    <a:pt x="252" y="512"/>
                    <a:pt x="252" y="512"/>
                  </a:cubicBezTo>
                  <a:cubicBezTo>
                    <a:pt x="252" y="512"/>
                    <a:pt x="253" y="512"/>
                    <a:pt x="253" y="512"/>
                  </a:cubicBezTo>
                  <a:cubicBezTo>
                    <a:pt x="253" y="513"/>
                    <a:pt x="252" y="514"/>
                    <a:pt x="252" y="515"/>
                  </a:cubicBezTo>
                  <a:cubicBezTo>
                    <a:pt x="251" y="516"/>
                    <a:pt x="251" y="517"/>
                    <a:pt x="252" y="517"/>
                  </a:cubicBezTo>
                  <a:cubicBezTo>
                    <a:pt x="253" y="518"/>
                    <a:pt x="253" y="519"/>
                    <a:pt x="253" y="520"/>
                  </a:cubicBezTo>
                  <a:cubicBezTo>
                    <a:pt x="253" y="520"/>
                    <a:pt x="253" y="521"/>
                    <a:pt x="254" y="521"/>
                  </a:cubicBezTo>
                  <a:cubicBezTo>
                    <a:pt x="254" y="522"/>
                    <a:pt x="255" y="522"/>
                    <a:pt x="255" y="522"/>
                  </a:cubicBezTo>
                  <a:cubicBezTo>
                    <a:pt x="256" y="521"/>
                    <a:pt x="258" y="519"/>
                    <a:pt x="257" y="518"/>
                  </a:cubicBezTo>
                  <a:cubicBezTo>
                    <a:pt x="257" y="517"/>
                    <a:pt x="257" y="516"/>
                    <a:pt x="257" y="515"/>
                  </a:cubicBezTo>
                  <a:cubicBezTo>
                    <a:pt x="256" y="514"/>
                    <a:pt x="257" y="512"/>
                    <a:pt x="258" y="511"/>
                  </a:cubicBezTo>
                  <a:cubicBezTo>
                    <a:pt x="258" y="510"/>
                    <a:pt x="259" y="509"/>
                    <a:pt x="260" y="509"/>
                  </a:cubicBezTo>
                  <a:cubicBezTo>
                    <a:pt x="261" y="510"/>
                    <a:pt x="260" y="511"/>
                    <a:pt x="260" y="512"/>
                  </a:cubicBezTo>
                  <a:cubicBezTo>
                    <a:pt x="259" y="514"/>
                    <a:pt x="258" y="515"/>
                    <a:pt x="260" y="517"/>
                  </a:cubicBezTo>
                  <a:cubicBezTo>
                    <a:pt x="260" y="518"/>
                    <a:pt x="261" y="518"/>
                    <a:pt x="262" y="517"/>
                  </a:cubicBezTo>
                  <a:cubicBezTo>
                    <a:pt x="263" y="516"/>
                    <a:pt x="265" y="514"/>
                    <a:pt x="264" y="512"/>
                  </a:cubicBezTo>
                  <a:cubicBezTo>
                    <a:pt x="264" y="510"/>
                    <a:pt x="265" y="509"/>
                    <a:pt x="267" y="509"/>
                  </a:cubicBezTo>
                  <a:cubicBezTo>
                    <a:pt x="268" y="509"/>
                    <a:pt x="268" y="508"/>
                    <a:pt x="269" y="508"/>
                  </a:cubicBezTo>
                  <a:cubicBezTo>
                    <a:pt x="271" y="507"/>
                    <a:pt x="274" y="507"/>
                    <a:pt x="274" y="505"/>
                  </a:cubicBezTo>
                  <a:cubicBezTo>
                    <a:pt x="274" y="504"/>
                    <a:pt x="275" y="504"/>
                    <a:pt x="275" y="504"/>
                  </a:cubicBezTo>
                  <a:cubicBezTo>
                    <a:pt x="276" y="504"/>
                    <a:pt x="276" y="505"/>
                    <a:pt x="276" y="505"/>
                  </a:cubicBezTo>
                  <a:cubicBezTo>
                    <a:pt x="276" y="506"/>
                    <a:pt x="276" y="506"/>
                    <a:pt x="276" y="507"/>
                  </a:cubicBezTo>
                  <a:cubicBezTo>
                    <a:pt x="276" y="507"/>
                    <a:pt x="276" y="508"/>
                    <a:pt x="276" y="508"/>
                  </a:cubicBezTo>
                  <a:cubicBezTo>
                    <a:pt x="278" y="507"/>
                    <a:pt x="279" y="505"/>
                    <a:pt x="280" y="504"/>
                  </a:cubicBezTo>
                  <a:cubicBezTo>
                    <a:pt x="281" y="503"/>
                    <a:pt x="281" y="503"/>
                    <a:pt x="281" y="502"/>
                  </a:cubicBezTo>
                  <a:cubicBezTo>
                    <a:pt x="282" y="502"/>
                    <a:pt x="283" y="502"/>
                    <a:pt x="283" y="502"/>
                  </a:cubicBezTo>
                  <a:cubicBezTo>
                    <a:pt x="284" y="502"/>
                    <a:pt x="284" y="503"/>
                    <a:pt x="284" y="504"/>
                  </a:cubicBezTo>
                  <a:cubicBezTo>
                    <a:pt x="284" y="504"/>
                    <a:pt x="284" y="505"/>
                    <a:pt x="284" y="505"/>
                  </a:cubicBezTo>
                  <a:cubicBezTo>
                    <a:pt x="283" y="507"/>
                    <a:pt x="283" y="507"/>
                    <a:pt x="285" y="509"/>
                  </a:cubicBezTo>
                  <a:cubicBezTo>
                    <a:pt x="285" y="509"/>
                    <a:pt x="285" y="509"/>
                    <a:pt x="286" y="510"/>
                  </a:cubicBezTo>
                  <a:cubicBezTo>
                    <a:pt x="287" y="511"/>
                    <a:pt x="287" y="512"/>
                    <a:pt x="285" y="513"/>
                  </a:cubicBezTo>
                  <a:cubicBezTo>
                    <a:pt x="283" y="513"/>
                    <a:pt x="281" y="515"/>
                    <a:pt x="280" y="517"/>
                  </a:cubicBezTo>
                  <a:cubicBezTo>
                    <a:pt x="281" y="518"/>
                    <a:pt x="282" y="517"/>
                    <a:pt x="283" y="516"/>
                  </a:cubicBezTo>
                  <a:cubicBezTo>
                    <a:pt x="284" y="515"/>
                    <a:pt x="286" y="515"/>
                    <a:pt x="286" y="516"/>
                  </a:cubicBezTo>
                  <a:cubicBezTo>
                    <a:pt x="287" y="517"/>
                    <a:pt x="286" y="518"/>
                    <a:pt x="285" y="519"/>
                  </a:cubicBezTo>
                  <a:cubicBezTo>
                    <a:pt x="284" y="520"/>
                    <a:pt x="283" y="521"/>
                    <a:pt x="282" y="522"/>
                  </a:cubicBezTo>
                  <a:cubicBezTo>
                    <a:pt x="281" y="522"/>
                    <a:pt x="281" y="523"/>
                    <a:pt x="280" y="523"/>
                  </a:cubicBezTo>
                  <a:cubicBezTo>
                    <a:pt x="280" y="524"/>
                    <a:pt x="281" y="525"/>
                    <a:pt x="281" y="525"/>
                  </a:cubicBezTo>
                  <a:cubicBezTo>
                    <a:pt x="282" y="526"/>
                    <a:pt x="282" y="526"/>
                    <a:pt x="282" y="525"/>
                  </a:cubicBezTo>
                  <a:cubicBezTo>
                    <a:pt x="283" y="524"/>
                    <a:pt x="285" y="524"/>
                    <a:pt x="286" y="522"/>
                  </a:cubicBezTo>
                  <a:cubicBezTo>
                    <a:pt x="286" y="522"/>
                    <a:pt x="287" y="522"/>
                    <a:pt x="287" y="521"/>
                  </a:cubicBezTo>
                  <a:cubicBezTo>
                    <a:pt x="288" y="521"/>
                    <a:pt x="288" y="521"/>
                    <a:pt x="289" y="522"/>
                  </a:cubicBezTo>
                  <a:cubicBezTo>
                    <a:pt x="289" y="522"/>
                    <a:pt x="289" y="523"/>
                    <a:pt x="289" y="523"/>
                  </a:cubicBezTo>
                  <a:cubicBezTo>
                    <a:pt x="288" y="524"/>
                    <a:pt x="288" y="524"/>
                    <a:pt x="287" y="525"/>
                  </a:cubicBezTo>
                  <a:cubicBezTo>
                    <a:pt x="287" y="525"/>
                    <a:pt x="286" y="526"/>
                    <a:pt x="286" y="526"/>
                  </a:cubicBezTo>
                  <a:cubicBezTo>
                    <a:pt x="285" y="527"/>
                    <a:pt x="285" y="529"/>
                    <a:pt x="286" y="530"/>
                  </a:cubicBezTo>
                  <a:cubicBezTo>
                    <a:pt x="287" y="530"/>
                    <a:pt x="288" y="530"/>
                    <a:pt x="289" y="528"/>
                  </a:cubicBezTo>
                  <a:cubicBezTo>
                    <a:pt x="289" y="526"/>
                    <a:pt x="291" y="525"/>
                    <a:pt x="291" y="523"/>
                  </a:cubicBezTo>
                  <a:cubicBezTo>
                    <a:pt x="291" y="522"/>
                    <a:pt x="291" y="521"/>
                    <a:pt x="292" y="521"/>
                  </a:cubicBezTo>
                  <a:cubicBezTo>
                    <a:pt x="293" y="520"/>
                    <a:pt x="294" y="521"/>
                    <a:pt x="294" y="521"/>
                  </a:cubicBezTo>
                  <a:cubicBezTo>
                    <a:pt x="294" y="522"/>
                    <a:pt x="294" y="522"/>
                    <a:pt x="294" y="523"/>
                  </a:cubicBezTo>
                  <a:cubicBezTo>
                    <a:pt x="293" y="524"/>
                    <a:pt x="293" y="525"/>
                    <a:pt x="294" y="526"/>
                  </a:cubicBezTo>
                  <a:cubicBezTo>
                    <a:pt x="294" y="527"/>
                    <a:pt x="295" y="528"/>
                    <a:pt x="296" y="528"/>
                  </a:cubicBezTo>
                  <a:cubicBezTo>
                    <a:pt x="297" y="528"/>
                    <a:pt x="297" y="526"/>
                    <a:pt x="297" y="525"/>
                  </a:cubicBezTo>
                  <a:cubicBezTo>
                    <a:pt x="297" y="524"/>
                    <a:pt x="296" y="523"/>
                    <a:pt x="296" y="522"/>
                  </a:cubicBezTo>
                  <a:cubicBezTo>
                    <a:pt x="296" y="521"/>
                    <a:pt x="297" y="520"/>
                    <a:pt x="298" y="520"/>
                  </a:cubicBezTo>
                  <a:cubicBezTo>
                    <a:pt x="298" y="521"/>
                    <a:pt x="299" y="521"/>
                    <a:pt x="300" y="521"/>
                  </a:cubicBezTo>
                  <a:cubicBezTo>
                    <a:pt x="299" y="520"/>
                    <a:pt x="298" y="519"/>
                    <a:pt x="297" y="517"/>
                  </a:cubicBezTo>
                  <a:cubicBezTo>
                    <a:pt x="297" y="517"/>
                    <a:pt x="297" y="515"/>
                    <a:pt x="298" y="516"/>
                  </a:cubicBezTo>
                  <a:cubicBezTo>
                    <a:pt x="300" y="516"/>
                    <a:pt x="301" y="515"/>
                    <a:pt x="302" y="514"/>
                  </a:cubicBezTo>
                  <a:cubicBezTo>
                    <a:pt x="302" y="513"/>
                    <a:pt x="303" y="513"/>
                    <a:pt x="304" y="513"/>
                  </a:cubicBezTo>
                  <a:cubicBezTo>
                    <a:pt x="304" y="513"/>
                    <a:pt x="304" y="513"/>
                    <a:pt x="304" y="513"/>
                  </a:cubicBezTo>
                  <a:cubicBezTo>
                    <a:pt x="304" y="513"/>
                    <a:pt x="305" y="514"/>
                    <a:pt x="305" y="514"/>
                  </a:cubicBezTo>
                  <a:cubicBezTo>
                    <a:pt x="304" y="515"/>
                    <a:pt x="303" y="515"/>
                    <a:pt x="303" y="516"/>
                  </a:cubicBezTo>
                  <a:cubicBezTo>
                    <a:pt x="302" y="517"/>
                    <a:pt x="302" y="519"/>
                    <a:pt x="304" y="519"/>
                  </a:cubicBezTo>
                  <a:cubicBezTo>
                    <a:pt x="304" y="520"/>
                    <a:pt x="305" y="520"/>
                    <a:pt x="305" y="519"/>
                  </a:cubicBezTo>
                  <a:cubicBezTo>
                    <a:pt x="307" y="517"/>
                    <a:pt x="310" y="515"/>
                    <a:pt x="309" y="511"/>
                  </a:cubicBezTo>
                  <a:cubicBezTo>
                    <a:pt x="309" y="511"/>
                    <a:pt x="310" y="510"/>
                    <a:pt x="311" y="511"/>
                  </a:cubicBezTo>
                  <a:cubicBezTo>
                    <a:pt x="312" y="511"/>
                    <a:pt x="313" y="511"/>
                    <a:pt x="314" y="510"/>
                  </a:cubicBezTo>
                  <a:cubicBezTo>
                    <a:pt x="315" y="509"/>
                    <a:pt x="316" y="508"/>
                    <a:pt x="317" y="508"/>
                  </a:cubicBezTo>
                  <a:cubicBezTo>
                    <a:pt x="318" y="508"/>
                    <a:pt x="319" y="508"/>
                    <a:pt x="319" y="508"/>
                  </a:cubicBezTo>
                  <a:cubicBezTo>
                    <a:pt x="320" y="508"/>
                    <a:pt x="321" y="506"/>
                    <a:pt x="322" y="507"/>
                  </a:cubicBezTo>
                  <a:cubicBezTo>
                    <a:pt x="322" y="508"/>
                    <a:pt x="321" y="509"/>
                    <a:pt x="321" y="510"/>
                  </a:cubicBezTo>
                  <a:cubicBezTo>
                    <a:pt x="320" y="511"/>
                    <a:pt x="319" y="513"/>
                    <a:pt x="318" y="515"/>
                  </a:cubicBezTo>
                  <a:cubicBezTo>
                    <a:pt x="317" y="516"/>
                    <a:pt x="316" y="516"/>
                    <a:pt x="315" y="517"/>
                  </a:cubicBezTo>
                  <a:cubicBezTo>
                    <a:pt x="313" y="517"/>
                    <a:pt x="312" y="518"/>
                    <a:pt x="311" y="519"/>
                  </a:cubicBezTo>
                  <a:cubicBezTo>
                    <a:pt x="310" y="520"/>
                    <a:pt x="310" y="520"/>
                    <a:pt x="310" y="521"/>
                  </a:cubicBezTo>
                  <a:cubicBezTo>
                    <a:pt x="311" y="522"/>
                    <a:pt x="311" y="523"/>
                    <a:pt x="311" y="524"/>
                  </a:cubicBezTo>
                  <a:cubicBezTo>
                    <a:pt x="311" y="525"/>
                    <a:pt x="311" y="525"/>
                    <a:pt x="310" y="526"/>
                  </a:cubicBezTo>
                  <a:cubicBezTo>
                    <a:pt x="310" y="528"/>
                    <a:pt x="311" y="528"/>
                    <a:pt x="312" y="528"/>
                  </a:cubicBezTo>
                  <a:cubicBezTo>
                    <a:pt x="314" y="528"/>
                    <a:pt x="315" y="530"/>
                    <a:pt x="316" y="530"/>
                  </a:cubicBezTo>
                  <a:cubicBezTo>
                    <a:pt x="317" y="530"/>
                    <a:pt x="318" y="528"/>
                    <a:pt x="319" y="528"/>
                  </a:cubicBezTo>
                  <a:cubicBezTo>
                    <a:pt x="320" y="528"/>
                    <a:pt x="321" y="528"/>
                    <a:pt x="321" y="529"/>
                  </a:cubicBezTo>
                  <a:cubicBezTo>
                    <a:pt x="321" y="529"/>
                    <a:pt x="321" y="530"/>
                    <a:pt x="321" y="530"/>
                  </a:cubicBezTo>
                  <a:cubicBezTo>
                    <a:pt x="320" y="531"/>
                    <a:pt x="319" y="531"/>
                    <a:pt x="319" y="531"/>
                  </a:cubicBezTo>
                  <a:cubicBezTo>
                    <a:pt x="318" y="532"/>
                    <a:pt x="317" y="533"/>
                    <a:pt x="317" y="535"/>
                  </a:cubicBezTo>
                  <a:cubicBezTo>
                    <a:pt x="318" y="536"/>
                    <a:pt x="318" y="537"/>
                    <a:pt x="316" y="537"/>
                  </a:cubicBezTo>
                  <a:cubicBezTo>
                    <a:pt x="314" y="539"/>
                    <a:pt x="312" y="541"/>
                    <a:pt x="311" y="544"/>
                  </a:cubicBezTo>
                  <a:cubicBezTo>
                    <a:pt x="311" y="544"/>
                    <a:pt x="311" y="544"/>
                    <a:pt x="311" y="544"/>
                  </a:cubicBezTo>
                  <a:cubicBezTo>
                    <a:pt x="310" y="546"/>
                    <a:pt x="309" y="546"/>
                    <a:pt x="307" y="546"/>
                  </a:cubicBezTo>
                  <a:cubicBezTo>
                    <a:pt x="305" y="546"/>
                    <a:pt x="304" y="547"/>
                    <a:pt x="305" y="548"/>
                  </a:cubicBezTo>
                  <a:cubicBezTo>
                    <a:pt x="305" y="549"/>
                    <a:pt x="305" y="550"/>
                    <a:pt x="305" y="551"/>
                  </a:cubicBezTo>
                  <a:cubicBezTo>
                    <a:pt x="305" y="553"/>
                    <a:pt x="306" y="554"/>
                    <a:pt x="307" y="555"/>
                  </a:cubicBezTo>
                  <a:cubicBezTo>
                    <a:pt x="307" y="555"/>
                    <a:pt x="307" y="556"/>
                    <a:pt x="308" y="556"/>
                  </a:cubicBezTo>
                  <a:cubicBezTo>
                    <a:pt x="308" y="557"/>
                    <a:pt x="309" y="557"/>
                    <a:pt x="309" y="558"/>
                  </a:cubicBezTo>
                  <a:cubicBezTo>
                    <a:pt x="308" y="559"/>
                    <a:pt x="307" y="560"/>
                    <a:pt x="306" y="560"/>
                  </a:cubicBezTo>
                  <a:cubicBezTo>
                    <a:pt x="305" y="560"/>
                    <a:pt x="305" y="559"/>
                    <a:pt x="304" y="558"/>
                  </a:cubicBezTo>
                  <a:cubicBezTo>
                    <a:pt x="304" y="558"/>
                    <a:pt x="304" y="558"/>
                    <a:pt x="304" y="557"/>
                  </a:cubicBezTo>
                  <a:cubicBezTo>
                    <a:pt x="304" y="554"/>
                    <a:pt x="303" y="554"/>
                    <a:pt x="301" y="553"/>
                  </a:cubicBezTo>
                  <a:cubicBezTo>
                    <a:pt x="298" y="553"/>
                    <a:pt x="297" y="552"/>
                    <a:pt x="296" y="551"/>
                  </a:cubicBezTo>
                  <a:cubicBezTo>
                    <a:pt x="295" y="550"/>
                    <a:pt x="295" y="550"/>
                    <a:pt x="294" y="549"/>
                  </a:cubicBezTo>
                  <a:cubicBezTo>
                    <a:pt x="292" y="546"/>
                    <a:pt x="290" y="545"/>
                    <a:pt x="287" y="545"/>
                  </a:cubicBezTo>
                  <a:cubicBezTo>
                    <a:pt x="285" y="545"/>
                    <a:pt x="284" y="545"/>
                    <a:pt x="283" y="545"/>
                  </a:cubicBezTo>
                  <a:cubicBezTo>
                    <a:pt x="281" y="545"/>
                    <a:pt x="279" y="543"/>
                    <a:pt x="279" y="541"/>
                  </a:cubicBezTo>
                  <a:cubicBezTo>
                    <a:pt x="279" y="540"/>
                    <a:pt x="279" y="539"/>
                    <a:pt x="277" y="538"/>
                  </a:cubicBezTo>
                  <a:cubicBezTo>
                    <a:pt x="276" y="538"/>
                    <a:pt x="275" y="537"/>
                    <a:pt x="275" y="535"/>
                  </a:cubicBezTo>
                  <a:cubicBezTo>
                    <a:pt x="275" y="534"/>
                    <a:pt x="274" y="533"/>
                    <a:pt x="274" y="532"/>
                  </a:cubicBezTo>
                  <a:cubicBezTo>
                    <a:pt x="274" y="532"/>
                    <a:pt x="273" y="531"/>
                    <a:pt x="273" y="532"/>
                  </a:cubicBezTo>
                  <a:cubicBezTo>
                    <a:pt x="272" y="532"/>
                    <a:pt x="272" y="532"/>
                    <a:pt x="272" y="532"/>
                  </a:cubicBezTo>
                  <a:cubicBezTo>
                    <a:pt x="272" y="533"/>
                    <a:pt x="271" y="533"/>
                    <a:pt x="271" y="534"/>
                  </a:cubicBezTo>
                  <a:cubicBezTo>
                    <a:pt x="272" y="535"/>
                    <a:pt x="272" y="536"/>
                    <a:pt x="272" y="536"/>
                  </a:cubicBezTo>
                  <a:cubicBezTo>
                    <a:pt x="273" y="537"/>
                    <a:pt x="272" y="538"/>
                    <a:pt x="272" y="539"/>
                  </a:cubicBezTo>
                  <a:cubicBezTo>
                    <a:pt x="271" y="541"/>
                    <a:pt x="271" y="541"/>
                    <a:pt x="273" y="543"/>
                  </a:cubicBezTo>
                  <a:cubicBezTo>
                    <a:pt x="274" y="544"/>
                    <a:pt x="274" y="544"/>
                    <a:pt x="273" y="545"/>
                  </a:cubicBezTo>
                  <a:cubicBezTo>
                    <a:pt x="272" y="546"/>
                    <a:pt x="271" y="548"/>
                    <a:pt x="272" y="549"/>
                  </a:cubicBezTo>
                  <a:cubicBezTo>
                    <a:pt x="272" y="550"/>
                    <a:pt x="272" y="550"/>
                    <a:pt x="271" y="550"/>
                  </a:cubicBezTo>
                  <a:cubicBezTo>
                    <a:pt x="271" y="551"/>
                    <a:pt x="271" y="551"/>
                    <a:pt x="271" y="551"/>
                  </a:cubicBezTo>
                  <a:cubicBezTo>
                    <a:pt x="270" y="551"/>
                    <a:pt x="270" y="551"/>
                    <a:pt x="269" y="551"/>
                  </a:cubicBezTo>
                  <a:cubicBezTo>
                    <a:pt x="269" y="550"/>
                    <a:pt x="268" y="549"/>
                    <a:pt x="268" y="547"/>
                  </a:cubicBezTo>
                  <a:cubicBezTo>
                    <a:pt x="267" y="545"/>
                    <a:pt x="265" y="544"/>
                    <a:pt x="264" y="543"/>
                  </a:cubicBezTo>
                  <a:cubicBezTo>
                    <a:pt x="262" y="542"/>
                    <a:pt x="261" y="541"/>
                    <a:pt x="259" y="539"/>
                  </a:cubicBezTo>
                  <a:cubicBezTo>
                    <a:pt x="257" y="538"/>
                    <a:pt x="256" y="538"/>
                    <a:pt x="254" y="540"/>
                  </a:cubicBezTo>
                  <a:cubicBezTo>
                    <a:pt x="253" y="540"/>
                    <a:pt x="253" y="541"/>
                    <a:pt x="252" y="541"/>
                  </a:cubicBezTo>
                  <a:cubicBezTo>
                    <a:pt x="251" y="541"/>
                    <a:pt x="251" y="539"/>
                    <a:pt x="251" y="538"/>
                  </a:cubicBezTo>
                  <a:cubicBezTo>
                    <a:pt x="251" y="538"/>
                    <a:pt x="251" y="537"/>
                    <a:pt x="251" y="536"/>
                  </a:cubicBezTo>
                  <a:cubicBezTo>
                    <a:pt x="252" y="535"/>
                    <a:pt x="252" y="534"/>
                    <a:pt x="251" y="533"/>
                  </a:cubicBezTo>
                  <a:cubicBezTo>
                    <a:pt x="250" y="533"/>
                    <a:pt x="250" y="532"/>
                    <a:pt x="250" y="532"/>
                  </a:cubicBezTo>
                  <a:cubicBezTo>
                    <a:pt x="251" y="530"/>
                    <a:pt x="250" y="528"/>
                    <a:pt x="248" y="527"/>
                  </a:cubicBezTo>
                  <a:cubicBezTo>
                    <a:pt x="247" y="526"/>
                    <a:pt x="248" y="525"/>
                    <a:pt x="247" y="524"/>
                  </a:cubicBezTo>
                  <a:cubicBezTo>
                    <a:pt x="247" y="526"/>
                    <a:pt x="248" y="528"/>
                    <a:pt x="246" y="530"/>
                  </a:cubicBezTo>
                  <a:cubicBezTo>
                    <a:pt x="246" y="530"/>
                    <a:pt x="246" y="531"/>
                    <a:pt x="246" y="532"/>
                  </a:cubicBezTo>
                  <a:cubicBezTo>
                    <a:pt x="247" y="532"/>
                    <a:pt x="247" y="533"/>
                    <a:pt x="246" y="533"/>
                  </a:cubicBezTo>
                  <a:cubicBezTo>
                    <a:pt x="245" y="534"/>
                    <a:pt x="246" y="535"/>
                    <a:pt x="247" y="536"/>
                  </a:cubicBezTo>
                  <a:cubicBezTo>
                    <a:pt x="247" y="536"/>
                    <a:pt x="248" y="537"/>
                    <a:pt x="248" y="537"/>
                  </a:cubicBezTo>
                  <a:cubicBezTo>
                    <a:pt x="249" y="538"/>
                    <a:pt x="249" y="539"/>
                    <a:pt x="249" y="540"/>
                  </a:cubicBezTo>
                  <a:cubicBezTo>
                    <a:pt x="248" y="542"/>
                    <a:pt x="248" y="543"/>
                    <a:pt x="248" y="544"/>
                  </a:cubicBezTo>
                  <a:cubicBezTo>
                    <a:pt x="248" y="547"/>
                    <a:pt x="246" y="548"/>
                    <a:pt x="244" y="549"/>
                  </a:cubicBezTo>
                  <a:cubicBezTo>
                    <a:pt x="243" y="549"/>
                    <a:pt x="242" y="550"/>
                    <a:pt x="241" y="551"/>
                  </a:cubicBezTo>
                  <a:cubicBezTo>
                    <a:pt x="239" y="552"/>
                    <a:pt x="237" y="553"/>
                    <a:pt x="234" y="553"/>
                  </a:cubicBezTo>
                  <a:cubicBezTo>
                    <a:pt x="232" y="554"/>
                    <a:pt x="231" y="555"/>
                    <a:pt x="229" y="556"/>
                  </a:cubicBezTo>
                  <a:cubicBezTo>
                    <a:pt x="229" y="556"/>
                    <a:pt x="229" y="557"/>
                    <a:pt x="229" y="557"/>
                  </a:cubicBezTo>
                  <a:cubicBezTo>
                    <a:pt x="229" y="559"/>
                    <a:pt x="227" y="561"/>
                    <a:pt x="227" y="562"/>
                  </a:cubicBezTo>
                  <a:cubicBezTo>
                    <a:pt x="227" y="563"/>
                    <a:pt x="228" y="563"/>
                    <a:pt x="228" y="563"/>
                  </a:cubicBezTo>
                  <a:cubicBezTo>
                    <a:pt x="228" y="563"/>
                    <a:pt x="228" y="563"/>
                    <a:pt x="228" y="563"/>
                  </a:cubicBezTo>
                  <a:cubicBezTo>
                    <a:pt x="229" y="560"/>
                    <a:pt x="232" y="559"/>
                    <a:pt x="233" y="557"/>
                  </a:cubicBezTo>
                  <a:cubicBezTo>
                    <a:pt x="234" y="555"/>
                    <a:pt x="235" y="555"/>
                    <a:pt x="237" y="556"/>
                  </a:cubicBezTo>
                  <a:cubicBezTo>
                    <a:pt x="237" y="557"/>
                    <a:pt x="237" y="558"/>
                    <a:pt x="236" y="560"/>
                  </a:cubicBezTo>
                  <a:cubicBezTo>
                    <a:pt x="236" y="560"/>
                    <a:pt x="236" y="561"/>
                    <a:pt x="236" y="562"/>
                  </a:cubicBezTo>
                  <a:cubicBezTo>
                    <a:pt x="237" y="562"/>
                    <a:pt x="237" y="563"/>
                    <a:pt x="236" y="564"/>
                  </a:cubicBezTo>
                  <a:cubicBezTo>
                    <a:pt x="235" y="565"/>
                    <a:pt x="236" y="565"/>
                    <a:pt x="236" y="566"/>
                  </a:cubicBezTo>
                  <a:cubicBezTo>
                    <a:pt x="237" y="567"/>
                    <a:pt x="237" y="567"/>
                    <a:pt x="238" y="566"/>
                  </a:cubicBezTo>
                  <a:cubicBezTo>
                    <a:pt x="239" y="566"/>
                    <a:pt x="240" y="565"/>
                    <a:pt x="241" y="565"/>
                  </a:cubicBezTo>
                  <a:cubicBezTo>
                    <a:pt x="241" y="564"/>
                    <a:pt x="243" y="562"/>
                    <a:pt x="243" y="561"/>
                  </a:cubicBezTo>
                  <a:cubicBezTo>
                    <a:pt x="244" y="560"/>
                    <a:pt x="244" y="559"/>
                    <a:pt x="245" y="559"/>
                  </a:cubicBezTo>
                  <a:cubicBezTo>
                    <a:pt x="246" y="559"/>
                    <a:pt x="247" y="559"/>
                    <a:pt x="247" y="560"/>
                  </a:cubicBezTo>
                  <a:cubicBezTo>
                    <a:pt x="248" y="561"/>
                    <a:pt x="249" y="562"/>
                    <a:pt x="249" y="563"/>
                  </a:cubicBezTo>
                  <a:cubicBezTo>
                    <a:pt x="250" y="564"/>
                    <a:pt x="250" y="565"/>
                    <a:pt x="249" y="566"/>
                  </a:cubicBezTo>
                  <a:cubicBezTo>
                    <a:pt x="248" y="567"/>
                    <a:pt x="248" y="567"/>
                    <a:pt x="247" y="568"/>
                  </a:cubicBezTo>
                  <a:cubicBezTo>
                    <a:pt x="247" y="568"/>
                    <a:pt x="246" y="569"/>
                    <a:pt x="247" y="570"/>
                  </a:cubicBezTo>
                  <a:cubicBezTo>
                    <a:pt x="247" y="570"/>
                    <a:pt x="247" y="570"/>
                    <a:pt x="247" y="570"/>
                  </a:cubicBezTo>
                  <a:cubicBezTo>
                    <a:pt x="247" y="571"/>
                    <a:pt x="248" y="570"/>
                    <a:pt x="248" y="570"/>
                  </a:cubicBezTo>
                  <a:cubicBezTo>
                    <a:pt x="248" y="568"/>
                    <a:pt x="250" y="568"/>
                    <a:pt x="251" y="568"/>
                  </a:cubicBezTo>
                  <a:cubicBezTo>
                    <a:pt x="251" y="566"/>
                    <a:pt x="252" y="564"/>
                    <a:pt x="253" y="563"/>
                  </a:cubicBezTo>
                  <a:cubicBezTo>
                    <a:pt x="253" y="562"/>
                    <a:pt x="254" y="562"/>
                    <a:pt x="254" y="562"/>
                  </a:cubicBezTo>
                  <a:cubicBezTo>
                    <a:pt x="255" y="562"/>
                    <a:pt x="255" y="563"/>
                    <a:pt x="255" y="563"/>
                  </a:cubicBezTo>
                  <a:cubicBezTo>
                    <a:pt x="255" y="565"/>
                    <a:pt x="256" y="567"/>
                    <a:pt x="257" y="568"/>
                  </a:cubicBezTo>
                  <a:cubicBezTo>
                    <a:pt x="259" y="569"/>
                    <a:pt x="259" y="570"/>
                    <a:pt x="257" y="571"/>
                  </a:cubicBezTo>
                  <a:cubicBezTo>
                    <a:pt x="255" y="572"/>
                    <a:pt x="254" y="574"/>
                    <a:pt x="252" y="574"/>
                  </a:cubicBezTo>
                  <a:cubicBezTo>
                    <a:pt x="252" y="574"/>
                    <a:pt x="251" y="574"/>
                    <a:pt x="251" y="574"/>
                  </a:cubicBezTo>
                  <a:cubicBezTo>
                    <a:pt x="251" y="576"/>
                    <a:pt x="249" y="577"/>
                    <a:pt x="249" y="579"/>
                  </a:cubicBezTo>
                  <a:cubicBezTo>
                    <a:pt x="249" y="579"/>
                    <a:pt x="249" y="579"/>
                    <a:pt x="249" y="579"/>
                  </a:cubicBezTo>
                  <a:cubicBezTo>
                    <a:pt x="249" y="580"/>
                    <a:pt x="250" y="580"/>
                    <a:pt x="250" y="579"/>
                  </a:cubicBezTo>
                  <a:cubicBezTo>
                    <a:pt x="250" y="579"/>
                    <a:pt x="251" y="579"/>
                    <a:pt x="251" y="579"/>
                  </a:cubicBezTo>
                  <a:cubicBezTo>
                    <a:pt x="252" y="576"/>
                    <a:pt x="255" y="576"/>
                    <a:pt x="257" y="574"/>
                  </a:cubicBezTo>
                  <a:cubicBezTo>
                    <a:pt x="258" y="574"/>
                    <a:pt x="258" y="574"/>
                    <a:pt x="258" y="574"/>
                  </a:cubicBezTo>
                  <a:cubicBezTo>
                    <a:pt x="259" y="575"/>
                    <a:pt x="261" y="576"/>
                    <a:pt x="261" y="578"/>
                  </a:cubicBezTo>
                  <a:cubicBezTo>
                    <a:pt x="262" y="579"/>
                    <a:pt x="263" y="580"/>
                    <a:pt x="263" y="582"/>
                  </a:cubicBezTo>
                  <a:cubicBezTo>
                    <a:pt x="263" y="582"/>
                    <a:pt x="264" y="583"/>
                    <a:pt x="265" y="583"/>
                  </a:cubicBezTo>
                  <a:cubicBezTo>
                    <a:pt x="265" y="583"/>
                    <a:pt x="266" y="583"/>
                    <a:pt x="266" y="582"/>
                  </a:cubicBezTo>
                  <a:cubicBezTo>
                    <a:pt x="266" y="580"/>
                    <a:pt x="266" y="578"/>
                    <a:pt x="264" y="576"/>
                  </a:cubicBezTo>
                  <a:cubicBezTo>
                    <a:pt x="264" y="575"/>
                    <a:pt x="263" y="574"/>
                    <a:pt x="262" y="573"/>
                  </a:cubicBezTo>
                  <a:cubicBezTo>
                    <a:pt x="261" y="572"/>
                    <a:pt x="261" y="571"/>
                    <a:pt x="261" y="570"/>
                  </a:cubicBezTo>
                  <a:cubicBezTo>
                    <a:pt x="262" y="569"/>
                    <a:pt x="264" y="568"/>
                    <a:pt x="265" y="568"/>
                  </a:cubicBezTo>
                  <a:cubicBezTo>
                    <a:pt x="266" y="569"/>
                    <a:pt x="266" y="569"/>
                    <a:pt x="266" y="570"/>
                  </a:cubicBezTo>
                  <a:cubicBezTo>
                    <a:pt x="267" y="571"/>
                    <a:pt x="267" y="572"/>
                    <a:pt x="267" y="573"/>
                  </a:cubicBezTo>
                  <a:cubicBezTo>
                    <a:pt x="267" y="574"/>
                    <a:pt x="267" y="575"/>
                    <a:pt x="268" y="576"/>
                  </a:cubicBezTo>
                  <a:cubicBezTo>
                    <a:pt x="269" y="576"/>
                    <a:pt x="269" y="578"/>
                    <a:pt x="269" y="579"/>
                  </a:cubicBezTo>
                  <a:cubicBezTo>
                    <a:pt x="269" y="579"/>
                    <a:pt x="269" y="579"/>
                    <a:pt x="269" y="580"/>
                  </a:cubicBezTo>
                  <a:cubicBezTo>
                    <a:pt x="270" y="580"/>
                    <a:pt x="270" y="579"/>
                    <a:pt x="270" y="579"/>
                  </a:cubicBezTo>
                  <a:cubicBezTo>
                    <a:pt x="270" y="578"/>
                    <a:pt x="271" y="578"/>
                    <a:pt x="271" y="577"/>
                  </a:cubicBezTo>
                  <a:cubicBezTo>
                    <a:pt x="272" y="576"/>
                    <a:pt x="273" y="576"/>
                    <a:pt x="274" y="577"/>
                  </a:cubicBezTo>
                  <a:cubicBezTo>
                    <a:pt x="274" y="577"/>
                    <a:pt x="274" y="578"/>
                    <a:pt x="274" y="578"/>
                  </a:cubicBezTo>
                  <a:cubicBezTo>
                    <a:pt x="273" y="579"/>
                    <a:pt x="272" y="581"/>
                    <a:pt x="274" y="581"/>
                  </a:cubicBezTo>
                  <a:cubicBezTo>
                    <a:pt x="275" y="582"/>
                    <a:pt x="275" y="580"/>
                    <a:pt x="276" y="580"/>
                  </a:cubicBezTo>
                  <a:cubicBezTo>
                    <a:pt x="277" y="579"/>
                    <a:pt x="277" y="578"/>
                    <a:pt x="278" y="578"/>
                  </a:cubicBezTo>
                  <a:cubicBezTo>
                    <a:pt x="279" y="576"/>
                    <a:pt x="281" y="576"/>
                    <a:pt x="282" y="578"/>
                  </a:cubicBezTo>
                  <a:cubicBezTo>
                    <a:pt x="284" y="579"/>
                    <a:pt x="284" y="581"/>
                    <a:pt x="283" y="583"/>
                  </a:cubicBezTo>
                  <a:cubicBezTo>
                    <a:pt x="283" y="585"/>
                    <a:pt x="281" y="587"/>
                    <a:pt x="280" y="589"/>
                  </a:cubicBezTo>
                  <a:cubicBezTo>
                    <a:pt x="278" y="591"/>
                    <a:pt x="278" y="593"/>
                    <a:pt x="276" y="594"/>
                  </a:cubicBezTo>
                  <a:cubicBezTo>
                    <a:pt x="274" y="595"/>
                    <a:pt x="272" y="597"/>
                    <a:pt x="270" y="599"/>
                  </a:cubicBezTo>
                  <a:cubicBezTo>
                    <a:pt x="270" y="599"/>
                    <a:pt x="270" y="600"/>
                    <a:pt x="271" y="600"/>
                  </a:cubicBezTo>
                  <a:cubicBezTo>
                    <a:pt x="271" y="601"/>
                    <a:pt x="272" y="602"/>
                    <a:pt x="272" y="603"/>
                  </a:cubicBezTo>
                  <a:cubicBezTo>
                    <a:pt x="273" y="604"/>
                    <a:pt x="273" y="605"/>
                    <a:pt x="273" y="606"/>
                  </a:cubicBezTo>
                  <a:cubicBezTo>
                    <a:pt x="272" y="608"/>
                    <a:pt x="272" y="609"/>
                    <a:pt x="273" y="610"/>
                  </a:cubicBezTo>
                  <a:cubicBezTo>
                    <a:pt x="273" y="611"/>
                    <a:pt x="273" y="612"/>
                    <a:pt x="273" y="613"/>
                  </a:cubicBezTo>
                  <a:cubicBezTo>
                    <a:pt x="273" y="613"/>
                    <a:pt x="274" y="613"/>
                    <a:pt x="274" y="613"/>
                  </a:cubicBezTo>
                  <a:cubicBezTo>
                    <a:pt x="274" y="613"/>
                    <a:pt x="275" y="613"/>
                    <a:pt x="275" y="613"/>
                  </a:cubicBezTo>
                  <a:cubicBezTo>
                    <a:pt x="275" y="612"/>
                    <a:pt x="275" y="612"/>
                    <a:pt x="275" y="611"/>
                  </a:cubicBezTo>
                  <a:cubicBezTo>
                    <a:pt x="276" y="609"/>
                    <a:pt x="278" y="602"/>
                    <a:pt x="280" y="601"/>
                  </a:cubicBezTo>
                  <a:cubicBezTo>
                    <a:pt x="281" y="600"/>
                    <a:pt x="282" y="599"/>
                    <a:pt x="282" y="597"/>
                  </a:cubicBezTo>
                  <a:cubicBezTo>
                    <a:pt x="282" y="596"/>
                    <a:pt x="282" y="595"/>
                    <a:pt x="282" y="595"/>
                  </a:cubicBezTo>
                  <a:cubicBezTo>
                    <a:pt x="282" y="595"/>
                    <a:pt x="282" y="594"/>
                    <a:pt x="283" y="594"/>
                  </a:cubicBezTo>
                  <a:cubicBezTo>
                    <a:pt x="283" y="594"/>
                    <a:pt x="283" y="594"/>
                    <a:pt x="283" y="595"/>
                  </a:cubicBezTo>
                  <a:cubicBezTo>
                    <a:pt x="284" y="596"/>
                    <a:pt x="284" y="597"/>
                    <a:pt x="285" y="598"/>
                  </a:cubicBezTo>
                  <a:cubicBezTo>
                    <a:pt x="286" y="600"/>
                    <a:pt x="286" y="600"/>
                    <a:pt x="284" y="602"/>
                  </a:cubicBezTo>
                  <a:cubicBezTo>
                    <a:pt x="284" y="602"/>
                    <a:pt x="283" y="602"/>
                    <a:pt x="283" y="603"/>
                  </a:cubicBezTo>
                  <a:cubicBezTo>
                    <a:pt x="281" y="604"/>
                    <a:pt x="280" y="605"/>
                    <a:pt x="280" y="607"/>
                  </a:cubicBezTo>
                  <a:cubicBezTo>
                    <a:pt x="280" y="608"/>
                    <a:pt x="280" y="610"/>
                    <a:pt x="281" y="611"/>
                  </a:cubicBezTo>
                  <a:cubicBezTo>
                    <a:pt x="282" y="612"/>
                    <a:pt x="282" y="614"/>
                    <a:pt x="282" y="615"/>
                  </a:cubicBezTo>
                  <a:cubicBezTo>
                    <a:pt x="283" y="615"/>
                    <a:pt x="284" y="616"/>
                    <a:pt x="284" y="615"/>
                  </a:cubicBezTo>
                  <a:cubicBezTo>
                    <a:pt x="285" y="614"/>
                    <a:pt x="286" y="613"/>
                    <a:pt x="286" y="612"/>
                  </a:cubicBezTo>
                  <a:cubicBezTo>
                    <a:pt x="286" y="611"/>
                    <a:pt x="287" y="610"/>
                    <a:pt x="286" y="609"/>
                  </a:cubicBezTo>
                  <a:cubicBezTo>
                    <a:pt x="285" y="608"/>
                    <a:pt x="285" y="608"/>
                    <a:pt x="285" y="607"/>
                  </a:cubicBezTo>
                  <a:cubicBezTo>
                    <a:pt x="283" y="605"/>
                    <a:pt x="284" y="604"/>
                    <a:pt x="286" y="603"/>
                  </a:cubicBezTo>
                  <a:cubicBezTo>
                    <a:pt x="289" y="602"/>
                    <a:pt x="289" y="602"/>
                    <a:pt x="289" y="605"/>
                  </a:cubicBezTo>
                  <a:cubicBezTo>
                    <a:pt x="289" y="606"/>
                    <a:pt x="289" y="607"/>
                    <a:pt x="290" y="607"/>
                  </a:cubicBezTo>
                  <a:cubicBezTo>
                    <a:pt x="292" y="608"/>
                    <a:pt x="293" y="610"/>
                    <a:pt x="293" y="611"/>
                  </a:cubicBezTo>
                  <a:cubicBezTo>
                    <a:pt x="293" y="611"/>
                    <a:pt x="294" y="612"/>
                    <a:pt x="294" y="611"/>
                  </a:cubicBezTo>
                  <a:cubicBezTo>
                    <a:pt x="294" y="611"/>
                    <a:pt x="295" y="611"/>
                    <a:pt x="295" y="611"/>
                  </a:cubicBezTo>
                  <a:cubicBezTo>
                    <a:pt x="295" y="609"/>
                    <a:pt x="295" y="608"/>
                    <a:pt x="296" y="606"/>
                  </a:cubicBezTo>
                  <a:cubicBezTo>
                    <a:pt x="297" y="605"/>
                    <a:pt x="297" y="604"/>
                    <a:pt x="296" y="603"/>
                  </a:cubicBezTo>
                  <a:cubicBezTo>
                    <a:pt x="295" y="602"/>
                    <a:pt x="293" y="602"/>
                    <a:pt x="293" y="600"/>
                  </a:cubicBezTo>
                  <a:cubicBezTo>
                    <a:pt x="293" y="600"/>
                    <a:pt x="293" y="599"/>
                    <a:pt x="293" y="599"/>
                  </a:cubicBezTo>
                  <a:cubicBezTo>
                    <a:pt x="294" y="599"/>
                    <a:pt x="294" y="599"/>
                    <a:pt x="294" y="599"/>
                  </a:cubicBezTo>
                  <a:cubicBezTo>
                    <a:pt x="295" y="599"/>
                    <a:pt x="296" y="600"/>
                    <a:pt x="296" y="600"/>
                  </a:cubicBezTo>
                  <a:cubicBezTo>
                    <a:pt x="297" y="601"/>
                    <a:pt x="298" y="602"/>
                    <a:pt x="299" y="602"/>
                  </a:cubicBezTo>
                  <a:cubicBezTo>
                    <a:pt x="300" y="602"/>
                    <a:pt x="300" y="602"/>
                    <a:pt x="301" y="601"/>
                  </a:cubicBezTo>
                  <a:cubicBezTo>
                    <a:pt x="301" y="601"/>
                    <a:pt x="301" y="601"/>
                    <a:pt x="301" y="601"/>
                  </a:cubicBezTo>
                  <a:cubicBezTo>
                    <a:pt x="304" y="601"/>
                    <a:pt x="305" y="600"/>
                    <a:pt x="306" y="597"/>
                  </a:cubicBezTo>
                  <a:cubicBezTo>
                    <a:pt x="306" y="596"/>
                    <a:pt x="306" y="595"/>
                    <a:pt x="305" y="594"/>
                  </a:cubicBezTo>
                  <a:cubicBezTo>
                    <a:pt x="304" y="592"/>
                    <a:pt x="304" y="591"/>
                    <a:pt x="305" y="589"/>
                  </a:cubicBezTo>
                  <a:cubicBezTo>
                    <a:pt x="306" y="589"/>
                    <a:pt x="307" y="589"/>
                    <a:pt x="308" y="589"/>
                  </a:cubicBezTo>
                  <a:cubicBezTo>
                    <a:pt x="308" y="591"/>
                    <a:pt x="309" y="592"/>
                    <a:pt x="309" y="594"/>
                  </a:cubicBezTo>
                  <a:cubicBezTo>
                    <a:pt x="309" y="595"/>
                    <a:pt x="309" y="597"/>
                    <a:pt x="311" y="597"/>
                  </a:cubicBezTo>
                  <a:cubicBezTo>
                    <a:pt x="312" y="598"/>
                    <a:pt x="313" y="599"/>
                    <a:pt x="314" y="601"/>
                  </a:cubicBezTo>
                  <a:cubicBezTo>
                    <a:pt x="315" y="599"/>
                    <a:pt x="316" y="598"/>
                    <a:pt x="315" y="596"/>
                  </a:cubicBezTo>
                  <a:cubicBezTo>
                    <a:pt x="315" y="594"/>
                    <a:pt x="315" y="593"/>
                    <a:pt x="316" y="593"/>
                  </a:cubicBezTo>
                  <a:cubicBezTo>
                    <a:pt x="317" y="592"/>
                    <a:pt x="319" y="593"/>
                    <a:pt x="319" y="594"/>
                  </a:cubicBezTo>
                  <a:cubicBezTo>
                    <a:pt x="318" y="596"/>
                    <a:pt x="318" y="597"/>
                    <a:pt x="319" y="599"/>
                  </a:cubicBezTo>
                  <a:cubicBezTo>
                    <a:pt x="319" y="600"/>
                    <a:pt x="318" y="601"/>
                    <a:pt x="318" y="602"/>
                  </a:cubicBezTo>
                  <a:cubicBezTo>
                    <a:pt x="317" y="602"/>
                    <a:pt x="317" y="603"/>
                    <a:pt x="318" y="603"/>
                  </a:cubicBezTo>
                  <a:cubicBezTo>
                    <a:pt x="318" y="603"/>
                    <a:pt x="319" y="604"/>
                    <a:pt x="319" y="603"/>
                  </a:cubicBezTo>
                  <a:cubicBezTo>
                    <a:pt x="320" y="603"/>
                    <a:pt x="321" y="602"/>
                    <a:pt x="322" y="602"/>
                  </a:cubicBezTo>
                  <a:cubicBezTo>
                    <a:pt x="322" y="601"/>
                    <a:pt x="323" y="601"/>
                    <a:pt x="324" y="601"/>
                  </a:cubicBezTo>
                  <a:cubicBezTo>
                    <a:pt x="324" y="600"/>
                    <a:pt x="325" y="601"/>
                    <a:pt x="325" y="601"/>
                  </a:cubicBezTo>
                  <a:cubicBezTo>
                    <a:pt x="325" y="601"/>
                    <a:pt x="325" y="602"/>
                    <a:pt x="325" y="602"/>
                  </a:cubicBezTo>
                  <a:cubicBezTo>
                    <a:pt x="324" y="603"/>
                    <a:pt x="324" y="603"/>
                    <a:pt x="323" y="604"/>
                  </a:cubicBezTo>
                  <a:cubicBezTo>
                    <a:pt x="322" y="605"/>
                    <a:pt x="323" y="606"/>
                    <a:pt x="324" y="606"/>
                  </a:cubicBezTo>
                  <a:cubicBezTo>
                    <a:pt x="326" y="605"/>
                    <a:pt x="328" y="608"/>
                    <a:pt x="329" y="609"/>
                  </a:cubicBezTo>
                  <a:cubicBezTo>
                    <a:pt x="330" y="610"/>
                    <a:pt x="330" y="611"/>
                    <a:pt x="329" y="612"/>
                  </a:cubicBezTo>
                  <a:cubicBezTo>
                    <a:pt x="328" y="613"/>
                    <a:pt x="327" y="613"/>
                    <a:pt x="326" y="613"/>
                  </a:cubicBezTo>
                  <a:cubicBezTo>
                    <a:pt x="325" y="612"/>
                    <a:pt x="324" y="612"/>
                    <a:pt x="323" y="611"/>
                  </a:cubicBezTo>
                  <a:cubicBezTo>
                    <a:pt x="323" y="611"/>
                    <a:pt x="323" y="610"/>
                    <a:pt x="323" y="610"/>
                  </a:cubicBezTo>
                  <a:cubicBezTo>
                    <a:pt x="319" y="611"/>
                    <a:pt x="319" y="608"/>
                    <a:pt x="317" y="607"/>
                  </a:cubicBezTo>
                  <a:cubicBezTo>
                    <a:pt x="317" y="606"/>
                    <a:pt x="317" y="607"/>
                    <a:pt x="317" y="608"/>
                  </a:cubicBezTo>
                  <a:cubicBezTo>
                    <a:pt x="316" y="610"/>
                    <a:pt x="315" y="610"/>
                    <a:pt x="313" y="610"/>
                  </a:cubicBezTo>
                  <a:cubicBezTo>
                    <a:pt x="311" y="610"/>
                    <a:pt x="311" y="610"/>
                    <a:pt x="310" y="612"/>
                  </a:cubicBezTo>
                  <a:cubicBezTo>
                    <a:pt x="310" y="613"/>
                    <a:pt x="310" y="613"/>
                    <a:pt x="310" y="613"/>
                  </a:cubicBezTo>
                  <a:cubicBezTo>
                    <a:pt x="310" y="616"/>
                    <a:pt x="309" y="617"/>
                    <a:pt x="307" y="618"/>
                  </a:cubicBezTo>
                  <a:cubicBezTo>
                    <a:pt x="305" y="618"/>
                    <a:pt x="303" y="619"/>
                    <a:pt x="303" y="622"/>
                  </a:cubicBezTo>
                  <a:cubicBezTo>
                    <a:pt x="303" y="623"/>
                    <a:pt x="302" y="624"/>
                    <a:pt x="301" y="625"/>
                  </a:cubicBezTo>
                  <a:cubicBezTo>
                    <a:pt x="301" y="625"/>
                    <a:pt x="300" y="626"/>
                    <a:pt x="302" y="627"/>
                  </a:cubicBezTo>
                  <a:cubicBezTo>
                    <a:pt x="303" y="627"/>
                    <a:pt x="302" y="628"/>
                    <a:pt x="302" y="628"/>
                  </a:cubicBezTo>
                  <a:cubicBezTo>
                    <a:pt x="300" y="630"/>
                    <a:pt x="302" y="632"/>
                    <a:pt x="302" y="633"/>
                  </a:cubicBezTo>
                  <a:cubicBezTo>
                    <a:pt x="302" y="634"/>
                    <a:pt x="303" y="634"/>
                    <a:pt x="303" y="634"/>
                  </a:cubicBezTo>
                  <a:cubicBezTo>
                    <a:pt x="305" y="634"/>
                    <a:pt x="305" y="635"/>
                    <a:pt x="306" y="636"/>
                  </a:cubicBezTo>
                  <a:cubicBezTo>
                    <a:pt x="306" y="638"/>
                    <a:pt x="306" y="639"/>
                    <a:pt x="304" y="638"/>
                  </a:cubicBezTo>
                  <a:cubicBezTo>
                    <a:pt x="303" y="638"/>
                    <a:pt x="302" y="638"/>
                    <a:pt x="301" y="638"/>
                  </a:cubicBezTo>
                  <a:cubicBezTo>
                    <a:pt x="301" y="639"/>
                    <a:pt x="302" y="639"/>
                    <a:pt x="303" y="639"/>
                  </a:cubicBezTo>
                  <a:cubicBezTo>
                    <a:pt x="303" y="640"/>
                    <a:pt x="304" y="640"/>
                    <a:pt x="303" y="641"/>
                  </a:cubicBezTo>
                  <a:cubicBezTo>
                    <a:pt x="302" y="642"/>
                    <a:pt x="303" y="645"/>
                    <a:pt x="302" y="646"/>
                  </a:cubicBezTo>
                  <a:cubicBezTo>
                    <a:pt x="302" y="647"/>
                    <a:pt x="302" y="647"/>
                    <a:pt x="301" y="648"/>
                  </a:cubicBezTo>
                  <a:cubicBezTo>
                    <a:pt x="301" y="648"/>
                    <a:pt x="300" y="649"/>
                    <a:pt x="300" y="648"/>
                  </a:cubicBezTo>
                  <a:cubicBezTo>
                    <a:pt x="299" y="647"/>
                    <a:pt x="298" y="645"/>
                    <a:pt x="297" y="644"/>
                  </a:cubicBezTo>
                  <a:cubicBezTo>
                    <a:pt x="296" y="644"/>
                    <a:pt x="296" y="643"/>
                    <a:pt x="296" y="643"/>
                  </a:cubicBezTo>
                  <a:cubicBezTo>
                    <a:pt x="296" y="641"/>
                    <a:pt x="296" y="640"/>
                    <a:pt x="294" y="640"/>
                  </a:cubicBezTo>
                  <a:cubicBezTo>
                    <a:pt x="293" y="640"/>
                    <a:pt x="293" y="639"/>
                    <a:pt x="292" y="638"/>
                  </a:cubicBezTo>
                  <a:cubicBezTo>
                    <a:pt x="292" y="638"/>
                    <a:pt x="292" y="637"/>
                    <a:pt x="292" y="637"/>
                  </a:cubicBezTo>
                  <a:cubicBezTo>
                    <a:pt x="292" y="636"/>
                    <a:pt x="293" y="635"/>
                    <a:pt x="291" y="634"/>
                  </a:cubicBezTo>
                  <a:cubicBezTo>
                    <a:pt x="290" y="634"/>
                    <a:pt x="289" y="636"/>
                    <a:pt x="289" y="637"/>
                  </a:cubicBezTo>
                  <a:cubicBezTo>
                    <a:pt x="289" y="637"/>
                    <a:pt x="289" y="638"/>
                    <a:pt x="289" y="638"/>
                  </a:cubicBezTo>
                  <a:cubicBezTo>
                    <a:pt x="289" y="639"/>
                    <a:pt x="289" y="641"/>
                    <a:pt x="288" y="641"/>
                  </a:cubicBezTo>
                  <a:cubicBezTo>
                    <a:pt x="287" y="644"/>
                    <a:pt x="288" y="646"/>
                    <a:pt x="290" y="648"/>
                  </a:cubicBezTo>
                  <a:cubicBezTo>
                    <a:pt x="290" y="648"/>
                    <a:pt x="290" y="650"/>
                    <a:pt x="290" y="651"/>
                  </a:cubicBezTo>
                  <a:cubicBezTo>
                    <a:pt x="290" y="652"/>
                    <a:pt x="290" y="652"/>
                    <a:pt x="289" y="652"/>
                  </a:cubicBezTo>
                  <a:cubicBezTo>
                    <a:pt x="288" y="653"/>
                    <a:pt x="288" y="652"/>
                    <a:pt x="288" y="651"/>
                  </a:cubicBezTo>
                  <a:cubicBezTo>
                    <a:pt x="287" y="650"/>
                    <a:pt x="287" y="648"/>
                    <a:pt x="285" y="648"/>
                  </a:cubicBezTo>
                  <a:cubicBezTo>
                    <a:pt x="283" y="647"/>
                    <a:pt x="283" y="645"/>
                    <a:pt x="284" y="643"/>
                  </a:cubicBezTo>
                  <a:cubicBezTo>
                    <a:pt x="285" y="643"/>
                    <a:pt x="285" y="642"/>
                    <a:pt x="284" y="641"/>
                  </a:cubicBezTo>
                  <a:cubicBezTo>
                    <a:pt x="284" y="641"/>
                    <a:pt x="284" y="640"/>
                    <a:pt x="283" y="640"/>
                  </a:cubicBezTo>
                  <a:cubicBezTo>
                    <a:pt x="283" y="640"/>
                    <a:pt x="283" y="640"/>
                    <a:pt x="283" y="641"/>
                  </a:cubicBezTo>
                  <a:cubicBezTo>
                    <a:pt x="282" y="642"/>
                    <a:pt x="281" y="643"/>
                    <a:pt x="282" y="645"/>
                  </a:cubicBezTo>
                  <a:cubicBezTo>
                    <a:pt x="282" y="646"/>
                    <a:pt x="282" y="647"/>
                    <a:pt x="283" y="647"/>
                  </a:cubicBezTo>
                  <a:cubicBezTo>
                    <a:pt x="284" y="649"/>
                    <a:pt x="284" y="651"/>
                    <a:pt x="282" y="653"/>
                  </a:cubicBezTo>
                  <a:cubicBezTo>
                    <a:pt x="281" y="654"/>
                    <a:pt x="281" y="655"/>
                    <a:pt x="281" y="656"/>
                  </a:cubicBezTo>
                  <a:cubicBezTo>
                    <a:pt x="280" y="657"/>
                    <a:pt x="280" y="658"/>
                    <a:pt x="279" y="659"/>
                  </a:cubicBezTo>
                  <a:cubicBezTo>
                    <a:pt x="278" y="660"/>
                    <a:pt x="277" y="660"/>
                    <a:pt x="277" y="660"/>
                  </a:cubicBezTo>
                  <a:cubicBezTo>
                    <a:pt x="276" y="660"/>
                    <a:pt x="276" y="659"/>
                    <a:pt x="276" y="658"/>
                  </a:cubicBezTo>
                  <a:cubicBezTo>
                    <a:pt x="275" y="657"/>
                    <a:pt x="276" y="655"/>
                    <a:pt x="276" y="654"/>
                  </a:cubicBezTo>
                  <a:cubicBezTo>
                    <a:pt x="276" y="653"/>
                    <a:pt x="276" y="652"/>
                    <a:pt x="275" y="652"/>
                  </a:cubicBezTo>
                  <a:cubicBezTo>
                    <a:pt x="273" y="650"/>
                    <a:pt x="272" y="648"/>
                    <a:pt x="273" y="646"/>
                  </a:cubicBezTo>
                  <a:cubicBezTo>
                    <a:pt x="273" y="645"/>
                    <a:pt x="272" y="645"/>
                    <a:pt x="272" y="645"/>
                  </a:cubicBezTo>
                  <a:cubicBezTo>
                    <a:pt x="272" y="645"/>
                    <a:pt x="271" y="645"/>
                    <a:pt x="271" y="646"/>
                  </a:cubicBezTo>
                  <a:cubicBezTo>
                    <a:pt x="271" y="647"/>
                    <a:pt x="271" y="648"/>
                    <a:pt x="272" y="649"/>
                  </a:cubicBezTo>
                  <a:cubicBezTo>
                    <a:pt x="272" y="651"/>
                    <a:pt x="272" y="652"/>
                    <a:pt x="271" y="654"/>
                  </a:cubicBezTo>
                  <a:cubicBezTo>
                    <a:pt x="270" y="654"/>
                    <a:pt x="271" y="655"/>
                    <a:pt x="271" y="656"/>
                  </a:cubicBezTo>
                  <a:cubicBezTo>
                    <a:pt x="272" y="659"/>
                    <a:pt x="271" y="661"/>
                    <a:pt x="268" y="662"/>
                  </a:cubicBezTo>
                  <a:cubicBezTo>
                    <a:pt x="266" y="663"/>
                    <a:pt x="264" y="664"/>
                    <a:pt x="262" y="666"/>
                  </a:cubicBezTo>
                  <a:cubicBezTo>
                    <a:pt x="260" y="667"/>
                    <a:pt x="258" y="668"/>
                    <a:pt x="256" y="667"/>
                  </a:cubicBezTo>
                  <a:cubicBezTo>
                    <a:pt x="255" y="666"/>
                    <a:pt x="254" y="666"/>
                    <a:pt x="253" y="666"/>
                  </a:cubicBezTo>
                  <a:cubicBezTo>
                    <a:pt x="251" y="665"/>
                    <a:pt x="250" y="666"/>
                    <a:pt x="249" y="665"/>
                  </a:cubicBezTo>
                  <a:cubicBezTo>
                    <a:pt x="248" y="664"/>
                    <a:pt x="248" y="662"/>
                    <a:pt x="248" y="661"/>
                  </a:cubicBezTo>
                  <a:cubicBezTo>
                    <a:pt x="247" y="659"/>
                    <a:pt x="249" y="658"/>
                    <a:pt x="250" y="658"/>
                  </a:cubicBezTo>
                  <a:cubicBezTo>
                    <a:pt x="251" y="658"/>
                    <a:pt x="253" y="659"/>
                    <a:pt x="253" y="660"/>
                  </a:cubicBezTo>
                  <a:cubicBezTo>
                    <a:pt x="254" y="660"/>
                    <a:pt x="254" y="661"/>
                    <a:pt x="254" y="662"/>
                  </a:cubicBezTo>
                  <a:cubicBezTo>
                    <a:pt x="255" y="663"/>
                    <a:pt x="256" y="664"/>
                    <a:pt x="258" y="662"/>
                  </a:cubicBezTo>
                  <a:cubicBezTo>
                    <a:pt x="258" y="662"/>
                    <a:pt x="258" y="662"/>
                    <a:pt x="258" y="662"/>
                  </a:cubicBezTo>
                  <a:cubicBezTo>
                    <a:pt x="259" y="661"/>
                    <a:pt x="259" y="660"/>
                    <a:pt x="259" y="660"/>
                  </a:cubicBezTo>
                  <a:cubicBezTo>
                    <a:pt x="256" y="658"/>
                    <a:pt x="254" y="656"/>
                    <a:pt x="252" y="654"/>
                  </a:cubicBezTo>
                  <a:cubicBezTo>
                    <a:pt x="251" y="652"/>
                    <a:pt x="249" y="652"/>
                    <a:pt x="247" y="651"/>
                  </a:cubicBezTo>
                  <a:cubicBezTo>
                    <a:pt x="244" y="650"/>
                    <a:pt x="241" y="649"/>
                    <a:pt x="239" y="645"/>
                  </a:cubicBezTo>
                  <a:cubicBezTo>
                    <a:pt x="238" y="644"/>
                    <a:pt x="237" y="644"/>
                    <a:pt x="235" y="643"/>
                  </a:cubicBezTo>
                  <a:cubicBezTo>
                    <a:pt x="234" y="643"/>
                    <a:pt x="232" y="643"/>
                    <a:pt x="231" y="642"/>
                  </a:cubicBezTo>
                  <a:cubicBezTo>
                    <a:pt x="228" y="640"/>
                    <a:pt x="228" y="639"/>
                    <a:pt x="229" y="637"/>
                  </a:cubicBezTo>
                  <a:cubicBezTo>
                    <a:pt x="230" y="635"/>
                    <a:pt x="229" y="634"/>
                    <a:pt x="228" y="632"/>
                  </a:cubicBezTo>
                  <a:cubicBezTo>
                    <a:pt x="227" y="631"/>
                    <a:pt x="226" y="631"/>
                    <a:pt x="226" y="629"/>
                  </a:cubicBezTo>
                  <a:cubicBezTo>
                    <a:pt x="226" y="629"/>
                    <a:pt x="226" y="629"/>
                    <a:pt x="226" y="628"/>
                  </a:cubicBezTo>
                  <a:cubicBezTo>
                    <a:pt x="227" y="628"/>
                    <a:pt x="227" y="628"/>
                    <a:pt x="227" y="628"/>
                  </a:cubicBezTo>
                  <a:cubicBezTo>
                    <a:pt x="228" y="629"/>
                    <a:pt x="229" y="630"/>
                    <a:pt x="230" y="630"/>
                  </a:cubicBezTo>
                  <a:cubicBezTo>
                    <a:pt x="231" y="631"/>
                    <a:pt x="232" y="632"/>
                    <a:pt x="233" y="633"/>
                  </a:cubicBezTo>
                  <a:cubicBezTo>
                    <a:pt x="234" y="633"/>
                    <a:pt x="235" y="634"/>
                    <a:pt x="235" y="634"/>
                  </a:cubicBezTo>
                  <a:cubicBezTo>
                    <a:pt x="236" y="634"/>
                    <a:pt x="236" y="633"/>
                    <a:pt x="236" y="633"/>
                  </a:cubicBezTo>
                  <a:cubicBezTo>
                    <a:pt x="237" y="633"/>
                    <a:pt x="236" y="632"/>
                    <a:pt x="236" y="632"/>
                  </a:cubicBezTo>
                  <a:cubicBezTo>
                    <a:pt x="236" y="631"/>
                    <a:pt x="236" y="631"/>
                    <a:pt x="235" y="631"/>
                  </a:cubicBezTo>
                  <a:cubicBezTo>
                    <a:pt x="234" y="630"/>
                    <a:pt x="234" y="629"/>
                    <a:pt x="233" y="629"/>
                  </a:cubicBezTo>
                  <a:cubicBezTo>
                    <a:pt x="231" y="628"/>
                    <a:pt x="231" y="626"/>
                    <a:pt x="232" y="624"/>
                  </a:cubicBezTo>
                  <a:cubicBezTo>
                    <a:pt x="232" y="624"/>
                    <a:pt x="232" y="623"/>
                    <a:pt x="232" y="623"/>
                  </a:cubicBezTo>
                  <a:cubicBezTo>
                    <a:pt x="232" y="622"/>
                    <a:pt x="231" y="622"/>
                    <a:pt x="230" y="622"/>
                  </a:cubicBezTo>
                  <a:cubicBezTo>
                    <a:pt x="229" y="621"/>
                    <a:pt x="228" y="620"/>
                    <a:pt x="228" y="619"/>
                  </a:cubicBezTo>
                  <a:cubicBezTo>
                    <a:pt x="228" y="617"/>
                    <a:pt x="227" y="616"/>
                    <a:pt x="225" y="615"/>
                  </a:cubicBezTo>
                  <a:cubicBezTo>
                    <a:pt x="224" y="614"/>
                    <a:pt x="222" y="613"/>
                    <a:pt x="222" y="610"/>
                  </a:cubicBezTo>
                  <a:cubicBezTo>
                    <a:pt x="223" y="608"/>
                    <a:pt x="224" y="606"/>
                    <a:pt x="227" y="604"/>
                  </a:cubicBezTo>
                  <a:cubicBezTo>
                    <a:pt x="227" y="604"/>
                    <a:pt x="228" y="604"/>
                    <a:pt x="228" y="604"/>
                  </a:cubicBezTo>
                  <a:cubicBezTo>
                    <a:pt x="229" y="602"/>
                    <a:pt x="228" y="602"/>
                    <a:pt x="227" y="601"/>
                  </a:cubicBezTo>
                  <a:cubicBezTo>
                    <a:pt x="227" y="600"/>
                    <a:pt x="226" y="600"/>
                    <a:pt x="225" y="600"/>
                  </a:cubicBezTo>
                  <a:cubicBezTo>
                    <a:pt x="221" y="600"/>
                    <a:pt x="219" y="597"/>
                    <a:pt x="216" y="595"/>
                  </a:cubicBezTo>
                  <a:cubicBezTo>
                    <a:pt x="216" y="595"/>
                    <a:pt x="215" y="594"/>
                    <a:pt x="215" y="594"/>
                  </a:cubicBezTo>
                  <a:cubicBezTo>
                    <a:pt x="214" y="593"/>
                    <a:pt x="213" y="593"/>
                    <a:pt x="212" y="594"/>
                  </a:cubicBezTo>
                  <a:cubicBezTo>
                    <a:pt x="211" y="594"/>
                    <a:pt x="211" y="594"/>
                    <a:pt x="211" y="594"/>
                  </a:cubicBezTo>
                  <a:cubicBezTo>
                    <a:pt x="209" y="595"/>
                    <a:pt x="208" y="594"/>
                    <a:pt x="207" y="593"/>
                  </a:cubicBezTo>
                  <a:cubicBezTo>
                    <a:pt x="207" y="592"/>
                    <a:pt x="207" y="591"/>
                    <a:pt x="207" y="590"/>
                  </a:cubicBezTo>
                  <a:cubicBezTo>
                    <a:pt x="207" y="588"/>
                    <a:pt x="206" y="587"/>
                    <a:pt x="204" y="586"/>
                  </a:cubicBezTo>
                  <a:cubicBezTo>
                    <a:pt x="202" y="586"/>
                    <a:pt x="200" y="583"/>
                    <a:pt x="199" y="581"/>
                  </a:cubicBezTo>
                  <a:cubicBezTo>
                    <a:pt x="199" y="581"/>
                    <a:pt x="199" y="580"/>
                    <a:pt x="199" y="580"/>
                  </a:cubicBezTo>
                  <a:cubicBezTo>
                    <a:pt x="198" y="579"/>
                    <a:pt x="197" y="579"/>
                    <a:pt x="197" y="580"/>
                  </a:cubicBezTo>
                  <a:cubicBezTo>
                    <a:pt x="196" y="580"/>
                    <a:pt x="196" y="581"/>
                    <a:pt x="195" y="582"/>
                  </a:cubicBezTo>
                  <a:cubicBezTo>
                    <a:pt x="194" y="582"/>
                    <a:pt x="194" y="583"/>
                    <a:pt x="194" y="584"/>
                  </a:cubicBezTo>
                  <a:cubicBezTo>
                    <a:pt x="195" y="585"/>
                    <a:pt x="195" y="586"/>
                    <a:pt x="195" y="588"/>
                  </a:cubicBezTo>
                  <a:cubicBezTo>
                    <a:pt x="195" y="588"/>
                    <a:pt x="195" y="589"/>
                    <a:pt x="195" y="589"/>
                  </a:cubicBezTo>
                  <a:cubicBezTo>
                    <a:pt x="197" y="590"/>
                    <a:pt x="197" y="592"/>
                    <a:pt x="197" y="593"/>
                  </a:cubicBezTo>
                  <a:cubicBezTo>
                    <a:pt x="197" y="594"/>
                    <a:pt x="197" y="596"/>
                    <a:pt x="198" y="596"/>
                  </a:cubicBezTo>
                  <a:cubicBezTo>
                    <a:pt x="198" y="595"/>
                    <a:pt x="198" y="594"/>
                    <a:pt x="199" y="593"/>
                  </a:cubicBezTo>
                  <a:cubicBezTo>
                    <a:pt x="199" y="593"/>
                    <a:pt x="199" y="592"/>
                    <a:pt x="199" y="592"/>
                  </a:cubicBezTo>
                  <a:cubicBezTo>
                    <a:pt x="200" y="592"/>
                    <a:pt x="201" y="593"/>
                    <a:pt x="201" y="593"/>
                  </a:cubicBezTo>
                  <a:cubicBezTo>
                    <a:pt x="201" y="595"/>
                    <a:pt x="204" y="595"/>
                    <a:pt x="205" y="597"/>
                  </a:cubicBezTo>
                  <a:cubicBezTo>
                    <a:pt x="205" y="598"/>
                    <a:pt x="206" y="598"/>
                    <a:pt x="206" y="597"/>
                  </a:cubicBezTo>
                  <a:cubicBezTo>
                    <a:pt x="207" y="597"/>
                    <a:pt x="208" y="598"/>
                    <a:pt x="209" y="599"/>
                  </a:cubicBezTo>
                  <a:cubicBezTo>
                    <a:pt x="209" y="600"/>
                    <a:pt x="210" y="601"/>
                    <a:pt x="210" y="602"/>
                  </a:cubicBezTo>
                  <a:cubicBezTo>
                    <a:pt x="210" y="603"/>
                    <a:pt x="211" y="603"/>
                    <a:pt x="211" y="603"/>
                  </a:cubicBezTo>
                  <a:cubicBezTo>
                    <a:pt x="211" y="603"/>
                    <a:pt x="211" y="603"/>
                    <a:pt x="211" y="602"/>
                  </a:cubicBezTo>
                  <a:cubicBezTo>
                    <a:pt x="212" y="601"/>
                    <a:pt x="212" y="600"/>
                    <a:pt x="213" y="599"/>
                  </a:cubicBezTo>
                  <a:cubicBezTo>
                    <a:pt x="213" y="599"/>
                    <a:pt x="214" y="599"/>
                    <a:pt x="214" y="598"/>
                  </a:cubicBezTo>
                  <a:cubicBezTo>
                    <a:pt x="214" y="598"/>
                    <a:pt x="215" y="599"/>
                    <a:pt x="215" y="599"/>
                  </a:cubicBezTo>
                  <a:cubicBezTo>
                    <a:pt x="215" y="600"/>
                    <a:pt x="216" y="602"/>
                    <a:pt x="216" y="603"/>
                  </a:cubicBezTo>
                  <a:cubicBezTo>
                    <a:pt x="216" y="604"/>
                    <a:pt x="216" y="605"/>
                    <a:pt x="215" y="605"/>
                  </a:cubicBezTo>
                  <a:cubicBezTo>
                    <a:pt x="214" y="606"/>
                    <a:pt x="212" y="607"/>
                    <a:pt x="212" y="609"/>
                  </a:cubicBezTo>
                  <a:cubicBezTo>
                    <a:pt x="211" y="609"/>
                    <a:pt x="211" y="609"/>
                    <a:pt x="211" y="609"/>
                  </a:cubicBezTo>
                  <a:cubicBezTo>
                    <a:pt x="209" y="608"/>
                    <a:pt x="207" y="608"/>
                    <a:pt x="206" y="606"/>
                  </a:cubicBezTo>
                  <a:cubicBezTo>
                    <a:pt x="205" y="605"/>
                    <a:pt x="205" y="604"/>
                    <a:pt x="204" y="603"/>
                  </a:cubicBezTo>
                  <a:cubicBezTo>
                    <a:pt x="204" y="603"/>
                    <a:pt x="203" y="602"/>
                    <a:pt x="202" y="602"/>
                  </a:cubicBezTo>
                  <a:cubicBezTo>
                    <a:pt x="199" y="601"/>
                    <a:pt x="197" y="600"/>
                    <a:pt x="195" y="597"/>
                  </a:cubicBezTo>
                  <a:cubicBezTo>
                    <a:pt x="195" y="597"/>
                    <a:pt x="195" y="597"/>
                    <a:pt x="194" y="597"/>
                  </a:cubicBezTo>
                  <a:cubicBezTo>
                    <a:pt x="192" y="599"/>
                    <a:pt x="189" y="601"/>
                    <a:pt x="186" y="602"/>
                  </a:cubicBezTo>
                  <a:cubicBezTo>
                    <a:pt x="184" y="602"/>
                    <a:pt x="184" y="603"/>
                    <a:pt x="183" y="604"/>
                  </a:cubicBezTo>
                  <a:cubicBezTo>
                    <a:pt x="183" y="606"/>
                    <a:pt x="182" y="607"/>
                    <a:pt x="181" y="608"/>
                  </a:cubicBezTo>
                  <a:cubicBezTo>
                    <a:pt x="181" y="609"/>
                    <a:pt x="181" y="610"/>
                    <a:pt x="181" y="611"/>
                  </a:cubicBezTo>
                  <a:cubicBezTo>
                    <a:pt x="182" y="612"/>
                    <a:pt x="182" y="612"/>
                    <a:pt x="183" y="612"/>
                  </a:cubicBezTo>
                  <a:cubicBezTo>
                    <a:pt x="183" y="611"/>
                    <a:pt x="184" y="611"/>
                    <a:pt x="185" y="611"/>
                  </a:cubicBezTo>
                  <a:cubicBezTo>
                    <a:pt x="187" y="612"/>
                    <a:pt x="187" y="611"/>
                    <a:pt x="188" y="609"/>
                  </a:cubicBezTo>
                  <a:cubicBezTo>
                    <a:pt x="189" y="607"/>
                    <a:pt x="190" y="605"/>
                    <a:pt x="192" y="603"/>
                  </a:cubicBezTo>
                  <a:cubicBezTo>
                    <a:pt x="192" y="603"/>
                    <a:pt x="193" y="603"/>
                    <a:pt x="193" y="603"/>
                  </a:cubicBezTo>
                  <a:cubicBezTo>
                    <a:pt x="194" y="603"/>
                    <a:pt x="195" y="604"/>
                    <a:pt x="194" y="604"/>
                  </a:cubicBezTo>
                  <a:cubicBezTo>
                    <a:pt x="194" y="606"/>
                    <a:pt x="194" y="608"/>
                    <a:pt x="194" y="610"/>
                  </a:cubicBezTo>
                  <a:cubicBezTo>
                    <a:pt x="194" y="611"/>
                    <a:pt x="193" y="611"/>
                    <a:pt x="193" y="612"/>
                  </a:cubicBezTo>
                  <a:cubicBezTo>
                    <a:pt x="192" y="613"/>
                    <a:pt x="191" y="614"/>
                    <a:pt x="190" y="614"/>
                  </a:cubicBezTo>
                  <a:cubicBezTo>
                    <a:pt x="189" y="615"/>
                    <a:pt x="188" y="617"/>
                    <a:pt x="188" y="618"/>
                  </a:cubicBezTo>
                  <a:cubicBezTo>
                    <a:pt x="188" y="619"/>
                    <a:pt x="188" y="620"/>
                    <a:pt x="189" y="620"/>
                  </a:cubicBezTo>
                  <a:cubicBezTo>
                    <a:pt x="190" y="620"/>
                    <a:pt x="190" y="620"/>
                    <a:pt x="190" y="619"/>
                  </a:cubicBezTo>
                  <a:cubicBezTo>
                    <a:pt x="191" y="617"/>
                    <a:pt x="192" y="615"/>
                    <a:pt x="195" y="615"/>
                  </a:cubicBezTo>
                  <a:cubicBezTo>
                    <a:pt x="196" y="615"/>
                    <a:pt x="196" y="614"/>
                    <a:pt x="197" y="613"/>
                  </a:cubicBezTo>
                  <a:cubicBezTo>
                    <a:pt x="198" y="612"/>
                    <a:pt x="199" y="612"/>
                    <a:pt x="200" y="613"/>
                  </a:cubicBezTo>
                  <a:cubicBezTo>
                    <a:pt x="201" y="614"/>
                    <a:pt x="201" y="614"/>
                    <a:pt x="201" y="615"/>
                  </a:cubicBezTo>
                  <a:cubicBezTo>
                    <a:pt x="200" y="616"/>
                    <a:pt x="200" y="617"/>
                    <a:pt x="199" y="618"/>
                  </a:cubicBezTo>
                  <a:cubicBezTo>
                    <a:pt x="198" y="620"/>
                    <a:pt x="198" y="621"/>
                    <a:pt x="198" y="623"/>
                  </a:cubicBezTo>
                  <a:cubicBezTo>
                    <a:pt x="198" y="624"/>
                    <a:pt x="198" y="624"/>
                    <a:pt x="199" y="624"/>
                  </a:cubicBezTo>
                  <a:cubicBezTo>
                    <a:pt x="201" y="622"/>
                    <a:pt x="203" y="624"/>
                    <a:pt x="205" y="624"/>
                  </a:cubicBezTo>
                  <a:cubicBezTo>
                    <a:pt x="207" y="624"/>
                    <a:pt x="207" y="626"/>
                    <a:pt x="206" y="627"/>
                  </a:cubicBezTo>
                  <a:cubicBezTo>
                    <a:pt x="206" y="628"/>
                    <a:pt x="205" y="629"/>
                    <a:pt x="203" y="630"/>
                  </a:cubicBezTo>
                  <a:cubicBezTo>
                    <a:pt x="202" y="630"/>
                    <a:pt x="201" y="630"/>
                    <a:pt x="200" y="629"/>
                  </a:cubicBezTo>
                  <a:cubicBezTo>
                    <a:pt x="199" y="628"/>
                    <a:pt x="198" y="628"/>
                    <a:pt x="198" y="629"/>
                  </a:cubicBezTo>
                  <a:cubicBezTo>
                    <a:pt x="198" y="630"/>
                    <a:pt x="198" y="631"/>
                    <a:pt x="198" y="631"/>
                  </a:cubicBezTo>
                  <a:cubicBezTo>
                    <a:pt x="198" y="632"/>
                    <a:pt x="198" y="632"/>
                    <a:pt x="197" y="632"/>
                  </a:cubicBezTo>
                  <a:cubicBezTo>
                    <a:pt x="196" y="633"/>
                    <a:pt x="196" y="632"/>
                    <a:pt x="196" y="632"/>
                  </a:cubicBezTo>
                  <a:cubicBezTo>
                    <a:pt x="195" y="631"/>
                    <a:pt x="195" y="631"/>
                    <a:pt x="195" y="630"/>
                  </a:cubicBezTo>
                  <a:cubicBezTo>
                    <a:pt x="194" y="633"/>
                    <a:pt x="192" y="635"/>
                    <a:pt x="191" y="637"/>
                  </a:cubicBezTo>
                  <a:cubicBezTo>
                    <a:pt x="190" y="638"/>
                    <a:pt x="189" y="639"/>
                    <a:pt x="188" y="639"/>
                  </a:cubicBezTo>
                  <a:cubicBezTo>
                    <a:pt x="186" y="639"/>
                    <a:pt x="184" y="638"/>
                    <a:pt x="183" y="638"/>
                  </a:cubicBezTo>
                  <a:cubicBezTo>
                    <a:pt x="181" y="638"/>
                    <a:pt x="179" y="638"/>
                    <a:pt x="178" y="640"/>
                  </a:cubicBezTo>
                  <a:cubicBezTo>
                    <a:pt x="176" y="642"/>
                    <a:pt x="174" y="642"/>
                    <a:pt x="172" y="640"/>
                  </a:cubicBezTo>
                  <a:cubicBezTo>
                    <a:pt x="171" y="640"/>
                    <a:pt x="170" y="639"/>
                    <a:pt x="169" y="639"/>
                  </a:cubicBezTo>
                  <a:cubicBezTo>
                    <a:pt x="169" y="639"/>
                    <a:pt x="168" y="640"/>
                    <a:pt x="168" y="641"/>
                  </a:cubicBezTo>
                  <a:cubicBezTo>
                    <a:pt x="168" y="641"/>
                    <a:pt x="168" y="642"/>
                    <a:pt x="169" y="643"/>
                  </a:cubicBezTo>
                  <a:cubicBezTo>
                    <a:pt x="169" y="644"/>
                    <a:pt x="169" y="646"/>
                    <a:pt x="169" y="647"/>
                  </a:cubicBezTo>
                  <a:cubicBezTo>
                    <a:pt x="168" y="648"/>
                    <a:pt x="168" y="648"/>
                    <a:pt x="168" y="649"/>
                  </a:cubicBezTo>
                  <a:cubicBezTo>
                    <a:pt x="166" y="651"/>
                    <a:pt x="165" y="651"/>
                    <a:pt x="163" y="649"/>
                  </a:cubicBezTo>
                  <a:cubicBezTo>
                    <a:pt x="162" y="647"/>
                    <a:pt x="161" y="646"/>
                    <a:pt x="160" y="645"/>
                  </a:cubicBezTo>
                  <a:cubicBezTo>
                    <a:pt x="159" y="644"/>
                    <a:pt x="159" y="643"/>
                    <a:pt x="158" y="642"/>
                  </a:cubicBezTo>
                  <a:cubicBezTo>
                    <a:pt x="157" y="641"/>
                    <a:pt x="156" y="640"/>
                    <a:pt x="154" y="640"/>
                  </a:cubicBezTo>
                  <a:cubicBezTo>
                    <a:pt x="151" y="641"/>
                    <a:pt x="149" y="639"/>
                    <a:pt x="147" y="637"/>
                  </a:cubicBezTo>
                  <a:cubicBezTo>
                    <a:pt x="146" y="636"/>
                    <a:pt x="144" y="635"/>
                    <a:pt x="142" y="634"/>
                  </a:cubicBezTo>
                  <a:cubicBezTo>
                    <a:pt x="141" y="634"/>
                    <a:pt x="141" y="634"/>
                    <a:pt x="140" y="635"/>
                  </a:cubicBezTo>
                  <a:cubicBezTo>
                    <a:pt x="140" y="635"/>
                    <a:pt x="140" y="636"/>
                    <a:pt x="140" y="636"/>
                  </a:cubicBezTo>
                  <a:cubicBezTo>
                    <a:pt x="139" y="637"/>
                    <a:pt x="138" y="637"/>
                    <a:pt x="137" y="636"/>
                  </a:cubicBezTo>
                  <a:cubicBezTo>
                    <a:pt x="137" y="635"/>
                    <a:pt x="136" y="634"/>
                    <a:pt x="135" y="633"/>
                  </a:cubicBezTo>
                  <a:cubicBezTo>
                    <a:pt x="135" y="633"/>
                    <a:pt x="135" y="633"/>
                    <a:pt x="134" y="634"/>
                  </a:cubicBezTo>
                  <a:cubicBezTo>
                    <a:pt x="134" y="634"/>
                    <a:pt x="134" y="634"/>
                    <a:pt x="134" y="634"/>
                  </a:cubicBezTo>
                  <a:cubicBezTo>
                    <a:pt x="135" y="635"/>
                    <a:pt x="135" y="636"/>
                    <a:pt x="135" y="637"/>
                  </a:cubicBezTo>
                  <a:cubicBezTo>
                    <a:pt x="136" y="637"/>
                    <a:pt x="136" y="638"/>
                    <a:pt x="135" y="639"/>
                  </a:cubicBezTo>
                  <a:cubicBezTo>
                    <a:pt x="135" y="640"/>
                    <a:pt x="134" y="640"/>
                    <a:pt x="133" y="640"/>
                  </a:cubicBezTo>
                  <a:cubicBezTo>
                    <a:pt x="133" y="640"/>
                    <a:pt x="133" y="640"/>
                    <a:pt x="132" y="640"/>
                  </a:cubicBezTo>
                  <a:cubicBezTo>
                    <a:pt x="131" y="639"/>
                    <a:pt x="129" y="640"/>
                    <a:pt x="128" y="641"/>
                  </a:cubicBezTo>
                  <a:cubicBezTo>
                    <a:pt x="128" y="642"/>
                    <a:pt x="128" y="643"/>
                    <a:pt x="127" y="643"/>
                  </a:cubicBezTo>
                  <a:cubicBezTo>
                    <a:pt x="127" y="644"/>
                    <a:pt x="126" y="644"/>
                    <a:pt x="126" y="643"/>
                  </a:cubicBezTo>
                  <a:cubicBezTo>
                    <a:pt x="125" y="643"/>
                    <a:pt x="125" y="643"/>
                    <a:pt x="124" y="643"/>
                  </a:cubicBezTo>
                  <a:cubicBezTo>
                    <a:pt x="122" y="644"/>
                    <a:pt x="120" y="644"/>
                    <a:pt x="118" y="644"/>
                  </a:cubicBezTo>
                  <a:cubicBezTo>
                    <a:pt x="118" y="644"/>
                    <a:pt x="117" y="644"/>
                    <a:pt x="117" y="645"/>
                  </a:cubicBezTo>
                  <a:cubicBezTo>
                    <a:pt x="117" y="645"/>
                    <a:pt x="117" y="646"/>
                    <a:pt x="118" y="646"/>
                  </a:cubicBezTo>
                  <a:cubicBezTo>
                    <a:pt x="118" y="646"/>
                    <a:pt x="119" y="647"/>
                    <a:pt x="120" y="647"/>
                  </a:cubicBezTo>
                  <a:cubicBezTo>
                    <a:pt x="122" y="647"/>
                    <a:pt x="123" y="649"/>
                    <a:pt x="122" y="650"/>
                  </a:cubicBezTo>
                  <a:cubicBezTo>
                    <a:pt x="122" y="652"/>
                    <a:pt x="123" y="654"/>
                    <a:pt x="121" y="655"/>
                  </a:cubicBezTo>
                  <a:cubicBezTo>
                    <a:pt x="121" y="656"/>
                    <a:pt x="120" y="656"/>
                    <a:pt x="119" y="656"/>
                  </a:cubicBezTo>
                  <a:cubicBezTo>
                    <a:pt x="119" y="656"/>
                    <a:pt x="119" y="655"/>
                    <a:pt x="119" y="655"/>
                  </a:cubicBezTo>
                  <a:cubicBezTo>
                    <a:pt x="119" y="654"/>
                    <a:pt x="119" y="653"/>
                    <a:pt x="119" y="652"/>
                  </a:cubicBezTo>
                  <a:cubicBezTo>
                    <a:pt x="119" y="651"/>
                    <a:pt x="119" y="650"/>
                    <a:pt x="118" y="650"/>
                  </a:cubicBezTo>
                  <a:cubicBezTo>
                    <a:pt x="118" y="649"/>
                    <a:pt x="116" y="650"/>
                    <a:pt x="116" y="651"/>
                  </a:cubicBezTo>
                  <a:cubicBezTo>
                    <a:pt x="116" y="652"/>
                    <a:pt x="116" y="652"/>
                    <a:pt x="116" y="652"/>
                  </a:cubicBezTo>
                  <a:cubicBezTo>
                    <a:pt x="116" y="655"/>
                    <a:pt x="115" y="657"/>
                    <a:pt x="114" y="658"/>
                  </a:cubicBezTo>
                  <a:cubicBezTo>
                    <a:pt x="114" y="660"/>
                    <a:pt x="113" y="663"/>
                    <a:pt x="114" y="665"/>
                  </a:cubicBezTo>
                  <a:cubicBezTo>
                    <a:pt x="114" y="667"/>
                    <a:pt x="113" y="668"/>
                    <a:pt x="111" y="669"/>
                  </a:cubicBezTo>
                  <a:cubicBezTo>
                    <a:pt x="110" y="669"/>
                    <a:pt x="108" y="670"/>
                    <a:pt x="107" y="671"/>
                  </a:cubicBezTo>
                  <a:cubicBezTo>
                    <a:pt x="106" y="671"/>
                    <a:pt x="106" y="672"/>
                    <a:pt x="106" y="672"/>
                  </a:cubicBezTo>
                  <a:cubicBezTo>
                    <a:pt x="106" y="673"/>
                    <a:pt x="107" y="674"/>
                    <a:pt x="108" y="674"/>
                  </a:cubicBezTo>
                  <a:cubicBezTo>
                    <a:pt x="109" y="674"/>
                    <a:pt x="109" y="674"/>
                    <a:pt x="110" y="673"/>
                  </a:cubicBezTo>
                  <a:cubicBezTo>
                    <a:pt x="111" y="673"/>
                    <a:pt x="111" y="674"/>
                    <a:pt x="111" y="674"/>
                  </a:cubicBezTo>
                  <a:cubicBezTo>
                    <a:pt x="111" y="674"/>
                    <a:pt x="111" y="675"/>
                    <a:pt x="111" y="675"/>
                  </a:cubicBezTo>
                  <a:cubicBezTo>
                    <a:pt x="110" y="676"/>
                    <a:pt x="108" y="677"/>
                    <a:pt x="107" y="678"/>
                  </a:cubicBezTo>
                  <a:cubicBezTo>
                    <a:pt x="106" y="680"/>
                    <a:pt x="106" y="680"/>
                    <a:pt x="103" y="679"/>
                  </a:cubicBezTo>
                  <a:cubicBezTo>
                    <a:pt x="102" y="678"/>
                    <a:pt x="101" y="678"/>
                    <a:pt x="100" y="680"/>
                  </a:cubicBezTo>
                  <a:cubicBezTo>
                    <a:pt x="99" y="681"/>
                    <a:pt x="98" y="682"/>
                    <a:pt x="98" y="684"/>
                  </a:cubicBezTo>
                  <a:cubicBezTo>
                    <a:pt x="97" y="685"/>
                    <a:pt x="97" y="686"/>
                    <a:pt x="96" y="687"/>
                  </a:cubicBezTo>
                  <a:cubicBezTo>
                    <a:pt x="95" y="688"/>
                    <a:pt x="94" y="689"/>
                    <a:pt x="93" y="689"/>
                  </a:cubicBezTo>
                  <a:cubicBezTo>
                    <a:pt x="92" y="689"/>
                    <a:pt x="91" y="689"/>
                    <a:pt x="91" y="688"/>
                  </a:cubicBezTo>
                  <a:cubicBezTo>
                    <a:pt x="90" y="686"/>
                    <a:pt x="89" y="686"/>
                    <a:pt x="88" y="686"/>
                  </a:cubicBezTo>
                  <a:cubicBezTo>
                    <a:pt x="87" y="687"/>
                    <a:pt x="86" y="686"/>
                    <a:pt x="86" y="685"/>
                  </a:cubicBezTo>
                  <a:cubicBezTo>
                    <a:pt x="87" y="683"/>
                    <a:pt x="87" y="681"/>
                    <a:pt x="86" y="678"/>
                  </a:cubicBezTo>
                  <a:cubicBezTo>
                    <a:pt x="86" y="677"/>
                    <a:pt x="86" y="676"/>
                    <a:pt x="87" y="675"/>
                  </a:cubicBezTo>
                  <a:cubicBezTo>
                    <a:pt x="89" y="674"/>
                    <a:pt x="89" y="671"/>
                    <a:pt x="89" y="669"/>
                  </a:cubicBezTo>
                  <a:cubicBezTo>
                    <a:pt x="89" y="668"/>
                    <a:pt x="89" y="667"/>
                    <a:pt x="89" y="667"/>
                  </a:cubicBezTo>
                  <a:cubicBezTo>
                    <a:pt x="87" y="667"/>
                    <a:pt x="86" y="667"/>
                    <a:pt x="85" y="665"/>
                  </a:cubicBezTo>
                  <a:cubicBezTo>
                    <a:pt x="84" y="664"/>
                    <a:pt x="83" y="663"/>
                    <a:pt x="81" y="661"/>
                  </a:cubicBezTo>
                  <a:cubicBezTo>
                    <a:pt x="80" y="661"/>
                    <a:pt x="80" y="659"/>
                    <a:pt x="80" y="658"/>
                  </a:cubicBezTo>
                  <a:cubicBezTo>
                    <a:pt x="79" y="657"/>
                    <a:pt x="79" y="656"/>
                    <a:pt x="77" y="656"/>
                  </a:cubicBezTo>
                  <a:cubicBezTo>
                    <a:pt x="76" y="657"/>
                    <a:pt x="74" y="657"/>
                    <a:pt x="72" y="657"/>
                  </a:cubicBezTo>
                  <a:cubicBezTo>
                    <a:pt x="71" y="657"/>
                    <a:pt x="70" y="657"/>
                    <a:pt x="69" y="657"/>
                  </a:cubicBezTo>
                  <a:cubicBezTo>
                    <a:pt x="68" y="657"/>
                    <a:pt x="67" y="657"/>
                    <a:pt x="66" y="656"/>
                  </a:cubicBezTo>
                  <a:cubicBezTo>
                    <a:pt x="65" y="656"/>
                    <a:pt x="65" y="654"/>
                    <a:pt x="65" y="653"/>
                  </a:cubicBezTo>
                  <a:cubicBezTo>
                    <a:pt x="65" y="653"/>
                    <a:pt x="65" y="652"/>
                    <a:pt x="64" y="652"/>
                  </a:cubicBezTo>
                  <a:cubicBezTo>
                    <a:pt x="63" y="650"/>
                    <a:pt x="63" y="649"/>
                    <a:pt x="63" y="647"/>
                  </a:cubicBezTo>
                  <a:cubicBezTo>
                    <a:pt x="63" y="646"/>
                    <a:pt x="63" y="645"/>
                    <a:pt x="62" y="645"/>
                  </a:cubicBezTo>
                  <a:cubicBezTo>
                    <a:pt x="61" y="644"/>
                    <a:pt x="61" y="642"/>
                    <a:pt x="62" y="641"/>
                  </a:cubicBezTo>
                  <a:cubicBezTo>
                    <a:pt x="62" y="640"/>
                    <a:pt x="62" y="639"/>
                    <a:pt x="61" y="638"/>
                  </a:cubicBezTo>
                  <a:cubicBezTo>
                    <a:pt x="61" y="637"/>
                    <a:pt x="61" y="637"/>
                    <a:pt x="60" y="637"/>
                  </a:cubicBezTo>
                  <a:cubicBezTo>
                    <a:pt x="60" y="637"/>
                    <a:pt x="60" y="637"/>
                    <a:pt x="60" y="638"/>
                  </a:cubicBezTo>
                  <a:cubicBezTo>
                    <a:pt x="59" y="638"/>
                    <a:pt x="59" y="639"/>
                    <a:pt x="59" y="639"/>
                  </a:cubicBezTo>
                  <a:cubicBezTo>
                    <a:pt x="58" y="641"/>
                    <a:pt x="58" y="643"/>
                    <a:pt x="57" y="645"/>
                  </a:cubicBezTo>
                  <a:cubicBezTo>
                    <a:pt x="56" y="648"/>
                    <a:pt x="56" y="650"/>
                    <a:pt x="57" y="653"/>
                  </a:cubicBezTo>
                  <a:cubicBezTo>
                    <a:pt x="58" y="654"/>
                    <a:pt x="58" y="655"/>
                    <a:pt x="58" y="656"/>
                  </a:cubicBezTo>
                  <a:cubicBezTo>
                    <a:pt x="58" y="657"/>
                    <a:pt x="57" y="658"/>
                    <a:pt x="55" y="659"/>
                  </a:cubicBezTo>
                  <a:cubicBezTo>
                    <a:pt x="54" y="659"/>
                    <a:pt x="53" y="659"/>
                    <a:pt x="51" y="659"/>
                  </a:cubicBezTo>
                  <a:cubicBezTo>
                    <a:pt x="51" y="659"/>
                    <a:pt x="50" y="660"/>
                    <a:pt x="50" y="660"/>
                  </a:cubicBezTo>
                  <a:cubicBezTo>
                    <a:pt x="51" y="664"/>
                    <a:pt x="49" y="666"/>
                    <a:pt x="46" y="667"/>
                  </a:cubicBezTo>
                  <a:cubicBezTo>
                    <a:pt x="45" y="668"/>
                    <a:pt x="45" y="669"/>
                    <a:pt x="45" y="670"/>
                  </a:cubicBezTo>
                  <a:cubicBezTo>
                    <a:pt x="45" y="673"/>
                    <a:pt x="45" y="673"/>
                    <a:pt x="42" y="674"/>
                  </a:cubicBezTo>
                  <a:cubicBezTo>
                    <a:pt x="40" y="674"/>
                    <a:pt x="39" y="674"/>
                    <a:pt x="39" y="677"/>
                  </a:cubicBezTo>
                  <a:cubicBezTo>
                    <a:pt x="39" y="678"/>
                    <a:pt x="39" y="679"/>
                    <a:pt x="39" y="680"/>
                  </a:cubicBezTo>
                  <a:cubicBezTo>
                    <a:pt x="38" y="682"/>
                    <a:pt x="38" y="683"/>
                    <a:pt x="40" y="684"/>
                  </a:cubicBezTo>
                  <a:cubicBezTo>
                    <a:pt x="41" y="685"/>
                    <a:pt x="42" y="685"/>
                    <a:pt x="43" y="684"/>
                  </a:cubicBezTo>
                  <a:cubicBezTo>
                    <a:pt x="43" y="683"/>
                    <a:pt x="43" y="683"/>
                    <a:pt x="44" y="682"/>
                  </a:cubicBezTo>
                  <a:cubicBezTo>
                    <a:pt x="45" y="681"/>
                    <a:pt x="47" y="682"/>
                    <a:pt x="48" y="682"/>
                  </a:cubicBezTo>
                  <a:cubicBezTo>
                    <a:pt x="49" y="683"/>
                    <a:pt x="50" y="685"/>
                    <a:pt x="49" y="686"/>
                  </a:cubicBezTo>
                  <a:cubicBezTo>
                    <a:pt x="49" y="687"/>
                    <a:pt x="49" y="687"/>
                    <a:pt x="49" y="687"/>
                  </a:cubicBezTo>
                  <a:cubicBezTo>
                    <a:pt x="47" y="689"/>
                    <a:pt x="48" y="692"/>
                    <a:pt x="49" y="694"/>
                  </a:cubicBezTo>
                  <a:cubicBezTo>
                    <a:pt x="50" y="695"/>
                    <a:pt x="51" y="695"/>
                    <a:pt x="51" y="696"/>
                  </a:cubicBezTo>
                  <a:cubicBezTo>
                    <a:pt x="52" y="697"/>
                    <a:pt x="52" y="698"/>
                    <a:pt x="52" y="699"/>
                  </a:cubicBezTo>
                  <a:cubicBezTo>
                    <a:pt x="52" y="700"/>
                    <a:pt x="51" y="701"/>
                    <a:pt x="51" y="701"/>
                  </a:cubicBezTo>
                  <a:cubicBezTo>
                    <a:pt x="50" y="701"/>
                    <a:pt x="49" y="701"/>
                    <a:pt x="49" y="701"/>
                  </a:cubicBezTo>
                  <a:cubicBezTo>
                    <a:pt x="47" y="698"/>
                    <a:pt x="44" y="697"/>
                    <a:pt x="43" y="694"/>
                  </a:cubicBezTo>
                  <a:cubicBezTo>
                    <a:pt x="43" y="694"/>
                    <a:pt x="43" y="694"/>
                    <a:pt x="42" y="693"/>
                  </a:cubicBezTo>
                  <a:cubicBezTo>
                    <a:pt x="41" y="693"/>
                    <a:pt x="40" y="693"/>
                    <a:pt x="40" y="695"/>
                  </a:cubicBezTo>
                  <a:cubicBezTo>
                    <a:pt x="39" y="696"/>
                    <a:pt x="40" y="698"/>
                    <a:pt x="41" y="699"/>
                  </a:cubicBezTo>
                  <a:cubicBezTo>
                    <a:pt x="41" y="701"/>
                    <a:pt x="41" y="703"/>
                    <a:pt x="39" y="704"/>
                  </a:cubicBezTo>
                  <a:cubicBezTo>
                    <a:pt x="39" y="705"/>
                    <a:pt x="38" y="705"/>
                    <a:pt x="37" y="705"/>
                  </a:cubicBezTo>
                  <a:cubicBezTo>
                    <a:pt x="36" y="704"/>
                    <a:pt x="37" y="703"/>
                    <a:pt x="37" y="703"/>
                  </a:cubicBezTo>
                  <a:cubicBezTo>
                    <a:pt x="38" y="700"/>
                    <a:pt x="37" y="699"/>
                    <a:pt x="35" y="697"/>
                  </a:cubicBezTo>
                  <a:cubicBezTo>
                    <a:pt x="35" y="697"/>
                    <a:pt x="34" y="696"/>
                    <a:pt x="33" y="696"/>
                  </a:cubicBezTo>
                  <a:cubicBezTo>
                    <a:pt x="33" y="696"/>
                    <a:pt x="32" y="696"/>
                    <a:pt x="32" y="696"/>
                  </a:cubicBezTo>
                  <a:cubicBezTo>
                    <a:pt x="32" y="697"/>
                    <a:pt x="32" y="697"/>
                    <a:pt x="32" y="698"/>
                  </a:cubicBezTo>
                  <a:cubicBezTo>
                    <a:pt x="32" y="698"/>
                    <a:pt x="32" y="699"/>
                    <a:pt x="33" y="700"/>
                  </a:cubicBezTo>
                  <a:cubicBezTo>
                    <a:pt x="33" y="701"/>
                    <a:pt x="34" y="701"/>
                    <a:pt x="33" y="702"/>
                  </a:cubicBezTo>
                  <a:cubicBezTo>
                    <a:pt x="33" y="702"/>
                    <a:pt x="32" y="702"/>
                    <a:pt x="31" y="703"/>
                  </a:cubicBezTo>
                  <a:cubicBezTo>
                    <a:pt x="30" y="703"/>
                    <a:pt x="30" y="704"/>
                    <a:pt x="30" y="704"/>
                  </a:cubicBezTo>
                  <a:cubicBezTo>
                    <a:pt x="31" y="705"/>
                    <a:pt x="32" y="707"/>
                    <a:pt x="33" y="708"/>
                  </a:cubicBezTo>
                  <a:cubicBezTo>
                    <a:pt x="33" y="709"/>
                    <a:pt x="34" y="710"/>
                    <a:pt x="33" y="711"/>
                  </a:cubicBezTo>
                  <a:cubicBezTo>
                    <a:pt x="31" y="713"/>
                    <a:pt x="31" y="715"/>
                    <a:pt x="31" y="717"/>
                  </a:cubicBezTo>
                  <a:cubicBezTo>
                    <a:pt x="30" y="717"/>
                    <a:pt x="28" y="716"/>
                    <a:pt x="27" y="716"/>
                  </a:cubicBezTo>
                  <a:cubicBezTo>
                    <a:pt x="26" y="715"/>
                    <a:pt x="26" y="715"/>
                    <a:pt x="26" y="713"/>
                  </a:cubicBezTo>
                  <a:cubicBezTo>
                    <a:pt x="27" y="711"/>
                    <a:pt x="27" y="710"/>
                    <a:pt x="25" y="709"/>
                  </a:cubicBezTo>
                  <a:cubicBezTo>
                    <a:pt x="23" y="709"/>
                    <a:pt x="22" y="709"/>
                    <a:pt x="21" y="708"/>
                  </a:cubicBezTo>
                  <a:cubicBezTo>
                    <a:pt x="19" y="708"/>
                    <a:pt x="19" y="707"/>
                    <a:pt x="19" y="705"/>
                  </a:cubicBezTo>
                  <a:cubicBezTo>
                    <a:pt x="20" y="704"/>
                    <a:pt x="20" y="703"/>
                    <a:pt x="19" y="702"/>
                  </a:cubicBezTo>
                  <a:cubicBezTo>
                    <a:pt x="18" y="701"/>
                    <a:pt x="18" y="700"/>
                    <a:pt x="18" y="699"/>
                  </a:cubicBezTo>
                  <a:cubicBezTo>
                    <a:pt x="18" y="698"/>
                    <a:pt x="18" y="696"/>
                    <a:pt x="18" y="695"/>
                  </a:cubicBezTo>
                  <a:cubicBezTo>
                    <a:pt x="18" y="694"/>
                    <a:pt x="19" y="694"/>
                    <a:pt x="18" y="693"/>
                  </a:cubicBezTo>
                  <a:cubicBezTo>
                    <a:pt x="17" y="691"/>
                    <a:pt x="16" y="691"/>
                    <a:pt x="15" y="691"/>
                  </a:cubicBezTo>
                  <a:cubicBezTo>
                    <a:pt x="15" y="694"/>
                    <a:pt x="14" y="697"/>
                    <a:pt x="14" y="700"/>
                  </a:cubicBezTo>
                  <a:cubicBezTo>
                    <a:pt x="14" y="702"/>
                    <a:pt x="14" y="703"/>
                    <a:pt x="15" y="705"/>
                  </a:cubicBezTo>
                  <a:cubicBezTo>
                    <a:pt x="16" y="707"/>
                    <a:pt x="16" y="709"/>
                    <a:pt x="17" y="711"/>
                  </a:cubicBezTo>
                  <a:cubicBezTo>
                    <a:pt x="18" y="713"/>
                    <a:pt x="18" y="713"/>
                    <a:pt x="20" y="713"/>
                  </a:cubicBezTo>
                  <a:cubicBezTo>
                    <a:pt x="21" y="713"/>
                    <a:pt x="23" y="713"/>
                    <a:pt x="24" y="715"/>
                  </a:cubicBezTo>
                  <a:cubicBezTo>
                    <a:pt x="24" y="716"/>
                    <a:pt x="24" y="717"/>
                    <a:pt x="23" y="718"/>
                  </a:cubicBezTo>
                  <a:cubicBezTo>
                    <a:pt x="22" y="718"/>
                    <a:pt x="22" y="718"/>
                    <a:pt x="22" y="718"/>
                  </a:cubicBezTo>
                  <a:cubicBezTo>
                    <a:pt x="19" y="718"/>
                    <a:pt x="18" y="720"/>
                    <a:pt x="17" y="722"/>
                  </a:cubicBezTo>
                  <a:cubicBezTo>
                    <a:pt x="17" y="724"/>
                    <a:pt x="15" y="725"/>
                    <a:pt x="14" y="725"/>
                  </a:cubicBezTo>
                  <a:cubicBezTo>
                    <a:pt x="9" y="725"/>
                    <a:pt x="6" y="727"/>
                    <a:pt x="3" y="731"/>
                  </a:cubicBezTo>
                  <a:cubicBezTo>
                    <a:pt x="3" y="732"/>
                    <a:pt x="2" y="733"/>
                    <a:pt x="1" y="734"/>
                  </a:cubicBezTo>
                  <a:cubicBezTo>
                    <a:pt x="1" y="734"/>
                    <a:pt x="0" y="734"/>
                    <a:pt x="0" y="734"/>
                  </a:cubicBezTo>
                  <a:cubicBezTo>
                    <a:pt x="0" y="735"/>
                    <a:pt x="0" y="735"/>
                    <a:pt x="0" y="736"/>
                  </a:cubicBezTo>
                  <a:cubicBezTo>
                    <a:pt x="1" y="736"/>
                    <a:pt x="2" y="737"/>
                    <a:pt x="4" y="737"/>
                  </a:cubicBezTo>
                  <a:cubicBezTo>
                    <a:pt x="4" y="737"/>
                    <a:pt x="5" y="737"/>
                    <a:pt x="5" y="738"/>
                  </a:cubicBezTo>
                  <a:cubicBezTo>
                    <a:pt x="5" y="740"/>
                    <a:pt x="6" y="740"/>
                    <a:pt x="8" y="741"/>
                  </a:cubicBezTo>
                  <a:cubicBezTo>
                    <a:pt x="9" y="741"/>
                    <a:pt x="9" y="743"/>
                    <a:pt x="9" y="744"/>
                  </a:cubicBezTo>
                  <a:cubicBezTo>
                    <a:pt x="10" y="745"/>
                    <a:pt x="10" y="746"/>
                    <a:pt x="8" y="747"/>
                  </a:cubicBezTo>
                  <a:cubicBezTo>
                    <a:pt x="6" y="749"/>
                    <a:pt x="6" y="752"/>
                    <a:pt x="9" y="754"/>
                  </a:cubicBezTo>
                  <a:cubicBezTo>
                    <a:pt x="10" y="755"/>
                    <a:pt x="11" y="754"/>
                    <a:pt x="11" y="753"/>
                  </a:cubicBezTo>
                  <a:cubicBezTo>
                    <a:pt x="11" y="751"/>
                    <a:pt x="12" y="750"/>
                    <a:pt x="13" y="749"/>
                  </a:cubicBezTo>
                  <a:cubicBezTo>
                    <a:pt x="14" y="748"/>
                    <a:pt x="16" y="748"/>
                    <a:pt x="16" y="750"/>
                  </a:cubicBezTo>
                  <a:cubicBezTo>
                    <a:pt x="16" y="751"/>
                    <a:pt x="16" y="752"/>
                    <a:pt x="17" y="753"/>
                  </a:cubicBezTo>
                  <a:cubicBezTo>
                    <a:pt x="18" y="754"/>
                    <a:pt x="19" y="754"/>
                    <a:pt x="20" y="753"/>
                  </a:cubicBezTo>
                  <a:cubicBezTo>
                    <a:pt x="20" y="752"/>
                    <a:pt x="21" y="751"/>
                    <a:pt x="21" y="750"/>
                  </a:cubicBezTo>
                  <a:cubicBezTo>
                    <a:pt x="22" y="749"/>
                    <a:pt x="22" y="748"/>
                    <a:pt x="23" y="747"/>
                  </a:cubicBezTo>
                  <a:cubicBezTo>
                    <a:pt x="25" y="748"/>
                    <a:pt x="25" y="749"/>
                    <a:pt x="26" y="750"/>
                  </a:cubicBezTo>
                  <a:cubicBezTo>
                    <a:pt x="28" y="751"/>
                    <a:pt x="27" y="753"/>
                    <a:pt x="26" y="755"/>
                  </a:cubicBezTo>
                  <a:cubicBezTo>
                    <a:pt x="26" y="755"/>
                    <a:pt x="25" y="756"/>
                    <a:pt x="25" y="757"/>
                  </a:cubicBezTo>
                  <a:cubicBezTo>
                    <a:pt x="24" y="758"/>
                    <a:pt x="25" y="760"/>
                    <a:pt x="26" y="761"/>
                  </a:cubicBezTo>
                  <a:cubicBezTo>
                    <a:pt x="27" y="762"/>
                    <a:pt x="28" y="762"/>
                    <a:pt x="29" y="761"/>
                  </a:cubicBezTo>
                  <a:cubicBezTo>
                    <a:pt x="31" y="759"/>
                    <a:pt x="32" y="758"/>
                    <a:pt x="33" y="756"/>
                  </a:cubicBezTo>
                  <a:cubicBezTo>
                    <a:pt x="34" y="755"/>
                    <a:pt x="35" y="755"/>
                    <a:pt x="35" y="755"/>
                  </a:cubicBezTo>
                  <a:cubicBezTo>
                    <a:pt x="36" y="756"/>
                    <a:pt x="37" y="756"/>
                    <a:pt x="37" y="756"/>
                  </a:cubicBezTo>
                  <a:cubicBezTo>
                    <a:pt x="38" y="757"/>
                    <a:pt x="39" y="758"/>
                    <a:pt x="38" y="760"/>
                  </a:cubicBezTo>
                  <a:cubicBezTo>
                    <a:pt x="37" y="760"/>
                    <a:pt x="37" y="761"/>
                    <a:pt x="37" y="761"/>
                  </a:cubicBezTo>
                  <a:cubicBezTo>
                    <a:pt x="38" y="763"/>
                    <a:pt x="39" y="762"/>
                    <a:pt x="40" y="763"/>
                  </a:cubicBezTo>
                  <a:cubicBezTo>
                    <a:pt x="40" y="763"/>
                    <a:pt x="41" y="763"/>
                    <a:pt x="41" y="763"/>
                  </a:cubicBezTo>
                  <a:cubicBezTo>
                    <a:pt x="42" y="763"/>
                    <a:pt x="43" y="764"/>
                    <a:pt x="43" y="765"/>
                  </a:cubicBezTo>
                  <a:cubicBezTo>
                    <a:pt x="43" y="766"/>
                    <a:pt x="42" y="766"/>
                    <a:pt x="41" y="767"/>
                  </a:cubicBezTo>
                  <a:cubicBezTo>
                    <a:pt x="40" y="767"/>
                    <a:pt x="39" y="768"/>
                    <a:pt x="37" y="768"/>
                  </a:cubicBezTo>
                  <a:cubicBezTo>
                    <a:pt x="37" y="769"/>
                    <a:pt x="37" y="769"/>
                    <a:pt x="36" y="769"/>
                  </a:cubicBezTo>
                  <a:cubicBezTo>
                    <a:pt x="36" y="769"/>
                    <a:pt x="36" y="769"/>
                    <a:pt x="36" y="769"/>
                  </a:cubicBezTo>
                  <a:cubicBezTo>
                    <a:pt x="36" y="770"/>
                    <a:pt x="36" y="770"/>
                    <a:pt x="37" y="770"/>
                  </a:cubicBezTo>
                  <a:cubicBezTo>
                    <a:pt x="38" y="770"/>
                    <a:pt x="40" y="770"/>
                    <a:pt x="41" y="770"/>
                  </a:cubicBezTo>
                  <a:cubicBezTo>
                    <a:pt x="42" y="769"/>
                    <a:pt x="43" y="769"/>
                    <a:pt x="45" y="769"/>
                  </a:cubicBezTo>
                  <a:cubicBezTo>
                    <a:pt x="45" y="769"/>
                    <a:pt x="45" y="769"/>
                    <a:pt x="46" y="769"/>
                  </a:cubicBezTo>
                  <a:cubicBezTo>
                    <a:pt x="46" y="770"/>
                    <a:pt x="46" y="770"/>
                    <a:pt x="45" y="771"/>
                  </a:cubicBezTo>
                  <a:cubicBezTo>
                    <a:pt x="45" y="771"/>
                    <a:pt x="44" y="772"/>
                    <a:pt x="43" y="772"/>
                  </a:cubicBezTo>
                  <a:cubicBezTo>
                    <a:pt x="42" y="773"/>
                    <a:pt x="41" y="773"/>
                    <a:pt x="40" y="774"/>
                  </a:cubicBezTo>
                  <a:cubicBezTo>
                    <a:pt x="37" y="776"/>
                    <a:pt x="37" y="777"/>
                    <a:pt x="40" y="779"/>
                  </a:cubicBezTo>
                  <a:cubicBezTo>
                    <a:pt x="41" y="780"/>
                    <a:pt x="42" y="781"/>
                    <a:pt x="41" y="782"/>
                  </a:cubicBezTo>
                  <a:cubicBezTo>
                    <a:pt x="41" y="782"/>
                    <a:pt x="41" y="783"/>
                    <a:pt x="41" y="784"/>
                  </a:cubicBezTo>
                  <a:cubicBezTo>
                    <a:pt x="40" y="784"/>
                    <a:pt x="41" y="785"/>
                    <a:pt x="42" y="785"/>
                  </a:cubicBezTo>
                  <a:cubicBezTo>
                    <a:pt x="43" y="786"/>
                    <a:pt x="43" y="785"/>
                    <a:pt x="43" y="784"/>
                  </a:cubicBezTo>
                  <a:cubicBezTo>
                    <a:pt x="44" y="783"/>
                    <a:pt x="45" y="782"/>
                    <a:pt x="45" y="781"/>
                  </a:cubicBezTo>
                  <a:cubicBezTo>
                    <a:pt x="45" y="781"/>
                    <a:pt x="46" y="781"/>
                    <a:pt x="46" y="781"/>
                  </a:cubicBezTo>
                  <a:cubicBezTo>
                    <a:pt x="46" y="781"/>
                    <a:pt x="46" y="781"/>
                    <a:pt x="46" y="781"/>
                  </a:cubicBezTo>
                  <a:cubicBezTo>
                    <a:pt x="47" y="783"/>
                    <a:pt x="47" y="784"/>
                    <a:pt x="47" y="786"/>
                  </a:cubicBezTo>
                  <a:cubicBezTo>
                    <a:pt x="47" y="787"/>
                    <a:pt x="47" y="789"/>
                    <a:pt x="47" y="790"/>
                  </a:cubicBezTo>
                  <a:cubicBezTo>
                    <a:pt x="47" y="791"/>
                    <a:pt x="48" y="792"/>
                    <a:pt x="48" y="792"/>
                  </a:cubicBezTo>
                  <a:cubicBezTo>
                    <a:pt x="49" y="793"/>
                    <a:pt x="50" y="793"/>
                    <a:pt x="50" y="792"/>
                  </a:cubicBezTo>
                  <a:cubicBezTo>
                    <a:pt x="51" y="791"/>
                    <a:pt x="52" y="790"/>
                    <a:pt x="51" y="789"/>
                  </a:cubicBezTo>
                  <a:cubicBezTo>
                    <a:pt x="50" y="787"/>
                    <a:pt x="50" y="786"/>
                    <a:pt x="52" y="786"/>
                  </a:cubicBezTo>
                  <a:cubicBezTo>
                    <a:pt x="54" y="784"/>
                    <a:pt x="54" y="782"/>
                    <a:pt x="54" y="780"/>
                  </a:cubicBezTo>
                  <a:cubicBezTo>
                    <a:pt x="54" y="780"/>
                    <a:pt x="54" y="779"/>
                    <a:pt x="54" y="779"/>
                  </a:cubicBezTo>
                  <a:cubicBezTo>
                    <a:pt x="54" y="778"/>
                    <a:pt x="54" y="777"/>
                    <a:pt x="55" y="776"/>
                  </a:cubicBezTo>
                  <a:cubicBezTo>
                    <a:pt x="56" y="776"/>
                    <a:pt x="56" y="776"/>
                    <a:pt x="57" y="776"/>
                  </a:cubicBezTo>
                  <a:cubicBezTo>
                    <a:pt x="59" y="778"/>
                    <a:pt x="61" y="779"/>
                    <a:pt x="62" y="780"/>
                  </a:cubicBezTo>
                  <a:cubicBezTo>
                    <a:pt x="64" y="782"/>
                    <a:pt x="64" y="784"/>
                    <a:pt x="64" y="786"/>
                  </a:cubicBezTo>
                  <a:cubicBezTo>
                    <a:pt x="64" y="787"/>
                    <a:pt x="65" y="788"/>
                    <a:pt x="66" y="788"/>
                  </a:cubicBezTo>
                  <a:cubicBezTo>
                    <a:pt x="67" y="788"/>
                    <a:pt x="67" y="788"/>
                    <a:pt x="67" y="787"/>
                  </a:cubicBezTo>
                  <a:cubicBezTo>
                    <a:pt x="68" y="786"/>
                    <a:pt x="68" y="785"/>
                    <a:pt x="68" y="784"/>
                  </a:cubicBezTo>
                  <a:cubicBezTo>
                    <a:pt x="68" y="784"/>
                    <a:pt x="68" y="783"/>
                    <a:pt x="67" y="782"/>
                  </a:cubicBezTo>
                  <a:cubicBezTo>
                    <a:pt x="67" y="782"/>
                    <a:pt x="66" y="782"/>
                    <a:pt x="65" y="781"/>
                  </a:cubicBezTo>
                  <a:cubicBezTo>
                    <a:pt x="64" y="780"/>
                    <a:pt x="64" y="779"/>
                    <a:pt x="65" y="778"/>
                  </a:cubicBezTo>
                  <a:cubicBezTo>
                    <a:pt x="65" y="777"/>
                    <a:pt x="66" y="777"/>
                    <a:pt x="66" y="777"/>
                  </a:cubicBezTo>
                  <a:cubicBezTo>
                    <a:pt x="68" y="779"/>
                    <a:pt x="69" y="780"/>
                    <a:pt x="71" y="782"/>
                  </a:cubicBezTo>
                  <a:cubicBezTo>
                    <a:pt x="71" y="783"/>
                    <a:pt x="71" y="784"/>
                    <a:pt x="71" y="784"/>
                  </a:cubicBezTo>
                  <a:cubicBezTo>
                    <a:pt x="71" y="785"/>
                    <a:pt x="70" y="786"/>
                    <a:pt x="70" y="787"/>
                  </a:cubicBezTo>
                  <a:cubicBezTo>
                    <a:pt x="70" y="788"/>
                    <a:pt x="70" y="789"/>
                    <a:pt x="71" y="789"/>
                  </a:cubicBezTo>
                  <a:cubicBezTo>
                    <a:pt x="72" y="790"/>
                    <a:pt x="72" y="790"/>
                    <a:pt x="73" y="790"/>
                  </a:cubicBezTo>
                  <a:cubicBezTo>
                    <a:pt x="74" y="791"/>
                    <a:pt x="74" y="791"/>
                    <a:pt x="72" y="792"/>
                  </a:cubicBezTo>
                  <a:cubicBezTo>
                    <a:pt x="72" y="792"/>
                    <a:pt x="72" y="792"/>
                    <a:pt x="72" y="792"/>
                  </a:cubicBezTo>
                  <a:cubicBezTo>
                    <a:pt x="72" y="793"/>
                    <a:pt x="73" y="793"/>
                    <a:pt x="73" y="794"/>
                  </a:cubicBezTo>
                  <a:cubicBezTo>
                    <a:pt x="74" y="794"/>
                    <a:pt x="74" y="795"/>
                    <a:pt x="75" y="795"/>
                  </a:cubicBezTo>
                  <a:cubicBezTo>
                    <a:pt x="75" y="797"/>
                    <a:pt x="75" y="799"/>
                    <a:pt x="76" y="802"/>
                  </a:cubicBezTo>
                  <a:cubicBezTo>
                    <a:pt x="76" y="802"/>
                    <a:pt x="76" y="803"/>
                    <a:pt x="75" y="804"/>
                  </a:cubicBezTo>
                  <a:cubicBezTo>
                    <a:pt x="74" y="805"/>
                    <a:pt x="73" y="806"/>
                    <a:pt x="72" y="808"/>
                  </a:cubicBezTo>
                  <a:cubicBezTo>
                    <a:pt x="71" y="810"/>
                    <a:pt x="70" y="811"/>
                    <a:pt x="68" y="810"/>
                  </a:cubicBezTo>
                  <a:cubicBezTo>
                    <a:pt x="69" y="812"/>
                    <a:pt x="69" y="815"/>
                    <a:pt x="69" y="817"/>
                  </a:cubicBezTo>
                  <a:cubicBezTo>
                    <a:pt x="68" y="818"/>
                    <a:pt x="67" y="819"/>
                    <a:pt x="67" y="818"/>
                  </a:cubicBezTo>
                  <a:cubicBezTo>
                    <a:pt x="66" y="817"/>
                    <a:pt x="64" y="817"/>
                    <a:pt x="63" y="817"/>
                  </a:cubicBezTo>
                  <a:cubicBezTo>
                    <a:pt x="61" y="818"/>
                    <a:pt x="60" y="820"/>
                    <a:pt x="59" y="822"/>
                  </a:cubicBezTo>
                  <a:cubicBezTo>
                    <a:pt x="58" y="824"/>
                    <a:pt x="58" y="827"/>
                    <a:pt x="58" y="829"/>
                  </a:cubicBezTo>
                  <a:cubicBezTo>
                    <a:pt x="60" y="829"/>
                    <a:pt x="60" y="828"/>
                    <a:pt x="61" y="827"/>
                  </a:cubicBezTo>
                  <a:cubicBezTo>
                    <a:pt x="62" y="826"/>
                    <a:pt x="63" y="825"/>
                    <a:pt x="64" y="824"/>
                  </a:cubicBezTo>
                  <a:cubicBezTo>
                    <a:pt x="65" y="824"/>
                    <a:pt x="65" y="824"/>
                    <a:pt x="66" y="825"/>
                  </a:cubicBezTo>
                  <a:cubicBezTo>
                    <a:pt x="66" y="826"/>
                    <a:pt x="65" y="828"/>
                    <a:pt x="65" y="829"/>
                  </a:cubicBezTo>
                  <a:cubicBezTo>
                    <a:pt x="65" y="830"/>
                    <a:pt x="65" y="831"/>
                    <a:pt x="67" y="832"/>
                  </a:cubicBezTo>
                  <a:cubicBezTo>
                    <a:pt x="68" y="832"/>
                    <a:pt x="69" y="832"/>
                    <a:pt x="71" y="833"/>
                  </a:cubicBezTo>
                  <a:cubicBezTo>
                    <a:pt x="72" y="831"/>
                    <a:pt x="73" y="829"/>
                    <a:pt x="75" y="827"/>
                  </a:cubicBezTo>
                  <a:cubicBezTo>
                    <a:pt x="75" y="827"/>
                    <a:pt x="76" y="826"/>
                    <a:pt x="77" y="827"/>
                  </a:cubicBezTo>
                  <a:cubicBezTo>
                    <a:pt x="79" y="828"/>
                    <a:pt x="82" y="828"/>
                    <a:pt x="85" y="827"/>
                  </a:cubicBezTo>
                  <a:cubicBezTo>
                    <a:pt x="85" y="827"/>
                    <a:pt x="85" y="827"/>
                    <a:pt x="86" y="827"/>
                  </a:cubicBezTo>
                  <a:cubicBezTo>
                    <a:pt x="86" y="826"/>
                    <a:pt x="87" y="826"/>
                    <a:pt x="88" y="826"/>
                  </a:cubicBezTo>
                  <a:cubicBezTo>
                    <a:pt x="89" y="827"/>
                    <a:pt x="88" y="828"/>
                    <a:pt x="88" y="829"/>
                  </a:cubicBezTo>
                  <a:cubicBezTo>
                    <a:pt x="88" y="830"/>
                    <a:pt x="88" y="830"/>
                    <a:pt x="89" y="831"/>
                  </a:cubicBezTo>
                  <a:cubicBezTo>
                    <a:pt x="90" y="831"/>
                    <a:pt x="91" y="831"/>
                    <a:pt x="93" y="832"/>
                  </a:cubicBezTo>
                  <a:cubicBezTo>
                    <a:pt x="94" y="833"/>
                    <a:pt x="95" y="832"/>
                    <a:pt x="96" y="832"/>
                  </a:cubicBezTo>
                  <a:cubicBezTo>
                    <a:pt x="98" y="831"/>
                    <a:pt x="98" y="832"/>
                    <a:pt x="98" y="833"/>
                  </a:cubicBezTo>
                  <a:cubicBezTo>
                    <a:pt x="99" y="835"/>
                    <a:pt x="98" y="836"/>
                    <a:pt x="96" y="836"/>
                  </a:cubicBezTo>
                  <a:cubicBezTo>
                    <a:pt x="93" y="836"/>
                    <a:pt x="91" y="836"/>
                    <a:pt x="88" y="836"/>
                  </a:cubicBezTo>
                  <a:cubicBezTo>
                    <a:pt x="87" y="836"/>
                    <a:pt x="86" y="837"/>
                    <a:pt x="86" y="839"/>
                  </a:cubicBezTo>
                  <a:cubicBezTo>
                    <a:pt x="85" y="841"/>
                    <a:pt x="84" y="843"/>
                    <a:pt x="84" y="846"/>
                  </a:cubicBezTo>
                  <a:cubicBezTo>
                    <a:pt x="85" y="847"/>
                    <a:pt x="83" y="848"/>
                    <a:pt x="82" y="849"/>
                  </a:cubicBezTo>
                  <a:cubicBezTo>
                    <a:pt x="81" y="850"/>
                    <a:pt x="81" y="851"/>
                    <a:pt x="82" y="851"/>
                  </a:cubicBezTo>
                  <a:cubicBezTo>
                    <a:pt x="82" y="852"/>
                    <a:pt x="83" y="852"/>
                    <a:pt x="83" y="853"/>
                  </a:cubicBezTo>
                  <a:cubicBezTo>
                    <a:pt x="84" y="854"/>
                    <a:pt x="84" y="854"/>
                    <a:pt x="83" y="855"/>
                  </a:cubicBezTo>
                  <a:cubicBezTo>
                    <a:pt x="82" y="856"/>
                    <a:pt x="81" y="858"/>
                    <a:pt x="82" y="859"/>
                  </a:cubicBezTo>
                  <a:cubicBezTo>
                    <a:pt x="83" y="861"/>
                    <a:pt x="82" y="862"/>
                    <a:pt x="81" y="863"/>
                  </a:cubicBezTo>
                  <a:cubicBezTo>
                    <a:pt x="80" y="864"/>
                    <a:pt x="79" y="866"/>
                    <a:pt x="80" y="868"/>
                  </a:cubicBezTo>
                  <a:cubicBezTo>
                    <a:pt x="80" y="869"/>
                    <a:pt x="80" y="870"/>
                    <a:pt x="80" y="871"/>
                  </a:cubicBezTo>
                  <a:cubicBezTo>
                    <a:pt x="80" y="871"/>
                    <a:pt x="80" y="872"/>
                    <a:pt x="80" y="873"/>
                  </a:cubicBezTo>
                  <a:cubicBezTo>
                    <a:pt x="80" y="874"/>
                    <a:pt x="81" y="874"/>
                    <a:pt x="82" y="874"/>
                  </a:cubicBezTo>
                  <a:cubicBezTo>
                    <a:pt x="82" y="874"/>
                    <a:pt x="83" y="874"/>
                    <a:pt x="83" y="873"/>
                  </a:cubicBezTo>
                  <a:cubicBezTo>
                    <a:pt x="83" y="869"/>
                    <a:pt x="86" y="869"/>
                    <a:pt x="88" y="868"/>
                  </a:cubicBezTo>
                  <a:cubicBezTo>
                    <a:pt x="92" y="867"/>
                    <a:pt x="92" y="867"/>
                    <a:pt x="92" y="871"/>
                  </a:cubicBezTo>
                  <a:cubicBezTo>
                    <a:pt x="92" y="873"/>
                    <a:pt x="94" y="874"/>
                    <a:pt x="96" y="874"/>
                  </a:cubicBezTo>
                  <a:cubicBezTo>
                    <a:pt x="97" y="873"/>
                    <a:pt x="98" y="873"/>
                    <a:pt x="99" y="872"/>
                  </a:cubicBezTo>
                  <a:cubicBezTo>
                    <a:pt x="100" y="872"/>
                    <a:pt x="100" y="872"/>
                    <a:pt x="100" y="873"/>
                  </a:cubicBezTo>
                  <a:cubicBezTo>
                    <a:pt x="101" y="875"/>
                    <a:pt x="100" y="876"/>
                    <a:pt x="99" y="877"/>
                  </a:cubicBezTo>
                  <a:cubicBezTo>
                    <a:pt x="96" y="878"/>
                    <a:pt x="95" y="882"/>
                    <a:pt x="92" y="884"/>
                  </a:cubicBezTo>
                  <a:cubicBezTo>
                    <a:pt x="92" y="884"/>
                    <a:pt x="92" y="885"/>
                    <a:pt x="93" y="885"/>
                  </a:cubicBezTo>
                  <a:cubicBezTo>
                    <a:pt x="93" y="885"/>
                    <a:pt x="93" y="885"/>
                    <a:pt x="93" y="885"/>
                  </a:cubicBezTo>
                  <a:cubicBezTo>
                    <a:pt x="94" y="885"/>
                    <a:pt x="95" y="884"/>
                    <a:pt x="96" y="884"/>
                  </a:cubicBezTo>
                  <a:cubicBezTo>
                    <a:pt x="97" y="884"/>
                    <a:pt x="97" y="883"/>
                    <a:pt x="98" y="884"/>
                  </a:cubicBezTo>
                  <a:cubicBezTo>
                    <a:pt x="99" y="884"/>
                    <a:pt x="98" y="885"/>
                    <a:pt x="98" y="886"/>
                  </a:cubicBezTo>
                  <a:cubicBezTo>
                    <a:pt x="97" y="887"/>
                    <a:pt x="96" y="888"/>
                    <a:pt x="95" y="889"/>
                  </a:cubicBezTo>
                  <a:cubicBezTo>
                    <a:pt x="94" y="890"/>
                    <a:pt x="94" y="890"/>
                    <a:pt x="94" y="891"/>
                  </a:cubicBezTo>
                  <a:cubicBezTo>
                    <a:pt x="94" y="891"/>
                    <a:pt x="94" y="891"/>
                    <a:pt x="94" y="891"/>
                  </a:cubicBezTo>
                  <a:cubicBezTo>
                    <a:pt x="94" y="891"/>
                    <a:pt x="94" y="891"/>
                    <a:pt x="94" y="891"/>
                  </a:cubicBezTo>
                  <a:cubicBezTo>
                    <a:pt x="95" y="891"/>
                    <a:pt x="96" y="890"/>
                    <a:pt x="97" y="889"/>
                  </a:cubicBezTo>
                  <a:cubicBezTo>
                    <a:pt x="98" y="889"/>
                    <a:pt x="99" y="888"/>
                    <a:pt x="100" y="887"/>
                  </a:cubicBezTo>
                  <a:cubicBezTo>
                    <a:pt x="101" y="887"/>
                    <a:pt x="102" y="887"/>
                    <a:pt x="102" y="888"/>
                  </a:cubicBezTo>
                  <a:cubicBezTo>
                    <a:pt x="102" y="888"/>
                    <a:pt x="102" y="889"/>
                    <a:pt x="101" y="889"/>
                  </a:cubicBezTo>
                  <a:cubicBezTo>
                    <a:pt x="101" y="890"/>
                    <a:pt x="100" y="890"/>
                    <a:pt x="99" y="891"/>
                  </a:cubicBezTo>
                  <a:cubicBezTo>
                    <a:pt x="98" y="892"/>
                    <a:pt x="97" y="893"/>
                    <a:pt x="96" y="893"/>
                  </a:cubicBezTo>
                  <a:cubicBezTo>
                    <a:pt x="96" y="894"/>
                    <a:pt x="95" y="895"/>
                    <a:pt x="96" y="895"/>
                  </a:cubicBezTo>
                  <a:cubicBezTo>
                    <a:pt x="96" y="896"/>
                    <a:pt x="97" y="895"/>
                    <a:pt x="98" y="895"/>
                  </a:cubicBezTo>
                  <a:cubicBezTo>
                    <a:pt x="98" y="894"/>
                    <a:pt x="99" y="893"/>
                    <a:pt x="100" y="892"/>
                  </a:cubicBezTo>
                  <a:cubicBezTo>
                    <a:pt x="101" y="891"/>
                    <a:pt x="102" y="890"/>
                    <a:pt x="104" y="891"/>
                  </a:cubicBezTo>
                  <a:cubicBezTo>
                    <a:pt x="105" y="891"/>
                    <a:pt x="106" y="891"/>
                    <a:pt x="106" y="892"/>
                  </a:cubicBezTo>
                  <a:cubicBezTo>
                    <a:pt x="106" y="893"/>
                    <a:pt x="106" y="894"/>
                    <a:pt x="105" y="894"/>
                  </a:cubicBezTo>
                  <a:cubicBezTo>
                    <a:pt x="104" y="895"/>
                    <a:pt x="103" y="895"/>
                    <a:pt x="102" y="896"/>
                  </a:cubicBezTo>
                  <a:cubicBezTo>
                    <a:pt x="101" y="896"/>
                    <a:pt x="101" y="896"/>
                    <a:pt x="102" y="898"/>
                  </a:cubicBezTo>
                  <a:cubicBezTo>
                    <a:pt x="102" y="899"/>
                    <a:pt x="102" y="900"/>
                    <a:pt x="100" y="901"/>
                  </a:cubicBezTo>
                  <a:cubicBezTo>
                    <a:pt x="99" y="901"/>
                    <a:pt x="97" y="901"/>
                    <a:pt x="96" y="902"/>
                  </a:cubicBezTo>
                  <a:cubicBezTo>
                    <a:pt x="93" y="902"/>
                    <a:pt x="91" y="904"/>
                    <a:pt x="88" y="905"/>
                  </a:cubicBezTo>
                  <a:cubicBezTo>
                    <a:pt x="88" y="906"/>
                    <a:pt x="87" y="907"/>
                    <a:pt x="88" y="908"/>
                  </a:cubicBezTo>
                  <a:cubicBezTo>
                    <a:pt x="88" y="909"/>
                    <a:pt x="89" y="909"/>
                    <a:pt x="90" y="909"/>
                  </a:cubicBezTo>
                  <a:cubicBezTo>
                    <a:pt x="91" y="909"/>
                    <a:pt x="91" y="909"/>
                    <a:pt x="91" y="909"/>
                  </a:cubicBezTo>
                  <a:cubicBezTo>
                    <a:pt x="91" y="909"/>
                    <a:pt x="92" y="909"/>
                    <a:pt x="92" y="909"/>
                  </a:cubicBezTo>
                  <a:cubicBezTo>
                    <a:pt x="92" y="909"/>
                    <a:pt x="92" y="909"/>
                    <a:pt x="92" y="909"/>
                  </a:cubicBezTo>
                  <a:cubicBezTo>
                    <a:pt x="92" y="909"/>
                    <a:pt x="92" y="909"/>
                    <a:pt x="92" y="910"/>
                  </a:cubicBezTo>
                  <a:cubicBezTo>
                    <a:pt x="92" y="913"/>
                    <a:pt x="92" y="915"/>
                    <a:pt x="88" y="915"/>
                  </a:cubicBezTo>
                  <a:cubicBezTo>
                    <a:pt x="88" y="915"/>
                    <a:pt x="87" y="916"/>
                    <a:pt x="87" y="916"/>
                  </a:cubicBezTo>
                  <a:cubicBezTo>
                    <a:pt x="86" y="916"/>
                    <a:pt x="86" y="917"/>
                    <a:pt x="87" y="918"/>
                  </a:cubicBezTo>
                  <a:cubicBezTo>
                    <a:pt x="87" y="918"/>
                    <a:pt x="87" y="918"/>
                    <a:pt x="87" y="918"/>
                  </a:cubicBezTo>
                  <a:cubicBezTo>
                    <a:pt x="88" y="920"/>
                    <a:pt x="88" y="920"/>
                    <a:pt x="87" y="921"/>
                  </a:cubicBezTo>
                  <a:cubicBezTo>
                    <a:pt x="86" y="921"/>
                    <a:pt x="86" y="922"/>
                    <a:pt x="85" y="922"/>
                  </a:cubicBezTo>
                  <a:cubicBezTo>
                    <a:pt x="84" y="923"/>
                    <a:pt x="83" y="924"/>
                    <a:pt x="83" y="925"/>
                  </a:cubicBezTo>
                  <a:cubicBezTo>
                    <a:pt x="84" y="925"/>
                    <a:pt x="84" y="926"/>
                    <a:pt x="83" y="926"/>
                  </a:cubicBezTo>
                  <a:cubicBezTo>
                    <a:pt x="81" y="929"/>
                    <a:pt x="82" y="931"/>
                    <a:pt x="83" y="934"/>
                  </a:cubicBezTo>
                  <a:cubicBezTo>
                    <a:pt x="84" y="935"/>
                    <a:pt x="84" y="934"/>
                    <a:pt x="85" y="934"/>
                  </a:cubicBezTo>
                  <a:cubicBezTo>
                    <a:pt x="86" y="933"/>
                    <a:pt x="87" y="933"/>
                    <a:pt x="87" y="932"/>
                  </a:cubicBezTo>
                  <a:cubicBezTo>
                    <a:pt x="87" y="932"/>
                    <a:pt x="87" y="931"/>
                    <a:pt x="87" y="931"/>
                  </a:cubicBezTo>
                  <a:cubicBezTo>
                    <a:pt x="86" y="930"/>
                    <a:pt x="86" y="928"/>
                    <a:pt x="87" y="927"/>
                  </a:cubicBezTo>
                  <a:cubicBezTo>
                    <a:pt x="89" y="926"/>
                    <a:pt x="90" y="925"/>
                    <a:pt x="92" y="925"/>
                  </a:cubicBezTo>
                  <a:cubicBezTo>
                    <a:pt x="93" y="925"/>
                    <a:pt x="94" y="925"/>
                    <a:pt x="95" y="926"/>
                  </a:cubicBezTo>
                  <a:cubicBezTo>
                    <a:pt x="96" y="927"/>
                    <a:pt x="97" y="927"/>
                    <a:pt x="98" y="928"/>
                  </a:cubicBezTo>
                  <a:cubicBezTo>
                    <a:pt x="99" y="927"/>
                    <a:pt x="99" y="926"/>
                    <a:pt x="99" y="925"/>
                  </a:cubicBezTo>
                  <a:cubicBezTo>
                    <a:pt x="100" y="922"/>
                    <a:pt x="102" y="921"/>
                    <a:pt x="104" y="921"/>
                  </a:cubicBezTo>
                  <a:cubicBezTo>
                    <a:pt x="106" y="921"/>
                    <a:pt x="107" y="920"/>
                    <a:pt x="108" y="919"/>
                  </a:cubicBezTo>
                  <a:cubicBezTo>
                    <a:pt x="109" y="917"/>
                    <a:pt x="111" y="916"/>
                    <a:pt x="112" y="915"/>
                  </a:cubicBezTo>
                  <a:cubicBezTo>
                    <a:pt x="114" y="913"/>
                    <a:pt x="118" y="913"/>
                    <a:pt x="120" y="915"/>
                  </a:cubicBezTo>
                  <a:cubicBezTo>
                    <a:pt x="121" y="916"/>
                    <a:pt x="121" y="917"/>
                    <a:pt x="121" y="917"/>
                  </a:cubicBezTo>
                  <a:cubicBezTo>
                    <a:pt x="120" y="919"/>
                    <a:pt x="120" y="919"/>
                    <a:pt x="119" y="920"/>
                  </a:cubicBezTo>
                  <a:cubicBezTo>
                    <a:pt x="117" y="923"/>
                    <a:pt x="116" y="925"/>
                    <a:pt x="114" y="926"/>
                  </a:cubicBezTo>
                  <a:cubicBezTo>
                    <a:pt x="112" y="927"/>
                    <a:pt x="111" y="929"/>
                    <a:pt x="111" y="931"/>
                  </a:cubicBezTo>
                  <a:cubicBezTo>
                    <a:pt x="111" y="933"/>
                    <a:pt x="110" y="934"/>
                    <a:pt x="107" y="934"/>
                  </a:cubicBezTo>
                  <a:cubicBezTo>
                    <a:pt x="106" y="934"/>
                    <a:pt x="105" y="935"/>
                    <a:pt x="104" y="935"/>
                  </a:cubicBezTo>
                  <a:cubicBezTo>
                    <a:pt x="102" y="935"/>
                    <a:pt x="101" y="936"/>
                    <a:pt x="101" y="938"/>
                  </a:cubicBezTo>
                  <a:cubicBezTo>
                    <a:pt x="100" y="938"/>
                    <a:pt x="101" y="939"/>
                    <a:pt x="101" y="939"/>
                  </a:cubicBezTo>
                  <a:cubicBezTo>
                    <a:pt x="101" y="940"/>
                    <a:pt x="102" y="940"/>
                    <a:pt x="103" y="940"/>
                  </a:cubicBezTo>
                  <a:cubicBezTo>
                    <a:pt x="104" y="940"/>
                    <a:pt x="105" y="939"/>
                    <a:pt x="106" y="938"/>
                  </a:cubicBezTo>
                  <a:cubicBezTo>
                    <a:pt x="106" y="938"/>
                    <a:pt x="107" y="938"/>
                    <a:pt x="107" y="938"/>
                  </a:cubicBezTo>
                  <a:cubicBezTo>
                    <a:pt x="107" y="938"/>
                    <a:pt x="107" y="939"/>
                    <a:pt x="107" y="939"/>
                  </a:cubicBezTo>
                  <a:cubicBezTo>
                    <a:pt x="106" y="940"/>
                    <a:pt x="106" y="941"/>
                    <a:pt x="105" y="942"/>
                  </a:cubicBezTo>
                  <a:cubicBezTo>
                    <a:pt x="104" y="943"/>
                    <a:pt x="103" y="944"/>
                    <a:pt x="102" y="945"/>
                  </a:cubicBezTo>
                  <a:cubicBezTo>
                    <a:pt x="99" y="948"/>
                    <a:pt x="99" y="951"/>
                    <a:pt x="101" y="955"/>
                  </a:cubicBezTo>
                  <a:cubicBezTo>
                    <a:pt x="101" y="955"/>
                    <a:pt x="101" y="956"/>
                    <a:pt x="102" y="956"/>
                  </a:cubicBezTo>
                  <a:cubicBezTo>
                    <a:pt x="102" y="956"/>
                    <a:pt x="102" y="955"/>
                    <a:pt x="102" y="955"/>
                  </a:cubicBezTo>
                  <a:cubicBezTo>
                    <a:pt x="102" y="954"/>
                    <a:pt x="102" y="953"/>
                    <a:pt x="103" y="952"/>
                  </a:cubicBezTo>
                  <a:cubicBezTo>
                    <a:pt x="103" y="951"/>
                    <a:pt x="104" y="949"/>
                    <a:pt x="105" y="948"/>
                  </a:cubicBezTo>
                  <a:cubicBezTo>
                    <a:pt x="106" y="946"/>
                    <a:pt x="107" y="945"/>
                    <a:pt x="109" y="945"/>
                  </a:cubicBezTo>
                  <a:cubicBezTo>
                    <a:pt x="111" y="945"/>
                    <a:pt x="111" y="946"/>
                    <a:pt x="111" y="948"/>
                  </a:cubicBezTo>
                  <a:cubicBezTo>
                    <a:pt x="111" y="948"/>
                    <a:pt x="111" y="949"/>
                    <a:pt x="111" y="949"/>
                  </a:cubicBezTo>
                  <a:cubicBezTo>
                    <a:pt x="111" y="950"/>
                    <a:pt x="111" y="951"/>
                    <a:pt x="111" y="951"/>
                  </a:cubicBezTo>
                  <a:cubicBezTo>
                    <a:pt x="112" y="952"/>
                    <a:pt x="113" y="951"/>
                    <a:pt x="114" y="951"/>
                  </a:cubicBezTo>
                  <a:cubicBezTo>
                    <a:pt x="115" y="950"/>
                    <a:pt x="116" y="949"/>
                    <a:pt x="117" y="950"/>
                  </a:cubicBezTo>
                  <a:cubicBezTo>
                    <a:pt x="118" y="951"/>
                    <a:pt x="117" y="952"/>
                    <a:pt x="116" y="953"/>
                  </a:cubicBezTo>
                  <a:cubicBezTo>
                    <a:pt x="116" y="955"/>
                    <a:pt x="115" y="956"/>
                    <a:pt x="114" y="958"/>
                  </a:cubicBezTo>
                  <a:cubicBezTo>
                    <a:pt x="114" y="960"/>
                    <a:pt x="114" y="961"/>
                    <a:pt x="114" y="963"/>
                  </a:cubicBezTo>
                  <a:cubicBezTo>
                    <a:pt x="114" y="963"/>
                    <a:pt x="115" y="963"/>
                    <a:pt x="115" y="963"/>
                  </a:cubicBezTo>
                  <a:cubicBezTo>
                    <a:pt x="115" y="963"/>
                    <a:pt x="116" y="963"/>
                    <a:pt x="116" y="963"/>
                  </a:cubicBezTo>
                  <a:cubicBezTo>
                    <a:pt x="116" y="961"/>
                    <a:pt x="116" y="959"/>
                    <a:pt x="117" y="957"/>
                  </a:cubicBezTo>
                  <a:cubicBezTo>
                    <a:pt x="117" y="954"/>
                    <a:pt x="119" y="952"/>
                    <a:pt x="121" y="950"/>
                  </a:cubicBezTo>
                  <a:cubicBezTo>
                    <a:pt x="122" y="950"/>
                    <a:pt x="123" y="949"/>
                    <a:pt x="124" y="949"/>
                  </a:cubicBezTo>
                  <a:cubicBezTo>
                    <a:pt x="125" y="949"/>
                    <a:pt x="126" y="950"/>
                    <a:pt x="126" y="951"/>
                  </a:cubicBezTo>
                  <a:cubicBezTo>
                    <a:pt x="126" y="952"/>
                    <a:pt x="125" y="952"/>
                    <a:pt x="125" y="953"/>
                  </a:cubicBezTo>
                  <a:cubicBezTo>
                    <a:pt x="123" y="955"/>
                    <a:pt x="124" y="958"/>
                    <a:pt x="125" y="961"/>
                  </a:cubicBezTo>
                  <a:cubicBezTo>
                    <a:pt x="126" y="963"/>
                    <a:pt x="127" y="964"/>
                    <a:pt x="128" y="965"/>
                  </a:cubicBezTo>
                  <a:cubicBezTo>
                    <a:pt x="129" y="966"/>
                    <a:pt x="129" y="967"/>
                    <a:pt x="129" y="969"/>
                  </a:cubicBezTo>
                  <a:cubicBezTo>
                    <a:pt x="128" y="970"/>
                    <a:pt x="127" y="971"/>
                    <a:pt x="126" y="970"/>
                  </a:cubicBezTo>
                  <a:cubicBezTo>
                    <a:pt x="125" y="969"/>
                    <a:pt x="123" y="968"/>
                    <a:pt x="122" y="967"/>
                  </a:cubicBezTo>
                  <a:cubicBezTo>
                    <a:pt x="120" y="966"/>
                    <a:pt x="119" y="967"/>
                    <a:pt x="120" y="968"/>
                  </a:cubicBezTo>
                  <a:cubicBezTo>
                    <a:pt x="120" y="970"/>
                    <a:pt x="119" y="971"/>
                    <a:pt x="119" y="973"/>
                  </a:cubicBezTo>
                  <a:cubicBezTo>
                    <a:pt x="119" y="974"/>
                    <a:pt x="120" y="975"/>
                    <a:pt x="121" y="977"/>
                  </a:cubicBezTo>
                  <a:cubicBezTo>
                    <a:pt x="121" y="977"/>
                    <a:pt x="121" y="978"/>
                    <a:pt x="121" y="978"/>
                  </a:cubicBezTo>
                  <a:cubicBezTo>
                    <a:pt x="119" y="979"/>
                    <a:pt x="119" y="981"/>
                    <a:pt x="117" y="983"/>
                  </a:cubicBezTo>
                  <a:cubicBezTo>
                    <a:pt x="117" y="983"/>
                    <a:pt x="117" y="983"/>
                    <a:pt x="116" y="984"/>
                  </a:cubicBezTo>
                  <a:cubicBezTo>
                    <a:pt x="115" y="984"/>
                    <a:pt x="114" y="984"/>
                    <a:pt x="114" y="983"/>
                  </a:cubicBezTo>
                  <a:cubicBezTo>
                    <a:pt x="113" y="978"/>
                    <a:pt x="110" y="975"/>
                    <a:pt x="107" y="973"/>
                  </a:cubicBezTo>
                  <a:cubicBezTo>
                    <a:pt x="106" y="972"/>
                    <a:pt x="106" y="971"/>
                    <a:pt x="107" y="969"/>
                  </a:cubicBezTo>
                  <a:cubicBezTo>
                    <a:pt x="107" y="969"/>
                    <a:pt x="107" y="969"/>
                    <a:pt x="108" y="968"/>
                  </a:cubicBezTo>
                  <a:cubicBezTo>
                    <a:pt x="108" y="967"/>
                    <a:pt x="107" y="967"/>
                    <a:pt x="107" y="967"/>
                  </a:cubicBezTo>
                  <a:cubicBezTo>
                    <a:pt x="107" y="966"/>
                    <a:pt x="106" y="966"/>
                    <a:pt x="106" y="966"/>
                  </a:cubicBezTo>
                  <a:cubicBezTo>
                    <a:pt x="105" y="967"/>
                    <a:pt x="105" y="967"/>
                    <a:pt x="105" y="968"/>
                  </a:cubicBezTo>
                  <a:cubicBezTo>
                    <a:pt x="106" y="970"/>
                    <a:pt x="106" y="971"/>
                    <a:pt x="105" y="973"/>
                  </a:cubicBezTo>
                  <a:cubicBezTo>
                    <a:pt x="105" y="974"/>
                    <a:pt x="105" y="975"/>
                    <a:pt x="106" y="976"/>
                  </a:cubicBezTo>
                  <a:cubicBezTo>
                    <a:pt x="107" y="978"/>
                    <a:pt x="107" y="979"/>
                    <a:pt x="106" y="981"/>
                  </a:cubicBezTo>
                  <a:cubicBezTo>
                    <a:pt x="105" y="981"/>
                    <a:pt x="105" y="982"/>
                    <a:pt x="105" y="982"/>
                  </a:cubicBezTo>
                  <a:cubicBezTo>
                    <a:pt x="104" y="984"/>
                    <a:pt x="105" y="985"/>
                    <a:pt x="106" y="986"/>
                  </a:cubicBezTo>
                  <a:cubicBezTo>
                    <a:pt x="107" y="986"/>
                    <a:pt x="107" y="986"/>
                    <a:pt x="107" y="987"/>
                  </a:cubicBezTo>
                  <a:cubicBezTo>
                    <a:pt x="108" y="987"/>
                    <a:pt x="108" y="988"/>
                    <a:pt x="108" y="989"/>
                  </a:cubicBezTo>
                  <a:cubicBezTo>
                    <a:pt x="106" y="991"/>
                    <a:pt x="105" y="992"/>
                    <a:pt x="104" y="994"/>
                  </a:cubicBezTo>
                  <a:cubicBezTo>
                    <a:pt x="104" y="994"/>
                    <a:pt x="103" y="995"/>
                    <a:pt x="103" y="995"/>
                  </a:cubicBezTo>
                  <a:cubicBezTo>
                    <a:pt x="99" y="996"/>
                    <a:pt x="97" y="999"/>
                    <a:pt x="95" y="1000"/>
                  </a:cubicBezTo>
                  <a:cubicBezTo>
                    <a:pt x="94" y="1000"/>
                    <a:pt x="94" y="1001"/>
                    <a:pt x="94" y="1001"/>
                  </a:cubicBezTo>
                  <a:cubicBezTo>
                    <a:pt x="93" y="1005"/>
                    <a:pt x="89" y="1006"/>
                    <a:pt x="86" y="1009"/>
                  </a:cubicBezTo>
                  <a:cubicBezTo>
                    <a:pt x="85" y="1011"/>
                    <a:pt x="84" y="1015"/>
                    <a:pt x="85" y="1016"/>
                  </a:cubicBezTo>
                  <a:cubicBezTo>
                    <a:pt x="85" y="1017"/>
                    <a:pt x="86" y="1017"/>
                    <a:pt x="86" y="1017"/>
                  </a:cubicBezTo>
                  <a:cubicBezTo>
                    <a:pt x="87" y="1017"/>
                    <a:pt x="87" y="1017"/>
                    <a:pt x="87" y="1016"/>
                  </a:cubicBezTo>
                  <a:cubicBezTo>
                    <a:pt x="87" y="1016"/>
                    <a:pt x="87" y="1016"/>
                    <a:pt x="87" y="1016"/>
                  </a:cubicBezTo>
                  <a:cubicBezTo>
                    <a:pt x="88" y="1014"/>
                    <a:pt x="89" y="1012"/>
                    <a:pt x="90" y="1011"/>
                  </a:cubicBezTo>
                  <a:cubicBezTo>
                    <a:pt x="91" y="1010"/>
                    <a:pt x="91" y="1010"/>
                    <a:pt x="92" y="1009"/>
                  </a:cubicBezTo>
                  <a:cubicBezTo>
                    <a:pt x="92" y="1009"/>
                    <a:pt x="93" y="1009"/>
                    <a:pt x="93" y="1009"/>
                  </a:cubicBezTo>
                  <a:cubicBezTo>
                    <a:pt x="93" y="1010"/>
                    <a:pt x="93" y="1010"/>
                    <a:pt x="93" y="1010"/>
                  </a:cubicBezTo>
                  <a:cubicBezTo>
                    <a:pt x="93" y="1010"/>
                    <a:pt x="93" y="1010"/>
                    <a:pt x="93" y="1011"/>
                  </a:cubicBezTo>
                  <a:cubicBezTo>
                    <a:pt x="91" y="1012"/>
                    <a:pt x="91" y="1014"/>
                    <a:pt x="91" y="1017"/>
                  </a:cubicBezTo>
                  <a:cubicBezTo>
                    <a:pt x="91" y="1018"/>
                    <a:pt x="92" y="1018"/>
                    <a:pt x="93" y="1019"/>
                  </a:cubicBezTo>
                  <a:cubicBezTo>
                    <a:pt x="94" y="1019"/>
                    <a:pt x="95" y="1019"/>
                    <a:pt x="95" y="1019"/>
                  </a:cubicBezTo>
                  <a:cubicBezTo>
                    <a:pt x="97" y="1017"/>
                    <a:pt x="99" y="1016"/>
                    <a:pt x="100" y="1014"/>
                  </a:cubicBezTo>
                  <a:cubicBezTo>
                    <a:pt x="101" y="1012"/>
                    <a:pt x="103" y="1012"/>
                    <a:pt x="105" y="1012"/>
                  </a:cubicBezTo>
                  <a:cubicBezTo>
                    <a:pt x="106" y="1012"/>
                    <a:pt x="106" y="1012"/>
                    <a:pt x="106" y="1012"/>
                  </a:cubicBezTo>
                  <a:cubicBezTo>
                    <a:pt x="106" y="1012"/>
                    <a:pt x="106" y="1012"/>
                    <a:pt x="106" y="1012"/>
                  </a:cubicBezTo>
                  <a:cubicBezTo>
                    <a:pt x="105" y="1013"/>
                    <a:pt x="105" y="1014"/>
                    <a:pt x="104" y="1014"/>
                  </a:cubicBezTo>
                  <a:cubicBezTo>
                    <a:pt x="103" y="1015"/>
                    <a:pt x="102" y="1017"/>
                    <a:pt x="102" y="1018"/>
                  </a:cubicBezTo>
                  <a:cubicBezTo>
                    <a:pt x="103" y="1019"/>
                    <a:pt x="104" y="1019"/>
                    <a:pt x="105" y="1019"/>
                  </a:cubicBezTo>
                  <a:cubicBezTo>
                    <a:pt x="106" y="1019"/>
                    <a:pt x="107" y="1019"/>
                    <a:pt x="107" y="1020"/>
                  </a:cubicBezTo>
                  <a:cubicBezTo>
                    <a:pt x="107" y="1021"/>
                    <a:pt x="107" y="1021"/>
                    <a:pt x="107" y="1022"/>
                  </a:cubicBezTo>
                  <a:cubicBezTo>
                    <a:pt x="108" y="1022"/>
                    <a:pt x="109" y="1022"/>
                    <a:pt x="109" y="1022"/>
                  </a:cubicBezTo>
                  <a:cubicBezTo>
                    <a:pt x="110" y="1021"/>
                    <a:pt x="110" y="1021"/>
                    <a:pt x="110" y="1021"/>
                  </a:cubicBezTo>
                  <a:cubicBezTo>
                    <a:pt x="110" y="1018"/>
                    <a:pt x="112" y="1016"/>
                    <a:pt x="115" y="1014"/>
                  </a:cubicBezTo>
                  <a:cubicBezTo>
                    <a:pt x="115" y="1014"/>
                    <a:pt x="116" y="1013"/>
                    <a:pt x="117" y="1013"/>
                  </a:cubicBezTo>
                  <a:cubicBezTo>
                    <a:pt x="118" y="1014"/>
                    <a:pt x="117" y="1014"/>
                    <a:pt x="116" y="1015"/>
                  </a:cubicBezTo>
                  <a:cubicBezTo>
                    <a:pt x="115" y="1016"/>
                    <a:pt x="114" y="1017"/>
                    <a:pt x="114" y="1019"/>
                  </a:cubicBezTo>
                  <a:cubicBezTo>
                    <a:pt x="115" y="1021"/>
                    <a:pt x="113" y="1022"/>
                    <a:pt x="115" y="1023"/>
                  </a:cubicBezTo>
                  <a:cubicBezTo>
                    <a:pt x="115" y="1024"/>
                    <a:pt x="115" y="1025"/>
                    <a:pt x="115" y="1025"/>
                  </a:cubicBezTo>
                  <a:cubicBezTo>
                    <a:pt x="115" y="1027"/>
                    <a:pt x="116" y="1028"/>
                    <a:pt x="117" y="1030"/>
                  </a:cubicBezTo>
                  <a:cubicBezTo>
                    <a:pt x="120" y="1028"/>
                    <a:pt x="120" y="1026"/>
                    <a:pt x="120" y="1023"/>
                  </a:cubicBezTo>
                  <a:cubicBezTo>
                    <a:pt x="120" y="1021"/>
                    <a:pt x="120" y="1020"/>
                    <a:pt x="121" y="1019"/>
                  </a:cubicBezTo>
                  <a:cubicBezTo>
                    <a:pt x="121" y="1017"/>
                    <a:pt x="122" y="1015"/>
                    <a:pt x="122" y="1013"/>
                  </a:cubicBezTo>
                  <a:cubicBezTo>
                    <a:pt x="123" y="1012"/>
                    <a:pt x="123" y="1011"/>
                    <a:pt x="123" y="1011"/>
                  </a:cubicBezTo>
                  <a:cubicBezTo>
                    <a:pt x="123" y="1010"/>
                    <a:pt x="124" y="1010"/>
                    <a:pt x="125" y="1010"/>
                  </a:cubicBezTo>
                  <a:cubicBezTo>
                    <a:pt x="125" y="1010"/>
                    <a:pt x="126" y="1011"/>
                    <a:pt x="125" y="1011"/>
                  </a:cubicBezTo>
                  <a:cubicBezTo>
                    <a:pt x="125" y="1012"/>
                    <a:pt x="125" y="1014"/>
                    <a:pt x="124" y="1015"/>
                  </a:cubicBezTo>
                  <a:cubicBezTo>
                    <a:pt x="123" y="1017"/>
                    <a:pt x="123" y="1018"/>
                    <a:pt x="124" y="1020"/>
                  </a:cubicBezTo>
                  <a:cubicBezTo>
                    <a:pt x="125" y="1021"/>
                    <a:pt x="125" y="1023"/>
                    <a:pt x="125" y="1025"/>
                  </a:cubicBezTo>
                  <a:cubicBezTo>
                    <a:pt x="125" y="1026"/>
                    <a:pt x="126" y="1027"/>
                    <a:pt x="126" y="1028"/>
                  </a:cubicBezTo>
                  <a:cubicBezTo>
                    <a:pt x="127" y="1029"/>
                    <a:pt x="127" y="1029"/>
                    <a:pt x="128" y="1029"/>
                  </a:cubicBezTo>
                  <a:cubicBezTo>
                    <a:pt x="129" y="1029"/>
                    <a:pt x="130" y="1029"/>
                    <a:pt x="131" y="1028"/>
                  </a:cubicBezTo>
                  <a:cubicBezTo>
                    <a:pt x="131" y="1028"/>
                    <a:pt x="131" y="1028"/>
                    <a:pt x="132" y="1028"/>
                  </a:cubicBezTo>
                  <a:cubicBezTo>
                    <a:pt x="132" y="1027"/>
                    <a:pt x="132" y="1026"/>
                    <a:pt x="133" y="1026"/>
                  </a:cubicBezTo>
                  <a:cubicBezTo>
                    <a:pt x="134" y="1026"/>
                    <a:pt x="134" y="1027"/>
                    <a:pt x="134" y="1028"/>
                  </a:cubicBezTo>
                  <a:cubicBezTo>
                    <a:pt x="135" y="1029"/>
                    <a:pt x="135" y="1029"/>
                    <a:pt x="136" y="1029"/>
                  </a:cubicBezTo>
                  <a:cubicBezTo>
                    <a:pt x="137" y="1029"/>
                    <a:pt x="137" y="1028"/>
                    <a:pt x="137" y="1027"/>
                  </a:cubicBezTo>
                  <a:cubicBezTo>
                    <a:pt x="137" y="1027"/>
                    <a:pt x="137" y="1026"/>
                    <a:pt x="137" y="1025"/>
                  </a:cubicBezTo>
                  <a:cubicBezTo>
                    <a:pt x="138" y="1024"/>
                    <a:pt x="138" y="1024"/>
                    <a:pt x="136" y="1023"/>
                  </a:cubicBezTo>
                  <a:cubicBezTo>
                    <a:pt x="135" y="1023"/>
                    <a:pt x="134" y="1022"/>
                    <a:pt x="134" y="1022"/>
                  </a:cubicBezTo>
                  <a:cubicBezTo>
                    <a:pt x="133" y="1021"/>
                    <a:pt x="133" y="1021"/>
                    <a:pt x="133" y="1020"/>
                  </a:cubicBezTo>
                  <a:cubicBezTo>
                    <a:pt x="133" y="1020"/>
                    <a:pt x="134" y="1020"/>
                    <a:pt x="134" y="1020"/>
                  </a:cubicBezTo>
                  <a:cubicBezTo>
                    <a:pt x="136" y="1020"/>
                    <a:pt x="137" y="1020"/>
                    <a:pt x="138" y="1020"/>
                  </a:cubicBezTo>
                  <a:cubicBezTo>
                    <a:pt x="139" y="1020"/>
                    <a:pt x="139" y="1020"/>
                    <a:pt x="139" y="1020"/>
                  </a:cubicBezTo>
                  <a:cubicBezTo>
                    <a:pt x="139" y="1020"/>
                    <a:pt x="140" y="1019"/>
                    <a:pt x="139" y="1019"/>
                  </a:cubicBezTo>
                  <a:cubicBezTo>
                    <a:pt x="139" y="1018"/>
                    <a:pt x="139" y="1018"/>
                    <a:pt x="138" y="1017"/>
                  </a:cubicBezTo>
                  <a:cubicBezTo>
                    <a:pt x="137" y="1016"/>
                    <a:pt x="136" y="1015"/>
                    <a:pt x="136" y="1014"/>
                  </a:cubicBezTo>
                  <a:cubicBezTo>
                    <a:pt x="135" y="1013"/>
                    <a:pt x="135" y="1013"/>
                    <a:pt x="134" y="1012"/>
                  </a:cubicBezTo>
                  <a:cubicBezTo>
                    <a:pt x="134" y="1011"/>
                    <a:pt x="132" y="1011"/>
                    <a:pt x="133" y="1010"/>
                  </a:cubicBezTo>
                  <a:cubicBezTo>
                    <a:pt x="133" y="1008"/>
                    <a:pt x="133" y="1006"/>
                    <a:pt x="135" y="1005"/>
                  </a:cubicBezTo>
                  <a:cubicBezTo>
                    <a:pt x="136" y="1005"/>
                    <a:pt x="136" y="1004"/>
                    <a:pt x="136" y="1003"/>
                  </a:cubicBezTo>
                  <a:cubicBezTo>
                    <a:pt x="136" y="1001"/>
                    <a:pt x="137" y="1000"/>
                    <a:pt x="135" y="999"/>
                  </a:cubicBezTo>
                  <a:cubicBezTo>
                    <a:pt x="133" y="998"/>
                    <a:pt x="134" y="997"/>
                    <a:pt x="135" y="995"/>
                  </a:cubicBezTo>
                  <a:cubicBezTo>
                    <a:pt x="135" y="995"/>
                    <a:pt x="135" y="995"/>
                    <a:pt x="136" y="994"/>
                  </a:cubicBezTo>
                  <a:cubicBezTo>
                    <a:pt x="137" y="994"/>
                    <a:pt x="139" y="994"/>
                    <a:pt x="139" y="995"/>
                  </a:cubicBezTo>
                  <a:cubicBezTo>
                    <a:pt x="140" y="997"/>
                    <a:pt x="141" y="999"/>
                    <a:pt x="142" y="1001"/>
                  </a:cubicBezTo>
                  <a:cubicBezTo>
                    <a:pt x="142" y="1002"/>
                    <a:pt x="141" y="1003"/>
                    <a:pt x="140" y="1004"/>
                  </a:cubicBezTo>
                  <a:cubicBezTo>
                    <a:pt x="139" y="1006"/>
                    <a:pt x="139" y="1008"/>
                    <a:pt x="141" y="1010"/>
                  </a:cubicBezTo>
                  <a:cubicBezTo>
                    <a:pt x="141" y="1010"/>
                    <a:pt x="141" y="1011"/>
                    <a:pt x="142" y="1011"/>
                  </a:cubicBezTo>
                  <a:cubicBezTo>
                    <a:pt x="143" y="1010"/>
                    <a:pt x="143" y="1010"/>
                    <a:pt x="143" y="1009"/>
                  </a:cubicBezTo>
                  <a:cubicBezTo>
                    <a:pt x="144" y="1009"/>
                    <a:pt x="144" y="1008"/>
                    <a:pt x="144" y="1007"/>
                  </a:cubicBezTo>
                  <a:cubicBezTo>
                    <a:pt x="144" y="1007"/>
                    <a:pt x="145" y="1006"/>
                    <a:pt x="145" y="1006"/>
                  </a:cubicBezTo>
                  <a:cubicBezTo>
                    <a:pt x="146" y="1006"/>
                    <a:pt x="146" y="1007"/>
                    <a:pt x="147" y="1007"/>
                  </a:cubicBezTo>
                  <a:cubicBezTo>
                    <a:pt x="147" y="1008"/>
                    <a:pt x="147" y="1009"/>
                    <a:pt x="147" y="1010"/>
                  </a:cubicBezTo>
                  <a:cubicBezTo>
                    <a:pt x="148" y="1010"/>
                    <a:pt x="149" y="1010"/>
                    <a:pt x="150" y="1010"/>
                  </a:cubicBezTo>
                  <a:cubicBezTo>
                    <a:pt x="150" y="1008"/>
                    <a:pt x="151" y="1007"/>
                    <a:pt x="150" y="1005"/>
                  </a:cubicBezTo>
                  <a:cubicBezTo>
                    <a:pt x="148" y="1004"/>
                    <a:pt x="150" y="1002"/>
                    <a:pt x="148" y="1001"/>
                  </a:cubicBezTo>
                  <a:cubicBezTo>
                    <a:pt x="148" y="999"/>
                    <a:pt x="147" y="998"/>
                    <a:pt x="146" y="997"/>
                  </a:cubicBezTo>
                  <a:cubicBezTo>
                    <a:pt x="145" y="996"/>
                    <a:pt x="144" y="996"/>
                    <a:pt x="143" y="995"/>
                  </a:cubicBezTo>
                  <a:cubicBezTo>
                    <a:pt x="142" y="994"/>
                    <a:pt x="142" y="993"/>
                    <a:pt x="143" y="991"/>
                  </a:cubicBezTo>
                  <a:cubicBezTo>
                    <a:pt x="144" y="991"/>
                    <a:pt x="144" y="990"/>
                    <a:pt x="145" y="991"/>
                  </a:cubicBezTo>
                  <a:cubicBezTo>
                    <a:pt x="147" y="994"/>
                    <a:pt x="150" y="997"/>
                    <a:pt x="151" y="1000"/>
                  </a:cubicBezTo>
                  <a:cubicBezTo>
                    <a:pt x="151" y="1000"/>
                    <a:pt x="151" y="1000"/>
                    <a:pt x="152" y="1000"/>
                  </a:cubicBezTo>
                  <a:cubicBezTo>
                    <a:pt x="152" y="1001"/>
                    <a:pt x="152" y="1001"/>
                    <a:pt x="152" y="1001"/>
                  </a:cubicBezTo>
                  <a:cubicBezTo>
                    <a:pt x="153" y="1001"/>
                    <a:pt x="153" y="1000"/>
                    <a:pt x="153" y="1000"/>
                  </a:cubicBezTo>
                  <a:cubicBezTo>
                    <a:pt x="153" y="1000"/>
                    <a:pt x="153" y="999"/>
                    <a:pt x="152" y="998"/>
                  </a:cubicBezTo>
                  <a:cubicBezTo>
                    <a:pt x="152" y="997"/>
                    <a:pt x="151" y="995"/>
                    <a:pt x="151" y="994"/>
                  </a:cubicBezTo>
                  <a:cubicBezTo>
                    <a:pt x="150" y="993"/>
                    <a:pt x="150" y="993"/>
                    <a:pt x="150" y="992"/>
                  </a:cubicBezTo>
                  <a:cubicBezTo>
                    <a:pt x="149" y="991"/>
                    <a:pt x="150" y="989"/>
                    <a:pt x="149" y="988"/>
                  </a:cubicBezTo>
                  <a:cubicBezTo>
                    <a:pt x="147" y="987"/>
                    <a:pt x="146" y="987"/>
                    <a:pt x="145" y="986"/>
                  </a:cubicBezTo>
                  <a:cubicBezTo>
                    <a:pt x="144" y="985"/>
                    <a:pt x="144" y="985"/>
                    <a:pt x="144" y="984"/>
                  </a:cubicBezTo>
                  <a:cubicBezTo>
                    <a:pt x="143" y="983"/>
                    <a:pt x="143" y="983"/>
                    <a:pt x="144" y="982"/>
                  </a:cubicBezTo>
                  <a:cubicBezTo>
                    <a:pt x="146" y="981"/>
                    <a:pt x="148" y="981"/>
                    <a:pt x="149" y="983"/>
                  </a:cubicBezTo>
                  <a:cubicBezTo>
                    <a:pt x="149" y="984"/>
                    <a:pt x="150" y="984"/>
                    <a:pt x="150" y="985"/>
                  </a:cubicBezTo>
                  <a:cubicBezTo>
                    <a:pt x="151" y="986"/>
                    <a:pt x="151" y="986"/>
                    <a:pt x="152" y="986"/>
                  </a:cubicBezTo>
                  <a:cubicBezTo>
                    <a:pt x="152" y="982"/>
                    <a:pt x="151" y="981"/>
                    <a:pt x="149" y="979"/>
                  </a:cubicBezTo>
                  <a:cubicBezTo>
                    <a:pt x="148" y="979"/>
                    <a:pt x="148" y="979"/>
                    <a:pt x="147" y="978"/>
                  </a:cubicBezTo>
                  <a:cubicBezTo>
                    <a:pt x="147" y="978"/>
                    <a:pt x="147" y="977"/>
                    <a:pt x="147" y="977"/>
                  </a:cubicBezTo>
                  <a:cubicBezTo>
                    <a:pt x="147" y="976"/>
                    <a:pt x="148" y="976"/>
                    <a:pt x="148" y="976"/>
                  </a:cubicBezTo>
                  <a:cubicBezTo>
                    <a:pt x="149" y="976"/>
                    <a:pt x="150" y="976"/>
                    <a:pt x="151" y="976"/>
                  </a:cubicBezTo>
                  <a:cubicBezTo>
                    <a:pt x="153" y="976"/>
                    <a:pt x="154" y="977"/>
                    <a:pt x="154" y="979"/>
                  </a:cubicBezTo>
                  <a:cubicBezTo>
                    <a:pt x="154" y="980"/>
                    <a:pt x="154" y="981"/>
                    <a:pt x="154" y="982"/>
                  </a:cubicBezTo>
                  <a:cubicBezTo>
                    <a:pt x="154" y="983"/>
                    <a:pt x="155" y="984"/>
                    <a:pt x="156" y="984"/>
                  </a:cubicBezTo>
                  <a:cubicBezTo>
                    <a:pt x="156" y="983"/>
                    <a:pt x="155" y="982"/>
                    <a:pt x="155" y="980"/>
                  </a:cubicBezTo>
                  <a:cubicBezTo>
                    <a:pt x="155" y="979"/>
                    <a:pt x="156" y="979"/>
                    <a:pt x="157" y="979"/>
                  </a:cubicBezTo>
                  <a:cubicBezTo>
                    <a:pt x="158" y="979"/>
                    <a:pt x="158" y="979"/>
                    <a:pt x="159" y="979"/>
                  </a:cubicBezTo>
                  <a:cubicBezTo>
                    <a:pt x="159" y="979"/>
                    <a:pt x="160" y="979"/>
                    <a:pt x="160" y="978"/>
                  </a:cubicBezTo>
                  <a:cubicBezTo>
                    <a:pt x="160" y="977"/>
                    <a:pt x="160" y="976"/>
                    <a:pt x="159" y="975"/>
                  </a:cubicBezTo>
                  <a:cubicBezTo>
                    <a:pt x="159" y="974"/>
                    <a:pt x="158" y="973"/>
                    <a:pt x="158" y="973"/>
                  </a:cubicBezTo>
                  <a:cubicBezTo>
                    <a:pt x="158" y="972"/>
                    <a:pt x="158" y="971"/>
                    <a:pt x="159" y="970"/>
                  </a:cubicBezTo>
                  <a:cubicBezTo>
                    <a:pt x="160" y="969"/>
                    <a:pt x="160" y="970"/>
                    <a:pt x="161" y="971"/>
                  </a:cubicBezTo>
                  <a:cubicBezTo>
                    <a:pt x="162" y="971"/>
                    <a:pt x="162" y="972"/>
                    <a:pt x="163" y="972"/>
                  </a:cubicBezTo>
                  <a:cubicBezTo>
                    <a:pt x="163" y="972"/>
                    <a:pt x="164" y="972"/>
                    <a:pt x="164" y="972"/>
                  </a:cubicBezTo>
                  <a:cubicBezTo>
                    <a:pt x="164" y="972"/>
                    <a:pt x="164" y="972"/>
                    <a:pt x="164" y="971"/>
                  </a:cubicBezTo>
                  <a:cubicBezTo>
                    <a:pt x="164" y="971"/>
                    <a:pt x="163" y="970"/>
                    <a:pt x="163" y="969"/>
                  </a:cubicBezTo>
                  <a:cubicBezTo>
                    <a:pt x="163" y="967"/>
                    <a:pt x="164" y="967"/>
                    <a:pt x="165" y="967"/>
                  </a:cubicBezTo>
                  <a:cubicBezTo>
                    <a:pt x="167" y="968"/>
                    <a:pt x="168" y="968"/>
                    <a:pt x="170" y="966"/>
                  </a:cubicBezTo>
                  <a:cubicBezTo>
                    <a:pt x="170" y="966"/>
                    <a:pt x="171" y="966"/>
                    <a:pt x="172" y="966"/>
                  </a:cubicBezTo>
                  <a:cubicBezTo>
                    <a:pt x="173" y="965"/>
                    <a:pt x="174" y="966"/>
                    <a:pt x="174" y="967"/>
                  </a:cubicBezTo>
                  <a:cubicBezTo>
                    <a:pt x="173" y="969"/>
                    <a:pt x="173" y="970"/>
                    <a:pt x="173" y="971"/>
                  </a:cubicBezTo>
                  <a:cubicBezTo>
                    <a:pt x="173" y="972"/>
                    <a:pt x="173" y="972"/>
                    <a:pt x="173" y="972"/>
                  </a:cubicBezTo>
                  <a:cubicBezTo>
                    <a:pt x="174" y="972"/>
                    <a:pt x="174" y="972"/>
                    <a:pt x="175" y="972"/>
                  </a:cubicBezTo>
                  <a:cubicBezTo>
                    <a:pt x="175" y="971"/>
                    <a:pt x="176" y="971"/>
                    <a:pt x="176" y="970"/>
                  </a:cubicBezTo>
                  <a:cubicBezTo>
                    <a:pt x="176" y="969"/>
                    <a:pt x="177" y="969"/>
                    <a:pt x="177" y="969"/>
                  </a:cubicBezTo>
                  <a:cubicBezTo>
                    <a:pt x="178" y="970"/>
                    <a:pt x="178" y="970"/>
                    <a:pt x="178" y="971"/>
                  </a:cubicBezTo>
                  <a:cubicBezTo>
                    <a:pt x="178" y="971"/>
                    <a:pt x="178" y="972"/>
                    <a:pt x="178" y="973"/>
                  </a:cubicBezTo>
                  <a:cubicBezTo>
                    <a:pt x="178" y="975"/>
                    <a:pt x="180" y="976"/>
                    <a:pt x="182" y="975"/>
                  </a:cubicBezTo>
                  <a:cubicBezTo>
                    <a:pt x="182" y="975"/>
                    <a:pt x="184" y="975"/>
                    <a:pt x="184" y="974"/>
                  </a:cubicBezTo>
                  <a:cubicBezTo>
                    <a:pt x="183" y="973"/>
                    <a:pt x="182" y="971"/>
                    <a:pt x="182" y="970"/>
                  </a:cubicBezTo>
                  <a:cubicBezTo>
                    <a:pt x="181" y="968"/>
                    <a:pt x="182" y="967"/>
                    <a:pt x="184" y="967"/>
                  </a:cubicBezTo>
                  <a:cubicBezTo>
                    <a:pt x="185" y="968"/>
                    <a:pt x="186" y="969"/>
                    <a:pt x="187" y="969"/>
                  </a:cubicBezTo>
                  <a:cubicBezTo>
                    <a:pt x="188" y="970"/>
                    <a:pt x="188" y="971"/>
                    <a:pt x="190" y="971"/>
                  </a:cubicBezTo>
                  <a:cubicBezTo>
                    <a:pt x="189" y="970"/>
                    <a:pt x="188" y="969"/>
                    <a:pt x="188" y="968"/>
                  </a:cubicBezTo>
                  <a:cubicBezTo>
                    <a:pt x="187" y="967"/>
                    <a:pt x="186" y="966"/>
                    <a:pt x="185" y="965"/>
                  </a:cubicBezTo>
                  <a:cubicBezTo>
                    <a:pt x="185" y="965"/>
                    <a:pt x="185" y="965"/>
                    <a:pt x="184" y="965"/>
                  </a:cubicBezTo>
                  <a:cubicBezTo>
                    <a:pt x="184" y="964"/>
                    <a:pt x="183" y="963"/>
                    <a:pt x="184" y="961"/>
                  </a:cubicBezTo>
                  <a:cubicBezTo>
                    <a:pt x="184" y="960"/>
                    <a:pt x="186" y="959"/>
                    <a:pt x="187" y="959"/>
                  </a:cubicBezTo>
                  <a:cubicBezTo>
                    <a:pt x="190" y="959"/>
                    <a:pt x="193" y="959"/>
                    <a:pt x="195" y="961"/>
                  </a:cubicBezTo>
                  <a:cubicBezTo>
                    <a:pt x="197" y="962"/>
                    <a:pt x="199" y="961"/>
                    <a:pt x="201" y="960"/>
                  </a:cubicBezTo>
                  <a:cubicBezTo>
                    <a:pt x="201" y="960"/>
                    <a:pt x="201" y="959"/>
                    <a:pt x="201" y="959"/>
                  </a:cubicBezTo>
                  <a:cubicBezTo>
                    <a:pt x="201" y="959"/>
                    <a:pt x="200" y="959"/>
                    <a:pt x="200" y="959"/>
                  </a:cubicBezTo>
                  <a:cubicBezTo>
                    <a:pt x="198" y="959"/>
                    <a:pt x="197" y="959"/>
                    <a:pt x="196" y="957"/>
                  </a:cubicBezTo>
                  <a:cubicBezTo>
                    <a:pt x="196" y="957"/>
                    <a:pt x="196" y="957"/>
                    <a:pt x="195" y="957"/>
                  </a:cubicBezTo>
                  <a:cubicBezTo>
                    <a:pt x="194" y="957"/>
                    <a:pt x="193" y="957"/>
                    <a:pt x="193" y="957"/>
                  </a:cubicBezTo>
                  <a:cubicBezTo>
                    <a:pt x="191" y="957"/>
                    <a:pt x="190" y="956"/>
                    <a:pt x="189" y="954"/>
                  </a:cubicBezTo>
                  <a:cubicBezTo>
                    <a:pt x="189" y="952"/>
                    <a:pt x="186" y="951"/>
                    <a:pt x="184" y="949"/>
                  </a:cubicBezTo>
                  <a:cubicBezTo>
                    <a:pt x="184" y="949"/>
                    <a:pt x="183" y="949"/>
                    <a:pt x="182" y="950"/>
                  </a:cubicBezTo>
                  <a:cubicBezTo>
                    <a:pt x="181" y="950"/>
                    <a:pt x="180" y="951"/>
                    <a:pt x="179" y="951"/>
                  </a:cubicBezTo>
                  <a:cubicBezTo>
                    <a:pt x="177" y="952"/>
                    <a:pt x="174" y="951"/>
                    <a:pt x="174" y="950"/>
                  </a:cubicBezTo>
                  <a:cubicBezTo>
                    <a:pt x="175" y="948"/>
                    <a:pt x="176" y="947"/>
                    <a:pt x="178" y="947"/>
                  </a:cubicBezTo>
                  <a:cubicBezTo>
                    <a:pt x="180" y="946"/>
                    <a:pt x="182" y="947"/>
                    <a:pt x="184" y="947"/>
                  </a:cubicBezTo>
                  <a:cubicBezTo>
                    <a:pt x="185" y="947"/>
                    <a:pt x="186" y="946"/>
                    <a:pt x="185" y="945"/>
                  </a:cubicBezTo>
                  <a:cubicBezTo>
                    <a:pt x="185" y="945"/>
                    <a:pt x="185" y="945"/>
                    <a:pt x="185" y="945"/>
                  </a:cubicBezTo>
                  <a:cubicBezTo>
                    <a:pt x="186" y="942"/>
                    <a:pt x="187" y="941"/>
                    <a:pt x="189" y="943"/>
                  </a:cubicBezTo>
                  <a:cubicBezTo>
                    <a:pt x="191" y="943"/>
                    <a:pt x="192" y="943"/>
                    <a:pt x="193" y="942"/>
                  </a:cubicBezTo>
                  <a:cubicBezTo>
                    <a:pt x="194" y="941"/>
                    <a:pt x="195" y="941"/>
                    <a:pt x="197" y="941"/>
                  </a:cubicBezTo>
                  <a:cubicBezTo>
                    <a:pt x="197" y="941"/>
                    <a:pt x="198" y="942"/>
                    <a:pt x="198" y="943"/>
                  </a:cubicBezTo>
                  <a:cubicBezTo>
                    <a:pt x="198" y="944"/>
                    <a:pt x="198" y="944"/>
                    <a:pt x="198" y="945"/>
                  </a:cubicBezTo>
                  <a:cubicBezTo>
                    <a:pt x="198" y="944"/>
                    <a:pt x="199" y="943"/>
                    <a:pt x="199" y="942"/>
                  </a:cubicBezTo>
                  <a:cubicBezTo>
                    <a:pt x="200" y="941"/>
                    <a:pt x="200" y="940"/>
                    <a:pt x="201" y="939"/>
                  </a:cubicBezTo>
                  <a:cubicBezTo>
                    <a:pt x="202" y="938"/>
                    <a:pt x="204" y="938"/>
                    <a:pt x="205" y="939"/>
                  </a:cubicBezTo>
                  <a:cubicBezTo>
                    <a:pt x="206" y="941"/>
                    <a:pt x="207" y="941"/>
                    <a:pt x="209" y="941"/>
                  </a:cubicBezTo>
                  <a:cubicBezTo>
                    <a:pt x="210" y="941"/>
                    <a:pt x="210" y="940"/>
                    <a:pt x="210" y="940"/>
                  </a:cubicBezTo>
                  <a:cubicBezTo>
                    <a:pt x="210" y="939"/>
                    <a:pt x="210" y="939"/>
                    <a:pt x="210" y="938"/>
                  </a:cubicBezTo>
                  <a:cubicBezTo>
                    <a:pt x="210" y="937"/>
                    <a:pt x="210" y="936"/>
                    <a:pt x="211" y="936"/>
                  </a:cubicBezTo>
                  <a:cubicBezTo>
                    <a:pt x="212" y="936"/>
                    <a:pt x="212" y="935"/>
                    <a:pt x="213" y="935"/>
                  </a:cubicBezTo>
                  <a:cubicBezTo>
                    <a:pt x="214" y="935"/>
                    <a:pt x="215" y="935"/>
                    <a:pt x="216" y="936"/>
                  </a:cubicBezTo>
                  <a:cubicBezTo>
                    <a:pt x="217" y="936"/>
                    <a:pt x="217" y="937"/>
                    <a:pt x="218" y="938"/>
                  </a:cubicBezTo>
                  <a:cubicBezTo>
                    <a:pt x="218" y="938"/>
                    <a:pt x="219" y="938"/>
                    <a:pt x="219" y="938"/>
                  </a:cubicBezTo>
                  <a:cubicBezTo>
                    <a:pt x="219" y="938"/>
                    <a:pt x="219" y="937"/>
                    <a:pt x="219" y="937"/>
                  </a:cubicBezTo>
                  <a:cubicBezTo>
                    <a:pt x="219" y="936"/>
                    <a:pt x="218" y="935"/>
                    <a:pt x="218" y="934"/>
                  </a:cubicBezTo>
                  <a:cubicBezTo>
                    <a:pt x="217" y="933"/>
                    <a:pt x="218" y="933"/>
                    <a:pt x="218" y="932"/>
                  </a:cubicBezTo>
                  <a:cubicBezTo>
                    <a:pt x="219" y="931"/>
                    <a:pt x="220" y="930"/>
                    <a:pt x="221" y="931"/>
                  </a:cubicBezTo>
                  <a:cubicBezTo>
                    <a:pt x="221" y="931"/>
                    <a:pt x="222" y="931"/>
                    <a:pt x="222" y="931"/>
                  </a:cubicBezTo>
                  <a:cubicBezTo>
                    <a:pt x="222" y="932"/>
                    <a:pt x="223" y="933"/>
                    <a:pt x="223" y="933"/>
                  </a:cubicBezTo>
                  <a:cubicBezTo>
                    <a:pt x="226" y="930"/>
                    <a:pt x="227" y="926"/>
                    <a:pt x="230" y="922"/>
                  </a:cubicBezTo>
                  <a:cubicBezTo>
                    <a:pt x="230" y="922"/>
                    <a:pt x="230" y="922"/>
                    <a:pt x="230" y="921"/>
                  </a:cubicBezTo>
                  <a:cubicBezTo>
                    <a:pt x="230" y="921"/>
                    <a:pt x="229" y="921"/>
                    <a:pt x="229" y="921"/>
                  </a:cubicBezTo>
                  <a:cubicBezTo>
                    <a:pt x="229" y="921"/>
                    <a:pt x="229" y="921"/>
                    <a:pt x="229" y="921"/>
                  </a:cubicBezTo>
                  <a:cubicBezTo>
                    <a:pt x="229" y="921"/>
                    <a:pt x="229" y="921"/>
                    <a:pt x="228" y="921"/>
                  </a:cubicBezTo>
                  <a:cubicBezTo>
                    <a:pt x="228" y="922"/>
                    <a:pt x="228" y="923"/>
                    <a:pt x="227" y="923"/>
                  </a:cubicBezTo>
                  <a:cubicBezTo>
                    <a:pt x="226" y="923"/>
                    <a:pt x="225" y="922"/>
                    <a:pt x="225" y="921"/>
                  </a:cubicBezTo>
                  <a:cubicBezTo>
                    <a:pt x="226" y="919"/>
                    <a:pt x="226" y="917"/>
                    <a:pt x="226" y="916"/>
                  </a:cubicBezTo>
                  <a:cubicBezTo>
                    <a:pt x="226" y="915"/>
                    <a:pt x="227" y="914"/>
                    <a:pt x="228" y="914"/>
                  </a:cubicBezTo>
                  <a:cubicBezTo>
                    <a:pt x="231" y="914"/>
                    <a:pt x="231" y="914"/>
                    <a:pt x="231" y="917"/>
                  </a:cubicBezTo>
                  <a:cubicBezTo>
                    <a:pt x="231" y="918"/>
                    <a:pt x="231" y="918"/>
                    <a:pt x="232" y="918"/>
                  </a:cubicBezTo>
                  <a:cubicBezTo>
                    <a:pt x="233" y="918"/>
                    <a:pt x="234" y="918"/>
                    <a:pt x="234" y="919"/>
                  </a:cubicBezTo>
                  <a:cubicBezTo>
                    <a:pt x="235" y="919"/>
                    <a:pt x="235" y="919"/>
                    <a:pt x="235" y="920"/>
                  </a:cubicBezTo>
                  <a:cubicBezTo>
                    <a:pt x="236" y="920"/>
                    <a:pt x="235" y="921"/>
                    <a:pt x="235" y="921"/>
                  </a:cubicBezTo>
                  <a:cubicBezTo>
                    <a:pt x="234" y="922"/>
                    <a:pt x="234" y="922"/>
                    <a:pt x="233" y="922"/>
                  </a:cubicBezTo>
                  <a:cubicBezTo>
                    <a:pt x="231" y="923"/>
                    <a:pt x="231" y="925"/>
                    <a:pt x="231" y="927"/>
                  </a:cubicBezTo>
                  <a:cubicBezTo>
                    <a:pt x="231" y="928"/>
                    <a:pt x="231" y="928"/>
                    <a:pt x="231" y="929"/>
                  </a:cubicBezTo>
                  <a:cubicBezTo>
                    <a:pt x="233" y="931"/>
                    <a:pt x="233" y="931"/>
                    <a:pt x="232" y="934"/>
                  </a:cubicBezTo>
                  <a:cubicBezTo>
                    <a:pt x="231" y="934"/>
                    <a:pt x="231" y="934"/>
                    <a:pt x="231" y="935"/>
                  </a:cubicBezTo>
                  <a:cubicBezTo>
                    <a:pt x="231" y="935"/>
                    <a:pt x="231" y="935"/>
                    <a:pt x="231" y="935"/>
                  </a:cubicBezTo>
                  <a:cubicBezTo>
                    <a:pt x="232" y="934"/>
                    <a:pt x="233" y="934"/>
                    <a:pt x="234" y="933"/>
                  </a:cubicBezTo>
                  <a:cubicBezTo>
                    <a:pt x="235" y="933"/>
                    <a:pt x="235" y="933"/>
                    <a:pt x="236" y="933"/>
                  </a:cubicBezTo>
                  <a:cubicBezTo>
                    <a:pt x="237" y="933"/>
                    <a:pt x="237" y="934"/>
                    <a:pt x="237" y="935"/>
                  </a:cubicBezTo>
                  <a:cubicBezTo>
                    <a:pt x="236" y="936"/>
                    <a:pt x="235" y="937"/>
                    <a:pt x="234" y="937"/>
                  </a:cubicBezTo>
                  <a:cubicBezTo>
                    <a:pt x="231" y="940"/>
                    <a:pt x="229" y="944"/>
                    <a:pt x="227" y="948"/>
                  </a:cubicBezTo>
                  <a:cubicBezTo>
                    <a:pt x="227" y="949"/>
                    <a:pt x="227" y="949"/>
                    <a:pt x="227" y="950"/>
                  </a:cubicBezTo>
                  <a:cubicBezTo>
                    <a:pt x="227" y="950"/>
                    <a:pt x="228" y="950"/>
                    <a:pt x="228" y="950"/>
                  </a:cubicBezTo>
                  <a:cubicBezTo>
                    <a:pt x="229" y="949"/>
                    <a:pt x="230" y="949"/>
                    <a:pt x="231" y="949"/>
                  </a:cubicBezTo>
                  <a:cubicBezTo>
                    <a:pt x="232" y="949"/>
                    <a:pt x="232" y="949"/>
                    <a:pt x="232" y="950"/>
                  </a:cubicBezTo>
                  <a:cubicBezTo>
                    <a:pt x="233" y="950"/>
                    <a:pt x="233" y="951"/>
                    <a:pt x="232" y="952"/>
                  </a:cubicBezTo>
                  <a:cubicBezTo>
                    <a:pt x="229" y="954"/>
                    <a:pt x="229" y="957"/>
                    <a:pt x="229" y="961"/>
                  </a:cubicBezTo>
                  <a:cubicBezTo>
                    <a:pt x="229" y="963"/>
                    <a:pt x="229" y="964"/>
                    <a:pt x="228" y="966"/>
                  </a:cubicBezTo>
                  <a:cubicBezTo>
                    <a:pt x="227" y="969"/>
                    <a:pt x="225" y="972"/>
                    <a:pt x="223" y="974"/>
                  </a:cubicBezTo>
                  <a:cubicBezTo>
                    <a:pt x="222" y="976"/>
                    <a:pt x="221" y="977"/>
                    <a:pt x="222" y="979"/>
                  </a:cubicBezTo>
                  <a:cubicBezTo>
                    <a:pt x="222" y="979"/>
                    <a:pt x="222" y="979"/>
                    <a:pt x="222" y="980"/>
                  </a:cubicBezTo>
                  <a:cubicBezTo>
                    <a:pt x="223" y="980"/>
                    <a:pt x="223" y="980"/>
                    <a:pt x="223" y="979"/>
                  </a:cubicBezTo>
                  <a:cubicBezTo>
                    <a:pt x="224" y="978"/>
                    <a:pt x="225" y="977"/>
                    <a:pt x="226" y="976"/>
                  </a:cubicBezTo>
                  <a:cubicBezTo>
                    <a:pt x="227" y="974"/>
                    <a:pt x="228" y="973"/>
                    <a:pt x="230" y="974"/>
                  </a:cubicBezTo>
                  <a:cubicBezTo>
                    <a:pt x="231" y="975"/>
                    <a:pt x="232" y="975"/>
                    <a:pt x="233" y="975"/>
                  </a:cubicBezTo>
                  <a:cubicBezTo>
                    <a:pt x="234" y="976"/>
                    <a:pt x="235" y="976"/>
                    <a:pt x="236" y="975"/>
                  </a:cubicBezTo>
                  <a:cubicBezTo>
                    <a:pt x="238" y="974"/>
                    <a:pt x="239" y="975"/>
                    <a:pt x="239" y="976"/>
                  </a:cubicBezTo>
                  <a:cubicBezTo>
                    <a:pt x="240" y="977"/>
                    <a:pt x="241" y="978"/>
                    <a:pt x="242" y="977"/>
                  </a:cubicBezTo>
                  <a:cubicBezTo>
                    <a:pt x="243" y="976"/>
                    <a:pt x="244" y="976"/>
                    <a:pt x="245" y="977"/>
                  </a:cubicBezTo>
                  <a:cubicBezTo>
                    <a:pt x="246" y="978"/>
                    <a:pt x="245" y="979"/>
                    <a:pt x="244" y="981"/>
                  </a:cubicBezTo>
                  <a:cubicBezTo>
                    <a:pt x="243" y="981"/>
                    <a:pt x="242" y="982"/>
                    <a:pt x="242" y="982"/>
                  </a:cubicBezTo>
                  <a:cubicBezTo>
                    <a:pt x="241" y="983"/>
                    <a:pt x="241" y="983"/>
                    <a:pt x="241" y="984"/>
                  </a:cubicBezTo>
                  <a:cubicBezTo>
                    <a:pt x="241" y="985"/>
                    <a:pt x="242" y="986"/>
                    <a:pt x="242" y="985"/>
                  </a:cubicBezTo>
                  <a:cubicBezTo>
                    <a:pt x="243" y="985"/>
                    <a:pt x="244" y="985"/>
                    <a:pt x="244" y="984"/>
                  </a:cubicBezTo>
                  <a:cubicBezTo>
                    <a:pt x="245" y="984"/>
                    <a:pt x="245" y="984"/>
                    <a:pt x="246" y="984"/>
                  </a:cubicBezTo>
                  <a:cubicBezTo>
                    <a:pt x="246" y="985"/>
                    <a:pt x="246" y="986"/>
                    <a:pt x="245" y="986"/>
                  </a:cubicBezTo>
                  <a:cubicBezTo>
                    <a:pt x="243" y="987"/>
                    <a:pt x="242" y="989"/>
                    <a:pt x="241" y="991"/>
                  </a:cubicBezTo>
                  <a:cubicBezTo>
                    <a:pt x="241" y="993"/>
                    <a:pt x="239" y="994"/>
                    <a:pt x="238" y="993"/>
                  </a:cubicBezTo>
                  <a:cubicBezTo>
                    <a:pt x="237" y="992"/>
                    <a:pt x="237" y="991"/>
                    <a:pt x="237" y="990"/>
                  </a:cubicBezTo>
                  <a:cubicBezTo>
                    <a:pt x="237" y="989"/>
                    <a:pt x="237" y="988"/>
                    <a:pt x="237" y="987"/>
                  </a:cubicBezTo>
                  <a:cubicBezTo>
                    <a:pt x="237" y="987"/>
                    <a:pt x="237" y="986"/>
                    <a:pt x="236" y="986"/>
                  </a:cubicBezTo>
                  <a:cubicBezTo>
                    <a:pt x="236" y="986"/>
                    <a:pt x="236" y="987"/>
                    <a:pt x="236" y="987"/>
                  </a:cubicBezTo>
                  <a:cubicBezTo>
                    <a:pt x="236" y="987"/>
                    <a:pt x="236" y="987"/>
                    <a:pt x="236" y="987"/>
                  </a:cubicBezTo>
                  <a:cubicBezTo>
                    <a:pt x="235" y="988"/>
                    <a:pt x="235" y="988"/>
                    <a:pt x="234" y="988"/>
                  </a:cubicBezTo>
                  <a:cubicBezTo>
                    <a:pt x="233" y="988"/>
                    <a:pt x="233" y="988"/>
                    <a:pt x="233" y="987"/>
                  </a:cubicBezTo>
                  <a:cubicBezTo>
                    <a:pt x="232" y="986"/>
                    <a:pt x="232" y="985"/>
                    <a:pt x="232" y="984"/>
                  </a:cubicBezTo>
                  <a:cubicBezTo>
                    <a:pt x="232" y="983"/>
                    <a:pt x="232" y="982"/>
                    <a:pt x="232" y="981"/>
                  </a:cubicBezTo>
                  <a:cubicBezTo>
                    <a:pt x="232" y="981"/>
                    <a:pt x="232" y="980"/>
                    <a:pt x="231" y="980"/>
                  </a:cubicBezTo>
                  <a:cubicBezTo>
                    <a:pt x="230" y="980"/>
                    <a:pt x="229" y="980"/>
                    <a:pt x="229" y="981"/>
                  </a:cubicBezTo>
                  <a:cubicBezTo>
                    <a:pt x="229" y="982"/>
                    <a:pt x="229" y="983"/>
                    <a:pt x="229" y="983"/>
                  </a:cubicBezTo>
                  <a:cubicBezTo>
                    <a:pt x="229" y="985"/>
                    <a:pt x="229" y="986"/>
                    <a:pt x="229" y="987"/>
                  </a:cubicBezTo>
                  <a:cubicBezTo>
                    <a:pt x="229" y="989"/>
                    <a:pt x="230" y="990"/>
                    <a:pt x="232" y="991"/>
                  </a:cubicBezTo>
                  <a:cubicBezTo>
                    <a:pt x="233" y="992"/>
                    <a:pt x="234" y="994"/>
                    <a:pt x="233" y="996"/>
                  </a:cubicBezTo>
                  <a:cubicBezTo>
                    <a:pt x="232" y="997"/>
                    <a:pt x="232" y="997"/>
                    <a:pt x="232" y="997"/>
                  </a:cubicBezTo>
                  <a:cubicBezTo>
                    <a:pt x="230" y="997"/>
                    <a:pt x="228" y="999"/>
                    <a:pt x="227" y="1000"/>
                  </a:cubicBezTo>
                  <a:cubicBezTo>
                    <a:pt x="227" y="1000"/>
                    <a:pt x="227" y="1000"/>
                    <a:pt x="226" y="1000"/>
                  </a:cubicBezTo>
                  <a:cubicBezTo>
                    <a:pt x="225" y="1001"/>
                    <a:pt x="224" y="1000"/>
                    <a:pt x="224" y="999"/>
                  </a:cubicBezTo>
                  <a:cubicBezTo>
                    <a:pt x="224" y="998"/>
                    <a:pt x="224" y="997"/>
                    <a:pt x="224" y="996"/>
                  </a:cubicBezTo>
                  <a:cubicBezTo>
                    <a:pt x="222" y="995"/>
                    <a:pt x="222" y="994"/>
                    <a:pt x="222" y="992"/>
                  </a:cubicBezTo>
                  <a:cubicBezTo>
                    <a:pt x="222" y="992"/>
                    <a:pt x="221" y="991"/>
                    <a:pt x="220" y="991"/>
                  </a:cubicBezTo>
                  <a:cubicBezTo>
                    <a:pt x="219" y="991"/>
                    <a:pt x="218" y="990"/>
                    <a:pt x="217" y="989"/>
                  </a:cubicBezTo>
                  <a:cubicBezTo>
                    <a:pt x="217" y="988"/>
                    <a:pt x="217" y="987"/>
                    <a:pt x="216" y="987"/>
                  </a:cubicBezTo>
                  <a:cubicBezTo>
                    <a:pt x="216" y="988"/>
                    <a:pt x="217" y="989"/>
                    <a:pt x="216" y="991"/>
                  </a:cubicBezTo>
                  <a:cubicBezTo>
                    <a:pt x="215" y="994"/>
                    <a:pt x="214" y="994"/>
                    <a:pt x="211" y="991"/>
                  </a:cubicBezTo>
                  <a:cubicBezTo>
                    <a:pt x="211" y="991"/>
                    <a:pt x="211" y="991"/>
                    <a:pt x="211" y="991"/>
                  </a:cubicBezTo>
                  <a:cubicBezTo>
                    <a:pt x="211" y="993"/>
                    <a:pt x="210" y="996"/>
                    <a:pt x="212" y="998"/>
                  </a:cubicBezTo>
                  <a:cubicBezTo>
                    <a:pt x="212" y="998"/>
                    <a:pt x="212" y="998"/>
                    <a:pt x="211" y="999"/>
                  </a:cubicBezTo>
                  <a:cubicBezTo>
                    <a:pt x="211" y="1000"/>
                    <a:pt x="210" y="1002"/>
                    <a:pt x="212" y="1003"/>
                  </a:cubicBezTo>
                  <a:cubicBezTo>
                    <a:pt x="212" y="1003"/>
                    <a:pt x="212" y="1004"/>
                    <a:pt x="211" y="1005"/>
                  </a:cubicBezTo>
                  <a:cubicBezTo>
                    <a:pt x="211" y="1005"/>
                    <a:pt x="211" y="1006"/>
                    <a:pt x="212" y="1006"/>
                  </a:cubicBezTo>
                  <a:cubicBezTo>
                    <a:pt x="214" y="1007"/>
                    <a:pt x="214" y="1010"/>
                    <a:pt x="216" y="1011"/>
                  </a:cubicBezTo>
                  <a:cubicBezTo>
                    <a:pt x="217" y="1011"/>
                    <a:pt x="217" y="1012"/>
                    <a:pt x="217" y="1012"/>
                  </a:cubicBezTo>
                  <a:cubicBezTo>
                    <a:pt x="214" y="1015"/>
                    <a:pt x="212" y="1018"/>
                    <a:pt x="209" y="1021"/>
                  </a:cubicBezTo>
                  <a:cubicBezTo>
                    <a:pt x="209" y="1022"/>
                    <a:pt x="208" y="1022"/>
                    <a:pt x="208" y="1022"/>
                  </a:cubicBezTo>
                  <a:cubicBezTo>
                    <a:pt x="207" y="1022"/>
                    <a:pt x="207" y="1021"/>
                    <a:pt x="207" y="1021"/>
                  </a:cubicBezTo>
                  <a:cubicBezTo>
                    <a:pt x="207" y="1020"/>
                    <a:pt x="207" y="1019"/>
                    <a:pt x="207" y="1019"/>
                  </a:cubicBezTo>
                  <a:cubicBezTo>
                    <a:pt x="206" y="1018"/>
                    <a:pt x="206" y="1017"/>
                    <a:pt x="206" y="1017"/>
                  </a:cubicBezTo>
                  <a:cubicBezTo>
                    <a:pt x="204" y="1015"/>
                    <a:pt x="203" y="1012"/>
                    <a:pt x="203" y="1009"/>
                  </a:cubicBezTo>
                  <a:cubicBezTo>
                    <a:pt x="203" y="1009"/>
                    <a:pt x="202" y="1008"/>
                    <a:pt x="202" y="1009"/>
                  </a:cubicBezTo>
                  <a:cubicBezTo>
                    <a:pt x="201" y="1009"/>
                    <a:pt x="200" y="1009"/>
                    <a:pt x="200" y="1010"/>
                  </a:cubicBezTo>
                  <a:cubicBezTo>
                    <a:pt x="200" y="1012"/>
                    <a:pt x="200" y="1013"/>
                    <a:pt x="200" y="1014"/>
                  </a:cubicBezTo>
                  <a:cubicBezTo>
                    <a:pt x="200" y="1016"/>
                    <a:pt x="200" y="1018"/>
                    <a:pt x="200" y="1020"/>
                  </a:cubicBezTo>
                  <a:cubicBezTo>
                    <a:pt x="200" y="1021"/>
                    <a:pt x="199" y="1021"/>
                    <a:pt x="198" y="1021"/>
                  </a:cubicBezTo>
                  <a:cubicBezTo>
                    <a:pt x="197" y="1021"/>
                    <a:pt x="196" y="1020"/>
                    <a:pt x="195" y="1019"/>
                  </a:cubicBezTo>
                  <a:cubicBezTo>
                    <a:pt x="195" y="1016"/>
                    <a:pt x="194" y="1014"/>
                    <a:pt x="192" y="1013"/>
                  </a:cubicBezTo>
                  <a:cubicBezTo>
                    <a:pt x="191" y="1013"/>
                    <a:pt x="191" y="1011"/>
                    <a:pt x="191" y="1010"/>
                  </a:cubicBezTo>
                  <a:cubicBezTo>
                    <a:pt x="190" y="1009"/>
                    <a:pt x="190" y="1008"/>
                    <a:pt x="190" y="1007"/>
                  </a:cubicBezTo>
                  <a:cubicBezTo>
                    <a:pt x="189" y="1007"/>
                    <a:pt x="189" y="1007"/>
                    <a:pt x="189" y="1007"/>
                  </a:cubicBezTo>
                  <a:cubicBezTo>
                    <a:pt x="188" y="1007"/>
                    <a:pt x="188" y="1008"/>
                    <a:pt x="188" y="1008"/>
                  </a:cubicBezTo>
                  <a:cubicBezTo>
                    <a:pt x="189" y="1009"/>
                    <a:pt x="189" y="1010"/>
                    <a:pt x="190" y="1010"/>
                  </a:cubicBezTo>
                  <a:cubicBezTo>
                    <a:pt x="191" y="1012"/>
                    <a:pt x="191" y="1013"/>
                    <a:pt x="190" y="1015"/>
                  </a:cubicBezTo>
                  <a:cubicBezTo>
                    <a:pt x="189" y="1015"/>
                    <a:pt x="189" y="1016"/>
                    <a:pt x="189" y="1017"/>
                  </a:cubicBezTo>
                  <a:cubicBezTo>
                    <a:pt x="188" y="1018"/>
                    <a:pt x="188" y="1019"/>
                    <a:pt x="189" y="1020"/>
                  </a:cubicBezTo>
                  <a:cubicBezTo>
                    <a:pt x="190" y="1021"/>
                    <a:pt x="191" y="1022"/>
                    <a:pt x="191" y="1024"/>
                  </a:cubicBezTo>
                  <a:cubicBezTo>
                    <a:pt x="191" y="1025"/>
                    <a:pt x="190" y="1026"/>
                    <a:pt x="191" y="1027"/>
                  </a:cubicBezTo>
                  <a:cubicBezTo>
                    <a:pt x="191" y="1028"/>
                    <a:pt x="192" y="1029"/>
                    <a:pt x="193" y="1029"/>
                  </a:cubicBezTo>
                  <a:cubicBezTo>
                    <a:pt x="193" y="1030"/>
                    <a:pt x="195" y="1030"/>
                    <a:pt x="196" y="1030"/>
                  </a:cubicBezTo>
                  <a:cubicBezTo>
                    <a:pt x="196" y="1031"/>
                    <a:pt x="195" y="1031"/>
                    <a:pt x="195" y="1032"/>
                  </a:cubicBezTo>
                  <a:cubicBezTo>
                    <a:pt x="194" y="1033"/>
                    <a:pt x="194" y="1035"/>
                    <a:pt x="193" y="1037"/>
                  </a:cubicBezTo>
                  <a:cubicBezTo>
                    <a:pt x="193" y="1039"/>
                    <a:pt x="193" y="1040"/>
                    <a:pt x="193" y="1042"/>
                  </a:cubicBezTo>
                  <a:cubicBezTo>
                    <a:pt x="192" y="1042"/>
                    <a:pt x="191" y="1042"/>
                    <a:pt x="191" y="1042"/>
                  </a:cubicBezTo>
                  <a:cubicBezTo>
                    <a:pt x="189" y="1043"/>
                    <a:pt x="188" y="1044"/>
                    <a:pt x="188" y="1046"/>
                  </a:cubicBezTo>
                  <a:cubicBezTo>
                    <a:pt x="189" y="1048"/>
                    <a:pt x="188" y="1048"/>
                    <a:pt x="187" y="1049"/>
                  </a:cubicBezTo>
                  <a:cubicBezTo>
                    <a:pt x="186" y="1049"/>
                    <a:pt x="186" y="1050"/>
                    <a:pt x="185" y="1051"/>
                  </a:cubicBezTo>
                  <a:cubicBezTo>
                    <a:pt x="185" y="1053"/>
                    <a:pt x="183" y="1054"/>
                    <a:pt x="182" y="1055"/>
                  </a:cubicBezTo>
                  <a:cubicBezTo>
                    <a:pt x="181" y="1056"/>
                    <a:pt x="180" y="1057"/>
                    <a:pt x="180" y="1058"/>
                  </a:cubicBezTo>
                  <a:cubicBezTo>
                    <a:pt x="181" y="1058"/>
                    <a:pt x="182" y="1057"/>
                    <a:pt x="183" y="1057"/>
                  </a:cubicBezTo>
                  <a:cubicBezTo>
                    <a:pt x="183" y="1057"/>
                    <a:pt x="183" y="1057"/>
                    <a:pt x="184" y="1057"/>
                  </a:cubicBezTo>
                  <a:cubicBezTo>
                    <a:pt x="184" y="1058"/>
                    <a:pt x="184" y="1058"/>
                    <a:pt x="184" y="1059"/>
                  </a:cubicBezTo>
                  <a:cubicBezTo>
                    <a:pt x="183" y="1061"/>
                    <a:pt x="182" y="1062"/>
                    <a:pt x="181" y="1064"/>
                  </a:cubicBezTo>
                  <a:cubicBezTo>
                    <a:pt x="180" y="1065"/>
                    <a:pt x="179" y="1066"/>
                    <a:pt x="178" y="1067"/>
                  </a:cubicBezTo>
                  <a:cubicBezTo>
                    <a:pt x="178" y="1067"/>
                    <a:pt x="178" y="1068"/>
                    <a:pt x="178" y="1068"/>
                  </a:cubicBezTo>
                  <a:cubicBezTo>
                    <a:pt x="179" y="1068"/>
                    <a:pt x="179" y="1068"/>
                    <a:pt x="180" y="1068"/>
                  </a:cubicBezTo>
                  <a:cubicBezTo>
                    <a:pt x="180" y="1068"/>
                    <a:pt x="180" y="1068"/>
                    <a:pt x="180" y="1068"/>
                  </a:cubicBezTo>
                  <a:cubicBezTo>
                    <a:pt x="181" y="1067"/>
                    <a:pt x="182" y="1065"/>
                    <a:pt x="183" y="1065"/>
                  </a:cubicBezTo>
                  <a:cubicBezTo>
                    <a:pt x="184" y="1065"/>
                    <a:pt x="185" y="1066"/>
                    <a:pt x="186" y="1067"/>
                  </a:cubicBezTo>
                  <a:cubicBezTo>
                    <a:pt x="187" y="1067"/>
                    <a:pt x="187" y="1067"/>
                    <a:pt x="187" y="1067"/>
                  </a:cubicBezTo>
                  <a:cubicBezTo>
                    <a:pt x="188" y="1066"/>
                    <a:pt x="187" y="1065"/>
                    <a:pt x="187" y="1064"/>
                  </a:cubicBezTo>
                  <a:cubicBezTo>
                    <a:pt x="187" y="1063"/>
                    <a:pt x="188" y="1061"/>
                    <a:pt x="189" y="1060"/>
                  </a:cubicBezTo>
                  <a:cubicBezTo>
                    <a:pt x="190" y="1060"/>
                    <a:pt x="191" y="1060"/>
                    <a:pt x="191" y="1060"/>
                  </a:cubicBezTo>
                  <a:cubicBezTo>
                    <a:pt x="192" y="1062"/>
                    <a:pt x="193" y="1063"/>
                    <a:pt x="194" y="1063"/>
                  </a:cubicBezTo>
                  <a:cubicBezTo>
                    <a:pt x="196" y="1064"/>
                    <a:pt x="197" y="1065"/>
                    <a:pt x="197" y="1068"/>
                  </a:cubicBezTo>
                  <a:cubicBezTo>
                    <a:pt x="198" y="1066"/>
                    <a:pt x="199" y="1065"/>
                    <a:pt x="200" y="1064"/>
                  </a:cubicBezTo>
                  <a:cubicBezTo>
                    <a:pt x="201" y="1063"/>
                    <a:pt x="201" y="1062"/>
                    <a:pt x="200" y="1061"/>
                  </a:cubicBezTo>
                  <a:cubicBezTo>
                    <a:pt x="200" y="1060"/>
                    <a:pt x="199" y="1060"/>
                    <a:pt x="199" y="1059"/>
                  </a:cubicBezTo>
                  <a:cubicBezTo>
                    <a:pt x="198" y="1058"/>
                    <a:pt x="198" y="1057"/>
                    <a:pt x="199" y="1056"/>
                  </a:cubicBezTo>
                  <a:cubicBezTo>
                    <a:pt x="199" y="1055"/>
                    <a:pt x="199" y="1055"/>
                    <a:pt x="200" y="1055"/>
                  </a:cubicBezTo>
                  <a:cubicBezTo>
                    <a:pt x="200" y="1055"/>
                    <a:pt x="201" y="1056"/>
                    <a:pt x="201" y="1056"/>
                  </a:cubicBezTo>
                  <a:cubicBezTo>
                    <a:pt x="203" y="1058"/>
                    <a:pt x="206" y="1058"/>
                    <a:pt x="208" y="1056"/>
                  </a:cubicBezTo>
                  <a:cubicBezTo>
                    <a:pt x="209" y="1056"/>
                    <a:pt x="210" y="1056"/>
                    <a:pt x="210" y="1057"/>
                  </a:cubicBezTo>
                  <a:cubicBezTo>
                    <a:pt x="210" y="1057"/>
                    <a:pt x="210" y="1058"/>
                    <a:pt x="210" y="1058"/>
                  </a:cubicBezTo>
                  <a:cubicBezTo>
                    <a:pt x="211" y="1060"/>
                    <a:pt x="212" y="1060"/>
                    <a:pt x="213" y="1059"/>
                  </a:cubicBezTo>
                  <a:cubicBezTo>
                    <a:pt x="214" y="1059"/>
                    <a:pt x="214" y="1058"/>
                    <a:pt x="215" y="1058"/>
                  </a:cubicBezTo>
                  <a:cubicBezTo>
                    <a:pt x="216" y="1058"/>
                    <a:pt x="217" y="1058"/>
                    <a:pt x="217" y="1058"/>
                  </a:cubicBezTo>
                  <a:cubicBezTo>
                    <a:pt x="218" y="1059"/>
                    <a:pt x="218" y="1060"/>
                    <a:pt x="217" y="1061"/>
                  </a:cubicBezTo>
                  <a:cubicBezTo>
                    <a:pt x="217" y="1061"/>
                    <a:pt x="216" y="1062"/>
                    <a:pt x="216" y="1062"/>
                  </a:cubicBezTo>
                  <a:cubicBezTo>
                    <a:pt x="215" y="1063"/>
                    <a:pt x="213" y="1064"/>
                    <a:pt x="212" y="1064"/>
                  </a:cubicBezTo>
                  <a:cubicBezTo>
                    <a:pt x="211" y="1066"/>
                    <a:pt x="209" y="1068"/>
                    <a:pt x="209" y="1071"/>
                  </a:cubicBezTo>
                  <a:cubicBezTo>
                    <a:pt x="209" y="1074"/>
                    <a:pt x="207" y="1076"/>
                    <a:pt x="204" y="1077"/>
                  </a:cubicBezTo>
                  <a:cubicBezTo>
                    <a:pt x="204" y="1077"/>
                    <a:pt x="203" y="1078"/>
                    <a:pt x="203" y="1078"/>
                  </a:cubicBezTo>
                  <a:cubicBezTo>
                    <a:pt x="199" y="1080"/>
                    <a:pt x="199" y="1080"/>
                    <a:pt x="198" y="1084"/>
                  </a:cubicBezTo>
                  <a:cubicBezTo>
                    <a:pt x="198" y="1086"/>
                    <a:pt x="197" y="1087"/>
                    <a:pt x="196" y="1087"/>
                  </a:cubicBezTo>
                  <a:cubicBezTo>
                    <a:pt x="194" y="1088"/>
                    <a:pt x="193" y="1090"/>
                    <a:pt x="193" y="1092"/>
                  </a:cubicBezTo>
                  <a:cubicBezTo>
                    <a:pt x="192" y="1094"/>
                    <a:pt x="190" y="1097"/>
                    <a:pt x="188" y="1099"/>
                  </a:cubicBezTo>
                  <a:cubicBezTo>
                    <a:pt x="188" y="1099"/>
                    <a:pt x="188" y="1100"/>
                    <a:pt x="187" y="1101"/>
                  </a:cubicBezTo>
                  <a:cubicBezTo>
                    <a:pt x="187" y="1101"/>
                    <a:pt x="187" y="1102"/>
                    <a:pt x="187" y="1102"/>
                  </a:cubicBezTo>
                  <a:cubicBezTo>
                    <a:pt x="188" y="1102"/>
                    <a:pt x="188" y="1102"/>
                    <a:pt x="188" y="1101"/>
                  </a:cubicBezTo>
                  <a:cubicBezTo>
                    <a:pt x="189" y="1099"/>
                    <a:pt x="192" y="1097"/>
                    <a:pt x="193" y="1095"/>
                  </a:cubicBezTo>
                  <a:cubicBezTo>
                    <a:pt x="193" y="1095"/>
                    <a:pt x="194" y="1095"/>
                    <a:pt x="194" y="1095"/>
                  </a:cubicBezTo>
                  <a:cubicBezTo>
                    <a:pt x="195" y="1094"/>
                    <a:pt x="196" y="1095"/>
                    <a:pt x="196" y="1096"/>
                  </a:cubicBezTo>
                  <a:cubicBezTo>
                    <a:pt x="196" y="1097"/>
                    <a:pt x="195" y="1098"/>
                    <a:pt x="195" y="1099"/>
                  </a:cubicBezTo>
                  <a:cubicBezTo>
                    <a:pt x="195" y="1100"/>
                    <a:pt x="195" y="1101"/>
                    <a:pt x="196" y="1101"/>
                  </a:cubicBezTo>
                  <a:cubicBezTo>
                    <a:pt x="197" y="1102"/>
                    <a:pt x="198" y="1102"/>
                    <a:pt x="198" y="1101"/>
                  </a:cubicBezTo>
                  <a:cubicBezTo>
                    <a:pt x="199" y="1100"/>
                    <a:pt x="200" y="1099"/>
                    <a:pt x="201" y="1098"/>
                  </a:cubicBezTo>
                  <a:cubicBezTo>
                    <a:pt x="202" y="1098"/>
                    <a:pt x="202" y="1097"/>
                    <a:pt x="202" y="1096"/>
                  </a:cubicBezTo>
                  <a:cubicBezTo>
                    <a:pt x="203" y="1095"/>
                    <a:pt x="205" y="1094"/>
                    <a:pt x="207" y="1094"/>
                  </a:cubicBezTo>
                  <a:cubicBezTo>
                    <a:pt x="209" y="1094"/>
                    <a:pt x="210" y="1094"/>
                    <a:pt x="210" y="1097"/>
                  </a:cubicBezTo>
                  <a:cubicBezTo>
                    <a:pt x="210" y="1098"/>
                    <a:pt x="211" y="1099"/>
                    <a:pt x="212" y="1100"/>
                  </a:cubicBezTo>
                  <a:cubicBezTo>
                    <a:pt x="212" y="1101"/>
                    <a:pt x="213" y="1102"/>
                    <a:pt x="212" y="1102"/>
                  </a:cubicBezTo>
                  <a:cubicBezTo>
                    <a:pt x="212" y="1103"/>
                    <a:pt x="211" y="1103"/>
                    <a:pt x="211" y="1103"/>
                  </a:cubicBezTo>
                  <a:cubicBezTo>
                    <a:pt x="210" y="1103"/>
                    <a:pt x="210" y="1102"/>
                    <a:pt x="210" y="1102"/>
                  </a:cubicBezTo>
                  <a:cubicBezTo>
                    <a:pt x="209" y="1102"/>
                    <a:pt x="209" y="1103"/>
                    <a:pt x="209" y="1103"/>
                  </a:cubicBezTo>
                  <a:cubicBezTo>
                    <a:pt x="208" y="1105"/>
                    <a:pt x="208" y="1106"/>
                    <a:pt x="208" y="1107"/>
                  </a:cubicBezTo>
                  <a:cubicBezTo>
                    <a:pt x="208" y="1109"/>
                    <a:pt x="207" y="1110"/>
                    <a:pt x="206" y="1110"/>
                  </a:cubicBezTo>
                  <a:cubicBezTo>
                    <a:pt x="204" y="1110"/>
                    <a:pt x="203" y="1112"/>
                    <a:pt x="203" y="1113"/>
                  </a:cubicBezTo>
                  <a:cubicBezTo>
                    <a:pt x="202" y="1115"/>
                    <a:pt x="200" y="1117"/>
                    <a:pt x="200" y="1119"/>
                  </a:cubicBezTo>
                  <a:cubicBezTo>
                    <a:pt x="200" y="1120"/>
                    <a:pt x="200" y="1121"/>
                    <a:pt x="201" y="1122"/>
                  </a:cubicBezTo>
                  <a:cubicBezTo>
                    <a:pt x="201" y="1122"/>
                    <a:pt x="201" y="1123"/>
                    <a:pt x="201" y="1123"/>
                  </a:cubicBezTo>
                  <a:cubicBezTo>
                    <a:pt x="202" y="1122"/>
                    <a:pt x="202" y="1122"/>
                    <a:pt x="202" y="1122"/>
                  </a:cubicBezTo>
                  <a:cubicBezTo>
                    <a:pt x="202" y="1121"/>
                    <a:pt x="202" y="1119"/>
                    <a:pt x="202" y="1118"/>
                  </a:cubicBezTo>
                  <a:cubicBezTo>
                    <a:pt x="202" y="1116"/>
                    <a:pt x="203" y="1116"/>
                    <a:pt x="204" y="1117"/>
                  </a:cubicBezTo>
                  <a:cubicBezTo>
                    <a:pt x="206" y="1118"/>
                    <a:pt x="208" y="1119"/>
                    <a:pt x="209" y="1121"/>
                  </a:cubicBezTo>
                  <a:cubicBezTo>
                    <a:pt x="210" y="1120"/>
                    <a:pt x="210" y="1119"/>
                    <a:pt x="210" y="1118"/>
                  </a:cubicBezTo>
                  <a:cubicBezTo>
                    <a:pt x="210" y="1117"/>
                    <a:pt x="210" y="1115"/>
                    <a:pt x="211" y="1114"/>
                  </a:cubicBezTo>
                  <a:cubicBezTo>
                    <a:pt x="212" y="1113"/>
                    <a:pt x="212" y="1113"/>
                    <a:pt x="213" y="1114"/>
                  </a:cubicBezTo>
                  <a:cubicBezTo>
                    <a:pt x="214" y="1114"/>
                    <a:pt x="214" y="1114"/>
                    <a:pt x="214" y="1114"/>
                  </a:cubicBezTo>
                  <a:cubicBezTo>
                    <a:pt x="217" y="1114"/>
                    <a:pt x="219" y="1115"/>
                    <a:pt x="220" y="1117"/>
                  </a:cubicBezTo>
                  <a:cubicBezTo>
                    <a:pt x="220" y="1118"/>
                    <a:pt x="221" y="1118"/>
                    <a:pt x="221" y="1117"/>
                  </a:cubicBezTo>
                  <a:cubicBezTo>
                    <a:pt x="221" y="1117"/>
                    <a:pt x="221" y="1117"/>
                    <a:pt x="221" y="1117"/>
                  </a:cubicBezTo>
                  <a:cubicBezTo>
                    <a:pt x="221" y="1116"/>
                    <a:pt x="221" y="1116"/>
                    <a:pt x="221" y="1116"/>
                  </a:cubicBezTo>
                  <a:cubicBezTo>
                    <a:pt x="218" y="1113"/>
                    <a:pt x="218" y="1110"/>
                    <a:pt x="217" y="1107"/>
                  </a:cubicBezTo>
                  <a:cubicBezTo>
                    <a:pt x="217" y="1106"/>
                    <a:pt x="217" y="1105"/>
                    <a:pt x="218" y="1105"/>
                  </a:cubicBezTo>
                  <a:cubicBezTo>
                    <a:pt x="219" y="1104"/>
                    <a:pt x="219" y="1102"/>
                    <a:pt x="219" y="1101"/>
                  </a:cubicBezTo>
                  <a:cubicBezTo>
                    <a:pt x="219" y="1099"/>
                    <a:pt x="220" y="1097"/>
                    <a:pt x="222" y="1096"/>
                  </a:cubicBezTo>
                  <a:cubicBezTo>
                    <a:pt x="222" y="1096"/>
                    <a:pt x="223" y="1096"/>
                    <a:pt x="223" y="1096"/>
                  </a:cubicBezTo>
                  <a:cubicBezTo>
                    <a:pt x="223" y="1096"/>
                    <a:pt x="224" y="1097"/>
                    <a:pt x="224" y="1097"/>
                  </a:cubicBezTo>
                  <a:cubicBezTo>
                    <a:pt x="224" y="1099"/>
                    <a:pt x="223" y="1100"/>
                    <a:pt x="222" y="1101"/>
                  </a:cubicBezTo>
                  <a:cubicBezTo>
                    <a:pt x="221" y="1103"/>
                    <a:pt x="222" y="1107"/>
                    <a:pt x="225" y="1107"/>
                  </a:cubicBezTo>
                  <a:cubicBezTo>
                    <a:pt x="226" y="1107"/>
                    <a:pt x="227" y="1107"/>
                    <a:pt x="228" y="1107"/>
                  </a:cubicBezTo>
                  <a:cubicBezTo>
                    <a:pt x="229" y="1107"/>
                    <a:pt x="230" y="1107"/>
                    <a:pt x="231" y="1106"/>
                  </a:cubicBezTo>
                  <a:cubicBezTo>
                    <a:pt x="231" y="1106"/>
                    <a:pt x="231" y="1105"/>
                    <a:pt x="231" y="1105"/>
                  </a:cubicBezTo>
                  <a:cubicBezTo>
                    <a:pt x="233" y="1103"/>
                    <a:pt x="234" y="1102"/>
                    <a:pt x="236" y="1105"/>
                  </a:cubicBezTo>
                  <a:cubicBezTo>
                    <a:pt x="237" y="1105"/>
                    <a:pt x="237" y="1106"/>
                    <a:pt x="238" y="1106"/>
                  </a:cubicBezTo>
                  <a:cubicBezTo>
                    <a:pt x="238" y="1107"/>
                    <a:pt x="238" y="1107"/>
                    <a:pt x="237" y="1108"/>
                  </a:cubicBezTo>
                  <a:cubicBezTo>
                    <a:pt x="236" y="1108"/>
                    <a:pt x="235" y="1109"/>
                    <a:pt x="234" y="1109"/>
                  </a:cubicBezTo>
                  <a:cubicBezTo>
                    <a:pt x="233" y="1109"/>
                    <a:pt x="232" y="1109"/>
                    <a:pt x="231" y="1109"/>
                  </a:cubicBezTo>
                  <a:cubicBezTo>
                    <a:pt x="231" y="1109"/>
                    <a:pt x="231" y="1110"/>
                    <a:pt x="230" y="1110"/>
                  </a:cubicBezTo>
                  <a:cubicBezTo>
                    <a:pt x="231" y="1110"/>
                    <a:pt x="232" y="1110"/>
                    <a:pt x="232" y="1110"/>
                  </a:cubicBezTo>
                  <a:cubicBezTo>
                    <a:pt x="233" y="1111"/>
                    <a:pt x="234" y="1111"/>
                    <a:pt x="233" y="1112"/>
                  </a:cubicBezTo>
                  <a:cubicBezTo>
                    <a:pt x="232" y="1114"/>
                    <a:pt x="230" y="1116"/>
                    <a:pt x="229" y="1118"/>
                  </a:cubicBezTo>
                  <a:cubicBezTo>
                    <a:pt x="228" y="1119"/>
                    <a:pt x="228" y="1120"/>
                    <a:pt x="228" y="1121"/>
                  </a:cubicBezTo>
                  <a:cubicBezTo>
                    <a:pt x="228" y="1122"/>
                    <a:pt x="229" y="1122"/>
                    <a:pt x="229" y="1122"/>
                  </a:cubicBezTo>
                  <a:cubicBezTo>
                    <a:pt x="229" y="1122"/>
                    <a:pt x="230" y="1122"/>
                    <a:pt x="230" y="1122"/>
                  </a:cubicBezTo>
                  <a:cubicBezTo>
                    <a:pt x="230" y="1120"/>
                    <a:pt x="230" y="1119"/>
                    <a:pt x="231" y="1118"/>
                  </a:cubicBezTo>
                  <a:cubicBezTo>
                    <a:pt x="231" y="1117"/>
                    <a:pt x="233" y="1116"/>
                    <a:pt x="234" y="1118"/>
                  </a:cubicBezTo>
                  <a:cubicBezTo>
                    <a:pt x="236" y="1119"/>
                    <a:pt x="236" y="1122"/>
                    <a:pt x="234" y="1123"/>
                  </a:cubicBezTo>
                  <a:cubicBezTo>
                    <a:pt x="232" y="1126"/>
                    <a:pt x="231" y="1128"/>
                    <a:pt x="228" y="1131"/>
                  </a:cubicBezTo>
                  <a:cubicBezTo>
                    <a:pt x="227" y="1132"/>
                    <a:pt x="227" y="1133"/>
                    <a:pt x="228" y="1134"/>
                  </a:cubicBezTo>
                  <a:cubicBezTo>
                    <a:pt x="228" y="1134"/>
                    <a:pt x="228" y="1133"/>
                    <a:pt x="229" y="1132"/>
                  </a:cubicBezTo>
                  <a:cubicBezTo>
                    <a:pt x="231" y="1131"/>
                    <a:pt x="233" y="1129"/>
                    <a:pt x="236" y="1130"/>
                  </a:cubicBezTo>
                  <a:cubicBezTo>
                    <a:pt x="237" y="1130"/>
                    <a:pt x="239" y="1129"/>
                    <a:pt x="240" y="1129"/>
                  </a:cubicBezTo>
                  <a:cubicBezTo>
                    <a:pt x="243" y="1127"/>
                    <a:pt x="243" y="1127"/>
                    <a:pt x="243" y="1124"/>
                  </a:cubicBezTo>
                  <a:cubicBezTo>
                    <a:pt x="242" y="1122"/>
                    <a:pt x="243" y="1121"/>
                    <a:pt x="245" y="1121"/>
                  </a:cubicBezTo>
                  <a:cubicBezTo>
                    <a:pt x="246" y="1121"/>
                    <a:pt x="246" y="1120"/>
                    <a:pt x="247" y="1119"/>
                  </a:cubicBezTo>
                  <a:cubicBezTo>
                    <a:pt x="247" y="1117"/>
                    <a:pt x="247" y="1117"/>
                    <a:pt x="250" y="1117"/>
                  </a:cubicBezTo>
                  <a:cubicBezTo>
                    <a:pt x="250" y="1117"/>
                    <a:pt x="250" y="1117"/>
                    <a:pt x="251" y="1117"/>
                  </a:cubicBezTo>
                  <a:cubicBezTo>
                    <a:pt x="252" y="1117"/>
                    <a:pt x="253" y="1117"/>
                    <a:pt x="253" y="1116"/>
                  </a:cubicBezTo>
                  <a:cubicBezTo>
                    <a:pt x="253" y="1115"/>
                    <a:pt x="253" y="1114"/>
                    <a:pt x="253" y="1113"/>
                  </a:cubicBezTo>
                  <a:cubicBezTo>
                    <a:pt x="253" y="1112"/>
                    <a:pt x="255" y="1112"/>
                    <a:pt x="256" y="1113"/>
                  </a:cubicBezTo>
                  <a:cubicBezTo>
                    <a:pt x="256" y="1113"/>
                    <a:pt x="257" y="1114"/>
                    <a:pt x="258" y="1115"/>
                  </a:cubicBezTo>
                  <a:cubicBezTo>
                    <a:pt x="258" y="1116"/>
                    <a:pt x="259" y="1116"/>
                    <a:pt x="259" y="1117"/>
                  </a:cubicBezTo>
                  <a:cubicBezTo>
                    <a:pt x="259" y="1118"/>
                    <a:pt x="260" y="1118"/>
                    <a:pt x="260" y="1118"/>
                  </a:cubicBezTo>
                  <a:cubicBezTo>
                    <a:pt x="262" y="1118"/>
                    <a:pt x="261" y="1117"/>
                    <a:pt x="261" y="1116"/>
                  </a:cubicBezTo>
                  <a:cubicBezTo>
                    <a:pt x="261" y="1116"/>
                    <a:pt x="261" y="1116"/>
                    <a:pt x="261" y="1115"/>
                  </a:cubicBezTo>
                  <a:cubicBezTo>
                    <a:pt x="261" y="1115"/>
                    <a:pt x="262" y="1115"/>
                    <a:pt x="263" y="1115"/>
                  </a:cubicBezTo>
                  <a:cubicBezTo>
                    <a:pt x="264" y="1115"/>
                    <a:pt x="264" y="1117"/>
                    <a:pt x="266" y="1117"/>
                  </a:cubicBezTo>
                  <a:cubicBezTo>
                    <a:pt x="266" y="1117"/>
                    <a:pt x="267" y="1117"/>
                    <a:pt x="267" y="1116"/>
                  </a:cubicBezTo>
                  <a:cubicBezTo>
                    <a:pt x="267" y="1116"/>
                    <a:pt x="267" y="1116"/>
                    <a:pt x="267" y="1116"/>
                  </a:cubicBezTo>
                  <a:cubicBezTo>
                    <a:pt x="264" y="1116"/>
                    <a:pt x="264" y="1114"/>
                    <a:pt x="264" y="1112"/>
                  </a:cubicBezTo>
                  <a:cubicBezTo>
                    <a:pt x="263" y="1111"/>
                    <a:pt x="263" y="1110"/>
                    <a:pt x="263" y="1109"/>
                  </a:cubicBezTo>
                  <a:cubicBezTo>
                    <a:pt x="263" y="1108"/>
                    <a:pt x="263" y="1107"/>
                    <a:pt x="264" y="1106"/>
                  </a:cubicBezTo>
                  <a:cubicBezTo>
                    <a:pt x="265" y="1105"/>
                    <a:pt x="266" y="1106"/>
                    <a:pt x="267" y="1106"/>
                  </a:cubicBezTo>
                  <a:cubicBezTo>
                    <a:pt x="268" y="1107"/>
                    <a:pt x="268" y="1107"/>
                    <a:pt x="270" y="1106"/>
                  </a:cubicBezTo>
                  <a:cubicBezTo>
                    <a:pt x="270" y="1106"/>
                    <a:pt x="271" y="1105"/>
                    <a:pt x="271" y="1106"/>
                  </a:cubicBezTo>
                  <a:cubicBezTo>
                    <a:pt x="272" y="1106"/>
                    <a:pt x="272" y="1106"/>
                    <a:pt x="272" y="1106"/>
                  </a:cubicBezTo>
                  <a:cubicBezTo>
                    <a:pt x="273" y="1106"/>
                    <a:pt x="274" y="1106"/>
                    <a:pt x="275" y="1106"/>
                  </a:cubicBezTo>
                  <a:cubicBezTo>
                    <a:pt x="276" y="1105"/>
                    <a:pt x="275" y="1104"/>
                    <a:pt x="275" y="1103"/>
                  </a:cubicBezTo>
                  <a:cubicBezTo>
                    <a:pt x="274" y="1102"/>
                    <a:pt x="273" y="1102"/>
                    <a:pt x="273" y="1100"/>
                  </a:cubicBezTo>
                  <a:cubicBezTo>
                    <a:pt x="274" y="1100"/>
                    <a:pt x="274" y="1099"/>
                    <a:pt x="274" y="1099"/>
                  </a:cubicBezTo>
                  <a:cubicBezTo>
                    <a:pt x="275" y="1099"/>
                    <a:pt x="275" y="1099"/>
                    <a:pt x="276" y="1099"/>
                  </a:cubicBezTo>
                  <a:cubicBezTo>
                    <a:pt x="276" y="1100"/>
                    <a:pt x="276" y="1101"/>
                    <a:pt x="278" y="1101"/>
                  </a:cubicBezTo>
                  <a:cubicBezTo>
                    <a:pt x="277" y="1098"/>
                    <a:pt x="277" y="1096"/>
                    <a:pt x="277" y="1093"/>
                  </a:cubicBezTo>
                  <a:cubicBezTo>
                    <a:pt x="277" y="1092"/>
                    <a:pt x="277" y="1091"/>
                    <a:pt x="276" y="1091"/>
                  </a:cubicBezTo>
                  <a:cubicBezTo>
                    <a:pt x="274" y="1090"/>
                    <a:pt x="273" y="1089"/>
                    <a:pt x="272" y="1088"/>
                  </a:cubicBezTo>
                  <a:cubicBezTo>
                    <a:pt x="269" y="1086"/>
                    <a:pt x="269" y="1084"/>
                    <a:pt x="269" y="1081"/>
                  </a:cubicBezTo>
                  <a:cubicBezTo>
                    <a:pt x="269" y="1080"/>
                    <a:pt x="269" y="1080"/>
                    <a:pt x="269" y="1080"/>
                  </a:cubicBezTo>
                  <a:cubicBezTo>
                    <a:pt x="270" y="1080"/>
                    <a:pt x="270" y="1080"/>
                    <a:pt x="270" y="1080"/>
                  </a:cubicBezTo>
                  <a:cubicBezTo>
                    <a:pt x="271" y="1081"/>
                    <a:pt x="272" y="1082"/>
                    <a:pt x="274" y="1083"/>
                  </a:cubicBezTo>
                  <a:cubicBezTo>
                    <a:pt x="274" y="1083"/>
                    <a:pt x="275" y="1084"/>
                    <a:pt x="275" y="1084"/>
                  </a:cubicBezTo>
                  <a:cubicBezTo>
                    <a:pt x="274" y="1086"/>
                    <a:pt x="276" y="1088"/>
                    <a:pt x="277" y="1089"/>
                  </a:cubicBezTo>
                  <a:cubicBezTo>
                    <a:pt x="278" y="1091"/>
                    <a:pt x="278" y="1091"/>
                    <a:pt x="280" y="1089"/>
                  </a:cubicBezTo>
                  <a:cubicBezTo>
                    <a:pt x="280" y="1089"/>
                    <a:pt x="281" y="1088"/>
                    <a:pt x="282" y="1088"/>
                  </a:cubicBezTo>
                  <a:cubicBezTo>
                    <a:pt x="282" y="1088"/>
                    <a:pt x="283" y="1089"/>
                    <a:pt x="283" y="1089"/>
                  </a:cubicBezTo>
                  <a:cubicBezTo>
                    <a:pt x="283" y="1090"/>
                    <a:pt x="282" y="1090"/>
                    <a:pt x="282" y="1091"/>
                  </a:cubicBezTo>
                  <a:cubicBezTo>
                    <a:pt x="281" y="1092"/>
                    <a:pt x="281" y="1093"/>
                    <a:pt x="280" y="1095"/>
                  </a:cubicBezTo>
                  <a:cubicBezTo>
                    <a:pt x="279" y="1095"/>
                    <a:pt x="279" y="1096"/>
                    <a:pt x="280" y="1097"/>
                  </a:cubicBezTo>
                  <a:cubicBezTo>
                    <a:pt x="280" y="1097"/>
                    <a:pt x="281" y="1097"/>
                    <a:pt x="282" y="1097"/>
                  </a:cubicBezTo>
                  <a:cubicBezTo>
                    <a:pt x="284" y="1097"/>
                    <a:pt x="285" y="1096"/>
                    <a:pt x="285" y="1094"/>
                  </a:cubicBezTo>
                  <a:cubicBezTo>
                    <a:pt x="285" y="1093"/>
                    <a:pt x="286" y="1092"/>
                    <a:pt x="286" y="1090"/>
                  </a:cubicBezTo>
                  <a:cubicBezTo>
                    <a:pt x="286" y="1088"/>
                    <a:pt x="286" y="1085"/>
                    <a:pt x="288" y="1083"/>
                  </a:cubicBezTo>
                  <a:cubicBezTo>
                    <a:pt x="288" y="1082"/>
                    <a:pt x="288" y="1080"/>
                    <a:pt x="288" y="1079"/>
                  </a:cubicBezTo>
                  <a:cubicBezTo>
                    <a:pt x="288" y="1078"/>
                    <a:pt x="288" y="1076"/>
                    <a:pt x="288" y="1075"/>
                  </a:cubicBezTo>
                  <a:cubicBezTo>
                    <a:pt x="288" y="1075"/>
                    <a:pt x="288" y="1074"/>
                    <a:pt x="289" y="1074"/>
                  </a:cubicBezTo>
                  <a:cubicBezTo>
                    <a:pt x="290" y="1074"/>
                    <a:pt x="290" y="1074"/>
                    <a:pt x="291" y="1075"/>
                  </a:cubicBezTo>
                  <a:cubicBezTo>
                    <a:pt x="291" y="1076"/>
                    <a:pt x="291" y="1077"/>
                    <a:pt x="291" y="1078"/>
                  </a:cubicBezTo>
                  <a:cubicBezTo>
                    <a:pt x="290" y="1082"/>
                    <a:pt x="291" y="1086"/>
                    <a:pt x="291" y="1090"/>
                  </a:cubicBezTo>
                  <a:cubicBezTo>
                    <a:pt x="291" y="1091"/>
                    <a:pt x="291" y="1092"/>
                    <a:pt x="292" y="1093"/>
                  </a:cubicBezTo>
                  <a:cubicBezTo>
                    <a:pt x="294" y="1094"/>
                    <a:pt x="295" y="1095"/>
                    <a:pt x="295" y="1098"/>
                  </a:cubicBezTo>
                  <a:cubicBezTo>
                    <a:pt x="297" y="1095"/>
                    <a:pt x="297" y="1095"/>
                    <a:pt x="296" y="1093"/>
                  </a:cubicBezTo>
                  <a:cubicBezTo>
                    <a:pt x="295" y="1091"/>
                    <a:pt x="294" y="1090"/>
                    <a:pt x="294" y="1089"/>
                  </a:cubicBezTo>
                  <a:cubicBezTo>
                    <a:pt x="294" y="1089"/>
                    <a:pt x="294" y="1088"/>
                    <a:pt x="295" y="1088"/>
                  </a:cubicBezTo>
                  <a:cubicBezTo>
                    <a:pt x="295" y="1088"/>
                    <a:pt x="296" y="1088"/>
                    <a:pt x="296" y="1088"/>
                  </a:cubicBezTo>
                  <a:cubicBezTo>
                    <a:pt x="297" y="1089"/>
                    <a:pt x="298" y="1089"/>
                    <a:pt x="300" y="1090"/>
                  </a:cubicBezTo>
                  <a:cubicBezTo>
                    <a:pt x="300" y="1090"/>
                    <a:pt x="299" y="1089"/>
                    <a:pt x="299" y="1089"/>
                  </a:cubicBezTo>
                  <a:cubicBezTo>
                    <a:pt x="297" y="1087"/>
                    <a:pt x="297" y="1086"/>
                    <a:pt x="299" y="1084"/>
                  </a:cubicBezTo>
                  <a:cubicBezTo>
                    <a:pt x="299" y="1083"/>
                    <a:pt x="299" y="1082"/>
                    <a:pt x="300" y="1081"/>
                  </a:cubicBezTo>
                  <a:cubicBezTo>
                    <a:pt x="301" y="1079"/>
                    <a:pt x="303" y="1079"/>
                    <a:pt x="304" y="1081"/>
                  </a:cubicBezTo>
                  <a:cubicBezTo>
                    <a:pt x="304" y="1082"/>
                    <a:pt x="304" y="1083"/>
                    <a:pt x="304" y="1083"/>
                  </a:cubicBezTo>
                  <a:cubicBezTo>
                    <a:pt x="305" y="1082"/>
                    <a:pt x="305" y="1081"/>
                    <a:pt x="306" y="1080"/>
                  </a:cubicBezTo>
                  <a:cubicBezTo>
                    <a:pt x="308" y="1078"/>
                    <a:pt x="308" y="1078"/>
                    <a:pt x="306" y="1076"/>
                  </a:cubicBezTo>
                  <a:cubicBezTo>
                    <a:pt x="304" y="1075"/>
                    <a:pt x="303" y="1072"/>
                    <a:pt x="303" y="1069"/>
                  </a:cubicBezTo>
                  <a:cubicBezTo>
                    <a:pt x="303" y="1067"/>
                    <a:pt x="304" y="1066"/>
                    <a:pt x="306" y="1066"/>
                  </a:cubicBezTo>
                  <a:cubicBezTo>
                    <a:pt x="307" y="1066"/>
                    <a:pt x="308" y="1067"/>
                    <a:pt x="309" y="1067"/>
                  </a:cubicBezTo>
                  <a:cubicBezTo>
                    <a:pt x="311" y="1067"/>
                    <a:pt x="312" y="1067"/>
                    <a:pt x="312" y="1065"/>
                  </a:cubicBezTo>
                  <a:cubicBezTo>
                    <a:pt x="312" y="1063"/>
                    <a:pt x="312" y="1062"/>
                    <a:pt x="313" y="1060"/>
                  </a:cubicBezTo>
                  <a:cubicBezTo>
                    <a:pt x="313" y="1060"/>
                    <a:pt x="314" y="1060"/>
                    <a:pt x="314" y="1060"/>
                  </a:cubicBezTo>
                  <a:cubicBezTo>
                    <a:pt x="315" y="1060"/>
                    <a:pt x="315" y="1060"/>
                    <a:pt x="316" y="1061"/>
                  </a:cubicBezTo>
                  <a:cubicBezTo>
                    <a:pt x="316" y="1062"/>
                    <a:pt x="316" y="1064"/>
                    <a:pt x="316" y="1065"/>
                  </a:cubicBezTo>
                  <a:cubicBezTo>
                    <a:pt x="315" y="1068"/>
                    <a:pt x="313" y="1071"/>
                    <a:pt x="313" y="1073"/>
                  </a:cubicBezTo>
                  <a:cubicBezTo>
                    <a:pt x="314" y="1073"/>
                    <a:pt x="314" y="1072"/>
                    <a:pt x="315" y="1071"/>
                  </a:cubicBezTo>
                  <a:cubicBezTo>
                    <a:pt x="317" y="1070"/>
                    <a:pt x="318" y="1070"/>
                    <a:pt x="319" y="1072"/>
                  </a:cubicBezTo>
                  <a:cubicBezTo>
                    <a:pt x="321" y="1074"/>
                    <a:pt x="321" y="1076"/>
                    <a:pt x="318" y="1078"/>
                  </a:cubicBezTo>
                  <a:cubicBezTo>
                    <a:pt x="317" y="1079"/>
                    <a:pt x="315" y="1080"/>
                    <a:pt x="314" y="1082"/>
                  </a:cubicBezTo>
                  <a:cubicBezTo>
                    <a:pt x="314" y="1083"/>
                    <a:pt x="314" y="1084"/>
                    <a:pt x="315" y="1085"/>
                  </a:cubicBezTo>
                  <a:cubicBezTo>
                    <a:pt x="317" y="1083"/>
                    <a:pt x="320" y="1082"/>
                    <a:pt x="322" y="1081"/>
                  </a:cubicBezTo>
                  <a:cubicBezTo>
                    <a:pt x="323" y="1079"/>
                    <a:pt x="326" y="1079"/>
                    <a:pt x="328" y="1078"/>
                  </a:cubicBezTo>
                  <a:cubicBezTo>
                    <a:pt x="328" y="1078"/>
                    <a:pt x="329" y="1078"/>
                    <a:pt x="329" y="1079"/>
                  </a:cubicBezTo>
                  <a:cubicBezTo>
                    <a:pt x="329" y="1080"/>
                    <a:pt x="328" y="1082"/>
                    <a:pt x="329" y="1083"/>
                  </a:cubicBezTo>
                  <a:cubicBezTo>
                    <a:pt x="330" y="1083"/>
                    <a:pt x="330" y="1084"/>
                    <a:pt x="330" y="1084"/>
                  </a:cubicBezTo>
                  <a:cubicBezTo>
                    <a:pt x="331" y="1084"/>
                    <a:pt x="331" y="1084"/>
                    <a:pt x="331" y="1083"/>
                  </a:cubicBezTo>
                  <a:cubicBezTo>
                    <a:pt x="332" y="1081"/>
                    <a:pt x="333" y="1080"/>
                    <a:pt x="335" y="1079"/>
                  </a:cubicBezTo>
                  <a:cubicBezTo>
                    <a:pt x="336" y="1079"/>
                    <a:pt x="337" y="1077"/>
                    <a:pt x="338" y="1076"/>
                  </a:cubicBezTo>
                  <a:cubicBezTo>
                    <a:pt x="339" y="1076"/>
                    <a:pt x="340" y="1077"/>
                    <a:pt x="340" y="1078"/>
                  </a:cubicBezTo>
                  <a:cubicBezTo>
                    <a:pt x="342" y="1079"/>
                    <a:pt x="342" y="1079"/>
                    <a:pt x="344" y="1078"/>
                  </a:cubicBezTo>
                  <a:cubicBezTo>
                    <a:pt x="346" y="1076"/>
                    <a:pt x="347" y="1076"/>
                    <a:pt x="349" y="1077"/>
                  </a:cubicBezTo>
                  <a:cubicBezTo>
                    <a:pt x="350" y="1077"/>
                    <a:pt x="350" y="1078"/>
                    <a:pt x="350" y="1079"/>
                  </a:cubicBezTo>
                  <a:cubicBezTo>
                    <a:pt x="350" y="1080"/>
                    <a:pt x="349" y="1081"/>
                    <a:pt x="348" y="1082"/>
                  </a:cubicBezTo>
                  <a:cubicBezTo>
                    <a:pt x="346" y="1084"/>
                    <a:pt x="344" y="1086"/>
                    <a:pt x="342" y="1088"/>
                  </a:cubicBezTo>
                  <a:cubicBezTo>
                    <a:pt x="340" y="1089"/>
                    <a:pt x="339" y="1090"/>
                    <a:pt x="338" y="1091"/>
                  </a:cubicBezTo>
                  <a:cubicBezTo>
                    <a:pt x="338" y="1092"/>
                    <a:pt x="338" y="1092"/>
                    <a:pt x="338" y="1093"/>
                  </a:cubicBezTo>
                  <a:cubicBezTo>
                    <a:pt x="338" y="1093"/>
                    <a:pt x="338" y="1094"/>
                    <a:pt x="338" y="1094"/>
                  </a:cubicBezTo>
                  <a:cubicBezTo>
                    <a:pt x="338" y="1095"/>
                    <a:pt x="339" y="1095"/>
                    <a:pt x="339" y="1095"/>
                  </a:cubicBezTo>
                  <a:cubicBezTo>
                    <a:pt x="341" y="1095"/>
                    <a:pt x="341" y="1094"/>
                    <a:pt x="342" y="1093"/>
                  </a:cubicBezTo>
                  <a:cubicBezTo>
                    <a:pt x="343" y="1092"/>
                    <a:pt x="343" y="1092"/>
                    <a:pt x="344" y="1093"/>
                  </a:cubicBezTo>
                  <a:cubicBezTo>
                    <a:pt x="345" y="1093"/>
                    <a:pt x="345" y="1093"/>
                    <a:pt x="345" y="1094"/>
                  </a:cubicBezTo>
                  <a:cubicBezTo>
                    <a:pt x="346" y="1094"/>
                    <a:pt x="347" y="1096"/>
                    <a:pt x="348" y="1095"/>
                  </a:cubicBezTo>
                  <a:cubicBezTo>
                    <a:pt x="349" y="1095"/>
                    <a:pt x="349" y="1093"/>
                    <a:pt x="349" y="1092"/>
                  </a:cubicBezTo>
                  <a:cubicBezTo>
                    <a:pt x="349" y="1090"/>
                    <a:pt x="351" y="1089"/>
                    <a:pt x="353" y="1088"/>
                  </a:cubicBezTo>
                  <a:cubicBezTo>
                    <a:pt x="353" y="1088"/>
                    <a:pt x="354" y="1089"/>
                    <a:pt x="355" y="1090"/>
                  </a:cubicBezTo>
                  <a:cubicBezTo>
                    <a:pt x="355" y="1091"/>
                    <a:pt x="355" y="1092"/>
                    <a:pt x="354" y="1093"/>
                  </a:cubicBezTo>
                  <a:cubicBezTo>
                    <a:pt x="353" y="1095"/>
                    <a:pt x="352" y="1096"/>
                    <a:pt x="352" y="1097"/>
                  </a:cubicBezTo>
                  <a:cubicBezTo>
                    <a:pt x="352" y="1099"/>
                    <a:pt x="350" y="1100"/>
                    <a:pt x="349" y="1101"/>
                  </a:cubicBezTo>
                  <a:cubicBezTo>
                    <a:pt x="348" y="1102"/>
                    <a:pt x="346" y="1103"/>
                    <a:pt x="345" y="1104"/>
                  </a:cubicBezTo>
                  <a:cubicBezTo>
                    <a:pt x="343" y="1105"/>
                    <a:pt x="343" y="1107"/>
                    <a:pt x="344" y="1108"/>
                  </a:cubicBezTo>
                  <a:cubicBezTo>
                    <a:pt x="344" y="1109"/>
                    <a:pt x="345" y="1110"/>
                    <a:pt x="345" y="1110"/>
                  </a:cubicBezTo>
                  <a:cubicBezTo>
                    <a:pt x="347" y="1112"/>
                    <a:pt x="347" y="1112"/>
                    <a:pt x="345" y="1114"/>
                  </a:cubicBezTo>
                  <a:cubicBezTo>
                    <a:pt x="344" y="1116"/>
                    <a:pt x="343" y="1117"/>
                    <a:pt x="342" y="1119"/>
                  </a:cubicBezTo>
                  <a:cubicBezTo>
                    <a:pt x="342" y="1119"/>
                    <a:pt x="342" y="1120"/>
                    <a:pt x="342" y="1120"/>
                  </a:cubicBezTo>
                  <a:cubicBezTo>
                    <a:pt x="343" y="1120"/>
                    <a:pt x="343" y="1120"/>
                    <a:pt x="343" y="1120"/>
                  </a:cubicBezTo>
                  <a:cubicBezTo>
                    <a:pt x="346" y="1118"/>
                    <a:pt x="348" y="1115"/>
                    <a:pt x="351" y="1113"/>
                  </a:cubicBezTo>
                  <a:cubicBezTo>
                    <a:pt x="351" y="1113"/>
                    <a:pt x="352" y="1113"/>
                    <a:pt x="352" y="1112"/>
                  </a:cubicBezTo>
                  <a:cubicBezTo>
                    <a:pt x="353" y="1112"/>
                    <a:pt x="354" y="1112"/>
                    <a:pt x="355" y="1113"/>
                  </a:cubicBezTo>
                  <a:cubicBezTo>
                    <a:pt x="355" y="1113"/>
                    <a:pt x="355" y="1114"/>
                    <a:pt x="355" y="1115"/>
                  </a:cubicBezTo>
                  <a:cubicBezTo>
                    <a:pt x="355" y="1116"/>
                    <a:pt x="354" y="1116"/>
                    <a:pt x="354" y="1117"/>
                  </a:cubicBezTo>
                  <a:cubicBezTo>
                    <a:pt x="358" y="1116"/>
                    <a:pt x="358" y="1116"/>
                    <a:pt x="361" y="1119"/>
                  </a:cubicBezTo>
                  <a:cubicBezTo>
                    <a:pt x="362" y="1120"/>
                    <a:pt x="362" y="1120"/>
                    <a:pt x="362" y="1120"/>
                  </a:cubicBezTo>
                  <a:cubicBezTo>
                    <a:pt x="363" y="1120"/>
                    <a:pt x="363" y="1120"/>
                    <a:pt x="364" y="1120"/>
                  </a:cubicBezTo>
                  <a:cubicBezTo>
                    <a:pt x="364" y="1119"/>
                    <a:pt x="364" y="1118"/>
                    <a:pt x="364" y="1117"/>
                  </a:cubicBezTo>
                  <a:cubicBezTo>
                    <a:pt x="364" y="1115"/>
                    <a:pt x="365" y="1114"/>
                    <a:pt x="367" y="1114"/>
                  </a:cubicBezTo>
                  <a:cubicBezTo>
                    <a:pt x="368" y="1113"/>
                    <a:pt x="369" y="1113"/>
                    <a:pt x="369" y="1113"/>
                  </a:cubicBezTo>
                  <a:cubicBezTo>
                    <a:pt x="370" y="1114"/>
                    <a:pt x="370" y="1115"/>
                    <a:pt x="369" y="1116"/>
                  </a:cubicBezTo>
                  <a:cubicBezTo>
                    <a:pt x="369" y="1117"/>
                    <a:pt x="367" y="1119"/>
                    <a:pt x="368" y="1120"/>
                  </a:cubicBezTo>
                  <a:cubicBezTo>
                    <a:pt x="368" y="1121"/>
                    <a:pt x="368" y="1122"/>
                    <a:pt x="369" y="1122"/>
                  </a:cubicBezTo>
                  <a:cubicBezTo>
                    <a:pt x="369" y="1122"/>
                    <a:pt x="370" y="1122"/>
                    <a:pt x="370" y="1122"/>
                  </a:cubicBezTo>
                  <a:cubicBezTo>
                    <a:pt x="371" y="1121"/>
                    <a:pt x="372" y="1119"/>
                    <a:pt x="373" y="1117"/>
                  </a:cubicBezTo>
                  <a:cubicBezTo>
                    <a:pt x="373" y="1116"/>
                    <a:pt x="374" y="1115"/>
                    <a:pt x="375" y="1115"/>
                  </a:cubicBezTo>
                  <a:cubicBezTo>
                    <a:pt x="376" y="1114"/>
                    <a:pt x="378" y="1114"/>
                    <a:pt x="378" y="1116"/>
                  </a:cubicBezTo>
                  <a:cubicBezTo>
                    <a:pt x="378" y="1118"/>
                    <a:pt x="378" y="1120"/>
                    <a:pt x="378" y="1122"/>
                  </a:cubicBezTo>
                  <a:cubicBezTo>
                    <a:pt x="378" y="1121"/>
                    <a:pt x="379" y="1120"/>
                    <a:pt x="380" y="1119"/>
                  </a:cubicBezTo>
                  <a:cubicBezTo>
                    <a:pt x="381" y="1119"/>
                    <a:pt x="382" y="1120"/>
                    <a:pt x="381" y="1121"/>
                  </a:cubicBezTo>
                  <a:cubicBezTo>
                    <a:pt x="381" y="1122"/>
                    <a:pt x="380" y="1123"/>
                    <a:pt x="381" y="1124"/>
                  </a:cubicBezTo>
                  <a:cubicBezTo>
                    <a:pt x="381" y="1126"/>
                    <a:pt x="381" y="1127"/>
                    <a:pt x="381" y="1129"/>
                  </a:cubicBezTo>
                  <a:cubicBezTo>
                    <a:pt x="380" y="1130"/>
                    <a:pt x="380" y="1132"/>
                    <a:pt x="378" y="1134"/>
                  </a:cubicBezTo>
                  <a:cubicBezTo>
                    <a:pt x="377" y="1134"/>
                    <a:pt x="377" y="1135"/>
                    <a:pt x="378" y="1136"/>
                  </a:cubicBezTo>
                  <a:cubicBezTo>
                    <a:pt x="379" y="1138"/>
                    <a:pt x="380" y="1140"/>
                    <a:pt x="382" y="1142"/>
                  </a:cubicBezTo>
                  <a:cubicBezTo>
                    <a:pt x="383" y="1142"/>
                    <a:pt x="383" y="1143"/>
                    <a:pt x="384" y="1142"/>
                  </a:cubicBezTo>
                  <a:cubicBezTo>
                    <a:pt x="385" y="1141"/>
                    <a:pt x="386" y="1140"/>
                    <a:pt x="387" y="1140"/>
                  </a:cubicBezTo>
                  <a:cubicBezTo>
                    <a:pt x="388" y="1139"/>
                    <a:pt x="388" y="1139"/>
                    <a:pt x="389" y="1139"/>
                  </a:cubicBezTo>
                  <a:cubicBezTo>
                    <a:pt x="389" y="1139"/>
                    <a:pt x="390" y="1140"/>
                    <a:pt x="391" y="1140"/>
                  </a:cubicBezTo>
                  <a:cubicBezTo>
                    <a:pt x="391" y="1139"/>
                    <a:pt x="391" y="1138"/>
                    <a:pt x="391" y="1138"/>
                  </a:cubicBezTo>
                  <a:cubicBezTo>
                    <a:pt x="391" y="1137"/>
                    <a:pt x="390" y="1137"/>
                    <a:pt x="390" y="1137"/>
                  </a:cubicBezTo>
                  <a:cubicBezTo>
                    <a:pt x="389" y="1134"/>
                    <a:pt x="389" y="1134"/>
                    <a:pt x="392" y="1132"/>
                  </a:cubicBezTo>
                  <a:cubicBezTo>
                    <a:pt x="392" y="1131"/>
                    <a:pt x="391" y="1130"/>
                    <a:pt x="390" y="1130"/>
                  </a:cubicBezTo>
                  <a:cubicBezTo>
                    <a:pt x="389" y="1128"/>
                    <a:pt x="389" y="1127"/>
                    <a:pt x="390" y="1126"/>
                  </a:cubicBezTo>
                  <a:cubicBezTo>
                    <a:pt x="390" y="1125"/>
                    <a:pt x="390" y="1125"/>
                    <a:pt x="391" y="1124"/>
                  </a:cubicBezTo>
                  <a:cubicBezTo>
                    <a:pt x="392" y="1122"/>
                    <a:pt x="394" y="1123"/>
                    <a:pt x="395" y="1125"/>
                  </a:cubicBezTo>
                  <a:cubicBezTo>
                    <a:pt x="396" y="1126"/>
                    <a:pt x="397" y="1126"/>
                    <a:pt x="398" y="1125"/>
                  </a:cubicBezTo>
                  <a:cubicBezTo>
                    <a:pt x="399" y="1124"/>
                    <a:pt x="399" y="1124"/>
                    <a:pt x="400" y="1123"/>
                  </a:cubicBezTo>
                  <a:cubicBezTo>
                    <a:pt x="402" y="1122"/>
                    <a:pt x="403" y="1123"/>
                    <a:pt x="404" y="1125"/>
                  </a:cubicBezTo>
                  <a:cubicBezTo>
                    <a:pt x="404" y="1125"/>
                    <a:pt x="404" y="1126"/>
                    <a:pt x="404" y="1126"/>
                  </a:cubicBezTo>
                  <a:cubicBezTo>
                    <a:pt x="404" y="1126"/>
                    <a:pt x="404" y="1126"/>
                    <a:pt x="405" y="1126"/>
                  </a:cubicBezTo>
                  <a:cubicBezTo>
                    <a:pt x="405" y="1126"/>
                    <a:pt x="405" y="1126"/>
                    <a:pt x="405" y="1126"/>
                  </a:cubicBezTo>
                  <a:cubicBezTo>
                    <a:pt x="406" y="1124"/>
                    <a:pt x="405" y="1123"/>
                    <a:pt x="404" y="1121"/>
                  </a:cubicBezTo>
                  <a:cubicBezTo>
                    <a:pt x="404" y="1120"/>
                    <a:pt x="403" y="1118"/>
                    <a:pt x="403" y="1117"/>
                  </a:cubicBezTo>
                  <a:cubicBezTo>
                    <a:pt x="403" y="1115"/>
                    <a:pt x="404" y="1114"/>
                    <a:pt x="406" y="1113"/>
                  </a:cubicBezTo>
                  <a:cubicBezTo>
                    <a:pt x="407" y="1113"/>
                    <a:pt x="408" y="1113"/>
                    <a:pt x="408" y="1115"/>
                  </a:cubicBezTo>
                  <a:cubicBezTo>
                    <a:pt x="409" y="1116"/>
                    <a:pt x="408" y="1118"/>
                    <a:pt x="408" y="1119"/>
                  </a:cubicBezTo>
                  <a:cubicBezTo>
                    <a:pt x="407" y="1120"/>
                    <a:pt x="408" y="1121"/>
                    <a:pt x="409" y="1121"/>
                  </a:cubicBezTo>
                  <a:cubicBezTo>
                    <a:pt x="411" y="1122"/>
                    <a:pt x="412" y="1122"/>
                    <a:pt x="413" y="1121"/>
                  </a:cubicBezTo>
                  <a:cubicBezTo>
                    <a:pt x="414" y="1120"/>
                    <a:pt x="415" y="1120"/>
                    <a:pt x="416" y="1121"/>
                  </a:cubicBezTo>
                  <a:cubicBezTo>
                    <a:pt x="417" y="1122"/>
                    <a:pt x="417" y="1123"/>
                    <a:pt x="416" y="1123"/>
                  </a:cubicBezTo>
                  <a:cubicBezTo>
                    <a:pt x="415" y="1124"/>
                    <a:pt x="414" y="1124"/>
                    <a:pt x="413" y="1125"/>
                  </a:cubicBezTo>
                  <a:cubicBezTo>
                    <a:pt x="412" y="1126"/>
                    <a:pt x="411" y="1127"/>
                    <a:pt x="411" y="1129"/>
                  </a:cubicBezTo>
                  <a:cubicBezTo>
                    <a:pt x="411" y="1129"/>
                    <a:pt x="412" y="1130"/>
                    <a:pt x="412" y="1130"/>
                  </a:cubicBezTo>
                  <a:cubicBezTo>
                    <a:pt x="413" y="1130"/>
                    <a:pt x="413" y="1130"/>
                    <a:pt x="413" y="1129"/>
                  </a:cubicBezTo>
                  <a:cubicBezTo>
                    <a:pt x="414" y="1128"/>
                    <a:pt x="415" y="1127"/>
                    <a:pt x="416" y="1126"/>
                  </a:cubicBezTo>
                  <a:cubicBezTo>
                    <a:pt x="418" y="1126"/>
                    <a:pt x="420" y="1126"/>
                    <a:pt x="422" y="1127"/>
                  </a:cubicBezTo>
                  <a:cubicBezTo>
                    <a:pt x="423" y="1127"/>
                    <a:pt x="423" y="1128"/>
                    <a:pt x="423" y="1129"/>
                  </a:cubicBezTo>
                  <a:cubicBezTo>
                    <a:pt x="422" y="1130"/>
                    <a:pt x="421" y="1131"/>
                    <a:pt x="421" y="1132"/>
                  </a:cubicBezTo>
                  <a:cubicBezTo>
                    <a:pt x="422" y="1133"/>
                    <a:pt x="422" y="1131"/>
                    <a:pt x="423" y="1131"/>
                  </a:cubicBezTo>
                  <a:cubicBezTo>
                    <a:pt x="423" y="1130"/>
                    <a:pt x="424" y="1130"/>
                    <a:pt x="425" y="1129"/>
                  </a:cubicBezTo>
                  <a:cubicBezTo>
                    <a:pt x="425" y="1129"/>
                    <a:pt x="426" y="1128"/>
                    <a:pt x="427" y="1127"/>
                  </a:cubicBezTo>
                  <a:cubicBezTo>
                    <a:pt x="427" y="1127"/>
                    <a:pt x="428" y="1127"/>
                    <a:pt x="428" y="1127"/>
                  </a:cubicBezTo>
                  <a:cubicBezTo>
                    <a:pt x="429" y="1127"/>
                    <a:pt x="429" y="1128"/>
                    <a:pt x="429" y="1128"/>
                  </a:cubicBezTo>
                  <a:cubicBezTo>
                    <a:pt x="429" y="1129"/>
                    <a:pt x="429" y="1130"/>
                    <a:pt x="429" y="1131"/>
                  </a:cubicBezTo>
                  <a:cubicBezTo>
                    <a:pt x="429" y="1132"/>
                    <a:pt x="428" y="1133"/>
                    <a:pt x="428" y="1134"/>
                  </a:cubicBezTo>
                  <a:cubicBezTo>
                    <a:pt x="427" y="1135"/>
                    <a:pt x="427" y="1136"/>
                    <a:pt x="428" y="1138"/>
                  </a:cubicBezTo>
                  <a:cubicBezTo>
                    <a:pt x="430" y="1135"/>
                    <a:pt x="431" y="1133"/>
                    <a:pt x="432" y="1131"/>
                  </a:cubicBezTo>
                  <a:cubicBezTo>
                    <a:pt x="432" y="1129"/>
                    <a:pt x="433" y="1127"/>
                    <a:pt x="435" y="1126"/>
                  </a:cubicBezTo>
                  <a:cubicBezTo>
                    <a:pt x="437" y="1124"/>
                    <a:pt x="438" y="1124"/>
                    <a:pt x="439" y="1127"/>
                  </a:cubicBezTo>
                  <a:cubicBezTo>
                    <a:pt x="440" y="1128"/>
                    <a:pt x="440" y="1129"/>
                    <a:pt x="441" y="1130"/>
                  </a:cubicBezTo>
                  <a:cubicBezTo>
                    <a:pt x="442" y="1131"/>
                    <a:pt x="443" y="1131"/>
                    <a:pt x="443" y="1132"/>
                  </a:cubicBezTo>
                  <a:cubicBezTo>
                    <a:pt x="444" y="1132"/>
                    <a:pt x="444" y="1133"/>
                    <a:pt x="445" y="1134"/>
                  </a:cubicBezTo>
                  <a:cubicBezTo>
                    <a:pt x="446" y="1132"/>
                    <a:pt x="445" y="1131"/>
                    <a:pt x="445" y="1130"/>
                  </a:cubicBezTo>
                  <a:cubicBezTo>
                    <a:pt x="444" y="1128"/>
                    <a:pt x="445" y="1127"/>
                    <a:pt x="446" y="1127"/>
                  </a:cubicBezTo>
                  <a:cubicBezTo>
                    <a:pt x="448" y="1127"/>
                    <a:pt x="450" y="1127"/>
                    <a:pt x="450" y="1129"/>
                  </a:cubicBezTo>
                  <a:cubicBezTo>
                    <a:pt x="450" y="1130"/>
                    <a:pt x="450" y="1131"/>
                    <a:pt x="450" y="1132"/>
                  </a:cubicBezTo>
                  <a:cubicBezTo>
                    <a:pt x="450" y="1132"/>
                    <a:pt x="450" y="1133"/>
                    <a:pt x="451" y="1134"/>
                  </a:cubicBezTo>
                  <a:cubicBezTo>
                    <a:pt x="451" y="1134"/>
                    <a:pt x="451" y="1134"/>
                    <a:pt x="452" y="1135"/>
                  </a:cubicBezTo>
                  <a:cubicBezTo>
                    <a:pt x="452" y="1135"/>
                    <a:pt x="453" y="1134"/>
                    <a:pt x="453" y="1134"/>
                  </a:cubicBezTo>
                  <a:cubicBezTo>
                    <a:pt x="453" y="1133"/>
                    <a:pt x="453" y="1131"/>
                    <a:pt x="454" y="1130"/>
                  </a:cubicBezTo>
                  <a:cubicBezTo>
                    <a:pt x="454" y="1129"/>
                    <a:pt x="456" y="1128"/>
                    <a:pt x="457" y="1128"/>
                  </a:cubicBezTo>
                  <a:cubicBezTo>
                    <a:pt x="458" y="1128"/>
                    <a:pt x="459" y="1129"/>
                    <a:pt x="459" y="1130"/>
                  </a:cubicBezTo>
                  <a:cubicBezTo>
                    <a:pt x="459" y="1131"/>
                    <a:pt x="459" y="1132"/>
                    <a:pt x="459" y="1133"/>
                  </a:cubicBezTo>
                  <a:cubicBezTo>
                    <a:pt x="459" y="1134"/>
                    <a:pt x="460" y="1135"/>
                    <a:pt x="461" y="1136"/>
                  </a:cubicBezTo>
                  <a:cubicBezTo>
                    <a:pt x="463" y="1137"/>
                    <a:pt x="463" y="1137"/>
                    <a:pt x="464" y="1135"/>
                  </a:cubicBezTo>
                  <a:cubicBezTo>
                    <a:pt x="467" y="1131"/>
                    <a:pt x="469" y="1130"/>
                    <a:pt x="473" y="1132"/>
                  </a:cubicBezTo>
                  <a:cubicBezTo>
                    <a:pt x="474" y="1133"/>
                    <a:pt x="474" y="1133"/>
                    <a:pt x="474" y="1133"/>
                  </a:cubicBezTo>
                  <a:cubicBezTo>
                    <a:pt x="475" y="1133"/>
                    <a:pt x="476" y="1133"/>
                    <a:pt x="476" y="1132"/>
                  </a:cubicBezTo>
                  <a:cubicBezTo>
                    <a:pt x="477" y="1131"/>
                    <a:pt x="476" y="1130"/>
                    <a:pt x="476" y="1129"/>
                  </a:cubicBezTo>
                  <a:cubicBezTo>
                    <a:pt x="474" y="1127"/>
                    <a:pt x="474" y="1125"/>
                    <a:pt x="475" y="1123"/>
                  </a:cubicBezTo>
                  <a:cubicBezTo>
                    <a:pt x="476" y="1121"/>
                    <a:pt x="477" y="1121"/>
                    <a:pt x="478" y="1122"/>
                  </a:cubicBezTo>
                  <a:cubicBezTo>
                    <a:pt x="479" y="1122"/>
                    <a:pt x="479" y="1123"/>
                    <a:pt x="480" y="1123"/>
                  </a:cubicBezTo>
                  <a:cubicBezTo>
                    <a:pt x="481" y="1124"/>
                    <a:pt x="483" y="1125"/>
                    <a:pt x="483" y="1127"/>
                  </a:cubicBezTo>
                  <a:cubicBezTo>
                    <a:pt x="483" y="1127"/>
                    <a:pt x="484" y="1127"/>
                    <a:pt x="484" y="1127"/>
                  </a:cubicBezTo>
                  <a:cubicBezTo>
                    <a:pt x="485" y="1125"/>
                    <a:pt x="485" y="1123"/>
                    <a:pt x="485" y="1121"/>
                  </a:cubicBezTo>
                  <a:cubicBezTo>
                    <a:pt x="486" y="1121"/>
                    <a:pt x="485" y="1121"/>
                    <a:pt x="485" y="1120"/>
                  </a:cubicBezTo>
                  <a:cubicBezTo>
                    <a:pt x="484" y="1120"/>
                    <a:pt x="483" y="1119"/>
                    <a:pt x="482" y="1119"/>
                  </a:cubicBezTo>
                  <a:cubicBezTo>
                    <a:pt x="481" y="1118"/>
                    <a:pt x="480" y="1117"/>
                    <a:pt x="480" y="1116"/>
                  </a:cubicBezTo>
                  <a:cubicBezTo>
                    <a:pt x="479" y="1116"/>
                    <a:pt x="479" y="1115"/>
                    <a:pt x="479" y="1115"/>
                  </a:cubicBezTo>
                  <a:cubicBezTo>
                    <a:pt x="479" y="1114"/>
                    <a:pt x="480" y="1114"/>
                    <a:pt x="481" y="1114"/>
                  </a:cubicBezTo>
                  <a:cubicBezTo>
                    <a:pt x="483" y="1115"/>
                    <a:pt x="485" y="1115"/>
                    <a:pt x="486" y="1118"/>
                  </a:cubicBezTo>
                  <a:cubicBezTo>
                    <a:pt x="487" y="1118"/>
                    <a:pt x="487" y="1118"/>
                    <a:pt x="487" y="1118"/>
                  </a:cubicBezTo>
                  <a:cubicBezTo>
                    <a:pt x="488" y="1117"/>
                    <a:pt x="487" y="1115"/>
                    <a:pt x="486" y="1114"/>
                  </a:cubicBezTo>
                  <a:cubicBezTo>
                    <a:pt x="486" y="1113"/>
                    <a:pt x="485" y="1113"/>
                    <a:pt x="485" y="1112"/>
                  </a:cubicBezTo>
                  <a:cubicBezTo>
                    <a:pt x="484" y="1112"/>
                    <a:pt x="482" y="1112"/>
                    <a:pt x="481" y="1111"/>
                  </a:cubicBezTo>
                  <a:cubicBezTo>
                    <a:pt x="478" y="1110"/>
                    <a:pt x="478" y="1109"/>
                    <a:pt x="478" y="1107"/>
                  </a:cubicBezTo>
                  <a:cubicBezTo>
                    <a:pt x="479" y="1105"/>
                    <a:pt x="479" y="1104"/>
                    <a:pt x="479" y="1103"/>
                  </a:cubicBezTo>
                  <a:cubicBezTo>
                    <a:pt x="479" y="1102"/>
                    <a:pt x="480" y="1101"/>
                    <a:pt x="482" y="1101"/>
                  </a:cubicBezTo>
                  <a:cubicBezTo>
                    <a:pt x="484" y="1102"/>
                    <a:pt x="485" y="1101"/>
                    <a:pt x="485" y="1099"/>
                  </a:cubicBezTo>
                  <a:cubicBezTo>
                    <a:pt x="486" y="1098"/>
                    <a:pt x="487" y="1097"/>
                    <a:pt x="488" y="1097"/>
                  </a:cubicBezTo>
                  <a:cubicBezTo>
                    <a:pt x="491" y="1096"/>
                    <a:pt x="491" y="1097"/>
                    <a:pt x="491" y="1099"/>
                  </a:cubicBezTo>
                  <a:cubicBezTo>
                    <a:pt x="491" y="1100"/>
                    <a:pt x="491" y="1101"/>
                    <a:pt x="492" y="1101"/>
                  </a:cubicBezTo>
                  <a:cubicBezTo>
                    <a:pt x="492" y="1102"/>
                    <a:pt x="492" y="1103"/>
                    <a:pt x="492" y="1103"/>
                  </a:cubicBezTo>
                  <a:cubicBezTo>
                    <a:pt x="492" y="1104"/>
                    <a:pt x="493" y="1105"/>
                    <a:pt x="494" y="1106"/>
                  </a:cubicBezTo>
                  <a:cubicBezTo>
                    <a:pt x="495" y="1107"/>
                    <a:pt x="495" y="1108"/>
                    <a:pt x="496" y="1110"/>
                  </a:cubicBezTo>
                  <a:cubicBezTo>
                    <a:pt x="498" y="1109"/>
                    <a:pt x="498" y="1107"/>
                    <a:pt x="499" y="1107"/>
                  </a:cubicBezTo>
                  <a:cubicBezTo>
                    <a:pt x="500" y="1106"/>
                    <a:pt x="500" y="1106"/>
                    <a:pt x="501" y="1106"/>
                  </a:cubicBezTo>
                  <a:cubicBezTo>
                    <a:pt x="501" y="1106"/>
                    <a:pt x="502" y="1106"/>
                    <a:pt x="502" y="1106"/>
                  </a:cubicBezTo>
                  <a:cubicBezTo>
                    <a:pt x="503" y="1106"/>
                    <a:pt x="503" y="1107"/>
                    <a:pt x="503" y="1108"/>
                  </a:cubicBezTo>
                  <a:cubicBezTo>
                    <a:pt x="503" y="1108"/>
                    <a:pt x="502" y="1109"/>
                    <a:pt x="502" y="1109"/>
                  </a:cubicBezTo>
                  <a:cubicBezTo>
                    <a:pt x="501" y="1111"/>
                    <a:pt x="500" y="1113"/>
                    <a:pt x="500" y="1115"/>
                  </a:cubicBezTo>
                  <a:cubicBezTo>
                    <a:pt x="501" y="1116"/>
                    <a:pt x="500" y="1117"/>
                    <a:pt x="499" y="1117"/>
                  </a:cubicBezTo>
                  <a:cubicBezTo>
                    <a:pt x="497" y="1118"/>
                    <a:pt x="496" y="1120"/>
                    <a:pt x="494" y="1122"/>
                  </a:cubicBezTo>
                  <a:cubicBezTo>
                    <a:pt x="494" y="1123"/>
                    <a:pt x="493" y="1124"/>
                    <a:pt x="493" y="1125"/>
                  </a:cubicBezTo>
                  <a:cubicBezTo>
                    <a:pt x="496" y="1125"/>
                    <a:pt x="498" y="1122"/>
                    <a:pt x="501" y="1124"/>
                  </a:cubicBezTo>
                  <a:cubicBezTo>
                    <a:pt x="502" y="1123"/>
                    <a:pt x="500" y="1121"/>
                    <a:pt x="502" y="1120"/>
                  </a:cubicBezTo>
                  <a:cubicBezTo>
                    <a:pt x="503" y="1120"/>
                    <a:pt x="504" y="1118"/>
                    <a:pt x="505" y="1118"/>
                  </a:cubicBezTo>
                  <a:cubicBezTo>
                    <a:pt x="507" y="1117"/>
                    <a:pt x="508" y="1118"/>
                    <a:pt x="509" y="1118"/>
                  </a:cubicBezTo>
                  <a:cubicBezTo>
                    <a:pt x="509" y="1117"/>
                    <a:pt x="508" y="1116"/>
                    <a:pt x="508" y="1116"/>
                  </a:cubicBezTo>
                  <a:cubicBezTo>
                    <a:pt x="507" y="1114"/>
                    <a:pt x="507" y="1113"/>
                    <a:pt x="509" y="1112"/>
                  </a:cubicBezTo>
                  <a:cubicBezTo>
                    <a:pt x="509" y="1111"/>
                    <a:pt x="510" y="1111"/>
                    <a:pt x="510" y="1110"/>
                  </a:cubicBezTo>
                  <a:cubicBezTo>
                    <a:pt x="510" y="1109"/>
                    <a:pt x="510" y="1109"/>
                    <a:pt x="510" y="1108"/>
                  </a:cubicBezTo>
                  <a:cubicBezTo>
                    <a:pt x="510" y="1107"/>
                    <a:pt x="511" y="1106"/>
                    <a:pt x="513" y="1107"/>
                  </a:cubicBezTo>
                  <a:cubicBezTo>
                    <a:pt x="513" y="1107"/>
                    <a:pt x="513" y="1107"/>
                    <a:pt x="514" y="1107"/>
                  </a:cubicBezTo>
                  <a:cubicBezTo>
                    <a:pt x="514" y="1107"/>
                    <a:pt x="514" y="1106"/>
                    <a:pt x="514" y="1105"/>
                  </a:cubicBezTo>
                  <a:cubicBezTo>
                    <a:pt x="514" y="1103"/>
                    <a:pt x="514" y="1102"/>
                    <a:pt x="516" y="1102"/>
                  </a:cubicBezTo>
                  <a:cubicBezTo>
                    <a:pt x="517" y="1101"/>
                    <a:pt x="518" y="1102"/>
                    <a:pt x="519" y="1103"/>
                  </a:cubicBezTo>
                  <a:cubicBezTo>
                    <a:pt x="519" y="1103"/>
                    <a:pt x="520" y="1104"/>
                    <a:pt x="520" y="1104"/>
                  </a:cubicBezTo>
                  <a:cubicBezTo>
                    <a:pt x="521" y="1103"/>
                    <a:pt x="521" y="1101"/>
                    <a:pt x="522" y="1100"/>
                  </a:cubicBezTo>
                  <a:cubicBezTo>
                    <a:pt x="522" y="1098"/>
                    <a:pt x="524" y="1097"/>
                    <a:pt x="526" y="1098"/>
                  </a:cubicBezTo>
                  <a:cubicBezTo>
                    <a:pt x="527" y="1099"/>
                    <a:pt x="528" y="1100"/>
                    <a:pt x="529" y="1100"/>
                  </a:cubicBezTo>
                  <a:cubicBezTo>
                    <a:pt x="530" y="1102"/>
                    <a:pt x="531" y="1103"/>
                    <a:pt x="529" y="1104"/>
                  </a:cubicBezTo>
                  <a:cubicBezTo>
                    <a:pt x="528" y="1106"/>
                    <a:pt x="527" y="1109"/>
                    <a:pt x="527" y="1111"/>
                  </a:cubicBezTo>
                  <a:cubicBezTo>
                    <a:pt x="527" y="1113"/>
                    <a:pt x="526" y="1113"/>
                    <a:pt x="524" y="1114"/>
                  </a:cubicBezTo>
                  <a:cubicBezTo>
                    <a:pt x="522" y="1115"/>
                    <a:pt x="521" y="1116"/>
                    <a:pt x="521" y="1119"/>
                  </a:cubicBezTo>
                  <a:cubicBezTo>
                    <a:pt x="521" y="1121"/>
                    <a:pt x="520" y="1122"/>
                    <a:pt x="519" y="1123"/>
                  </a:cubicBezTo>
                  <a:cubicBezTo>
                    <a:pt x="519" y="1124"/>
                    <a:pt x="518" y="1125"/>
                    <a:pt x="518" y="1126"/>
                  </a:cubicBezTo>
                  <a:cubicBezTo>
                    <a:pt x="518" y="1127"/>
                    <a:pt x="519" y="1126"/>
                    <a:pt x="519" y="1126"/>
                  </a:cubicBezTo>
                  <a:cubicBezTo>
                    <a:pt x="521" y="1124"/>
                    <a:pt x="523" y="1122"/>
                    <a:pt x="524" y="1120"/>
                  </a:cubicBezTo>
                  <a:cubicBezTo>
                    <a:pt x="525" y="1119"/>
                    <a:pt x="526" y="1118"/>
                    <a:pt x="527" y="1118"/>
                  </a:cubicBezTo>
                  <a:cubicBezTo>
                    <a:pt x="529" y="1118"/>
                    <a:pt x="529" y="1117"/>
                    <a:pt x="529" y="1116"/>
                  </a:cubicBezTo>
                  <a:cubicBezTo>
                    <a:pt x="530" y="1115"/>
                    <a:pt x="530" y="1113"/>
                    <a:pt x="531" y="1112"/>
                  </a:cubicBezTo>
                  <a:cubicBezTo>
                    <a:pt x="532" y="1111"/>
                    <a:pt x="533" y="1110"/>
                    <a:pt x="534" y="1111"/>
                  </a:cubicBezTo>
                  <a:cubicBezTo>
                    <a:pt x="535" y="1111"/>
                    <a:pt x="536" y="1111"/>
                    <a:pt x="536" y="1111"/>
                  </a:cubicBezTo>
                  <a:cubicBezTo>
                    <a:pt x="537" y="1112"/>
                    <a:pt x="538" y="1113"/>
                    <a:pt x="538" y="1113"/>
                  </a:cubicBezTo>
                  <a:cubicBezTo>
                    <a:pt x="539" y="1113"/>
                    <a:pt x="540" y="1112"/>
                    <a:pt x="541" y="1112"/>
                  </a:cubicBezTo>
                  <a:cubicBezTo>
                    <a:pt x="541" y="1112"/>
                    <a:pt x="541" y="1112"/>
                    <a:pt x="541" y="1112"/>
                  </a:cubicBezTo>
                  <a:cubicBezTo>
                    <a:pt x="542" y="1112"/>
                    <a:pt x="542" y="1113"/>
                    <a:pt x="542" y="1113"/>
                  </a:cubicBezTo>
                  <a:cubicBezTo>
                    <a:pt x="541" y="1113"/>
                    <a:pt x="541" y="1114"/>
                    <a:pt x="541" y="1114"/>
                  </a:cubicBezTo>
                  <a:cubicBezTo>
                    <a:pt x="539" y="1116"/>
                    <a:pt x="539" y="1117"/>
                    <a:pt x="540" y="1119"/>
                  </a:cubicBezTo>
                  <a:cubicBezTo>
                    <a:pt x="541" y="1119"/>
                    <a:pt x="541" y="1119"/>
                    <a:pt x="541" y="1119"/>
                  </a:cubicBezTo>
                  <a:cubicBezTo>
                    <a:pt x="542" y="1119"/>
                    <a:pt x="542" y="1119"/>
                    <a:pt x="542" y="1118"/>
                  </a:cubicBezTo>
                  <a:cubicBezTo>
                    <a:pt x="542" y="1115"/>
                    <a:pt x="543" y="1113"/>
                    <a:pt x="545" y="1112"/>
                  </a:cubicBezTo>
                  <a:cubicBezTo>
                    <a:pt x="546" y="1112"/>
                    <a:pt x="547" y="1112"/>
                    <a:pt x="547" y="1113"/>
                  </a:cubicBezTo>
                  <a:cubicBezTo>
                    <a:pt x="548" y="1114"/>
                    <a:pt x="548" y="1116"/>
                    <a:pt x="547" y="1117"/>
                  </a:cubicBezTo>
                  <a:cubicBezTo>
                    <a:pt x="546" y="1119"/>
                    <a:pt x="545" y="1120"/>
                    <a:pt x="544" y="1121"/>
                  </a:cubicBezTo>
                  <a:cubicBezTo>
                    <a:pt x="544" y="1121"/>
                    <a:pt x="544" y="1122"/>
                    <a:pt x="544" y="1122"/>
                  </a:cubicBezTo>
                  <a:cubicBezTo>
                    <a:pt x="544" y="1122"/>
                    <a:pt x="545" y="1122"/>
                    <a:pt x="545" y="1122"/>
                  </a:cubicBezTo>
                  <a:cubicBezTo>
                    <a:pt x="546" y="1122"/>
                    <a:pt x="548" y="1121"/>
                    <a:pt x="549" y="1120"/>
                  </a:cubicBezTo>
                  <a:cubicBezTo>
                    <a:pt x="551" y="1118"/>
                    <a:pt x="552" y="1118"/>
                    <a:pt x="554" y="1119"/>
                  </a:cubicBezTo>
                  <a:cubicBezTo>
                    <a:pt x="555" y="1119"/>
                    <a:pt x="555" y="1120"/>
                    <a:pt x="556" y="1120"/>
                  </a:cubicBezTo>
                  <a:cubicBezTo>
                    <a:pt x="556" y="1120"/>
                    <a:pt x="557" y="1120"/>
                    <a:pt x="557" y="1120"/>
                  </a:cubicBezTo>
                  <a:cubicBezTo>
                    <a:pt x="559" y="1118"/>
                    <a:pt x="560" y="1116"/>
                    <a:pt x="561" y="1115"/>
                  </a:cubicBezTo>
                  <a:cubicBezTo>
                    <a:pt x="562" y="1114"/>
                    <a:pt x="563" y="1114"/>
                    <a:pt x="564" y="1115"/>
                  </a:cubicBezTo>
                  <a:cubicBezTo>
                    <a:pt x="564" y="1115"/>
                    <a:pt x="565" y="1116"/>
                    <a:pt x="565" y="1116"/>
                  </a:cubicBezTo>
                  <a:cubicBezTo>
                    <a:pt x="566" y="1117"/>
                    <a:pt x="567" y="1116"/>
                    <a:pt x="567" y="1116"/>
                  </a:cubicBezTo>
                  <a:cubicBezTo>
                    <a:pt x="568" y="1115"/>
                    <a:pt x="568" y="1115"/>
                    <a:pt x="568" y="1114"/>
                  </a:cubicBezTo>
                  <a:cubicBezTo>
                    <a:pt x="568" y="1113"/>
                    <a:pt x="569" y="1112"/>
                    <a:pt x="570" y="1112"/>
                  </a:cubicBezTo>
                  <a:cubicBezTo>
                    <a:pt x="571" y="1112"/>
                    <a:pt x="572" y="1111"/>
                    <a:pt x="572" y="1109"/>
                  </a:cubicBezTo>
                  <a:cubicBezTo>
                    <a:pt x="573" y="1109"/>
                    <a:pt x="573" y="1108"/>
                    <a:pt x="573" y="1108"/>
                  </a:cubicBezTo>
                  <a:cubicBezTo>
                    <a:pt x="575" y="1107"/>
                    <a:pt x="575" y="1106"/>
                    <a:pt x="575" y="1104"/>
                  </a:cubicBezTo>
                  <a:cubicBezTo>
                    <a:pt x="575" y="1103"/>
                    <a:pt x="574" y="1102"/>
                    <a:pt x="575" y="1100"/>
                  </a:cubicBezTo>
                  <a:cubicBezTo>
                    <a:pt x="575" y="1100"/>
                    <a:pt x="576" y="1099"/>
                    <a:pt x="576" y="1099"/>
                  </a:cubicBezTo>
                  <a:cubicBezTo>
                    <a:pt x="577" y="1098"/>
                    <a:pt x="578" y="1098"/>
                    <a:pt x="579" y="1099"/>
                  </a:cubicBezTo>
                  <a:cubicBezTo>
                    <a:pt x="579" y="1100"/>
                    <a:pt x="579" y="1101"/>
                    <a:pt x="579" y="1101"/>
                  </a:cubicBezTo>
                  <a:cubicBezTo>
                    <a:pt x="579" y="1102"/>
                    <a:pt x="579" y="1103"/>
                    <a:pt x="581" y="1102"/>
                  </a:cubicBezTo>
                  <a:cubicBezTo>
                    <a:pt x="581" y="1102"/>
                    <a:pt x="581" y="1102"/>
                    <a:pt x="581" y="1102"/>
                  </a:cubicBezTo>
                  <a:cubicBezTo>
                    <a:pt x="582" y="1102"/>
                    <a:pt x="582" y="1102"/>
                    <a:pt x="583" y="1103"/>
                  </a:cubicBezTo>
                  <a:cubicBezTo>
                    <a:pt x="583" y="1103"/>
                    <a:pt x="583" y="1104"/>
                    <a:pt x="583" y="1105"/>
                  </a:cubicBezTo>
                  <a:cubicBezTo>
                    <a:pt x="582" y="1105"/>
                    <a:pt x="582" y="1106"/>
                    <a:pt x="581" y="1107"/>
                  </a:cubicBezTo>
                  <a:cubicBezTo>
                    <a:pt x="580" y="1107"/>
                    <a:pt x="580" y="1108"/>
                    <a:pt x="579" y="1108"/>
                  </a:cubicBezTo>
                  <a:cubicBezTo>
                    <a:pt x="577" y="1109"/>
                    <a:pt x="576" y="1110"/>
                    <a:pt x="575" y="1113"/>
                  </a:cubicBezTo>
                  <a:cubicBezTo>
                    <a:pt x="575" y="1114"/>
                    <a:pt x="575" y="1114"/>
                    <a:pt x="575" y="1115"/>
                  </a:cubicBezTo>
                  <a:cubicBezTo>
                    <a:pt x="576" y="1115"/>
                    <a:pt x="576" y="1114"/>
                    <a:pt x="577" y="1113"/>
                  </a:cubicBezTo>
                  <a:cubicBezTo>
                    <a:pt x="578" y="1111"/>
                    <a:pt x="580" y="1110"/>
                    <a:pt x="583" y="1110"/>
                  </a:cubicBezTo>
                  <a:cubicBezTo>
                    <a:pt x="584" y="1109"/>
                    <a:pt x="585" y="1109"/>
                    <a:pt x="586" y="1110"/>
                  </a:cubicBezTo>
                  <a:cubicBezTo>
                    <a:pt x="587" y="1111"/>
                    <a:pt x="587" y="1111"/>
                    <a:pt x="587" y="1112"/>
                  </a:cubicBezTo>
                  <a:cubicBezTo>
                    <a:pt x="587" y="1112"/>
                    <a:pt x="587" y="1113"/>
                    <a:pt x="586" y="1113"/>
                  </a:cubicBezTo>
                  <a:cubicBezTo>
                    <a:pt x="585" y="1113"/>
                    <a:pt x="584" y="1114"/>
                    <a:pt x="583" y="1115"/>
                  </a:cubicBezTo>
                  <a:cubicBezTo>
                    <a:pt x="582" y="1116"/>
                    <a:pt x="581" y="1116"/>
                    <a:pt x="580" y="1116"/>
                  </a:cubicBezTo>
                  <a:cubicBezTo>
                    <a:pt x="579" y="1117"/>
                    <a:pt x="578" y="1117"/>
                    <a:pt x="577" y="1117"/>
                  </a:cubicBezTo>
                  <a:cubicBezTo>
                    <a:pt x="575" y="1118"/>
                    <a:pt x="575" y="1118"/>
                    <a:pt x="576" y="1120"/>
                  </a:cubicBezTo>
                  <a:cubicBezTo>
                    <a:pt x="577" y="1122"/>
                    <a:pt x="576" y="1123"/>
                    <a:pt x="574" y="1123"/>
                  </a:cubicBezTo>
                  <a:cubicBezTo>
                    <a:pt x="573" y="1123"/>
                    <a:pt x="572" y="1123"/>
                    <a:pt x="570" y="1123"/>
                  </a:cubicBezTo>
                  <a:cubicBezTo>
                    <a:pt x="569" y="1123"/>
                    <a:pt x="568" y="1123"/>
                    <a:pt x="567" y="1123"/>
                  </a:cubicBezTo>
                  <a:cubicBezTo>
                    <a:pt x="566" y="1124"/>
                    <a:pt x="566" y="1124"/>
                    <a:pt x="567" y="1125"/>
                  </a:cubicBezTo>
                  <a:cubicBezTo>
                    <a:pt x="567" y="1126"/>
                    <a:pt x="568" y="1126"/>
                    <a:pt x="568" y="1127"/>
                  </a:cubicBezTo>
                  <a:cubicBezTo>
                    <a:pt x="569" y="1128"/>
                    <a:pt x="569" y="1129"/>
                    <a:pt x="568" y="1129"/>
                  </a:cubicBezTo>
                  <a:cubicBezTo>
                    <a:pt x="567" y="1130"/>
                    <a:pt x="567" y="1130"/>
                    <a:pt x="566" y="1130"/>
                  </a:cubicBezTo>
                  <a:cubicBezTo>
                    <a:pt x="564" y="1129"/>
                    <a:pt x="563" y="1128"/>
                    <a:pt x="561" y="1129"/>
                  </a:cubicBezTo>
                  <a:cubicBezTo>
                    <a:pt x="559" y="1130"/>
                    <a:pt x="558" y="1131"/>
                    <a:pt x="558" y="1133"/>
                  </a:cubicBezTo>
                  <a:cubicBezTo>
                    <a:pt x="560" y="1132"/>
                    <a:pt x="563" y="1132"/>
                    <a:pt x="565" y="1133"/>
                  </a:cubicBezTo>
                  <a:cubicBezTo>
                    <a:pt x="566" y="1133"/>
                    <a:pt x="566" y="1134"/>
                    <a:pt x="566" y="1134"/>
                  </a:cubicBezTo>
                  <a:cubicBezTo>
                    <a:pt x="566" y="1136"/>
                    <a:pt x="565" y="1136"/>
                    <a:pt x="564" y="1137"/>
                  </a:cubicBezTo>
                  <a:cubicBezTo>
                    <a:pt x="562" y="1139"/>
                    <a:pt x="561" y="1140"/>
                    <a:pt x="561" y="1143"/>
                  </a:cubicBezTo>
                  <a:cubicBezTo>
                    <a:pt x="561" y="1145"/>
                    <a:pt x="559" y="1147"/>
                    <a:pt x="557" y="1148"/>
                  </a:cubicBezTo>
                  <a:cubicBezTo>
                    <a:pt x="556" y="1148"/>
                    <a:pt x="556" y="1147"/>
                    <a:pt x="555" y="1147"/>
                  </a:cubicBezTo>
                  <a:cubicBezTo>
                    <a:pt x="555" y="1147"/>
                    <a:pt x="554" y="1146"/>
                    <a:pt x="554" y="1147"/>
                  </a:cubicBezTo>
                  <a:cubicBezTo>
                    <a:pt x="554" y="1147"/>
                    <a:pt x="554" y="1147"/>
                    <a:pt x="554" y="1148"/>
                  </a:cubicBezTo>
                  <a:cubicBezTo>
                    <a:pt x="554" y="1149"/>
                    <a:pt x="554" y="1151"/>
                    <a:pt x="555" y="1152"/>
                  </a:cubicBezTo>
                  <a:cubicBezTo>
                    <a:pt x="555" y="1153"/>
                    <a:pt x="556" y="1153"/>
                    <a:pt x="556" y="1152"/>
                  </a:cubicBezTo>
                  <a:cubicBezTo>
                    <a:pt x="556" y="1152"/>
                    <a:pt x="557" y="1152"/>
                    <a:pt x="557" y="1151"/>
                  </a:cubicBezTo>
                  <a:cubicBezTo>
                    <a:pt x="557" y="1150"/>
                    <a:pt x="559" y="1149"/>
                    <a:pt x="560" y="1149"/>
                  </a:cubicBezTo>
                  <a:cubicBezTo>
                    <a:pt x="561" y="1149"/>
                    <a:pt x="562" y="1150"/>
                    <a:pt x="562" y="1149"/>
                  </a:cubicBezTo>
                  <a:cubicBezTo>
                    <a:pt x="563" y="1148"/>
                    <a:pt x="562" y="1147"/>
                    <a:pt x="562" y="1146"/>
                  </a:cubicBezTo>
                  <a:cubicBezTo>
                    <a:pt x="562" y="1146"/>
                    <a:pt x="562" y="1145"/>
                    <a:pt x="563" y="1145"/>
                  </a:cubicBezTo>
                  <a:cubicBezTo>
                    <a:pt x="563" y="1144"/>
                    <a:pt x="564" y="1144"/>
                    <a:pt x="564" y="1144"/>
                  </a:cubicBezTo>
                  <a:cubicBezTo>
                    <a:pt x="565" y="1144"/>
                    <a:pt x="565" y="1145"/>
                    <a:pt x="565" y="1145"/>
                  </a:cubicBezTo>
                  <a:cubicBezTo>
                    <a:pt x="565" y="1146"/>
                    <a:pt x="565" y="1147"/>
                    <a:pt x="565" y="1148"/>
                  </a:cubicBezTo>
                  <a:cubicBezTo>
                    <a:pt x="565" y="1149"/>
                    <a:pt x="566" y="1149"/>
                    <a:pt x="566" y="1149"/>
                  </a:cubicBezTo>
                  <a:cubicBezTo>
                    <a:pt x="568" y="1148"/>
                    <a:pt x="570" y="1148"/>
                    <a:pt x="571" y="1150"/>
                  </a:cubicBezTo>
                  <a:cubicBezTo>
                    <a:pt x="572" y="1150"/>
                    <a:pt x="573" y="1150"/>
                    <a:pt x="573" y="1150"/>
                  </a:cubicBezTo>
                  <a:cubicBezTo>
                    <a:pt x="574" y="1149"/>
                    <a:pt x="574" y="1149"/>
                    <a:pt x="574" y="1148"/>
                  </a:cubicBezTo>
                  <a:cubicBezTo>
                    <a:pt x="574" y="1147"/>
                    <a:pt x="574" y="1147"/>
                    <a:pt x="573" y="1147"/>
                  </a:cubicBezTo>
                  <a:cubicBezTo>
                    <a:pt x="571" y="1147"/>
                    <a:pt x="571" y="1146"/>
                    <a:pt x="571" y="1145"/>
                  </a:cubicBezTo>
                  <a:cubicBezTo>
                    <a:pt x="571" y="1143"/>
                    <a:pt x="571" y="1142"/>
                    <a:pt x="572" y="1140"/>
                  </a:cubicBezTo>
                  <a:cubicBezTo>
                    <a:pt x="573" y="1139"/>
                    <a:pt x="574" y="1138"/>
                    <a:pt x="575" y="1139"/>
                  </a:cubicBezTo>
                  <a:cubicBezTo>
                    <a:pt x="577" y="1140"/>
                    <a:pt x="577" y="1141"/>
                    <a:pt x="577" y="1143"/>
                  </a:cubicBezTo>
                  <a:cubicBezTo>
                    <a:pt x="576" y="1145"/>
                    <a:pt x="576" y="1147"/>
                    <a:pt x="577" y="1150"/>
                  </a:cubicBezTo>
                  <a:cubicBezTo>
                    <a:pt x="578" y="1150"/>
                    <a:pt x="578" y="1151"/>
                    <a:pt x="579" y="1151"/>
                  </a:cubicBezTo>
                  <a:cubicBezTo>
                    <a:pt x="579" y="1150"/>
                    <a:pt x="580" y="1150"/>
                    <a:pt x="580" y="1150"/>
                  </a:cubicBezTo>
                  <a:cubicBezTo>
                    <a:pt x="581" y="1149"/>
                    <a:pt x="581" y="1148"/>
                    <a:pt x="581" y="1146"/>
                  </a:cubicBezTo>
                  <a:cubicBezTo>
                    <a:pt x="582" y="1145"/>
                    <a:pt x="583" y="1144"/>
                    <a:pt x="585" y="1145"/>
                  </a:cubicBezTo>
                  <a:cubicBezTo>
                    <a:pt x="585" y="1145"/>
                    <a:pt x="586" y="1145"/>
                    <a:pt x="586" y="1145"/>
                  </a:cubicBezTo>
                  <a:cubicBezTo>
                    <a:pt x="587" y="1145"/>
                    <a:pt x="587" y="1144"/>
                    <a:pt x="587" y="1143"/>
                  </a:cubicBezTo>
                  <a:cubicBezTo>
                    <a:pt x="586" y="1143"/>
                    <a:pt x="586" y="1142"/>
                    <a:pt x="585" y="1141"/>
                  </a:cubicBezTo>
                  <a:cubicBezTo>
                    <a:pt x="584" y="1139"/>
                    <a:pt x="584" y="1137"/>
                    <a:pt x="586" y="1136"/>
                  </a:cubicBezTo>
                  <a:cubicBezTo>
                    <a:pt x="588" y="1135"/>
                    <a:pt x="589" y="1136"/>
                    <a:pt x="589" y="1137"/>
                  </a:cubicBezTo>
                  <a:cubicBezTo>
                    <a:pt x="589" y="1138"/>
                    <a:pt x="589" y="1139"/>
                    <a:pt x="589" y="1139"/>
                  </a:cubicBezTo>
                  <a:cubicBezTo>
                    <a:pt x="589" y="1141"/>
                    <a:pt x="589" y="1143"/>
                    <a:pt x="591" y="1145"/>
                  </a:cubicBezTo>
                  <a:cubicBezTo>
                    <a:pt x="592" y="1146"/>
                    <a:pt x="592" y="1147"/>
                    <a:pt x="591" y="1148"/>
                  </a:cubicBezTo>
                  <a:cubicBezTo>
                    <a:pt x="590" y="1148"/>
                    <a:pt x="590" y="1149"/>
                    <a:pt x="589" y="1149"/>
                  </a:cubicBezTo>
                  <a:cubicBezTo>
                    <a:pt x="587" y="1150"/>
                    <a:pt x="586" y="1151"/>
                    <a:pt x="586" y="1154"/>
                  </a:cubicBezTo>
                  <a:cubicBezTo>
                    <a:pt x="587" y="1155"/>
                    <a:pt x="586" y="1156"/>
                    <a:pt x="585" y="1157"/>
                  </a:cubicBezTo>
                  <a:cubicBezTo>
                    <a:pt x="584" y="1158"/>
                    <a:pt x="583" y="1160"/>
                    <a:pt x="583" y="1161"/>
                  </a:cubicBezTo>
                  <a:cubicBezTo>
                    <a:pt x="583" y="1162"/>
                    <a:pt x="583" y="1162"/>
                    <a:pt x="583" y="1162"/>
                  </a:cubicBezTo>
                  <a:cubicBezTo>
                    <a:pt x="583" y="1162"/>
                    <a:pt x="584" y="1162"/>
                    <a:pt x="584" y="1162"/>
                  </a:cubicBezTo>
                  <a:cubicBezTo>
                    <a:pt x="585" y="1161"/>
                    <a:pt x="585" y="1160"/>
                    <a:pt x="586" y="1160"/>
                  </a:cubicBezTo>
                  <a:cubicBezTo>
                    <a:pt x="587" y="1159"/>
                    <a:pt x="588" y="1157"/>
                    <a:pt x="588" y="1156"/>
                  </a:cubicBezTo>
                  <a:cubicBezTo>
                    <a:pt x="588" y="1155"/>
                    <a:pt x="588" y="1153"/>
                    <a:pt x="589" y="1152"/>
                  </a:cubicBezTo>
                  <a:cubicBezTo>
                    <a:pt x="589" y="1152"/>
                    <a:pt x="590" y="1152"/>
                    <a:pt x="590" y="1152"/>
                  </a:cubicBezTo>
                  <a:cubicBezTo>
                    <a:pt x="591" y="1152"/>
                    <a:pt x="591" y="1152"/>
                    <a:pt x="591" y="1153"/>
                  </a:cubicBezTo>
                  <a:cubicBezTo>
                    <a:pt x="592" y="1153"/>
                    <a:pt x="592" y="1154"/>
                    <a:pt x="592" y="1155"/>
                  </a:cubicBezTo>
                  <a:cubicBezTo>
                    <a:pt x="592" y="1157"/>
                    <a:pt x="592" y="1158"/>
                    <a:pt x="593" y="1159"/>
                  </a:cubicBezTo>
                  <a:cubicBezTo>
                    <a:pt x="594" y="1159"/>
                    <a:pt x="594" y="1160"/>
                    <a:pt x="594" y="1161"/>
                  </a:cubicBezTo>
                  <a:cubicBezTo>
                    <a:pt x="594" y="1162"/>
                    <a:pt x="593" y="1163"/>
                    <a:pt x="594" y="1163"/>
                  </a:cubicBezTo>
                  <a:cubicBezTo>
                    <a:pt x="595" y="1163"/>
                    <a:pt x="595" y="1162"/>
                    <a:pt x="596" y="1162"/>
                  </a:cubicBezTo>
                  <a:cubicBezTo>
                    <a:pt x="597" y="1160"/>
                    <a:pt x="597" y="1159"/>
                    <a:pt x="596" y="1158"/>
                  </a:cubicBezTo>
                  <a:cubicBezTo>
                    <a:pt x="595" y="1157"/>
                    <a:pt x="595" y="1156"/>
                    <a:pt x="594" y="1156"/>
                  </a:cubicBezTo>
                  <a:cubicBezTo>
                    <a:pt x="593" y="1154"/>
                    <a:pt x="593" y="1152"/>
                    <a:pt x="592" y="1150"/>
                  </a:cubicBezTo>
                  <a:cubicBezTo>
                    <a:pt x="592" y="1150"/>
                    <a:pt x="592" y="1149"/>
                    <a:pt x="592" y="1149"/>
                  </a:cubicBezTo>
                  <a:cubicBezTo>
                    <a:pt x="594" y="1146"/>
                    <a:pt x="595" y="1144"/>
                    <a:pt x="598" y="1143"/>
                  </a:cubicBezTo>
                  <a:cubicBezTo>
                    <a:pt x="598" y="1142"/>
                    <a:pt x="598" y="1142"/>
                    <a:pt x="599" y="1143"/>
                  </a:cubicBezTo>
                  <a:cubicBezTo>
                    <a:pt x="599" y="1143"/>
                    <a:pt x="599" y="1143"/>
                    <a:pt x="599" y="1144"/>
                  </a:cubicBezTo>
                  <a:cubicBezTo>
                    <a:pt x="599" y="1144"/>
                    <a:pt x="599" y="1145"/>
                    <a:pt x="598" y="1145"/>
                  </a:cubicBezTo>
                  <a:cubicBezTo>
                    <a:pt x="596" y="1150"/>
                    <a:pt x="597" y="1155"/>
                    <a:pt x="598" y="1159"/>
                  </a:cubicBezTo>
                  <a:cubicBezTo>
                    <a:pt x="599" y="1160"/>
                    <a:pt x="599" y="1160"/>
                    <a:pt x="600" y="1160"/>
                  </a:cubicBezTo>
                  <a:cubicBezTo>
                    <a:pt x="600" y="1161"/>
                    <a:pt x="600" y="1161"/>
                    <a:pt x="600" y="1161"/>
                  </a:cubicBezTo>
                  <a:cubicBezTo>
                    <a:pt x="601" y="1160"/>
                    <a:pt x="601" y="1160"/>
                    <a:pt x="601" y="1160"/>
                  </a:cubicBezTo>
                  <a:cubicBezTo>
                    <a:pt x="600" y="1159"/>
                    <a:pt x="600" y="1159"/>
                    <a:pt x="600" y="1159"/>
                  </a:cubicBezTo>
                  <a:cubicBezTo>
                    <a:pt x="598" y="1157"/>
                    <a:pt x="598" y="1156"/>
                    <a:pt x="600" y="1155"/>
                  </a:cubicBezTo>
                  <a:cubicBezTo>
                    <a:pt x="601" y="1153"/>
                    <a:pt x="602" y="1153"/>
                    <a:pt x="603" y="1154"/>
                  </a:cubicBezTo>
                  <a:cubicBezTo>
                    <a:pt x="604" y="1155"/>
                    <a:pt x="604" y="1155"/>
                    <a:pt x="604" y="1155"/>
                  </a:cubicBezTo>
                  <a:cubicBezTo>
                    <a:pt x="605" y="1154"/>
                    <a:pt x="605" y="1154"/>
                    <a:pt x="605" y="1154"/>
                  </a:cubicBezTo>
                  <a:cubicBezTo>
                    <a:pt x="605" y="1153"/>
                    <a:pt x="605" y="1151"/>
                    <a:pt x="603" y="1151"/>
                  </a:cubicBezTo>
                  <a:cubicBezTo>
                    <a:pt x="603" y="1150"/>
                    <a:pt x="602" y="1150"/>
                    <a:pt x="601" y="1149"/>
                  </a:cubicBezTo>
                  <a:cubicBezTo>
                    <a:pt x="601" y="1149"/>
                    <a:pt x="600" y="1148"/>
                    <a:pt x="600" y="1147"/>
                  </a:cubicBezTo>
                  <a:cubicBezTo>
                    <a:pt x="600" y="1146"/>
                    <a:pt x="601" y="1145"/>
                    <a:pt x="602" y="1145"/>
                  </a:cubicBezTo>
                  <a:cubicBezTo>
                    <a:pt x="604" y="1145"/>
                    <a:pt x="605" y="1144"/>
                    <a:pt x="607" y="1143"/>
                  </a:cubicBezTo>
                  <a:cubicBezTo>
                    <a:pt x="607" y="1143"/>
                    <a:pt x="608" y="1142"/>
                    <a:pt x="607" y="1141"/>
                  </a:cubicBezTo>
                  <a:cubicBezTo>
                    <a:pt x="607" y="1141"/>
                    <a:pt x="607" y="1140"/>
                    <a:pt x="606" y="1140"/>
                  </a:cubicBezTo>
                  <a:cubicBezTo>
                    <a:pt x="606" y="1140"/>
                    <a:pt x="606" y="1140"/>
                    <a:pt x="605" y="1140"/>
                  </a:cubicBezTo>
                  <a:cubicBezTo>
                    <a:pt x="604" y="1140"/>
                    <a:pt x="603" y="1140"/>
                    <a:pt x="603" y="1138"/>
                  </a:cubicBezTo>
                  <a:cubicBezTo>
                    <a:pt x="603" y="1137"/>
                    <a:pt x="603" y="1136"/>
                    <a:pt x="604" y="1135"/>
                  </a:cubicBezTo>
                  <a:cubicBezTo>
                    <a:pt x="605" y="1134"/>
                    <a:pt x="606" y="1135"/>
                    <a:pt x="606" y="1135"/>
                  </a:cubicBezTo>
                  <a:cubicBezTo>
                    <a:pt x="608" y="1136"/>
                    <a:pt x="608" y="1135"/>
                    <a:pt x="609" y="1134"/>
                  </a:cubicBezTo>
                  <a:cubicBezTo>
                    <a:pt x="609" y="1133"/>
                    <a:pt x="609" y="1133"/>
                    <a:pt x="608" y="1132"/>
                  </a:cubicBezTo>
                  <a:cubicBezTo>
                    <a:pt x="608" y="1132"/>
                    <a:pt x="607" y="1132"/>
                    <a:pt x="607" y="1132"/>
                  </a:cubicBezTo>
                  <a:cubicBezTo>
                    <a:pt x="605" y="1131"/>
                    <a:pt x="604" y="1130"/>
                    <a:pt x="606" y="1128"/>
                  </a:cubicBezTo>
                  <a:cubicBezTo>
                    <a:pt x="606" y="1128"/>
                    <a:pt x="607" y="1127"/>
                    <a:pt x="607" y="1127"/>
                  </a:cubicBezTo>
                  <a:cubicBezTo>
                    <a:pt x="607" y="1127"/>
                    <a:pt x="607" y="1126"/>
                    <a:pt x="607" y="1126"/>
                  </a:cubicBezTo>
                  <a:cubicBezTo>
                    <a:pt x="606" y="1125"/>
                    <a:pt x="605" y="1125"/>
                    <a:pt x="605" y="1123"/>
                  </a:cubicBezTo>
                  <a:cubicBezTo>
                    <a:pt x="605" y="1123"/>
                    <a:pt x="606" y="1122"/>
                    <a:pt x="607" y="1121"/>
                  </a:cubicBezTo>
                  <a:cubicBezTo>
                    <a:pt x="607" y="1121"/>
                    <a:pt x="608" y="1120"/>
                    <a:pt x="608" y="1119"/>
                  </a:cubicBezTo>
                  <a:cubicBezTo>
                    <a:pt x="609" y="1118"/>
                    <a:pt x="610" y="1117"/>
                    <a:pt x="611" y="1117"/>
                  </a:cubicBezTo>
                  <a:cubicBezTo>
                    <a:pt x="612" y="1117"/>
                    <a:pt x="614" y="1117"/>
                    <a:pt x="615" y="1118"/>
                  </a:cubicBezTo>
                  <a:cubicBezTo>
                    <a:pt x="615" y="1118"/>
                    <a:pt x="616" y="1118"/>
                    <a:pt x="616" y="1118"/>
                  </a:cubicBezTo>
                  <a:cubicBezTo>
                    <a:pt x="617" y="1117"/>
                    <a:pt x="617" y="1116"/>
                    <a:pt x="618" y="1116"/>
                  </a:cubicBezTo>
                  <a:cubicBezTo>
                    <a:pt x="619" y="1116"/>
                    <a:pt x="619" y="1116"/>
                    <a:pt x="619" y="1116"/>
                  </a:cubicBezTo>
                  <a:cubicBezTo>
                    <a:pt x="620" y="1117"/>
                    <a:pt x="620" y="1117"/>
                    <a:pt x="620" y="1118"/>
                  </a:cubicBezTo>
                  <a:cubicBezTo>
                    <a:pt x="619" y="1119"/>
                    <a:pt x="619" y="1120"/>
                    <a:pt x="618" y="1121"/>
                  </a:cubicBezTo>
                  <a:cubicBezTo>
                    <a:pt x="618" y="1122"/>
                    <a:pt x="617" y="1124"/>
                    <a:pt x="617" y="1125"/>
                  </a:cubicBezTo>
                  <a:cubicBezTo>
                    <a:pt x="617" y="1125"/>
                    <a:pt x="618" y="1124"/>
                    <a:pt x="618" y="1124"/>
                  </a:cubicBezTo>
                  <a:cubicBezTo>
                    <a:pt x="620" y="1123"/>
                    <a:pt x="621" y="1121"/>
                    <a:pt x="621" y="1119"/>
                  </a:cubicBezTo>
                  <a:cubicBezTo>
                    <a:pt x="621" y="1118"/>
                    <a:pt x="621" y="1117"/>
                    <a:pt x="622" y="1116"/>
                  </a:cubicBezTo>
                  <a:cubicBezTo>
                    <a:pt x="623" y="1120"/>
                    <a:pt x="624" y="1125"/>
                    <a:pt x="625" y="1130"/>
                  </a:cubicBezTo>
                  <a:cubicBezTo>
                    <a:pt x="624" y="1130"/>
                    <a:pt x="623" y="1131"/>
                    <a:pt x="623" y="1132"/>
                  </a:cubicBezTo>
                  <a:cubicBezTo>
                    <a:pt x="623" y="1133"/>
                    <a:pt x="623" y="1133"/>
                    <a:pt x="623" y="1134"/>
                  </a:cubicBezTo>
                  <a:cubicBezTo>
                    <a:pt x="623" y="1134"/>
                    <a:pt x="624" y="1134"/>
                    <a:pt x="624" y="1134"/>
                  </a:cubicBezTo>
                  <a:cubicBezTo>
                    <a:pt x="625" y="1134"/>
                    <a:pt x="625" y="1134"/>
                    <a:pt x="625" y="1133"/>
                  </a:cubicBezTo>
                  <a:cubicBezTo>
                    <a:pt x="626" y="1133"/>
                    <a:pt x="626" y="1133"/>
                    <a:pt x="626" y="1133"/>
                  </a:cubicBezTo>
                  <a:cubicBezTo>
                    <a:pt x="627" y="1139"/>
                    <a:pt x="629" y="1145"/>
                    <a:pt x="631" y="1150"/>
                  </a:cubicBezTo>
                  <a:cubicBezTo>
                    <a:pt x="631" y="1146"/>
                    <a:pt x="631" y="1142"/>
                    <a:pt x="631" y="1138"/>
                  </a:cubicBezTo>
                  <a:cubicBezTo>
                    <a:pt x="631" y="1136"/>
                    <a:pt x="631" y="1133"/>
                    <a:pt x="630" y="1131"/>
                  </a:cubicBezTo>
                  <a:cubicBezTo>
                    <a:pt x="632" y="1129"/>
                    <a:pt x="633" y="1128"/>
                    <a:pt x="634" y="1127"/>
                  </a:cubicBezTo>
                  <a:cubicBezTo>
                    <a:pt x="634" y="1126"/>
                    <a:pt x="635" y="1126"/>
                    <a:pt x="636" y="1125"/>
                  </a:cubicBezTo>
                  <a:cubicBezTo>
                    <a:pt x="637" y="1124"/>
                    <a:pt x="639" y="1125"/>
                    <a:pt x="639" y="1127"/>
                  </a:cubicBezTo>
                  <a:cubicBezTo>
                    <a:pt x="639" y="1129"/>
                    <a:pt x="639" y="1131"/>
                    <a:pt x="638" y="1134"/>
                  </a:cubicBezTo>
                  <a:cubicBezTo>
                    <a:pt x="637" y="1134"/>
                    <a:pt x="636" y="1135"/>
                    <a:pt x="636" y="1136"/>
                  </a:cubicBezTo>
                  <a:cubicBezTo>
                    <a:pt x="637" y="1137"/>
                    <a:pt x="637" y="1137"/>
                    <a:pt x="638" y="1137"/>
                  </a:cubicBezTo>
                  <a:cubicBezTo>
                    <a:pt x="639" y="1136"/>
                    <a:pt x="639" y="1136"/>
                    <a:pt x="640" y="1137"/>
                  </a:cubicBezTo>
                  <a:cubicBezTo>
                    <a:pt x="642" y="1138"/>
                    <a:pt x="643" y="1137"/>
                    <a:pt x="644" y="1136"/>
                  </a:cubicBezTo>
                  <a:cubicBezTo>
                    <a:pt x="645" y="1136"/>
                    <a:pt x="646" y="1135"/>
                    <a:pt x="647" y="1134"/>
                  </a:cubicBezTo>
                  <a:cubicBezTo>
                    <a:pt x="648" y="1133"/>
                    <a:pt x="650" y="1133"/>
                    <a:pt x="651" y="1134"/>
                  </a:cubicBezTo>
                  <a:cubicBezTo>
                    <a:pt x="652" y="1135"/>
                    <a:pt x="653" y="1136"/>
                    <a:pt x="652" y="1137"/>
                  </a:cubicBezTo>
                  <a:cubicBezTo>
                    <a:pt x="651" y="1138"/>
                    <a:pt x="650" y="1139"/>
                    <a:pt x="650" y="1139"/>
                  </a:cubicBezTo>
                  <a:cubicBezTo>
                    <a:pt x="648" y="1140"/>
                    <a:pt x="647" y="1141"/>
                    <a:pt x="647" y="1142"/>
                  </a:cubicBezTo>
                  <a:cubicBezTo>
                    <a:pt x="646" y="1144"/>
                    <a:pt x="645" y="1145"/>
                    <a:pt x="646" y="1145"/>
                  </a:cubicBezTo>
                  <a:cubicBezTo>
                    <a:pt x="647" y="1145"/>
                    <a:pt x="649" y="1145"/>
                    <a:pt x="649" y="1144"/>
                  </a:cubicBezTo>
                  <a:cubicBezTo>
                    <a:pt x="651" y="1142"/>
                    <a:pt x="653" y="1140"/>
                    <a:pt x="654" y="1138"/>
                  </a:cubicBezTo>
                  <a:cubicBezTo>
                    <a:pt x="654" y="1137"/>
                    <a:pt x="654" y="1135"/>
                    <a:pt x="654" y="1134"/>
                  </a:cubicBezTo>
                  <a:cubicBezTo>
                    <a:pt x="654" y="1133"/>
                    <a:pt x="654" y="1133"/>
                    <a:pt x="654" y="1133"/>
                  </a:cubicBezTo>
                  <a:cubicBezTo>
                    <a:pt x="655" y="1135"/>
                    <a:pt x="655" y="1137"/>
                    <a:pt x="656" y="1139"/>
                  </a:cubicBezTo>
                  <a:cubicBezTo>
                    <a:pt x="656" y="1140"/>
                    <a:pt x="656" y="1140"/>
                    <a:pt x="656" y="1140"/>
                  </a:cubicBezTo>
                  <a:cubicBezTo>
                    <a:pt x="655" y="1142"/>
                    <a:pt x="655" y="1144"/>
                    <a:pt x="656" y="1146"/>
                  </a:cubicBezTo>
                  <a:cubicBezTo>
                    <a:pt x="657" y="1147"/>
                    <a:pt x="657" y="1148"/>
                    <a:pt x="657" y="1149"/>
                  </a:cubicBezTo>
                  <a:cubicBezTo>
                    <a:pt x="658" y="1149"/>
                    <a:pt x="658" y="1150"/>
                    <a:pt x="658" y="1150"/>
                  </a:cubicBezTo>
                  <a:cubicBezTo>
                    <a:pt x="660" y="1154"/>
                    <a:pt x="661" y="1159"/>
                    <a:pt x="662" y="1164"/>
                  </a:cubicBezTo>
                  <a:cubicBezTo>
                    <a:pt x="664" y="1171"/>
                    <a:pt x="665" y="1177"/>
                    <a:pt x="665" y="1184"/>
                  </a:cubicBezTo>
                  <a:cubicBezTo>
                    <a:pt x="666" y="1201"/>
                    <a:pt x="666" y="1218"/>
                    <a:pt x="665" y="1235"/>
                  </a:cubicBezTo>
                  <a:cubicBezTo>
                    <a:pt x="664" y="1254"/>
                    <a:pt x="664" y="1273"/>
                    <a:pt x="666" y="1292"/>
                  </a:cubicBezTo>
                  <a:cubicBezTo>
                    <a:pt x="667" y="1298"/>
                    <a:pt x="667" y="1303"/>
                    <a:pt x="663" y="1307"/>
                  </a:cubicBezTo>
                  <a:cubicBezTo>
                    <a:pt x="658" y="1314"/>
                    <a:pt x="658" y="1321"/>
                    <a:pt x="660" y="1329"/>
                  </a:cubicBezTo>
                  <a:cubicBezTo>
                    <a:pt x="661" y="1334"/>
                    <a:pt x="662" y="1339"/>
                    <a:pt x="663" y="1343"/>
                  </a:cubicBezTo>
                  <a:cubicBezTo>
                    <a:pt x="665" y="1350"/>
                    <a:pt x="665" y="1357"/>
                    <a:pt x="659" y="1361"/>
                  </a:cubicBezTo>
                  <a:cubicBezTo>
                    <a:pt x="654" y="1365"/>
                    <a:pt x="653" y="1369"/>
                    <a:pt x="654" y="1375"/>
                  </a:cubicBezTo>
                  <a:cubicBezTo>
                    <a:pt x="654" y="1378"/>
                    <a:pt x="654" y="1381"/>
                    <a:pt x="654" y="1383"/>
                  </a:cubicBezTo>
                  <a:cubicBezTo>
                    <a:pt x="653" y="1393"/>
                    <a:pt x="654" y="1401"/>
                    <a:pt x="659" y="1408"/>
                  </a:cubicBezTo>
                  <a:cubicBezTo>
                    <a:pt x="662" y="1415"/>
                    <a:pt x="663" y="1422"/>
                    <a:pt x="663" y="1430"/>
                  </a:cubicBezTo>
                  <a:cubicBezTo>
                    <a:pt x="663" y="1445"/>
                    <a:pt x="664" y="1459"/>
                    <a:pt x="665" y="1474"/>
                  </a:cubicBezTo>
                  <a:cubicBezTo>
                    <a:pt x="665" y="1500"/>
                    <a:pt x="663" y="1525"/>
                    <a:pt x="660" y="1551"/>
                  </a:cubicBezTo>
                  <a:cubicBezTo>
                    <a:pt x="658" y="1580"/>
                    <a:pt x="656" y="1609"/>
                    <a:pt x="656" y="1638"/>
                  </a:cubicBezTo>
                  <a:cubicBezTo>
                    <a:pt x="656" y="1661"/>
                    <a:pt x="656" y="1684"/>
                    <a:pt x="652" y="1706"/>
                  </a:cubicBezTo>
                  <a:cubicBezTo>
                    <a:pt x="652" y="1712"/>
                    <a:pt x="651" y="1718"/>
                    <a:pt x="651" y="1724"/>
                  </a:cubicBezTo>
                  <a:cubicBezTo>
                    <a:pt x="651" y="1758"/>
                    <a:pt x="650" y="1791"/>
                    <a:pt x="650" y="1825"/>
                  </a:cubicBezTo>
                  <a:cubicBezTo>
                    <a:pt x="650" y="1836"/>
                    <a:pt x="649" y="1847"/>
                    <a:pt x="645" y="1858"/>
                  </a:cubicBezTo>
                  <a:cubicBezTo>
                    <a:pt x="642" y="1864"/>
                    <a:pt x="642" y="1871"/>
                    <a:pt x="642" y="1878"/>
                  </a:cubicBezTo>
                  <a:cubicBezTo>
                    <a:pt x="642" y="1889"/>
                    <a:pt x="642" y="1901"/>
                    <a:pt x="640" y="1912"/>
                  </a:cubicBezTo>
                  <a:cubicBezTo>
                    <a:pt x="639" y="1920"/>
                    <a:pt x="637" y="1928"/>
                    <a:pt x="636" y="1936"/>
                  </a:cubicBezTo>
                  <a:cubicBezTo>
                    <a:pt x="635" y="1940"/>
                    <a:pt x="634" y="1945"/>
                    <a:pt x="634" y="1949"/>
                  </a:cubicBezTo>
                  <a:cubicBezTo>
                    <a:pt x="634" y="1952"/>
                    <a:pt x="633" y="1955"/>
                    <a:pt x="634" y="1957"/>
                  </a:cubicBezTo>
                  <a:cubicBezTo>
                    <a:pt x="638" y="1965"/>
                    <a:pt x="637" y="1973"/>
                    <a:pt x="635" y="1981"/>
                  </a:cubicBezTo>
                  <a:cubicBezTo>
                    <a:pt x="633" y="1994"/>
                    <a:pt x="631" y="2008"/>
                    <a:pt x="631" y="2022"/>
                  </a:cubicBezTo>
                  <a:cubicBezTo>
                    <a:pt x="631" y="2028"/>
                    <a:pt x="631" y="2034"/>
                    <a:pt x="631" y="2041"/>
                  </a:cubicBezTo>
                  <a:cubicBezTo>
                    <a:pt x="631" y="2056"/>
                    <a:pt x="632" y="2071"/>
                    <a:pt x="630" y="2086"/>
                  </a:cubicBezTo>
                  <a:cubicBezTo>
                    <a:pt x="629" y="2091"/>
                    <a:pt x="629" y="2097"/>
                    <a:pt x="629" y="2102"/>
                  </a:cubicBezTo>
                  <a:cubicBezTo>
                    <a:pt x="629" y="2109"/>
                    <a:pt x="628" y="2115"/>
                    <a:pt x="627" y="2122"/>
                  </a:cubicBezTo>
                  <a:cubicBezTo>
                    <a:pt x="627" y="2127"/>
                    <a:pt x="625" y="2131"/>
                    <a:pt x="623" y="2134"/>
                  </a:cubicBezTo>
                  <a:cubicBezTo>
                    <a:pt x="621" y="2134"/>
                    <a:pt x="619" y="2135"/>
                    <a:pt x="617" y="2134"/>
                  </a:cubicBezTo>
                  <a:cubicBezTo>
                    <a:pt x="592" y="2140"/>
                    <a:pt x="563" y="2138"/>
                    <a:pt x="536" y="2139"/>
                  </a:cubicBezTo>
                  <a:cubicBezTo>
                    <a:pt x="517" y="2139"/>
                    <a:pt x="497" y="2139"/>
                    <a:pt x="480" y="2143"/>
                  </a:cubicBezTo>
                  <a:cubicBezTo>
                    <a:pt x="465" y="2145"/>
                    <a:pt x="450" y="2149"/>
                    <a:pt x="435" y="2150"/>
                  </a:cubicBezTo>
                  <a:cubicBezTo>
                    <a:pt x="395" y="2158"/>
                    <a:pt x="359" y="2171"/>
                    <a:pt x="313" y="2171"/>
                  </a:cubicBezTo>
                  <a:cubicBezTo>
                    <a:pt x="335" y="2175"/>
                    <a:pt x="355" y="2170"/>
                    <a:pt x="375" y="2169"/>
                  </a:cubicBezTo>
                  <a:cubicBezTo>
                    <a:pt x="388" y="2167"/>
                    <a:pt x="397" y="2162"/>
                    <a:pt x="411" y="2161"/>
                  </a:cubicBezTo>
                  <a:cubicBezTo>
                    <a:pt x="409" y="2162"/>
                    <a:pt x="406" y="2163"/>
                    <a:pt x="402" y="2165"/>
                  </a:cubicBezTo>
                  <a:cubicBezTo>
                    <a:pt x="437" y="2163"/>
                    <a:pt x="470" y="2160"/>
                    <a:pt x="503" y="2157"/>
                  </a:cubicBezTo>
                  <a:cubicBezTo>
                    <a:pt x="535" y="2154"/>
                    <a:pt x="561" y="2143"/>
                    <a:pt x="595" y="2142"/>
                  </a:cubicBezTo>
                  <a:cubicBezTo>
                    <a:pt x="579" y="2151"/>
                    <a:pt x="560" y="2157"/>
                    <a:pt x="538" y="2161"/>
                  </a:cubicBezTo>
                  <a:cubicBezTo>
                    <a:pt x="515" y="2165"/>
                    <a:pt x="491" y="2166"/>
                    <a:pt x="468" y="2167"/>
                  </a:cubicBezTo>
                  <a:cubicBezTo>
                    <a:pt x="441" y="2169"/>
                    <a:pt x="415" y="2169"/>
                    <a:pt x="389" y="2172"/>
                  </a:cubicBezTo>
                  <a:cubicBezTo>
                    <a:pt x="384" y="2172"/>
                    <a:pt x="379" y="2172"/>
                    <a:pt x="375" y="2170"/>
                  </a:cubicBezTo>
                  <a:cubicBezTo>
                    <a:pt x="367" y="2173"/>
                    <a:pt x="357" y="2175"/>
                    <a:pt x="346" y="2176"/>
                  </a:cubicBezTo>
                  <a:cubicBezTo>
                    <a:pt x="294" y="2182"/>
                    <a:pt x="240" y="2184"/>
                    <a:pt x="187" y="2187"/>
                  </a:cubicBezTo>
                  <a:cubicBezTo>
                    <a:pt x="147" y="2189"/>
                    <a:pt x="109" y="2194"/>
                    <a:pt x="73" y="2203"/>
                  </a:cubicBezTo>
                  <a:cubicBezTo>
                    <a:pt x="126" y="2196"/>
                    <a:pt x="178" y="2188"/>
                    <a:pt x="235" y="2190"/>
                  </a:cubicBezTo>
                  <a:cubicBezTo>
                    <a:pt x="193" y="2212"/>
                    <a:pt x="134" y="2208"/>
                    <a:pt x="85" y="2217"/>
                  </a:cubicBezTo>
                  <a:cubicBezTo>
                    <a:pt x="123" y="2213"/>
                    <a:pt x="162" y="2214"/>
                    <a:pt x="201" y="2206"/>
                  </a:cubicBezTo>
                  <a:cubicBezTo>
                    <a:pt x="174" y="2229"/>
                    <a:pt x="131" y="2242"/>
                    <a:pt x="96" y="2258"/>
                  </a:cubicBezTo>
                  <a:cubicBezTo>
                    <a:pt x="156" y="2243"/>
                    <a:pt x="196" y="2219"/>
                    <a:pt x="241" y="2196"/>
                  </a:cubicBezTo>
                  <a:cubicBezTo>
                    <a:pt x="239" y="2207"/>
                    <a:pt x="222" y="2213"/>
                    <a:pt x="209" y="2223"/>
                  </a:cubicBezTo>
                  <a:cubicBezTo>
                    <a:pt x="229" y="2217"/>
                    <a:pt x="241" y="2210"/>
                    <a:pt x="251" y="2200"/>
                  </a:cubicBezTo>
                  <a:cubicBezTo>
                    <a:pt x="262" y="2189"/>
                    <a:pt x="279" y="2185"/>
                    <a:pt x="306" y="2187"/>
                  </a:cubicBezTo>
                  <a:cubicBezTo>
                    <a:pt x="307" y="2192"/>
                    <a:pt x="292" y="2192"/>
                    <a:pt x="292" y="2196"/>
                  </a:cubicBezTo>
                  <a:cubicBezTo>
                    <a:pt x="305" y="2195"/>
                    <a:pt x="313" y="2191"/>
                    <a:pt x="321" y="2188"/>
                  </a:cubicBezTo>
                  <a:cubicBezTo>
                    <a:pt x="329" y="2184"/>
                    <a:pt x="336" y="2182"/>
                    <a:pt x="347" y="2182"/>
                  </a:cubicBezTo>
                  <a:cubicBezTo>
                    <a:pt x="364" y="2180"/>
                    <a:pt x="380" y="2178"/>
                    <a:pt x="402" y="2178"/>
                  </a:cubicBezTo>
                  <a:cubicBezTo>
                    <a:pt x="377" y="2192"/>
                    <a:pt x="347" y="2200"/>
                    <a:pt x="312" y="2202"/>
                  </a:cubicBezTo>
                  <a:cubicBezTo>
                    <a:pt x="293" y="2206"/>
                    <a:pt x="274" y="2209"/>
                    <a:pt x="252" y="2212"/>
                  </a:cubicBezTo>
                  <a:cubicBezTo>
                    <a:pt x="261" y="2214"/>
                    <a:pt x="266" y="2212"/>
                    <a:pt x="270" y="2212"/>
                  </a:cubicBezTo>
                  <a:cubicBezTo>
                    <a:pt x="276" y="2211"/>
                    <a:pt x="282" y="2210"/>
                    <a:pt x="287" y="2212"/>
                  </a:cubicBezTo>
                  <a:cubicBezTo>
                    <a:pt x="299" y="2207"/>
                    <a:pt x="313" y="2206"/>
                    <a:pt x="332" y="2205"/>
                  </a:cubicBezTo>
                  <a:cubicBezTo>
                    <a:pt x="315" y="2210"/>
                    <a:pt x="303" y="2213"/>
                    <a:pt x="287" y="2213"/>
                  </a:cubicBezTo>
                  <a:cubicBezTo>
                    <a:pt x="260" y="2221"/>
                    <a:pt x="227" y="2225"/>
                    <a:pt x="203" y="2236"/>
                  </a:cubicBezTo>
                  <a:cubicBezTo>
                    <a:pt x="221" y="2233"/>
                    <a:pt x="236" y="2227"/>
                    <a:pt x="255" y="2226"/>
                  </a:cubicBezTo>
                  <a:cubicBezTo>
                    <a:pt x="297" y="2215"/>
                    <a:pt x="345" y="2210"/>
                    <a:pt x="383" y="2195"/>
                  </a:cubicBezTo>
                  <a:cubicBezTo>
                    <a:pt x="365" y="2209"/>
                    <a:pt x="331" y="2214"/>
                    <a:pt x="312" y="2227"/>
                  </a:cubicBezTo>
                  <a:cubicBezTo>
                    <a:pt x="346" y="2214"/>
                    <a:pt x="391" y="2206"/>
                    <a:pt x="409" y="2184"/>
                  </a:cubicBezTo>
                  <a:cubicBezTo>
                    <a:pt x="416" y="2176"/>
                    <a:pt x="442" y="2173"/>
                    <a:pt x="475" y="2177"/>
                  </a:cubicBezTo>
                  <a:cubicBezTo>
                    <a:pt x="452" y="2184"/>
                    <a:pt x="432" y="2191"/>
                    <a:pt x="415" y="2199"/>
                  </a:cubicBezTo>
                  <a:cubicBezTo>
                    <a:pt x="409" y="2202"/>
                    <a:pt x="401" y="2205"/>
                    <a:pt x="396" y="2208"/>
                  </a:cubicBezTo>
                  <a:cubicBezTo>
                    <a:pt x="369" y="2225"/>
                    <a:pt x="332" y="2232"/>
                    <a:pt x="291" y="2236"/>
                  </a:cubicBezTo>
                  <a:cubicBezTo>
                    <a:pt x="257" y="2240"/>
                    <a:pt x="228" y="2247"/>
                    <a:pt x="200" y="2257"/>
                  </a:cubicBezTo>
                  <a:cubicBezTo>
                    <a:pt x="195" y="2259"/>
                    <a:pt x="191" y="2262"/>
                    <a:pt x="184" y="2262"/>
                  </a:cubicBezTo>
                  <a:cubicBezTo>
                    <a:pt x="137" y="2277"/>
                    <a:pt x="78" y="2279"/>
                    <a:pt x="29" y="2292"/>
                  </a:cubicBezTo>
                  <a:cubicBezTo>
                    <a:pt x="68" y="2286"/>
                    <a:pt x="107" y="2281"/>
                    <a:pt x="147" y="2276"/>
                  </a:cubicBezTo>
                  <a:cubicBezTo>
                    <a:pt x="153" y="2276"/>
                    <a:pt x="157" y="2273"/>
                    <a:pt x="165" y="2274"/>
                  </a:cubicBezTo>
                  <a:cubicBezTo>
                    <a:pt x="155" y="2282"/>
                    <a:pt x="139" y="2288"/>
                    <a:pt x="129" y="2296"/>
                  </a:cubicBezTo>
                  <a:cubicBezTo>
                    <a:pt x="153" y="2289"/>
                    <a:pt x="172" y="2279"/>
                    <a:pt x="192" y="2269"/>
                  </a:cubicBezTo>
                  <a:cubicBezTo>
                    <a:pt x="182" y="2280"/>
                    <a:pt x="187" y="2294"/>
                    <a:pt x="166" y="2301"/>
                  </a:cubicBezTo>
                  <a:cubicBezTo>
                    <a:pt x="139" y="2311"/>
                    <a:pt x="104" y="2316"/>
                    <a:pt x="68" y="2315"/>
                  </a:cubicBezTo>
                  <a:cubicBezTo>
                    <a:pt x="61" y="2317"/>
                    <a:pt x="53" y="2319"/>
                    <a:pt x="51" y="2323"/>
                  </a:cubicBezTo>
                  <a:cubicBezTo>
                    <a:pt x="62" y="2319"/>
                    <a:pt x="75" y="2318"/>
                    <a:pt x="88" y="2317"/>
                  </a:cubicBezTo>
                  <a:cubicBezTo>
                    <a:pt x="116" y="2316"/>
                    <a:pt x="141" y="2312"/>
                    <a:pt x="170" y="2306"/>
                  </a:cubicBezTo>
                  <a:cubicBezTo>
                    <a:pt x="160" y="2322"/>
                    <a:pt x="141" y="2333"/>
                    <a:pt x="124" y="2347"/>
                  </a:cubicBezTo>
                  <a:cubicBezTo>
                    <a:pt x="145" y="2340"/>
                    <a:pt x="171" y="2320"/>
                    <a:pt x="181" y="2304"/>
                  </a:cubicBezTo>
                  <a:cubicBezTo>
                    <a:pt x="187" y="2294"/>
                    <a:pt x="195" y="2284"/>
                    <a:pt x="200" y="2274"/>
                  </a:cubicBezTo>
                  <a:cubicBezTo>
                    <a:pt x="210" y="2253"/>
                    <a:pt x="247" y="2249"/>
                    <a:pt x="285" y="2242"/>
                  </a:cubicBezTo>
                  <a:cubicBezTo>
                    <a:pt x="275" y="2253"/>
                    <a:pt x="260" y="2259"/>
                    <a:pt x="248" y="2266"/>
                  </a:cubicBezTo>
                  <a:cubicBezTo>
                    <a:pt x="272" y="2261"/>
                    <a:pt x="283" y="2249"/>
                    <a:pt x="302" y="2241"/>
                  </a:cubicBezTo>
                  <a:cubicBezTo>
                    <a:pt x="294" y="2263"/>
                    <a:pt x="256" y="2275"/>
                    <a:pt x="227" y="2290"/>
                  </a:cubicBezTo>
                  <a:cubicBezTo>
                    <a:pt x="240" y="2289"/>
                    <a:pt x="246" y="2283"/>
                    <a:pt x="258" y="2281"/>
                  </a:cubicBezTo>
                  <a:cubicBezTo>
                    <a:pt x="239" y="2297"/>
                    <a:pt x="231" y="2315"/>
                    <a:pt x="217" y="2331"/>
                  </a:cubicBezTo>
                  <a:cubicBezTo>
                    <a:pt x="207" y="2342"/>
                    <a:pt x="191" y="2351"/>
                    <a:pt x="168" y="2356"/>
                  </a:cubicBezTo>
                  <a:cubicBezTo>
                    <a:pt x="127" y="2365"/>
                    <a:pt x="100" y="2381"/>
                    <a:pt x="79" y="2399"/>
                  </a:cubicBezTo>
                  <a:cubicBezTo>
                    <a:pt x="89" y="2396"/>
                    <a:pt x="94" y="2391"/>
                    <a:pt x="101" y="2387"/>
                  </a:cubicBezTo>
                  <a:cubicBezTo>
                    <a:pt x="109" y="2383"/>
                    <a:pt x="116" y="2379"/>
                    <a:pt x="125" y="2375"/>
                  </a:cubicBezTo>
                  <a:cubicBezTo>
                    <a:pt x="133" y="2371"/>
                    <a:pt x="142" y="2367"/>
                    <a:pt x="159" y="2364"/>
                  </a:cubicBezTo>
                  <a:cubicBezTo>
                    <a:pt x="136" y="2381"/>
                    <a:pt x="130" y="2399"/>
                    <a:pt x="113" y="2414"/>
                  </a:cubicBezTo>
                  <a:cubicBezTo>
                    <a:pt x="144" y="2391"/>
                    <a:pt x="155" y="2361"/>
                    <a:pt x="214" y="2346"/>
                  </a:cubicBezTo>
                  <a:cubicBezTo>
                    <a:pt x="217" y="2353"/>
                    <a:pt x="214" y="2360"/>
                    <a:pt x="215" y="2368"/>
                  </a:cubicBezTo>
                  <a:cubicBezTo>
                    <a:pt x="220" y="2336"/>
                    <a:pt x="237" y="2305"/>
                    <a:pt x="281" y="2280"/>
                  </a:cubicBezTo>
                  <a:cubicBezTo>
                    <a:pt x="283" y="2288"/>
                    <a:pt x="272" y="2294"/>
                    <a:pt x="264" y="2303"/>
                  </a:cubicBezTo>
                  <a:cubicBezTo>
                    <a:pt x="285" y="2295"/>
                    <a:pt x="287" y="2284"/>
                    <a:pt x="299" y="2276"/>
                  </a:cubicBezTo>
                  <a:cubicBezTo>
                    <a:pt x="301" y="2304"/>
                    <a:pt x="250" y="2320"/>
                    <a:pt x="231" y="2343"/>
                  </a:cubicBezTo>
                  <a:cubicBezTo>
                    <a:pt x="259" y="2321"/>
                    <a:pt x="305" y="2304"/>
                    <a:pt x="313" y="2277"/>
                  </a:cubicBezTo>
                  <a:cubicBezTo>
                    <a:pt x="314" y="2274"/>
                    <a:pt x="317" y="2271"/>
                    <a:pt x="324" y="2270"/>
                  </a:cubicBezTo>
                  <a:cubicBezTo>
                    <a:pt x="330" y="2269"/>
                    <a:pt x="336" y="2266"/>
                    <a:pt x="342" y="2268"/>
                  </a:cubicBezTo>
                  <a:cubicBezTo>
                    <a:pt x="350" y="2270"/>
                    <a:pt x="344" y="2273"/>
                    <a:pt x="343" y="2276"/>
                  </a:cubicBezTo>
                  <a:cubicBezTo>
                    <a:pt x="339" y="2291"/>
                    <a:pt x="320" y="2300"/>
                    <a:pt x="297" y="2309"/>
                  </a:cubicBezTo>
                  <a:cubicBezTo>
                    <a:pt x="323" y="2306"/>
                    <a:pt x="339" y="2298"/>
                    <a:pt x="348" y="2286"/>
                  </a:cubicBezTo>
                  <a:cubicBezTo>
                    <a:pt x="359" y="2272"/>
                    <a:pt x="365" y="2258"/>
                    <a:pt x="373" y="2244"/>
                  </a:cubicBezTo>
                  <a:cubicBezTo>
                    <a:pt x="381" y="2228"/>
                    <a:pt x="395" y="2214"/>
                    <a:pt x="425" y="2205"/>
                  </a:cubicBezTo>
                  <a:cubicBezTo>
                    <a:pt x="428" y="2204"/>
                    <a:pt x="431" y="2202"/>
                    <a:pt x="435" y="2203"/>
                  </a:cubicBezTo>
                  <a:cubicBezTo>
                    <a:pt x="440" y="2204"/>
                    <a:pt x="438" y="2207"/>
                    <a:pt x="437" y="2209"/>
                  </a:cubicBezTo>
                  <a:cubicBezTo>
                    <a:pt x="431" y="2220"/>
                    <a:pt x="420" y="2231"/>
                    <a:pt x="404" y="2240"/>
                  </a:cubicBezTo>
                  <a:cubicBezTo>
                    <a:pt x="390" y="2249"/>
                    <a:pt x="374" y="2258"/>
                    <a:pt x="369" y="2269"/>
                  </a:cubicBezTo>
                  <a:cubicBezTo>
                    <a:pt x="397" y="2246"/>
                    <a:pt x="444" y="2229"/>
                    <a:pt x="449" y="2201"/>
                  </a:cubicBezTo>
                  <a:cubicBezTo>
                    <a:pt x="451" y="2193"/>
                    <a:pt x="467" y="2191"/>
                    <a:pt x="480" y="2188"/>
                  </a:cubicBezTo>
                  <a:cubicBezTo>
                    <a:pt x="464" y="2204"/>
                    <a:pt x="447" y="2219"/>
                    <a:pt x="432" y="2235"/>
                  </a:cubicBezTo>
                  <a:cubicBezTo>
                    <a:pt x="416" y="2251"/>
                    <a:pt x="402" y="2267"/>
                    <a:pt x="396" y="2284"/>
                  </a:cubicBezTo>
                  <a:cubicBezTo>
                    <a:pt x="391" y="2300"/>
                    <a:pt x="375" y="2311"/>
                    <a:pt x="343" y="2316"/>
                  </a:cubicBezTo>
                  <a:cubicBezTo>
                    <a:pt x="319" y="2320"/>
                    <a:pt x="297" y="2325"/>
                    <a:pt x="274" y="2331"/>
                  </a:cubicBezTo>
                  <a:cubicBezTo>
                    <a:pt x="308" y="2327"/>
                    <a:pt x="340" y="2321"/>
                    <a:pt x="371" y="2312"/>
                  </a:cubicBezTo>
                  <a:cubicBezTo>
                    <a:pt x="367" y="2318"/>
                    <a:pt x="367" y="2318"/>
                    <a:pt x="357" y="2320"/>
                  </a:cubicBezTo>
                  <a:cubicBezTo>
                    <a:pt x="340" y="2324"/>
                    <a:pt x="324" y="2327"/>
                    <a:pt x="307" y="2330"/>
                  </a:cubicBezTo>
                  <a:cubicBezTo>
                    <a:pt x="270" y="2336"/>
                    <a:pt x="252" y="2351"/>
                    <a:pt x="231" y="2365"/>
                  </a:cubicBezTo>
                  <a:cubicBezTo>
                    <a:pt x="250" y="2361"/>
                    <a:pt x="257" y="2350"/>
                    <a:pt x="278" y="2344"/>
                  </a:cubicBezTo>
                  <a:cubicBezTo>
                    <a:pt x="261" y="2371"/>
                    <a:pt x="207" y="2382"/>
                    <a:pt x="180" y="2403"/>
                  </a:cubicBezTo>
                  <a:cubicBezTo>
                    <a:pt x="205" y="2389"/>
                    <a:pt x="239" y="2380"/>
                    <a:pt x="263" y="2365"/>
                  </a:cubicBezTo>
                  <a:cubicBezTo>
                    <a:pt x="270" y="2361"/>
                    <a:pt x="279" y="2357"/>
                    <a:pt x="281" y="2352"/>
                  </a:cubicBezTo>
                  <a:cubicBezTo>
                    <a:pt x="291" y="2334"/>
                    <a:pt x="324" y="2331"/>
                    <a:pt x="356" y="2327"/>
                  </a:cubicBezTo>
                  <a:cubicBezTo>
                    <a:pt x="346" y="2336"/>
                    <a:pt x="332" y="2345"/>
                    <a:pt x="317" y="2352"/>
                  </a:cubicBezTo>
                  <a:cubicBezTo>
                    <a:pt x="291" y="2365"/>
                    <a:pt x="262" y="2377"/>
                    <a:pt x="240" y="2391"/>
                  </a:cubicBezTo>
                  <a:cubicBezTo>
                    <a:pt x="230" y="2398"/>
                    <a:pt x="216" y="2402"/>
                    <a:pt x="218" y="2413"/>
                  </a:cubicBezTo>
                  <a:cubicBezTo>
                    <a:pt x="220" y="2424"/>
                    <a:pt x="207" y="2436"/>
                    <a:pt x="199" y="2447"/>
                  </a:cubicBezTo>
                  <a:cubicBezTo>
                    <a:pt x="209" y="2441"/>
                    <a:pt x="215" y="2433"/>
                    <a:pt x="219" y="2426"/>
                  </a:cubicBezTo>
                  <a:cubicBezTo>
                    <a:pt x="224" y="2417"/>
                    <a:pt x="229" y="2409"/>
                    <a:pt x="237" y="2402"/>
                  </a:cubicBezTo>
                  <a:cubicBezTo>
                    <a:pt x="245" y="2394"/>
                    <a:pt x="256" y="2388"/>
                    <a:pt x="274" y="2381"/>
                  </a:cubicBezTo>
                  <a:cubicBezTo>
                    <a:pt x="265" y="2397"/>
                    <a:pt x="259" y="2411"/>
                    <a:pt x="247" y="2425"/>
                  </a:cubicBezTo>
                  <a:cubicBezTo>
                    <a:pt x="270" y="2411"/>
                    <a:pt x="270" y="2392"/>
                    <a:pt x="289" y="2377"/>
                  </a:cubicBezTo>
                  <a:cubicBezTo>
                    <a:pt x="308" y="2362"/>
                    <a:pt x="340" y="2352"/>
                    <a:pt x="361" y="2334"/>
                  </a:cubicBezTo>
                  <a:cubicBezTo>
                    <a:pt x="354" y="2361"/>
                    <a:pt x="310" y="2375"/>
                    <a:pt x="294" y="2397"/>
                  </a:cubicBezTo>
                  <a:cubicBezTo>
                    <a:pt x="308" y="2389"/>
                    <a:pt x="319" y="2379"/>
                    <a:pt x="336" y="2371"/>
                  </a:cubicBezTo>
                  <a:cubicBezTo>
                    <a:pt x="344" y="2381"/>
                    <a:pt x="334" y="2391"/>
                    <a:pt x="338" y="2401"/>
                  </a:cubicBezTo>
                  <a:cubicBezTo>
                    <a:pt x="336" y="2373"/>
                    <a:pt x="365" y="2349"/>
                    <a:pt x="382" y="2324"/>
                  </a:cubicBezTo>
                  <a:cubicBezTo>
                    <a:pt x="380" y="2332"/>
                    <a:pt x="377" y="2340"/>
                    <a:pt x="374" y="2349"/>
                  </a:cubicBezTo>
                  <a:cubicBezTo>
                    <a:pt x="370" y="2356"/>
                    <a:pt x="369" y="2363"/>
                    <a:pt x="370" y="2371"/>
                  </a:cubicBezTo>
                  <a:cubicBezTo>
                    <a:pt x="373" y="2390"/>
                    <a:pt x="359" y="2406"/>
                    <a:pt x="336" y="2421"/>
                  </a:cubicBezTo>
                  <a:cubicBezTo>
                    <a:pt x="325" y="2427"/>
                    <a:pt x="315" y="2434"/>
                    <a:pt x="306" y="2441"/>
                  </a:cubicBezTo>
                  <a:cubicBezTo>
                    <a:pt x="302" y="2444"/>
                    <a:pt x="297" y="2446"/>
                    <a:pt x="301" y="2451"/>
                  </a:cubicBezTo>
                  <a:cubicBezTo>
                    <a:pt x="313" y="2441"/>
                    <a:pt x="324" y="2432"/>
                    <a:pt x="342" y="2423"/>
                  </a:cubicBezTo>
                  <a:cubicBezTo>
                    <a:pt x="340" y="2434"/>
                    <a:pt x="338" y="2444"/>
                    <a:pt x="341" y="2453"/>
                  </a:cubicBezTo>
                  <a:cubicBezTo>
                    <a:pt x="343" y="2432"/>
                    <a:pt x="354" y="2412"/>
                    <a:pt x="376" y="2394"/>
                  </a:cubicBezTo>
                  <a:cubicBezTo>
                    <a:pt x="383" y="2402"/>
                    <a:pt x="383" y="2408"/>
                    <a:pt x="383" y="2420"/>
                  </a:cubicBezTo>
                  <a:cubicBezTo>
                    <a:pt x="383" y="2430"/>
                    <a:pt x="372" y="2438"/>
                    <a:pt x="367" y="2447"/>
                  </a:cubicBezTo>
                  <a:cubicBezTo>
                    <a:pt x="383" y="2439"/>
                    <a:pt x="393" y="2430"/>
                    <a:pt x="393" y="2417"/>
                  </a:cubicBezTo>
                  <a:cubicBezTo>
                    <a:pt x="413" y="2432"/>
                    <a:pt x="432" y="2445"/>
                    <a:pt x="451" y="2459"/>
                  </a:cubicBezTo>
                  <a:cubicBezTo>
                    <a:pt x="431" y="2435"/>
                    <a:pt x="389" y="2417"/>
                    <a:pt x="389" y="2388"/>
                  </a:cubicBezTo>
                  <a:cubicBezTo>
                    <a:pt x="403" y="2394"/>
                    <a:pt x="409" y="2402"/>
                    <a:pt x="423" y="2407"/>
                  </a:cubicBezTo>
                  <a:cubicBezTo>
                    <a:pt x="424" y="2406"/>
                    <a:pt x="425" y="2405"/>
                    <a:pt x="424" y="2405"/>
                  </a:cubicBezTo>
                  <a:cubicBezTo>
                    <a:pt x="372" y="2380"/>
                    <a:pt x="384" y="2351"/>
                    <a:pt x="397" y="2321"/>
                  </a:cubicBezTo>
                  <a:cubicBezTo>
                    <a:pt x="399" y="2318"/>
                    <a:pt x="400" y="2315"/>
                    <a:pt x="402" y="2311"/>
                  </a:cubicBezTo>
                  <a:cubicBezTo>
                    <a:pt x="402" y="2311"/>
                    <a:pt x="403" y="2310"/>
                    <a:pt x="405" y="2309"/>
                  </a:cubicBezTo>
                  <a:cubicBezTo>
                    <a:pt x="413" y="2326"/>
                    <a:pt x="394" y="2342"/>
                    <a:pt x="398" y="2358"/>
                  </a:cubicBezTo>
                  <a:cubicBezTo>
                    <a:pt x="404" y="2326"/>
                    <a:pt x="431" y="2298"/>
                    <a:pt x="466" y="2271"/>
                  </a:cubicBezTo>
                  <a:cubicBezTo>
                    <a:pt x="444" y="2302"/>
                    <a:pt x="449" y="2337"/>
                    <a:pt x="407" y="2365"/>
                  </a:cubicBezTo>
                  <a:cubicBezTo>
                    <a:pt x="415" y="2364"/>
                    <a:pt x="419" y="2360"/>
                    <a:pt x="423" y="2357"/>
                  </a:cubicBezTo>
                  <a:cubicBezTo>
                    <a:pt x="428" y="2354"/>
                    <a:pt x="431" y="2351"/>
                    <a:pt x="438" y="2346"/>
                  </a:cubicBezTo>
                  <a:cubicBezTo>
                    <a:pt x="436" y="2363"/>
                    <a:pt x="416" y="2374"/>
                    <a:pt x="415" y="2388"/>
                  </a:cubicBezTo>
                  <a:cubicBezTo>
                    <a:pt x="423" y="2379"/>
                    <a:pt x="432" y="2369"/>
                    <a:pt x="442" y="2358"/>
                  </a:cubicBezTo>
                  <a:cubicBezTo>
                    <a:pt x="450" y="2366"/>
                    <a:pt x="446" y="2372"/>
                    <a:pt x="445" y="2379"/>
                  </a:cubicBezTo>
                  <a:cubicBezTo>
                    <a:pt x="443" y="2394"/>
                    <a:pt x="448" y="2408"/>
                    <a:pt x="459" y="2422"/>
                  </a:cubicBezTo>
                  <a:cubicBezTo>
                    <a:pt x="459" y="2422"/>
                    <a:pt x="459" y="2422"/>
                    <a:pt x="459" y="2422"/>
                  </a:cubicBezTo>
                  <a:cubicBezTo>
                    <a:pt x="459" y="2432"/>
                    <a:pt x="461" y="2442"/>
                    <a:pt x="459" y="2452"/>
                  </a:cubicBezTo>
                  <a:cubicBezTo>
                    <a:pt x="465" y="2436"/>
                    <a:pt x="464" y="2419"/>
                    <a:pt x="481" y="2403"/>
                  </a:cubicBezTo>
                  <a:cubicBezTo>
                    <a:pt x="491" y="2412"/>
                    <a:pt x="495" y="2420"/>
                    <a:pt x="503" y="2430"/>
                  </a:cubicBezTo>
                  <a:cubicBezTo>
                    <a:pt x="509" y="2425"/>
                    <a:pt x="504" y="2421"/>
                    <a:pt x="502" y="2418"/>
                  </a:cubicBezTo>
                  <a:cubicBezTo>
                    <a:pt x="493" y="2404"/>
                    <a:pt x="478" y="2391"/>
                    <a:pt x="466" y="2377"/>
                  </a:cubicBezTo>
                  <a:cubicBezTo>
                    <a:pt x="450" y="2358"/>
                    <a:pt x="444" y="2339"/>
                    <a:pt x="455" y="2319"/>
                  </a:cubicBezTo>
                  <a:cubicBezTo>
                    <a:pt x="463" y="2304"/>
                    <a:pt x="469" y="2290"/>
                    <a:pt x="476" y="2275"/>
                  </a:cubicBezTo>
                  <a:cubicBezTo>
                    <a:pt x="479" y="2269"/>
                    <a:pt x="483" y="2263"/>
                    <a:pt x="493" y="2258"/>
                  </a:cubicBezTo>
                  <a:cubicBezTo>
                    <a:pt x="478" y="2275"/>
                    <a:pt x="479" y="2294"/>
                    <a:pt x="479" y="2312"/>
                  </a:cubicBezTo>
                  <a:cubicBezTo>
                    <a:pt x="485" y="2297"/>
                    <a:pt x="482" y="2281"/>
                    <a:pt x="499" y="2265"/>
                  </a:cubicBezTo>
                  <a:cubicBezTo>
                    <a:pt x="510" y="2295"/>
                    <a:pt x="475" y="2320"/>
                    <a:pt x="475" y="2346"/>
                  </a:cubicBezTo>
                  <a:cubicBezTo>
                    <a:pt x="483" y="2323"/>
                    <a:pt x="509" y="2302"/>
                    <a:pt x="512" y="2278"/>
                  </a:cubicBezTo>
                  <a:cubicBezTo>
                    <a:pt x="518" y="2290"/>
                    <a:pt x="523" y="2302"/>
                    <a:pt x="524" y="2314"/>
                  </a:cubicBezTo>
                  <a:cubicBezTo>
                    <a:pt x="531" y="2303"/>
                    <a:pt x="525" y="2291"/>
                    <a:pt x="522" y="2280"/>
                  </a:cubicBezTo>
                  <a:cubicBezTo>
                    <a:pt x="519" y="2268"/>
                    <a:pt x="519" y="2256"/>
                    <a:pt x="527" y="2243"/>
                  </a:cubicBezTo>
                  <a:cubicBezTo>
                    <a:pt x="533" y="2235"/>
                    <a:pt x="543" y="2229"/>
                    <a:pt x="563" y="2224"/>
                  </a:cubicBezTo>
                  <a:cubicBezTo>
                    <a:pt x="552" y="2234"/>
                    <a:pt x="542" y="2242"/>
                    <a:pt x="533" y="2251"/>
                  </a:cubicBezTo>
                  <a:cubicBezTo>
                    <a:pt x="556" y="2243"/>
                    <a:pt x="561" y="2229"/>
                    <a:pt x="588" y="2219"/>
                  </a:cubicBezTo>
                  <a:cubicBezTo>
                    <a:pt x="571" y="2244"/>
                    <a:pt x="558" y="2266"/>
                    <a:pt x="551" y="2289"/>
                  </a:cubicBezTo>
                  <a:cubicBezTo>
                    <a:pt x="544" y="2309"/>
                    <a:pt x="531" y="2328"/>
                    <a:pt x="506" y="2346"/>
                  </a:cubicBezTo>
                  <a:cubicBezTo>
                    <a:pt x="499" y="2350"/>
                    <a:pt x="493" y="2355"/>
                    <a:pt x="488" y="2360"/>
                  </a:cubicBezTo>
                  <a:cubicBezTo>
                    <a:pt x="485" y="2363"/>
                    <a:pt x="480" y="2365"/>
                    <a:pt x="482" y="2369"/>
                  </a:cubicBezTo>
                  <a:cubicBezTo>
                    <a:pt x="500" y="2356"/>
                    <a:pt x="518" y="2343"/>
                    <a:pt x="535" y="2329"/>
                  </a:cubicBezTo>
                  <a:cubicBezTo>
                    <a:pt x="537" y="2342"/>
                    <a:pt x="537" y="2356"/>
                    <a:pt x="525" y="2367"/>
                  </a:cubicBezTo>
                  <a:cubicBezTo>
                    <a:pt x="513" y="2379"/>
                    <a:pt x="514" y="2390"/>
                    <a:pt x="513" y="2402"/>
                  </a:cubicBezTo>
                  <a:cubicBezTo>
                    <a:pt x="513" y="2412"/>
                    <a:pt x="515" y="2422"/>
                    <a:pt x="519" y="2432"/>
                  </a:cubicBezTo>
                  <a:cubicBezTo>
                    <a:pt x="507" y="2391"/>
                    <a:pt x="551" y="2354"/>
                    <a:pt x="553" y="2313"/>
                  </a:cubicBezTo>
                  <a:cubicBezTo>
                    <a:pt x="570" y="2336"/>
                    <a:pt x="546" y="2358"/>
                    <a:pt x="550" y="2381"/>
                  </a:cubicBezTo>
                  <a:cubicBezTo>
                    <a:pt x="555" y="2367"/>
                    <a:pt x="562" y="2354"/>
                    <a:pt x="567" y="2340"/>
                  </a:cubicBezTo>
                  <a:cubicBezTo>
                    <a:pt x="570" y="2330"/>
                    <a:pt x="571" y="2320"/>
                    <a:pt x="563" y="2311"/>
                  </a:cubicBezTo>
                  <a:cubicBezTo>
                    <a:pt x="556" y="2301"/>
                    <a:pt x="560" y="2292"/>
                    <a:pt x="567" y="2281"/>
                  </a:cubicBezTo>
                  <a:cubicBezTo>
                    <a:pt x="577" y="2293"/>
                    <a:pt x="575" y="2305"/>
                    <a:pt x="579" y="2316"/>
                  </a:cubicBezTo>
                  <a:cubicBezTo>
                    <a:pt x="585" y="2292"/>
                    <a:pt x="566" y="2268"/>
                    <a:pt x="586" y="2244"/>
                  </a:cubicBezTo>
                  <a:cubicBezTo>
                    <a:pt x="606" y="2222"/>
                    <a:pt x="620" y="2198"/>
                    <a:pt x="650" y="2178"/>
                  </a:cubicBezTo>
                  <a:cubicBezTo>
                    <a:pt x="637" y="2196"/>
                    <a:pt x="624" y="2213"/>
                    <a:pt x="611" y="2231"/>
                  </a:cubicBezTo>
                  <a:cubicBezTo>
                    <a:pt x="597" y="2249"/>
                    <a:pt x="605" y="2269"/>
                    <a:pt x="603" y="2288"/>
                  </a:cubicBezTo>
                  <a:cubicBezTo>
                    <a:pt x="620" y="2272"/>
                    <a:pt x="604" y="2254"/>
                    <a:pt x="622" y="2238"/>
                  </a:cubicBezTo>
                  <a:cubicBezTo>
                    <a:pt x="636" y="2254"/>
                    <a:pt x="640" y="2270"/>
                    <a:pt x="620" y="2284"/>
                  </a:cubicBezTo>
                  <a:cubicBezTo>
                    <a:pt x="593" y="2305"/>
                    <a:pt x="586" y="2328"/>
                    <a:pt x="576" y="2351"/>
                  </a:cubicBezTo>
                  <a:cubicBezTo>
                    <a:pt x="577" y="2351"/>
                    <a:pt x="579" y="2351"/>
                    <a:pt x="580" y="2351"/>
                  </a:cubicBezTo>
                  <a:cubicBezTo>
                    <a:pt x="584" y="2346"/>
                    <a:pt x="587" y="2340"/>
                    <a:pt x="590" y="2335"/>
                  </a:cubicBezTo>
                  <a:cubicBezTo>
                    <a:pt x="593" y="2329"/>
                    <a:pt x="597" y="2323"/>
                    <a:pt x="601" y="2317"/>
                  </a:cubicBezTo>
                  <a:cubicBezTo>
                    <a:pt x="603" y="2327"/>
                    <a:pt x="605" y="2336"/>
                    <a:pt x="603" y="2346"/>
                  </a:cubicBezTo>
                  <a:cubicBezTo>
                    <a:pt x="611" y="2326"/>
                    <a:pt x="602" y="2304"/>
                    <a:pt x="633" y="2286"/>
                  </a:cubicBezTo>
                  <a:cubicBezTo>
                    <a:pt x="624" y="2300"/>
                    <a:pt x="629" y="2314"/>
                    <a:pt x="626" y="2328"/>
                  </a:cubicBezTo>
                  <a:cubicBezTo>
                    <a:pt x="635" y="2314"/>
                    <a:pt x="629" y="2299"/>
                    <a:pt x="646" y="2283"/>
                  </a:cubicBezTo>
                  <a:cubicBezTo>
                    <a:pt x="653" y="2300"/>
                    <a:pt x="651" y="2315"/>
                    <a:pt x="650" y="2331"/>
                  </a:cubicBezTo>
                  <a:cubicBezTo>
                    <a:pt x="649" y="2335"/>
                    <a:pt x="642" y="2336"/>
                    <a:pt x="636" y="2338"/>
                  </a:cubicBezTo>
                  <a:cubicBezTo>
                    <a:pt x="606" y="2347"/>
                    <a:pt x="590" y="2359"/>
                    <a:pt x="585" y="2375"/>
                  </a:cubicBezTo>
                  <a:cubicBezTo>
                    <a:pt x="581" y="2389"/>
                    <a:pt x="575" y="2403"/>
                    <a:pt x="563" y="2416"/>
                  </a:cubicBezTo>
                  <a:cubicBezTo>
                    <a:pt x="556" y="2424"/>
                    <a:pt x="543" y="2430"/>
                    <a:pt x="556" y="2439"/>
                  </a:cubicBezTo>
                  <a:cubicBezTo>
                    <a:pt x="565" y="2446"/>
                    <a:pt x="565" y="2455"/>
                    <a:pt x="571" y="2463"/>
                  </a:cubicBezTo>
                  <a:cubicBezTo>
                    <a:pt x="556" y="2439"/>
                    <a:pt x="566" y="2418"/>
                    <a:pt x="587" y="2396"/>
                  </a:cubicBezTo>
                  <a:cubicBezTo>
                    <a:pt x="614" y="2412"/>
                    <a:pt x="603" y="2433"/>
                    <a:pt x="615" y="2452"/>
                  </a:cubicBezTo>
                  <a:cubicBezTo>
                    <a:pt x="619" y="2431"/>
                    <a:pt x="636" y="2414"/>
                    <a:pt x="634" y="2394"/>
                  </a:cubicBezTo>
                  <a:cubicBezTo>
                    <a:pt x="639" y="2402"/>
                    <a:pt x="645" y="2409"/>
                    <a:pt x="650" y="2417"/>
                  </a:cubicBezTo>
                  <a:cubicBezTo>
                    <a:pt x="646" y="2399"/>
                    <a:pt x="624" y="2382"/>
                    <a:pt x="652" y="2364"/>
                  </a:cubicBezTo>
                  <a:cubicBezTo>
                    <a:pt x="668" y="2403"/>
                    <a:pt x="680" y="2441"/>
                    <a:pt x="660" y="2480"/>
                  </a:cubicBezTo>
                  <a:cubicBezTo>
                    <a:pt x="678" y="2453"/>
                    <a:pt x="684" y="2425"/>
                    <a:pt x="674" y="2397"/>
                  </a:cubicBezTo>
                  <a:cubicBezTo>
                    <a:pt x="689" y="2406"/>
                    <a:pt x="693" y="2418"/>
                    <a:pt x="696" y="2429"/>
                  </a:cubicBezTo>
                  <a:cubicBezTo>
                    <a:pt x="700" y="2440"/>
                    <a:pt x="698" y="2452"/>
                    <a:pt x="709" y="2463"/>
                  </a:cubicBezTo>
                  <a:cubicBezTo>
                    <a:pt x="715" y="2443"/>
                    <a:pt x="699" y="2405"/>
                    <a:pt x="677" y="2389"/>
                  </a:cubicBezTo>
                  <a:cubicBezTo>
                    <a:pt x="670" y="2384"/>
                    <a:pt x="667" y="2378"/>
                    <a:pt x="670" y="2369"/>
                  </a:cubicBezTo>
                  <a:cubicBezTo>
                    <a:pt x="688" y="2392"/>
                    <a:pt x="719" y="2409"/>
                    <a:pt x="737" y="2429"/>
                  </a:cubicBezTo>
                  <a:cubicBezTo>
                    <a:pt x="741" y="2425"/>
                    <a:pt x="735" y="2422"/>
                    <a:pt x="732" y="2418"/>
                  </a:cubicBezTo>
                  <a:cubicBezTo>
                    <a:pt x="718" y="2403"/>
                    <a:pt x="696" y="2390"/>
                    <a:pt x="683" y="2374"/>
                  </a:cubicBezTo>
                  <a:cubicBezTo>
                    <a:pt x="675" y="2365"/>
                    <a:pt x="669" y="2355"/>
                    <a:pt x="666" y="2346"/>
                  </a:cubicBezTo>
                  <a:cubicBezTo>
                    <a:pt x="665" y="2343"/>
                    <a:pt x="662" y="2339"/>
                    <a:pt x="668" y="2338"/>
                  </a:cubicBezTo>
                  <a:cubicBezTo>
                    <a:pt x="674" y="2336"/>
                    <a:pt x="679" y="2339"/>
                    <a:pt x="683" y="2341"/>
                  </a:cubicBezTo>
                  <a:cubicBezTo>
                    <a:pt x="709" y="2350"/>
                    <a:pt x="726" y="2361"/>
                    <a:pt x="732" y="2376"/>
                  </a:cubicBezTo>
                  <a:cubicBezTo>
                    <a:pt x="738" y="2393"/>
                    <a:pt x="747" y="2410"/>
                    <a:pt x="755" y="2427"/>
                  </a:cubicBezTo>
                  <a:cubicBezTo>
                    <a:pt x="760" y="2439"/>
                    <a:pt x="774" y="2448"/>
                    <a:pt x="792" y="2456"/>
                  </a:cubicBezTo>
                  <a:cubicBezTo>
                    <a:pt x="799" y="2454"/>
                    <a:pt x="794" y="2452"/>
                    <a:pt x="791" y="2451"/>
                  </a:cubicBezTo>
                  <a:cubicBezTo>
                    <a:pt x="771" y="2441"/>
                    <a:pt x="763" y="2429"/>
                    <a:pt x="758" y="2416"/>
                  </a:cubicBezTo>
                  <a:cubicBezTo>
                    <a:pt x="752" y="2404"/>
                    <a:pt x="740" y="2391"/>
                    <a:pt x="744" y="2380"/>
                  </a:cubicBezTo>
                  <a:cubicBezTo>
                    <a:pt x="748" y="2366"/>
                    <a:pt x="733" y="2356"/>
                    <a:pt x="729" y="2344"/>
                  </a:cubicBezTo>
                  <a:cubicBezTo>
                    <a:pt x="727" y="2338"/>
                    <a:pt x="727" y="2331"/>
                    <a:pt x="730" y="2325"/>
                  </a:cubicBezTo>
                  <a:cubicBezTo>
                    <a:pt x="738" y="2304"/>
                    <a:pt x="747" y="2284"/>
                    <a:pt x="737" y="2262"/>
                  </a:cubicBezTo>
                  <a:cubicBezTo>
                    <a:pt x="748" y="2277"/>
                    <a:pt x="766" y="2290"/>
                    <a:pt x="753" y="2307"/>
                  </a:cubicBezTo>
                  <a:cubicBezTo>
                    <a:pt x="745" y="2317"/>
                    <a:pt x="750" y="2328"/>
                    <a:pt x="755" y="2338"/>
                  </a:cubicBezTo>
                  <a:cubicBezTo>
                    <a:pt x="759" y="2346"/>
                    <a:pt x="762" y="2354"/>
                    <a:pt x="766" y="2362"/>
                  </a:cubicBezTo>
                  <a:cubicBezTo>
                    <a:pt x="771" y="2343"/>
                    <a:pt x="748" y="2325"/>
                    <a:pt x="763" y="2305"/>
                  </a:cubicBezTo>
                  <a:cubicBezTo>
                    <a:pt x="772" y="2320"/>
                    <a:pt x="781" y="2333"/>
                    <a:pt x="789" y="2347"/>
                  </a:cubicBezTo>
                  <a:cubicBezTo>
                    <a:pt x="789" y="2348"/>
                    <a:pt x="789" y="2350"/>
                    <a:pt x="788" y="2351"/>
                  </a:cubicBezTo>
                  <a:cubicBezTo>
                    <a:pt x="773" y="2370"/>
                    <a:pt x="779" y="2389"/>
                    <a:pt x="789" y="2408"/>
                  </a:cubicBezTo>
                  <a:cubicBezTo>
                    <a:pt x="793" y="2415"/>
                    <a:pt x="794" y="2422"/>
                    <a:pt x="798" y="2429"/>
                  </a:cubicBezTo>
                  <a:cubicBezTo>
                    <a:pt x="802" y="2406"/>
                    <a:pt x="775" y="2382"/>
                    <a:pt x="795" y="2357"/>
                  </a:cubicBezTo>
                  <a:cubicBezTo>
                    <a:pt x="822" y="2383"/>
                    <a:pt x="828" y="2410"/>
                    <a:pt x="838" y="2436"/>
                  </a:cubicBezTo>
                  <a:cubicBezTo>
                    <a:pt x="838" y="2431"/>
                    <a:pt x="839" y="2426"/>
                    <a:pt x="838" y="2421"/>
                  </a:cubicBezTo>
                  <a:cubicBezTo>
                    <a:pt x="837" y="2416"/>
                    <a:pt x="836" y="2411"/>
                    <a:pt x="834" y="2407"/>
                  </a:cubicBezTo>
                  <a:cubicBezTo>
                    <a:pt x="830" y="2393"/>
                    <a:pt x="822" y="2379"/>
                    <a:pt x="812" y="2366"/>
                  </a:cubicBezTo>
                  <a:cubicBezTo>
                    <a:pt x="810" y="2364"/>
                    <a:pt x="807" y="2362"/>
                    <a:pt x="812" y="2360"/>
                  </a:cubicBezTo>
                  <a:cubicBezTo>
                    <a:pt x="816" y="2358"/>
                    <a:pt x="820" y="2360"/>
                    <a:pt x="825" y="2361"/>
                  </a:cubicBezTo>
                  <a:cubicBezTo>
                    <a:pt x="839" y="2363"/>
                    <a:pt x="849" y="2366"/>
                    <a:pt x="846" y="2375"/>
                  </a:cubicBezTo>
                  <a:cubicBezTo>
                    <a:pt x="844" y="2383"/>
                    <a:pt x="850" y="2390"/>
                    <a:pt x="856" y="2398"/>
                  </a:cubicBezTo>
                  <a:cubicBezTo>
                    <a:pt x="867" y="2411"/>
                    <a:pt x="878" y="2423"/>
                    <a:pt x="892" y="2439"/>
                  </a:cubicBezTo>
                  <a:cubicBezTo>
                    <a:pt x="892" y="2430"/>
                    <a:pt x="886" y="2425"/>
                    <a:pt x="882" y="2420"/>
                  </a:cubicBezTo>
                  <a:cubicBezTo>
                    <a:pt x="871" y="2406"/>
                    <a:pt x="856" y="2394"/>
                    <a:pt x="856" y="2379"/>
                  </a:cubicBezTo>
                  <a:cubicBezTo>
                    <a:pt x="856" y="2376"/>
                    <a:pt x="853" y="2372"/>
                    <a:pt x="861" y="2371"/>
                  </a:cubicBezTo>
                  <a:cubicBezTo>
                    <a:pt x="867" y="2371"/>
                    <a:pt x="871" y="2374"/>
                    <a:pt x="873" y="2377"/>
                  </a:cubicBezTo>
                  <a:cubicBezTo>
                    <a:pt x="883" y="2389"/>
                    <a:pt x="893" y="2402"/>
                    <a:pt x="902" y="2414"/>
                  </a:cubicBezTo>
                  <a:cubicBezTo>
                    <a:pt x="910" y="2425"/>
                    <a:pt x="926" y="2432"/>
                    <a:pt x="949" y="2437"/>
                  </a:cubicBezTo>
                  <a:cubicBezTo>
                    <a:pt x="906" y="2423"/>
                    <a:pt x="902" y="2400"/>
                    <a:pt x="887" y="2380"/>
                  </a:cubicBezTo>
                  <a:cubicBezTo>
                    <a:pt x="879" y="2368"/>
                    <a:pt x="860" y="2362"/>
                    <a:pt x="838" y="2359"/>
                  </a:cubicBezTo>
                  <a:cubicBezTo>
                    <a:pt x="808" y="2354"/>
                    <a:pt x="795" y="2345"/>
                    <a:pt x="789" y="2331"/>
                  </a:cubicBezTo>
                  <a:cubicBezTo>
                    <a:pt x="775" y="2297"/>
                    <a:pt x="759" y="2264"/>
                    <a:pt x="734" y="2231"/>
                  </a:cubicBezTo>
                  <a:cubicBezTo>
                    <a:pt x="722" y="2214"/>
                    <a:pt x="726" y="2196"/>
                    <a:pt x="734" y="2177"/>
                  </a:cubicBezTo>
                  <a:cubicBezTo>
                    <a:pt x="747" y="2200"/>
                    <a:pt x="759" y="2221"/>
                    <a:pt x="772" y="2242"/>
                  </a:cubicBezTo>
                  <a:cubicBezTo>
                    <a:pt x="774" y="2215"/>
                    <a:pt x="741" y="2190"/>
                    <a:pt x="751" y="2160"/>
                  </a:cubicBezTo>
                  <a:cubicBezTo>
                    <a:pt x="776" y="2185"/>
                    <a:pt x="811" y="2206"/>
                    <a:pt x="787" y="2233"/>
                  </a:cubicBezTo>
                  <a:cubicBezTo>
                    <a:pt x="781" y="2240"/>
                    <a:pt x="778" y="2247"/>
                    <a:pt x="775" y="2254"/>
                  </a:cubicBezTo>
                  <a:cubicBezTo>
                    <a:pt x="771" y="2265"/>
                    <a:pt x="779" y="2274"/>
                    <a:pt x="798" y="2281"/>
                  </a:cubicBezTo>
                  <a:cubicBezTo>
                    <a:pt x="766" y="2259"/>
                    <a:pt x="802" y="2241"/>
                    <a:pt x="811" y="2221"/>
                  </a:cubicBezTo>
                  <a:cubicBezTo>
                    <a:pt x="825" y="2242"/>
                    <a:pt x="850" y="2262"/>
                    <a:pt x="825" y="2287"/>
                  </a:cubicBezTo>
                  <a:cubicBezTo>
                    <a:pt x="806" y="2305"/>
                    <a:pt x="812" y="2325"/>
                    <a:pt x="812" y="2345"/>
                  </a:cubicBezTo>
                  <a:cubicBezTo>
                    <a:pt x="823" y="2334"/>
                    <a:pt x="817" y="2322"/>
                    <a:pt x="824" y="2309"/>
                  </a:cubicBezTo>
                  <a:cubicBezTo>
                    <a:pt x="832" y="2325"/>
                    <a:pt x="842" y="2337"/>
                    <a:pt x="857" y="2349"/>
                  </a:cubicBezTo>
                  <a:cubicBezTo>
                    <a:pt x="850" y="2337"/>
                    <a:pt x="839" y="2326"/>
                    <a:pt x="833" y="2313"/>
                  </a:cubicBezTo>
                  <a:cubicBezTo>
                    <a:pt x="827" y="2300"/>
                    <a:pt x="830" y="2289"/>
                    <a:pt x="844" y="2276"/>
                  </a:cubicBezTo>
                  <a:cubicBezTo>
                    <a:pt x="870" y="2311"/>
                    <a:pt x="853" y="2350"/>
                    <a:pt x="902" y="2380"/>
                  </a:cubicBezTo>
                  <a:cubicBezTo>
                    <a:pt x="880" y="2362"/>
                    <a:pt x="877" y="2342"/>
                    <a:pt x="874" y="2322"/>
                  </a:cubicBezTo>
                  <a:cubicBezTo>
                    <a:pt x="894" y="2339"/>
                    <a:pt x="921" y="2353"/>
                    <a:pt x="940" y="2370"/>
                  </a:cubicBezTo>
                  <a:cubicBezTo>
                    <a:pt x="940" y="2364"/>
                    <a:pt x="932" y="2359"/>
                    <a:pt x="925" y="2353"/>
                  </a:cubicBezTo>
                  <a:cubicBezTo>
                    <a:pt x="903" y="2337"/>
                    <a:pt x="879" y="2322"/>
                    <a:pt x="870" y="2303"/>
                  </a:cubicBezTo>
                  <a:cubicBezTo>
                    <a:pt x="863" y="2291"/>
                    <a:pt x="859" y="2279"/>
                    <a:pt x="855" y="2267"/>
                  </a:cubicBezTo>
                  <a:cubicBezTo>
                    <a:pt x="848" y="2247"/>
                    <a:pt x="832" y="2227"/>
                    <a:pt x="819" y="2205"/>
                  </a:cubicBezTo>
                  <a:cubicBezTo>
                    <a:pt x="860" y="2219"/>
                    <a:pt x="893" y="2233"/>
                    <a:pt x="895" y="2257"/>
                  </a:cubicBezTo>
                  <a:cubicBezTo>
                    <a:pt x="896" y="2272"/>
                    <a:pt x="888" y="2286"/>
                    <a:pt x="885" y="2301"/>
                  </a:cubicBezTo>
                  <a:cubicBezTo>
                    <a:pt x="884" y="2305"/>
                    <a:pt x="881" y="2310"/>
                    <a:pt x="887" y="2314"/>
                  </a:cubicBezTo>
                  <a:cubicBezTo>
                    <a:pt x="895" y="2306"/>
                    <a:pt x="904" y="2255"/>
                    <a:pt x="899" y="2240"/>
                  </a:cubicBezTo>
                  <a:cubicBezTo>
                    <a:pt x="907" y="2243"/>
                    <a:pt x="909" y="2246"/>
                    <a:pt x="908" y="2250"/>
                  </a:cubicBezTo>
                  <a:cubicBezTo>
                    <a:pt x="902" y="2270"/>
                    <a:pt x="909" y="2290"/>
                    <a:pt x="923" y="2309"/>
                  </a:cubicBezTo>
                  <a:cubicBezTo>
                    <a:pt x="933" y="2322"/>
                    <a:pt x="942" y="2335"/>
                    <a:pt x="950" y="2349"/>
                  </a:cubicBezTo>
                  <a:cubicBezTo>
                    <a:pt x="945" y="2317"/>
                    <a:pt x="903" y="2287"/>
                    <a:pt x="919" y="2253"/>
                  </a:cubicBezTo>
                  <a:cubicBezTo>
                    <a:pt x="928" y="2256"/>
                    <a:pt x="931" y="2261"/>
                    <a:pt x="934" y="2265"/>
                  </a:cubicBezTo>
                  <a:cubicBezTo>
                    <a:pt x="948" y="2290"/>
                    <a:pt x="958" y="2316"/>
                    <a:pt x="973" y="2341"/>
                  </a:cubicBezTo>
                  <a:cubicBezTo>
                    <a:pt x="980" y="2354"/>
                    <a:pt x="976" y="2367"/>
                    <a:pt x="969" y="2380"/>
                  </a:cubicBezTo>
                  <a:cubicBezTo>
                    <a:pt x="965" y="2389"/>
                    <a:pt x="961" y="2398"/>
                    <a:pt x="965" y="2407"/>
                  </a:cubicBezTo>
                  <a:cubicBezTo>
                    <a:pt x="969" y="2389"/>
                    <a:pt x="983" y="2372"/>
                    <a:pt x="985" y="2352"/>
                  </a:cubicBezTo>
                  <a:cubicBezTo>
                    <a:pt x="1011" y="2371"/>
                    <a:pt x="1051" y="2381"/>
                    <a:pt x="1080" y="2397"/>
                  </a:cubicBezTo>
                  <a:cubicBezTo>
                    <a:pt x="1054" y="2377"/>
                    <a:pt x="1002" y="2366"/>
                    <a:pt x="985" y="2340"/>
                  </a:cubicBezTo>
                  <a:cubicBezTo>
                    <a:pt x="1007" y="2349"/>
                    <a:pt x="1028" y="2355"/>
                    <a:pt x="1051" y="2360"/>
                  </a:cubicBezTo>
                  <a:cubicBezTo>
                    <a:pt x="1024" y="2350"/>
                    <a:pt x="989" y="2343"/>
                    <a:pt x="977" y="2326"/>
                  </a:cubicBezTo>
                  <a:cubicBezTo>
                    <a:pt x="966" y="2311"/>
                    <a:pt x="960" y="2295"/>
                    <a:pt x="954" y="2279"/>
                  </a:cubicBezTo>
                  <a:cubicBezTo>
                    <a:pt x="969" y="2291"/>
                    <a:pt x="978" y="2304"/>
                    <a:pt x="1000" y="2314"/>
                  </a:cubicBezTo>
                  <a:cubicBezTo>
                    <a:pt x="994" y="2309"/>
                    <a:pt x="988" y="2304"/>
                    <a:pt x="982" y="2299"/>
                  </a:cubicBezTo>
                  <a:cubicBezTo>
                    <a:pt x="966" y="2284"/>
                    <a:pt x="956" y="2268"/>
                    <a:pt x="937" y="2254"/>
                  </a:cubicBezTo>
                  <a:cubicBezTo>
                    <a:pt x="924" y="2245"/>
                    <a:pt x="910" y="2236"/>
                    <a:pt x="892" y="2229"/>
                  </a:cubicBezTo>
                  <a:cubicBezTo>
                    <a:pt x="878" y="2223"/>
                    <a:pt x="865" y="2217"/>
                    <a:pt x="860" y="2208"/>
                  </a:cubicBezTo>
                  <a:cubicBezTo>
                    <a:pt x="855" y="2199"/>
                    <a:pt x="839" y="2192"/>
                    <a:pt x="827" y="2184"/>
                  </a:cubicBezTo>
                  <a:cubicBezTo>
                    <a:pt x="815" y="2177"/>
                    <a:pt x="806" y="2169"/>
                    <a:pt x="800" y="2161"/>
                  </a:cubicBezTo>
                  <a:cubicBezTo>
                    <a:pt x="828" y="2179"/>
                    <a:pt x="863" y="2195"/>
                    <a:pt x="907" y="2206"/>
                  </a:cubicBezTo>
                  <a:cubicBezTo>
                    <a:pt x="899" y="2199"/>
                    <a:pt x="882" y="2196"/>
                    <a:pt x="870" y="2191"/>
                  </a:cubicBezTo>
                  <a:cubicBezTo>
                    <a:pt x="856" y="2185"/>
                    <a:pt x="842" y="2179"/>
                    <a:pt x="831" y="2171"/>
                  </a:cubicBezTo>
                  <a:cubicBezTo>
                    <a:pt x="863" y="2180"/>
                    <a:pt x="892" y="2189"/>
                    <a:pt x="915" y="2202"/>
                  </a:cubicBezTo>
                  <a:cubicBezTo>
                    <a:pt x="900" y="2179"/>
                    <a:pt x="844" y="2173"/>
                    <a:pt x="816" y="2152"/>
                  </a:cubicBezTo>
                  <a:cubicBezTo>
                    <a:pt x="819" y="2152"/>
                    <a:pt x="819" y="2152"/>
                    <a:pt x="819" y="2152"/>
                  </a:cubicBezTo>
                  <a:cubicBezTo>
                    <a:pt x="843" y="2160"/>
                    <a:pt x="864" y="2167"/>
                    <a:pt x="888" y="2171"/>
                  </a:cubicBezTo>
                  <a:cubicBezTo>
                    <a:pt x="892" y="2172"/>
                    <a:pt x="895" y="2174"/>
                    <a:pt x="898" y="2176"/>
                  </a:cubicBezTo>
                  <a:cubicBezTo>
                    <a:pt x="915" y="2190"/>
                    <a:pt x="940" y="2202"/>
                    <a:pt x="943" y="2219"/>
                  </a:cubicBezTo>
                  <a:cubicBezTo>
                    <a:pt x="950" y="2233"/>
                    <a:pt x="952" y="2247"/>
                    <a:pt x="964" y="2260"/>
                  </a:cubicBezTo>
                  <a:cubicBezTo>
                    <a:pt x="961" y="2249"/>
                    <a:pt x="959" y="2238"/>
                    <a:pt x="956" y="2227"/>
                  </a:cubicBezTo>
                  <a:cubicBezTo>
                    <a:pt x="958" y="2227"/>
                    <a:pt x="960" y="2226"/>
                    <a:pt x="962" y="2226"/>
                  </a:cubicBezTo>
                  <a:cubicBezTo>
                    <a:pt x="972" y="2244"/>
                    <a:pt x="968" y="2262"/>
                    <a:pt x="987" y="2279"/>
                  </a:cubicBezTo>
                  <a:cubicBezTo>
                    <a:pt x="988" y="2267"/>
                    <a:pt x="974" y="2257"/>
                    <a:pt x="978" y="2245"/>
                  </a:cubicBezTo>
                  <a:cubicBezTo>
                    <a:pt x="1008" y="2276"/>
                    <a:pt x="997" y="2311"/>
                    <a:pt x="1033" y="2343"/>
                  </a:cubicBezTo>
                  <a:cubicBezTo>
                    <a:pt x="1024" y="2326"/>
                    <a:pt x="1016" y="2310"/>
                    <a:pt x="1008" y="2295"/>
                  </a:cubicBezTo>
                  <a:cubicBezTo>
                    <a:pt x="1016" y="2307"/>
                    <a:pt x="1037" y="2317"/>
                    <a:pt x="1041" y="2330"/>
                  </a:cubicBezTo>
                  <a:cubicBezTo>
                    <a:pt x="1044" y="2343"/>
                    <a:pt x="1058" y="2353"/>
                    <a:pt x="1073" y="2363"/>
                  </a:cubicBezTo>
                  <a:cubicBezTo>
                    <a:pt x="1087" y="2372"/>
                    <a:pt x="1102" y="2381"/>
                    <a:pt x="1118" y="2392"/>
                  </a:cubicBezTo>
                  <a:cubicBezTo>
                    <a:pt x="1117" y="2388"/>
                    <a:pt x="1116" y="2386"/>
                    <a:pt x="1115" y="2384"/>
                  </a:cubicBezTo>
                  <a:cubicBezTo>
                    <a:pt x="1136" y="2396"/>
                    <a:pt x="1149" y="2409"/>
                    <a:pt x="1166" y="2422"/>
                  </a:cubicBezTo>
                  <a:cubicBezTo>
                    <a:pt x="1153" y="2402"/>
                    <a:pt x="1119" y="2386"/>
                    <a:pt x="1109" y="2364"/>
                  </a:cubicBezTo>
                  <a:cubicBezTo>
                    <a:pt x="1140" y="2373"/>
                    <a:pt x="1157" y="2386"/>
                    <a:pt x="1184" y="2395"/>
                  </a:cubicBezTo>
                  <a:cubicBezTo>
                    <a:pt x="1146" y="2368"/>
                    <a:pt x="1085" y="2350"/>
                    <a:pt x="1053" y="2321"/>
                  </a:cubicBezTo>
                  <a:cubicBezTo>
                    <a:pt x="1088" y="2322"/>
                    <a:pt x="1114" y="2331"/>
                    <a:pt x="1129" y="2345"/>
                  </a:cubicBezTo>
                  <a:cubicBezTo>
                    <a:pt x="1144" y="2360"/>
                    <a:pt x="1170" y="2371"/>
                    <a:pt x="1199" y="2381"/>
                  </a:cubicBezTo>
                  <a:cubicBezTo>
                    <a:pt x="1176" y="2368"/>
                    <a:pt x="1145" y="2357"/>
                    <a:pt x="1133" y="2338"/>
                  </a:cubicBezTo>
                  <a:cubicBezTo>
                    <a:pt x="1154" y="2345"/>
                    <a:pt x="1162" y="2355"/>
                    <a:pt x="1182" y="2360"/>
                  </a:cubicBezTo>
                  <a:cubicBezTo>
                    <a:pt x="1165" y="2349"/>
                    <a:pt x="1152" y="2337"/>
                    <a:pt x="1126" y="2330"/>
                  </a:cubicBezTo>
                  <a:cubicBezTo>
                    <a:pt x="1111" y="2326"/>
                    <a:pt x="1095" y="2322"/>
                    <a:pt x="1080" y="2319"/>
                  </a:cubicBezTo>
                  <a:cubicBezTo>
                    <a:pt x="1093" y="2320"/>
                    <a:pt x="1107" y="2322"/>
                    <a:pt x="1120" y="2323"/>
                  </a:cubicBezTo>
                  <a:cubicBezTo>
                    <a:pt x="1120" y="2323"/>
                    <a:pt x="1120" y="2323"/>
                    <a:pt x="1121" y="2322"/>
                  </a:cubicBezTo>
                  <a:cubicBezTo>
                    <a:pt x="1108" y="2320"/>
                    <a:pt x="1095" y="2317"/>
                    <a:pt x="1082" y="2315"/>
                  </a:cubicBezTo>
                  <a:cubicBezTo>
                    <a:pt x="1045" y="2308"/>
                    <a:pt x="1022" y="2297"/>
                    <a:pt x="1015" y="2277"/>
                  </a:cubicBezTo>
                  <a:cubicBezTo>
                    <a:pt x="1005" y="2248"/>
                    <a:pt x="974" y="2223"/>
                    <a:pt x="947" y="2197"/>
                  </a:cubicBezTo>
                  <a:cubicBezTo>
                    <a:pt x="942" y="2193"/>
                    <a:pt x="938" y="2189"/>
                    <a:pt x="933" y="2184"/>
                  </a:cubicBezTo>
                  <a:cubicBezTo>
                    <a:pt x="955" y="2186"/>
                    <a:pt x="960" y="2189"/>
                    <a:pt x="963" y="2198"/>
                  </a:cubicBezTo>
                  <a:cubicBezTo>
                    <a:pt x="969" y="2213"/>
                    <a:pt x="983" y="2226"/>
                    <a:pt x="1003" y="2238"/>
                  </a:cubicBezTo>
                  <a:cubicBezTo>
                    <a:pt x="1017" y="2246"/>
                    <a:pt x="1030" y="2255"/>
                    <a:pt x="1044" y="2264"/>
                  </a:cubicBezTo>
                  <a:cubicBezTo>
                    <a:pt x="1027" y="2241"/>
                    <a:pt x="975" y="2225"/>
                    <a:pt x="977" y="2197"/>
                  </a:cubicBezTo>
                  <a:cubicBezTo>
                    <a:pt x="1007" y="2205"/>
                    <a:pt x="1025" y="2216"/>
                    <a:pt x="1034" y="2230"/>
                  </a:cubicBezTo>
                  <a:cubicBezTo>
                    <a:pt x="1045" y="2247"/>
                    <a:pt x="1051" y="2265"/>
                    <a:pt x="1065" y="2281"/>
                  </a:cubicBezTo>
                  <a:cubicBezTo>
                    <a:pt x="1073" y="2292"/>
                    <a:pt x="1086" y="2300"/>
                    <a:pt x="1111" y="2302"/>
                  </a:cubicBezTo>
                  <a:cubicBezTo>
                    <a:pt x="1089" y="2294"/>
                    <a:pt x="1073" y="2284"/>
                    <a:pt x="1070" y="2271"/>
                  </a:cubicBezTo>
                  <a:cubicBezTo>
                    <a:pt x="1069" y="2268"/>
                    <a:pt x="1060" y="2263"/>
                    <a:pt x="1071" y="2262"/>
                  </a:cubicBezTo>
                  <a:cubicBezTo>
                    <a:pt x="1080" y="2261"/>
                    <a:pt x="1092" y="2263"/>
                    <a:pt x="1097" y="2269"/>
                  </a:cubicBezTo>
                  <a:cubicBezTo>
                    <a:pt x="1098" y="2270"/>
                    <a:pt x="1099" y="2271"/>
                    <a:pt x="1099" y="2272"/>
                  </a:cubicBezTo>
                  <a:cubicBezTo>
                    <a:pt x="1106" y="2292"/>
                    <a:pt x="1126" y="2309"/>
                    <a:pt x="1154" y="2324"/>
                  </a:cubicBezTo>
                  <a:cubicBezTo>
                    <a:pt x="1174" y="2335"/>
                    <a:pt x="1192" y="2346"/>
                    <a:pt x="1208" y="2358"/>
                  </a:cubicBezTo>
                  <a:cubicBezTo>
                    <a:pt x="1206" y="2347"/>
                    <a:pt x="1187" y="2341"/>
                    <a:pt x="1179" y="2332"/>
                  </a:cubicBezTo>
                  <a:cubicBezTo>
                    <a:pt x="1142" y="2315"/>
                    <a:pt x="1116" y="2295"/>
                    <a:pt x="1112" y="2270"/>
                  </a:cubicBezTo>
                  <a:cubicBezTo>
                    <a:pt x="1129" y="2286"/>
                    <a:pt x="1133" y="2304"/>
                    <a:pt x="1165" y="2315"/>
                  </a:cubicBezTo>
                  <a:cubicBezTo>
                    <a:pt x="1152" y="2303"/>
                    <a:pt x="1133" y="2291"/>
                    <a:pt x="1129" y="2275"/>
                  </a:cubicBezTo>
                  <a:cubicBezTo>
                    <a:pt x="1146" y="2278"/>
                    <a:pt x="1153" y="2284"/>
                    <a:pt x="1158" y="2290"/>
                  </a:cubicBezTo>
                  <a:cubicBezTo>
                    <a:pt x="1169" y="2304"/>
                    <a:pt x="1179" y="2317"/>
                    <a:pt x="1191" y="2331"/>
                  </a:cubicBezTo>
                  <a:cubicBezTo>
                    <a:pt x="1201" y="2343"/>
                    <a:pt x="1222" y="2350"/>
                    <a:pt x="1247" y="2356"/>
                  </a:cubicBezTo>
                  <a:cubicBezTo>
                    <a:pt x="1248" y="2351"/>
                    <a:pt x="1242" y="2350"/>
                    <a:pt x="1238" y="2349"/>
                  </a:cubicBezTo>
                  <a:cubicBezTo>
                    <a:pt x="1213" y="2343"/>
                    <a:pt x="1200" y="2332"/>
                    <a:pt x="1191" y="2320"/>
                  </a:cubicBezTo>
                  <a:cubicBezTo>
                    <a:pt x="1180" y="2306"/>
                    <a:pt x="1170" y="2292"/>
                    <a:pt x="1158" y="2277"/>
                  </a:cubicBezTo>
                  <a:cubicBezTo>
                    <a:pt x="1178" y="2283"/>
                    <a:pt x="1193" y="2290"/>
                    <a:pt x="1208" y="2297"/>
                  </a:cubicBezTo>
                  <a:cubicBezTo>
                    <a:pt x="1179" y="2275"/>
                    <a:pt x="1121" y="2264"/>
                    <a:pt x="1107" y="2234"/>
                  </a:cubicBezTo>
                  <a:cubicBezTo>
                    <a:pt x="1128" y="2243"/>
                    <a:pt x="1140" y="2254"/>
                    <a:pt x="1162" y="2259"/>
                  </a:cubicBezTo>
                  <a:cubicBezTo>
                    <a:pt x="1152" y="2252"/>
                    <a:pt x="1136" y="2247"/>
                    <a:pt x="1128" y="2239"/>
                  </a:cubicBezTo>
                  <a:cubicBezTo>
                    <a:pt x="1162" y="2239"/>
                    <a:pt x="1200" y="2251"/>
                    <a:pt x="1210" y="2266"/>
                  </a:cubicBezTo>
                  <a:cubicBezTo>
                    <a:pt x="1217" y="2276"/>
                    <a:pt x="1224" y="2287"/>
                    <a:pt x="1230" y="2298"/>
                  </a:cubicBezTo>
                  <a:cubicBezTo>
                    <a:pt x="1239" y="2313"/>
                    <a:pt x="1260" y="2330"/>
                    <a:pt x="1289" y="2342"/>
                  </a:cubicBezTo>
                  <a:cubicBezTo>
                    <a:pt x="1281" y="2336"/>
                    <a:pt x="1273" y="2330"/>
                    <a:pt x="1265" y="2324"/>
                  </a:cubicBezTo>
                  <a:cubicBezTo>
                    <a:pt x="1258" y="2318"/>
                    <a:pt x="1249" y="2312"/>
                    <a:pt x="1243" y="2302"/>
                  </a:cubicBezTo>
                  <a:cubicBezTo>
                    <a:pt x="1277" y="2312"/>
                    <a:pt x="1312" y="2314"/>
                    <a:pt x="1344" y="2319"/>
                  </a:cubicBezTo>
                  <a:cubicBezTo>
                    <a:pt x="1354" y="2316"/>
                    <a:pt x="1363" y="2321"/>
                    <a:pt x="1375" y="2319"/>
                  </a:cubicBezTo>
                  <a:cubicBezTo>
                    <a:pt x="1358" y="2315"/>
                    <a:pt x="1341" y="2315"/>
                    <a:pt x="1327" y="2311"/>
                  </a:cubicBezTo>
                  <a:cubicBezTo>
                    <a:pt x="1294" y="2314"/>
                    <a:pt x="1243" y="2301"/>
                    <a:pt x="1234" y="2287"/>
                  </a:cubicBezTo>
                  <a:cubicBezTo>
                    <a:pt x="1229" y="2279"/>
                    <a:pt x="1224" y="2271"/>
                    <a:pt x="1220" y="2263"/>
                  </a:cubicBezTo>
                  <a:cubicBezTo>
                    <a:pt x="1245" y="2276"/>
                    <a:pt x="1269" y="2289"/>
                    <a:pt x="1300" y="2298"/>
                  </a:cubicBezTo>
                  <a:cubicBezTo>
                    <a:pt x="1298" y="2294"/>
                    <a:pt x="1290" y="2291"/>
                    <a:pt x="1283" y="2288"/>
                  </a:cubicBezTo>
                  <a:cubicBezTo>
                    <a:pt x="1252" y="2275"/>
                    <a:pt x="1233" y="2257"/>
                    <a:pt x="1197" y="2245"/>
                  </a:cubicBezTo>
                  <a:cubicBezTo>
                    <a:pt x="1215" y="2244"/>
                    <a:pt x="1231" y="2244"/>
                    <a:pt x="1247" y="2244"/>
                  </a:cubicBezTo>
                  <a:cubicBezTo>
                    <a:pt x="1258" y="2243"/>
                    <a:pt x="1270" y="2246"/>
                    <a:pt x="1279" y="2242"/>
                  </a:cubicBezTo>
                  <a:cubicBezTo>
                    <a:pt x="1279" y="2242"/>
                    <a:pt x="1279" y="2242"/>
                    <a:pt x="1279" y="2242"/>
                  </a:cubicBezTo>
                  <a:cubicBezTo>
                    <a:pt x="1285" y="2244"/>
                    <a:pt x="1290" y="2246"/>
                    <a:pt x="1296" y="2247"/>
                  </a:cubicBezTo>
                  <a:cubicBezTo>
                    <a:pt x="1300" y="2249"/>
                    <a:pt x="1304" y="2252"/>
                    <a:pt x="1314" y="2251"/>
                  </a:cubicBezTo>
                  <a:cubicBezTo>
                    <a:pt x="1280" y="2236"/>
                    <a:pt x="1242" y="2225"/>
                    <a:pt x="1220" y="2206"/>
                  </a:cubicBezTo>
                  <a:cubicBezTo>
                    <a:pt x="1254" y="2213"/>
                    <a:pt x="1289" y="2217"/>
                    <a:pt x="1325" y="2222"/>
                  </a:cubicBezTo>
                  <a:cubicBezTo>
                    <a:pt x="1273" y="2212"/>
                    <a:pt x="1218" y="2205"/>
                    <a:pt x="1177" y="2185"/>
                  </a:cubicBezTo>
                  <a:cubicBezTo>
                    <a:pt x="1197" y="2183"/>
                    <a:pt x="1216" y="2184"/>
                    <a:pt x="1234" y="2186"/>
                  </a:cubicBezTo>
                  <a:cubicBezTo>
                    <a:pt x="1252" y="2188"/>
                    <a:pt x="1271" y="2189"/>
                    <a:pt x="1289" y="2191"/>
                  </a:cubicBezTo>
                  <a:cubicBezTo>
                    <a:pt x="1306" y="2193"/>
                    <a:pt x="1323" y="2196"/>
                    <a:pt x="1340" y="2198"/>
                  </a:cubicBezTo>
                  <a:cubicBezTo>
                    <a:pt x="1317" y="2191"/>
                    <a:pt x="1292" y="2188"/>
                    <a:pt x="1267" y="2185"/>
                  </a:cubicBezTo>
                  <a:cubicBezTo>
                    <a:pt x="1222" y="2180"/>
                    <a:pt x="1176" y="2180"/>
                    <a:pt x="1130" y="2177"/>
                  </a:cubicBezTo>
                  <a:cubicBezTo>
                    <a:pt x="1061" y="2171"/>
                    <a:pt x="993" y="2161"/>
                    <a:pt x="922" y="2161"/>
                  </a:cubicBezTo>
                  <a:cubicBezTo>
                    <a:pt x="891" y="2161"/>
                    <a:pt x="863" y="2155"/>
                    <a:pt x="839" y="2146"/>
                  </a:cubicBezTo>
                  <a:cubicBezTo>
                    <a:pt x="836" y="2145"/>
                    <a:pt x="833" y="2144"/>
                    <a:pt x="830" y="2142"/>
                  </a:cubicBezTo>
                  <a:cubicBezTo>
                    <a:pt x="827" y="2141"/>
                    <a:pt x="824" y="2139"/>
                    <a:pt x="821" y="2137"/>
                  </a:cubicBezTo>
                  <a:cubicBezTo>
                    <a:pt x="820" y="2137"/>
                    <a:pt x="819" y="2136"/>
                    <a:pt x="818" y="2136"/>
                  </a:cubicBezTo>
                  <a:cubicBezTo>
                    <a:pt x="813" y="2132"/>
                    <a:pt x="808" y="2128"/>
                    <a:pt x="805" y="2124"/>
                  </a:cubicBezTo>
                  <a:cubicBezTo>
                    <a:pt x="804" y="2124"/>
                    <a:pt x="804" y="2123"/>
                    <a:pt x="803" y="2122"/>
                  </a:cubicBezTo>
                  <a:cubicBezTo>
                    <a:pt x="803" y="2116"/>
                    <a:pt x="802" y="2109"/>
                    <a:pt x="800" y="2102"/>
                  </a:cubicBezTo>
                  <a:cubicBezTo>
                    <a:pt x="799" y="2098"/>
                    <a:pt x="799" y="2093"/>
                    <a:pt x="799" y="2089"/>
                  </a:cubicBezTo>
                  <a:cubicBezTo>
                    <a:pt x="799" y="2077"/>
                    <a:pt x="798" y="2065"/>
                    <a:pt x="798" y="2053"/>
                  </a:cubicBezTo>
                  <a:cubicBezTo>
                    <a:pt x="797" y="2042"/>
                    <a:pt x="797" y="2031"/>
                    <a:pt x="797" y="2019"/>
                  </a:cubicBezTo>
                  <a:cubicBezTo>
                    <a:pt x="797" y="2013"/>
                    <a:pt x="797" y="2007"/>
                    <a:pt x="796" y="2002"/>
                  </a:cubicBezTo>
                  <a:cubicBezTo>
                    <a:pt x="796" y="1962"/>
                    <a:pt x="796" y="1913"/>
                    <a:pt x="796" y="1859"/>
                  </a:cubicBezTo>
                  <a:cubicBezTo>
                    <a:pt x="797" y="1849"/>
                    <a:pt x="798" y="1839"/>
                    <a:pt x="799" y="1829"/>
                  </a:cubicBezTo>
                  <a:cubicBezTo>
                    <a:pt x="803" y="1797"/>
                    <a:pt x="808" y="1765"/>
                    <a:pt x="813" y="1733"/>
                  </a:cubicBezTo>
                  <a:cubicBezTo>
                    <a:pt x="815" y="1713"/>
                    <a:pt x="817" y="1694"/>
                    <a:pt x="819" y="1674"/>
                  </a:cubicBezTo>
                  <a:cubicBezTo>
                    <a:pt x="821" y="1659"/>
                    <a:pt x="822" y="1645"/>
                    <a:pt x="824" y="1630"/>
                  </a:cubicBezTo>
                  <a:cubicBezTo>
                    <a:pt x="824" y="1629"/>
                    <a:pt x="824" y="1627"/>
                    <a:pt x="825" y="1625"/>
                  </a:cubicBezTo>
                  <a:cubicBezTo>
                    <a:pt x="830" y="1618"/>
                    <a:pt x="829" y="1609"/>
                    <a:pt x="828" y="1600"/>
                  </a:cubicBezTo>
                  <a:cubicBezTo>
                    <a:pt x="828" y="1590"/>
                    <a:pt x="828" y="1579"/>
                    <a:pt x="827" y="1569"/>
                  </a:cubicBezTo>
                  <a:cubicBezTo>
                    <a:pt x="826" y="1562"/>
                    <a:pt x="827" y="1555"/>
                    <a:pt x="831" y="1549"/>
                  </a:cubicBezTo>
                  <a:cubicBezTo>
                    <a:pt x="835" y="1542"/>
                    <a:pt x="837" y="1534"/>
                    <a:pt x="840" y="1526"/>
                  </a:cubicBezTo>
                  <a:cubicBezTo>
                    <a:pt x="843" y="1518"/>
                    <a:pt x="845" y="1510"/>
                    <a:pt x="849" y="1503"/>
                  </a:cubicBezTo>
                  <a:cubicBezTo>
                    <a:pt x="854" y="1495"/>
                    <a:pt x="857" y="1486"/>
                    <a:pt x="860" y="1476"/>
                  </a:cubicBezTo>
                  <a:cubicBezTo>
                    <a:pt x="866" y="1449"/>
                    <a:pt x="876" y="1424"/>
                    <a:pt x="888" y="1400"/>
                  </a:cubicBezTo>
                  <a:cubicBezTo>
                    <a:pt x="893" y="1390"/>
                    <a:pt x="896" y="1379"/>
                    <a:pt x="900" y="1368"/>
                  </a:cubicBezTo>
                  <a:cubicBezTo>
                    <a:pt x="906" y="1351"/>
                    <a:pt x="912" y="1334"/>
                    <a:pt x="918" y="1317"/>
                  </a:cubicBezTo>
                  <a:cubicBezTo>
                    <a:pt x="919" y="1316"/>
                    <a:pt x="919" y="1314"/>
                    <a:pt x="920" y="1313"/>
                  </a:cubicBezTo>
                  <a:cubicBezTo>
                    <a:pt x="925" y="1306"/>
                    <a:pt x="927" y="1297"/>
                    <a:pt x="927" y="1288"/>
                  </a:cubicBezTo>
                  <a:cubicBezTo>
                    <a:pt x="927" y="1283"/>
                    <a:pt x="929" y="1280"/>
                    <a:pt x="932" y="1276"/>
                  </a:cubicBezTo>
                  <a:cubicBezTo>
                    <a:pt x="937" y="1270"/>
                    <a:pt x="942" y="1264"/>
                    <a:pt x="947" y="1258"/>
                  </a:cubicBezTo>
                  <a:cubicBezTo>
                    <a:pt x="950" y="1254"/>
                    <a:pt x="951" y="1254"/>
                    <a:pt x="956" y="1259"/>
                  </a:cubicBezTo>
                  <a:cubicBezTo>
                    <a:pt x="956" y="1259"/>
                    <a:pt x="957" y="1260"/>
                    <a:pt x="957" y="1260"/>
                  </a:cubicBezTo>
                  <a:cubicBezTo>
                    <a:pt x="958" y="1260"/>
                    <a:pt x="958" y="1260"/>
                    <a:pt x="958" y="1260"/>
                  </a:cubicBezTo>
                  <a:cubicBezTo>
                    <a:pt x="959" y="1257"/>
                    <a:pt x="957" y="1255"/>
                    <a:pt x="956" y="1253"/>
                  </a:cubicBezTo>
                  <a:cubicBezTo>
                    <a:pt x="955" y="1249"/>
                    <a:pt x="953" y="1245"/>
                    <a:pt x="952" y="1242"/>
                  </a:cubicBezTo>
                  <a:cubicBezTo>
                    <a:pt x="948" y="1232"/>
                    <a:pt x="951" y="1224"/>
                    <a:pt x="957" y="1217"/>
                  </a:cubicBezTo>
                  <a:cubicBezTo>
                    <a:pt x="959" y="1214"/>
                    <a:pt x="961" y="1214"/>
                    <a:pt x="964" y="1216"/>
                  </a:cubicBezTo>
                  <a:cubicBezTo>
                    <a:pt x="965" y="1218"/>
                    <a:pt x="967" y="1219"/>
                    <a:pt x="968" y="1216"/>
                  </a:cubicBezTo>
                  <a:cubicBezTo>
                    <a:pt x="969" y="1210"/>
                    <a:pt x="972" y="1208"/>
                    <a:pt x="977" y="1209"/>
                  </a:cubicBezTo>
                  <a:cubicBezTo>
                    <a:pt x="979" y="1209"/>
                    <a:pt x="981" y="1210"/>
                    <a:pt x="982" y="1207"/>
                  </a:cubicBezTo>
                  <a:cubicBezTo>
                    <a:pt x="982" y="1205"/>
                    <a:pt x="980" y="1205"/>
                    <a:pt x="979" y="1205"/>
                  </a:cubicBezTo>
                  <a:cubicBezTo>
                    <a:pt x="975" y="1206"/>
                    <a:pt x="973" y="1202"/>
                    <a:pt x="972" y="1197"/>
                  </a:cubicBezTo>
                  <a:cubicBezTo>
                    <a:pt x="971" y="1190"/>
                    <a:pt x="973" y="1186"/>
                    <a:pt x="980" y="1183"/>
                  </a:cubicBezTo>
                  <a:cubicBezTo>
                    <a:pt x="983" y="1182"/>
                    <a:pt x="985" y="1182"/>
                    <a:pt x="986" y="1186"/>
                  </a:cubicBezTo>
                  <a:cubicBezTo>
                    <a:pt x="988" y="1191"/>
                    <a:pt x="989" y="1195"/>
                    <a:pt x="991" y="1200"/>
                  </a:cubicBezTo>
                  <a:cubicBezTo>
                    <a:pt x="991" y="1202"/>
                    <a:pt x="992" y="1203"/>
                    <a:pt x="994" y="1203"/>
                  </a:cubicBezTo>
                  <a:cubicBezTo>
                    <a:pt x="995" y="1203"/>
                    <a:pt x="996" y="1202"/>
                    <a:pt x="997" y="1201"/>
                  </a:cubicBezTo>
                  <a:cubicBezTo>
                    <a:pt x="1000" y="1195"/>
                    <a:pt x="1001" y="1189"/>
                    <a:pt x="1001" y="1183"/>
                  </a:cubicBezTo>
                  <a:cubicBezTo>
                    <a:pt x="1001" y="1180"/>
                    <a:pt x="1000" y="1179"/>
                    <a:pt x="998" y="1177"/>
                  </a:cubicBezTo>
                  <a:cubicBezTo>
                    <a:pt x="992" y="1170"/>
                    <a:pt x="991" y="1161"/>
                    <a:pt x="989" y="1152"/>
                  </a:cubicBezTo>
                  <a:cubicBezTo>
                    <a:pt x="989" y="1152"/>
                    <a:pt x="989" y="1152"/>
                    <a:pt x="989" y="1152"/>
                  </a:cubicBezTo>
                  <a:cubicBezTo>
                    <a:pt x="988" y="1151"/>
                    <a:pt x="988" y="1149"/>
                    <a:pt x="988" y="1148"/>
                  </a:cubicBezTo>
                  <a:cubicBezTo>
                    <a:pt x="987" y="1146"/>
                    <a:pt x="988" y="1145"/>
                    <a:pt x="990" y="1145"/>
                  </a:cubicBezTo>
                  <a:cubicBezTo>
                    <a:pt x="991" y="1144"/>
                    <a:pt x="992" y="1145"/>
                    <a:pt x="992" y="1146"/>
                  </a:cubicBezTo>
                  <a:cubicBezTo>
                    <a:pt x="993" y="1147"/>
                    <a:pt x="993" y="1148"/>
                    <a:pt x="994" y="1148"/>
                  </a:cubicBezTo>
                  <a:cubicBezTo>
                    <a:pt x="996" y="1149"/>
                    <a:pt x="997" y="1151"/>
                    <a:pt x="997" y="1154"/>
                  </a:cubicBezTo>
                  <a:cubicBezTo>
                    <a:pt x="997" y="1154"/>
                    <a:pt x="997" y="1155"/>
                    <a:pt x="997" y="1155"/>
                  </a:cubicBezTo>
                  <a:cubicBezTo>
                    <a:pt x="997" y="1156"/>
                    <a:pt x="997" y="1157"/>
                    <a:pt x="998" y="1157"/>
                  </a:cubicBezTo>
                  <a:cubicBezTo>
                    <a:pt x="998" y="1157"/>
                    <a:pt x="998" y="1157"/>
                    <a:pt x="999" y="1157"/>
                  </a:cubicBezTo>
                  <a:cubicBezTo>
                    <a:pt x="999" y="1160"/>
                    <a:pt x="999" y="1162"/>
                    <a:pt x="1000" y="1164"/>
                  </a:cubicBezTo>
                  <a:cubicBezTo>
                    <a:pt x="1001" y="1168"/>
                    <a:pt x="1002" y="1172"/>
                    <a:pt x="1004" y="1176"/>
                  </a:cubicBezTo>
                  <a:cubicBezTo>
                    <a:pt x="1003" y="1172"/>
                    <a:pt x="1003" y="1168"/>
                    <a:pt x="1003" y="1164"/>
                  </a:cubicBezTo>
                  <a:cubicBezTo>
                    <a:pt x="1000" y="1160"/>
                    <a:pt x="1000" y="1157"/>
                    <a:pt x="1003" y="1151"/>
                  </a:cubicBezTo>
                  <a:cubicBezTo>
                    <a:pt x="1003" y="1151"/>
                    <a:pt x="1003" y="1150"/>
                    <a:pt x="1003" y="1150"/>
                  </a:cubicBezTo>
                  <a:cubicBezTo>
                    <a:pt x="1004" y="1150"/>
                    <a:pt x="1004" y="1150"/>
                    <a:pt x="1004" y="1149"/>
                  </a:cubicBezTo>
                  <a:cubicBezTo>
                    <a:pt x="1005" y="1149"/>
                    <a:pt x="1006" y="1149"/>
                    <a:pt x="1006" y="1150"/>
                  </a:cubicBezTo>
                  <a:cubicBezTo>
                    <a:pt x="1008" y="1151"/>
                    <a:pt x="1008" y="1153"/>
                    <a:pt x="1009" y="1155"/>
                  </a:cubicBezTo>
                  <a:cubicBezTo>
                    <a:pt x="1009" y="1157"/>
                    <a:pt x="1008" y="1158"/>
                    <a:pt x="1007" y="1159"/>
                  </a:cubicBezTo>
                  <a:cubicBezTo>
                    <a:pt x="1006" y="1160"/>
                    <a:pt x="1006" y="1160"/>
                    <a:pt x="1008" y="1161"/>
                  </a:cubicBezTo>
                  <a:cubicBezTo>
                    <a:pt x="1008" y="1161"/>
                    <a:pt x="1009" y="1161"/>
                    <a:pt x="1009" y="1161"/>
                  </a:cubicBezTo>
                  <a:cubicBezTo>
                    <a:pt x="1010" y="1162"/>
                    <a:pt x="1008" y="1164"/>
                    <a:pt x="1010" y="1164"/>
                  </a:cubicBezTo>
                  <a:cubicBezTo>
                    <a:pt x="1010" y="1165"/>
                    <a:pt x="1011" y="1165"/>
                    <a:pt x="1011" y="1166"/>
                  </a:cubicBezTo>
                  <a:cubicBezTo>
                    <a:pt x="1011" y="1166"/>
                    <a:pt x="1011" y="1167"/>
                    <a:pt x="1011" y="1167"/>
                  </a:cubicBezTo>
                  <a:cubicBezTo>
                    <a:pt x="1012" y="1168"/>
                    <a:pt x="1013" y="1168"/>
                    <a:pt x="1013" y="1167"/>
                  </a:cubicBezTo>
                  <a:cubicBezTo>
                    <a:pt x="1014" y="1166"/>
                    <a:pt x="1014" y="1165"/>
                    <a:pt x="1014" y="1164"/>
                  </a:cubicBezTo>
                  <a:cubicBezTo>
                    <a:pt x="1014" y="1163"/>
                    <a:pt x="1014" y="1162"/>
                    <a:pt x="1014" y="1161"/>
                  </a:cubicBezTo>
                  <a:cubicBezTo>
                    <a:pt x="1014" y="1159"/>
                    <a:pt x="1015" y="1158"/>
                    <a:pt x="1016" y="1158"/>
                  </a:cubicBezTo>
                  <a:cubicBezTo>
                    <a:pt x="1017" y="1157"/>
                    <a:pt x="1019" y="1158"/>
                    <a:pt x="1019" y="1159"/>
                  </a:cubicBezTo>
                  <a:cubicBezTo>
                    <a:pt x="1018" y="1162"/>
                    <a:pt x="1020" y="1165"/>
                    <a:pt x="1018" y="1167"/>
                  </a:cubicBezTo>
                  <a:cubicBezTo>
                    <a:pt x="1018" y="1168"/>
                    <a:pt x="1019" y="1169"/>
                    <a:pt x="1019" y="1170"/>
                  </a:cubicBezTo>
                  <a:cubicBezTo>
                    <a:pt x="1020" y="1171"/>
                    <a:pt x="1021" y="1172"/>
                    <a:pt x="1022" y="1173"/>
                  </a:cubicBezTo>
                  <a:cubicBezTo>
                    <a:pt x="1023" y="1173"/>
                    <a:pt x="1024" y="1171"/>
                    <a:pt x="1025" y="1171"/>
                  </a:cubicBezTo>
                  <a:cubicBezTo>
                    <a:pt x="1027" y="1169"/>
                    <a:pt x="1027" y="1169"/>
                    <a:pt x="1029" y="1171"/>
                  </a:cubicBezTo>
                  <a:cubicBezTo>
                    <a:pt x="1029" y="1171"/>
                    <a:pt x="1029" y="1172"/>
                    <a:pt x="1030" y="1172"/>
                  </a:cubicBezTo>
                  <a:cubicBezTo>
                    <a:pt x="1031" y="1171"/>
                    <a:pt x="1031" y="1170"/>
                    <a:pt x="1031" y="1169"/>
                  </a:cubicBezTo>
                  <a:cubicBezTo>
                    <a:pt x="1031" y="1168"/>
                    <a:pt x="1030" y="1167"/>
                    <a:pt x="1029" y="1167"/>
                  </a:cubicBezTo>
                  <a:cubicBezTo>
                    <a:pt x="1028" y="1166"/>
                    <a:pt x="1028" y="1166"/>
                    <a:pt x="1027" y="1166"/>
                  </a:cubicBezTo>
                  <a:cubicBezTo>
                    <a:pt x="1024" y="1164"/>
                    <a:pt x="1023" y="1161"/>
                    <a:pt x="1023" y="1158"/>
                  </a:cubicBezTo>
                  <a:cubicBezTo>
                    <a:pt x="1023" y="1157"/>
                    <a:pt x="1024" y="1156"/>
                    <a:pt x="1025" y="1156"/>
                  </a:cubicBezTo>
                  <a:cubicBezTo>
                    <a:pt x="1026" y="1156"/>
                    <a:pt x="1028" y="1156"/>
                    <a:pt x="1028" y="1157"/>
                  </a:cubicBezTo>
                  <a:cubicBezTo>
                    <a:pt x="1028" y="1158"/>
                    <a:pt x="1028" y="1158"/>
                    <a:pt x="1028" y="1158"/>
                  </a:cubicBezTo>
                  <a:cubicBezTo>
                    <a:pt x="1028" y="1161"/>
                    <a:pt x="1030" y="1163"/>
                    <a:pt x="1032" y="1164"/>
                  </a:cubicBezTo>
                  <a:cubicBezTo>
                    <a:pt x="1032" y="1165"/>
                    <a:pt x="1033" y="1166"/>
                    <a:pt x="1033" y="1167"/>
                  </a:cubicBezTo>
                  <a:cubicBezTo>
                    <a:pt x="1033" y="1168"/>
                    <a:pt x="1033" y="1169"/>
                    <a:pt x="1034" y="1170"/>
                  </a:cubicBezTo>
                  <a:cubicBezTo>
                    <a:pt x="1034" y="1170"/>
                    <a:pt x="1035" y="1171"/>
                    <a:pt x="1036" y="1171"/>
                  </a:cubicBezTo>
                  <a:cubicBezTo>
                    <a:pt x="1036" y="1170"/>
                    <a:pt x="1036" y="1170"/>
                    <a:pt x="1036" y="1169"/>
                  </a:cubicBezTo>
                  <a:cubicBezTo>
                    <a:pt x="1036" y="1168"/>
                    <a:pt x="1037" y="1167"/>
                    <a:pt x="1038" y="1167"/>
                  </a:cubicBezTo>
                  <a:cubicBezTo>
                    <a:pt x="1038" y="1167"/>
                    <a:pt x="1039" y="1167"/>
                    <a:pt x="1040" y="1166"/>
                  </a:cubicBezTo>
                  <a:cubicBezTo>
                    <a:pt x="1041" y="1166"/>
                    <a:pt x="1042" y="1165"/>
                    <a:pt x="1042" y="1164"/>
                  </a:cubicBezTo>
                  <a:cubicBezTo>
                    <a:pt x="1043" y="1164"/>
                    <a:pt x="1042" y="1163"/>
                    <a:pt x="1042" y="1163"/>
                  </a:cubicBezTo>
                  <a:cubicBezTo>
                    <a:pt x="1042" y="1162"/>
                    <a:pt x="1041" y="1162"/>
                    <a:pt x="1041" y="1162"/>
                  </a:cubicBezTo>
                  <a:cubicBezTo>
                    <a:pt x="1040" y="1162"/>
                    <a:pt x="1039" y="1162"/>
                    <a:pt x="1039" y="1162"/>
                  </a:cubicBezTo>
                  <a:cubicBezTo>
                    <a:pt x="1038" y="1162"/>
                    <a:pt x="1037" y="1162"/>
                    <a:pt x="1037" y="1161"/>
                  </a:cubicBezTo>
                  <a:cubicBezTo>
                    <a:pt x="1037" y="1160"/>
                    <a:pt x="1036" y="1158"/>
                    <a:pt x="1035" y="1157"/>
                  </a:cubicBezTo>
                  <a:cubicBezTo>
                    <a:pt x="1033" y="1156"/>
                    <a:pt x="1033" y="1155"/>
                    <a:pt x="1034" y="1153"/>
                  </a:cubicBezTo>
                  <a:cubicBezTo>
                    <a:pt x="1035" y="1152"/>
                    <a:pt x="1036" y="1152"/>
                    <a:pt x="1037" y="1153"/>
                  </a:cubicBezTo>
                  <a:cubicBezTo>
                    <a:pt x="1037" y="1153"/>
                    <a:pt x="1037" y="1153"/>
                    <a:pt x="1037" y="1153"/>
                  </a:cubicBezTo>
                  <a:cubicBezTo>
                    <a:pt x="1039" y="1155"/>
                    <a:pt x="1042" y="1156"/>
                    <a:pt x="1045" y="1155"/>
                  </a:cubicBezTo>
                  <a:cubicBezTo>
                    <a:pt x="1046" y="1155"/>
                    <a:pt x="1047" y="1155"/>
                    <a:pt x="1048" y="1155"/>
                  </a:cubicBezTo>
                  <a:cubicBezTo>
                    <a:pt x="1048" y="1154"/>
                    <a:pt x="1047" y="1154"/>
                    <a:pt x="1046" y="1154"/>
                  </a:cubicBezTo>
                  <a:cubicBezTo>
                    <a:pt x="1045" y="1153"/>
                    <a:pt x="1044" y="1152"/>
                    <a:pt x="1044" y="1150"/>
                  </a:cubicBezTo>
                  <a:cubicBezTo>
                    <a:pt x="1044" y="1150"/>
                    <a:pt x="1044" y="1149"/>
                    <a:pt x="1044" y="1148"/>
                  </a:cubicBezTo>
                  <a:cubicBezTo>
                    <a:pt x="1042" y="1146"/>
                    <a:pt x="1042" y="1144"/>
                    <a:pt x="1042" y="1142"/>
                  </a:cubicBezTo>
                  <a:cubicBezTo>
                    <a:pt x="1042" y="1141"/>
                    <a:pt x="1041" y="1140"/>
                    <a:pt x="1040" y="1140"/>
                  </a:cubicBezTo>
                  <a:cubicBezTo>
                    <a:pt x="1038" y="1140"/>
                    <a:pt x="1037" y="1139"/>
                    <a:pt x="1037" y="1138"/>
                  </a:cubicBezTo>
                  <a:cubicBezTo>
                    <a:pt x="1036" y="1137"/>
                    <a:pt x="1036" y="1135"/>
                    <a:pt x="1038" y="1135"/>
                  </a:cubicBezTo>
                  <a:cubicBezTo>
                    <a:pt x="1040" y="1135"/>
                    <a:pt x="1041" y="1135"/>
                    <a:pt x="1042" y="1137"/>
                  </a:cubicBezTo>
                  <a:cubicBezTo>
                    <a:pt x="1043" y="1139"/>
                    <a:pt x="1044" y="1141"/>
                    <a:pt x="1045" y="1142"/>
                  </a:cubicBezTo>
                  <a:cubicBezTo>
                    <a:pt x="1046" y="1143"/>
                    <a:pt x="1046" y="1143"/>
                    <a:pt x="1045" y="1144"/>
                  </a:cubicBezTo>
                  <a:cubicBezTo>
                    <a:pt x="1045" y="1145"/>
                    <a:pt x="1045" y="1145"/>
                    <a:pt x="1045" y="1146"/>
                  </a:cubicBezTo>
                  <a:cubicBezTo>
                    <a:pt x="1045" y="1146"/>
                    <a:pt x="1046" y="1147"/>
                    <a:pt x="1046" y="1147"/>
                  </a:cubicBezTo>
                  <a:cubicBezTo>
                    <a:pt x="1046" y="1147"/>
                    <a:pt x="1047" y="1147"/>
                    <a:pt x="1047" y="1147"/>
                  </a:cubicBezTo>
                  <a:cubicBezTo>
                    <a:pt x="1048" y="1146"/>
                    <a:pt x="1048" y="1144"/>
                    <a:pt x="1049" y="1143"/>
                  </a:cubicBezTo>
                  <a:cubicBezTo>
                    <a:pt x="1051" y="1145"/>
                    <a:pt x="1053" y="1146"/>
                    <a:pt x="1055" y="1147"/>
                  </a:cubicBezTo>
                  <a:cubicBezTo>
                    <a:pt x="1056" y="1147"/>
                    <a:pt x="1056" y="1148"/>
                    <a:pt x="1057" y="1147"/>
                  </a:cubicBezTo>
                  <a:cubicBezTo>
                    <a:pt x="1057" y="1147"/>
                    <a:pt x="1057" y="1146"/>
                    <a:pt x="1056" y="1146"/>
                  </a:cubicBezTo>
                  <a:cubicBezTo>
                    <a:pt x="1056" y="1146"/>
                    <a:pt x="1056" y="1146"/>
                    <a:pt x="1056" y="1146"/>
                  </a:cubicBezTo>
                  <a:cubicBezTo>
                    <a:pt x="1056" y="1145"/>
                    <a:pt x="1055" y="1144"/>
                    <a:pt x="1056" y="1143"/>
                  </a:cubicBezTo>
                  <a:cubicBezTo>
                    <a:pt x="1056" y="1142"/>
                    <a:pt x="1057" y="1143"/>
                    <a:pt x="1058" y="1143"/>
                  </a:cubicBezTo>
                  <a:cubicBezTo>
                    <a:pt x="1059" y="1143"/>
                    <a:pt x="1060" y="1143"/>
                    <a:pt x="1061" y="1143"/>
                  </a:cubicBezTo>
                  <a:cubicBezTo>
                    <a:pt x="1061" y="1142"/>
                    <a:pt x="1061" y="1141"/>
                    <a:pt x="1061" y="1141"/>
                  </a:cubicBezTo>
                  <a:cubicBezTo>
                    <a:pt x="1060" y="1140"/>
                    <a:pt x="1057" y="1136"/>
                    <a:pt x="1057" y="1134"/>
                  </a:cubicBezTo>
                  <a:cubicBezTo>
                    <a:pt x="1057" y="1134"/>
                    <a:pt x="1056" y="1133"/>
                    <a:pt x="1055" y="1133"/>
                  </a:cubicBezTo>
                  <a:cubicBezTo>
                    <a:pt x="1054" y="1132"/>
                    <a:pt x="1052" y="1131"/>
                    <a:pt x="1051" y="1130"/>
                  </a:cubicBezTo>
                  <a:cubicBezTo>
                    <a:pt x="1050" y="1129"/>
                    <a:pt x="1050" y="1128"/>
                    <a:pt x="1050" y="1127"/>
                  </a:cubicBezTo>
                  <a:cubicBezTo>
                    <a:pt x="1050" y="1127"/>
                    <a:pt x="1051" y="1126"/>
                    <a:pt x="1051" y="1125"/>
                  </a:cubicBezTo>
                  <a:cubicBezTo>
                    <a:pt x="1052" y="1124"/>
                    <a:pt x="1053" y="1124"/>
                    <a:pt x="1054" y="1125"/>
                  </a:cubicBezTo>
                  <a:cubicBezTo>
                    <a:pt x="1055" y="1125"/>
                    <a:pt x="1055" y="1126"/>
                    <a:pt x="1056" y="1126"/>
                  </a:cubicBezTo>
                  <a:cubicBezTo>
                    <a:pt x="1056" y="1127"/>
                    <a:pt x="1057" y="1126"/>
                    <a:pt x="1058" y="1126"/>
                  </a:cubicBezTo>
                  <a:cubicBezTo>
                    <a:pt x="1058" y="1125"/>
                    <a:pt x="1058" y="1125"/>
                    <a:pt x="1058" y="1125"/>
                  </a:cubicBezTo>
                  <a:cubicBezTo>
                    <a:pt x="1057" y="1123"/>
                    <a:pt x="1058" y="1122"/>
                    <a:pt x="1059" y="1121"/>
                  </a:cubicBezTo>
                  <a:cubicBezTo>
                    <a:pt x="1061" y="1120"/>
                    <a:pt x="1061" y="1119"/>
                    <a:pt x="1059" y="1118"/>
                  </a:cubicBezTo>
                  <a:cubicBezTo>
                    <a:pt x="1058" y="1117"/>
                    <a:pt x="1056" y="1116"/>
                    <a:pt x="1055" y="1116"/>
                  </a:cubicBezTo>
                  <a:cubicBezTo>
                    <a:pt x="1053" y="1114"/>
                    <a:pt x="1051" y="1113"/>
                    <a:pt x="1050" y="1110"/>
                  </a:cubicBezTo>
                  <a:cubicBezTo>
                    <a:pt x="1050" y="1107"/>
                    <a:pt x="1048" y="1104"/>
                    <a:pt x="1047" y="1102"/>
                  </a:cubicBezTo>
                  <a:cubicBezTo>
                    <a:pt x="1047" y="1101"/>
                    <a:pt x="1047" y="1100"/>
                    <a:pt x="1047" y="1099"/>
                  </a:cubicBezTo>
                  <a:cubicBezTo>
                    <a:pt x="1047" y="1098"/>
                    <a:pt x="1047" y="1097"/>
                    <a:pt x="1047" y="1097"/>
                  </a:cubicBezTo>
                  <a:cubicBezTo>
                    <a:pt x="1048" y="1097"/>
                    <a:pt x="1048" y="1098"/>
                    <a:pt x="1049" y="1098"/>
                  </a:cubicBezTo>
                  <a:cubicBezTo>
                    <a:pt x="1050" y="1099"/>
                    <a:pt x="1052" y="1101"/>
                    <a:pt x="1053" y="1102"/>
                  </a:cubicBezTo>
                  <a:cubicBezTo>
                    <a:pt x="1054" y="1102"/>
                    <a:pt x="1054" y="1101"/>
                    <a:pt x="1054" y="1101"/>
                  </a:cubicBezTo>
                  <a:cubicBezTo>
                    <a:pt x="1055" y="1100"/>
                    <a:pt x="1055" y="1100"/>
                    <a:pt x="1056" y="1100"/>
                  </a:cubicBezTo>
                  <a:cubicBezTo>
                    <a:pt x="1057" y="1101"/>
                    <a:pt x="1058" y="1102"/>
                    <a:pt x="1059" y="1103"/>
                  </a:cubicBezTo>
                  <a:cubicBezTo>
                    <a:pt x="1060" y="1103"/>
                    <a:pt x="1060" y="1104"/>
                    <a:pt x="1061" y="1103"/>
                  </a:cubicBezTo>
                  <a:cubicBezTo>
                    <a:pt x="1061" y="1103"/>
                    <a:pt x="1062" y="1103"/>
                    <a:pt x="1062" y="1103"/>
                  </a:cubicBezTo>
                  <a:cubicBezTo>
                    <a:pt x="1062" y="1103"/>
                    <a:pt x="1062" y="1102"/>
                    <a:pt x="1062" y="1102"/>
                  </a:cubicBezTo>
                  <a:cubicBezTo>
                    <a:pt x="1061" y="1102"/>
                    <a:pt x="1060" y="1101"/>
                    <a:pt x="1059" y="1100"/>
                  </a:cubicBezTo>
                  <a:cubicBezTo>
                    <a:pt x="1057" y="1100"/>
                    <a:pt x="1056" y="1099"/>
                    <a:pt x="1056" y="1098"/>
                  </a:cubicBezTo>
                  <a:cubicBezTo>
                    <a:pt x="1055" y="1095"/>
                    <a:pt x="1053" y="1094"/>
                    <a:pt x="1051" y="1094"/>
                  </a:cubicBezTo>
                  <a:cubicBezTo>
                    <a:pt x="1051" y="1093"/>
                    <a:pt x="1050" y="1093"/>
                    <a:pt x="1050" y="1092"/>
                  </a:cubicBezTo>
                  <a:cubicBezTo>
                    <a:pt x="1051" y="1091"/>
                    <a:pt x="1051" y="1091"/>
                    <a:pt x="1052" y="1091"/>
                  </a:cubicBezTo>
                  <a:cubicBezTo>
                    <a:pt x="1052" y="1091"/>
                    <a:pt x="1053" y="1091"/>
                    <a:pt x="1053" y="1091"/>
                  </a:cubicBezTo>
                  <a:cubicBezTo>
                    <a:pt x="1052" y="1090"/>
                    <a:pt x="1051" y="1090"/>
                    <a:pt x="1050" y="1089"/>
                  </a:cubicBezTo>
                  <a:cubicBezTo>
                    <a:pt x="1048" y="1088"/>
                    <a:pt x="1046" y="1087"/>
                    <a:pt x="1046" y="1084"/>
                  </a:cubicBezTo>
                  <a:cubicBezTo>
                    <a:pt x="1045" y="1083"/>
                    <a:pt x="1045" y="1082"/>
                    <a:pt x="1046" y="1082"/>
                  </a:cubicBezTo>
                  <a:cubicBezTo>
                    <a:pt x="1047" y="1082"/>
                    <a:pt x="1048" y="1081"/>
                    <a:pt x="1048" y="1081"/>
                  </a:cubicBezTo>
                  <a:cubicBezTo>
                    <a:pt x="1050" y="1079"/>
                    <a:pt x="1051" y="1079"/>
                    <a:pt x="1053" y="1081"/>
                  </a:cubicBezTo>
                  <a:cubicBezTo>
                    <a:pt x="1054" y="1082"/>
                    <a:pt x="1053" y="1084"/>
                    <a:pt x="1054" y="1085"/>
                  </a:cubicBezTo>
                  <a:cubicBezTo>
                    <a:pt x="1055" y="1085"/>
                    <a:pt x="1055" y="1084"/>
                    <a:pt x="1056" y="1084"/>
                  </a:cubicBezTo>
                  <a:cubicBezTo>
                    <a:pt x="1057" y="1082"/>
                    <a:pt x="1058" y="1082"/>
                    <a:pt x="1059" y="1084"/>
                  </a:cubicBezTo>
                  <a:cubicBezTo>
                    <a:pt x="1060" y="1085"/>
                    <a:pt x="1060" y="1086"/>
                    <a:pt x="1061" y="1087"/>
                  </a:cubicBezTo>
                  <a:cubicBezTo>
                    <a:pt x="1061" y="1088"/>
                    <a:pt x="1061" y="1088"/>
                    <a:pt x="1063" y="1088"/>
                  </a:cubicBezTo>
                  <a:cubicBezTo>
                    <a:pt x="1063" y="1088"/>
                    <a:pt x="1063" y="1088"/>
                    <a:pt x="1064" y="1088"/>
                  </a:cubicBezTo>
                  <a:cubicBezTo>
                    <a:pt x="1065" y="1087"/>
                    <a:pt x="1065" y="1089"/>
                    <a:pt x="1067" y="1088"/>
                  </a:cubicBezTo>
                  <a:cubicBezTo>
                    <a:pt x="1067" y="1088"/>
                    <a:pt x="1068" y="1087"/>
                    <a:pt x="1069" y="1087"/>
                  </a:cubicBezTo>
                  <a:cubicBezTo>
                    <a:pt x="1070" y="1086"/>
                    <a:pt x="1071" y="1087"/>
                    <a:pt x="1072" y="1088"/>
                  </a:cubicBezTo>
                  <a:cubicBezTo>
                    <a:pt x="1072" y="1090"/>
                    <a:pt x="1074" y="1090"/>
                    <a:pt x="1075" y="1091"/>
                  </a:cubicBezTo>
                  <a:cubicBezTo>
                    <a:pt x="1076" y="1090"/>
                    <a:pt x="1076" y="1088"/>
                    <a:pt x="1077" y="1087"/>
                  </a:cubicBezTo>
                  <a:cubicBezTo>
                    <a:pt x="1077" y="1086"/>
                    <a:pt x="1079" y="1085"/>
                    <a:pt x="1080" y="1085"/>
                  </a:cubicBezTo>
                  <a:cubicBezTo>
                    <a:pt x="1081" y="1085"/>
                    <a:pt x="1082" y="1085"/>
                    <a:pt x="1082" y="1087"/>
                  </a:cubicBezTo>
                  <a:cubicBezTo>
                    <a:pt x="1083" y="1088"/>
                    <a:pt x="1082" y="1089"/>
                    <a:pt x="1083" y="1090"/>
                  </a:cubicBezTo>
                  <a:cubicBezTo>
                    <a:pt x="1084" y="1090"/>
                    <a:pt x="1084" y="1090"/>
                    <a:pt x="1085" y="1090"/>
                  </a:cubicBezTo>
                  <a:cubicBezTo>
                    <a:pt x="1086" y="1089"/>
                    <a:pt x="1086" y="1089"/>
                    <a:pt x="1087" y="1088"/>
                  </a:cubicBezTo>
                  <a:cubicBezTo>
                    <a:pt x="1088" y="1088"/>
                    <a:pt x="1089" y="1088"/>
                    <a:pt x="1089" y="1089"/>
                  </a:cubicBezTo>
                  <a:cubicBezTo>
                    <a:pt x="1089" y="1089"/>
                    <a:pt x="1090" y="1090"/>
                    <a:pt x="1090" y="1091"/>
                  </a:cubicBezTo>
                  <a:cubicBezTo>
                    <a:pt x="1090" y="1093"/>
                    <a:pt x="1092" y="1094"/>
                    <a:pt x="1094" y="1094"/>
                  </a:cubicBezTo>
                  <a:cubicBezTo>
                    <a:pt x="1094" y="1093"/>
                    <a:pt x="1093" y="1092"/>
                    <a:pt x="1093" y="1091"/>
                  </a:cubicBezTo>
                  <a:cubicBezTo>
                    <a:pt x="1093" y="1091"/>
                    <a:pt x="1093" y="1090"/>
                    <a:pt x="1094" y="1089"/>
                  </a:cubicBezTo>
                  <a:cubicBezTo>
                    <a:pt x="1094" y="1087"/>
                    <a:pt x="1094" y="1085"/>
                    <a:pt x="1092" y="1084"/>
                  </a:cubicBezTo>
                  <a:cubicBezTo>
                    <a:pt x="1091" y="1083"/>
                    <a:pt x="1090" y="1082"/>
                    <a:pt x="1090" y="1081"/>
                  </a:cubicBezTo>
                  <a:cubicBezTo>
                    <a:pt x="1091" y="1081"/>
                    <a:pt x="1092" y="1080"/>
                    <a:pt x="1093" y="1080"/>
                  </a:cubicBezTo>
                  <a:cubicBezTo>
                    <a:pt x="1094" y="1080"/>
                    <a:pt x="1095" y="1081"/>
                    <a:pt x="1096" y="1082"/>
                  </a:cubicBezTo>
                  <a:cubicBezTo>
                    <a:pt x="1097" y="1083"/>
                    <a:pt x="1097" y="1085"/>
                    <a:pt x="1099" y="1087"/>
                  </a:cubicBezTo>
                  <a:cubicBezTo>
                    <a:pt x="1099" y="1087"/>
                    <a:pt x="1099" y="1088"/>
                    <a:pt x="1099" y="1089"/>
                  </a:cubicBezTo>
                  <a:cubicBezTo>
                    <a:pt x="1099" y="1090"/>
                    <a:pt x="1100" y="1090"/>
                    <a:pt x="1101" y="1090"/>
                  </a:cubicBezTo>
                  <a:cubicBezTo>
                    <a:pt x="1103" y="1091"/>
                    <a:pt x="1104" y="1092"/>
                    <a:pt x="1103" y="1093"/>
                  </a:cubicBezTo>
                  <a:cubicBezTo>
                    <a:pt x="1103" y="1095"/>
                    <a:pt x="1102" y="1095"/>
                    <a:pt x="1102" y="1097"/>
                  </a:cubicBezTo>
                  <a:cubicBezTo>
                    <a:pt x="1106" y="1095"/>
                    <a:pt x="1109" y="1092"/>
                    <a:pt x="1111" y="1089"/>
                  </a:cubicBezTo>
                  <a:cubicBezTo>
                    <a:pt x="1111" y="1088"/>
                    <a:pt x="1112" y="1088"/>
                    <a:pt x="1113" y="1088"/>
                  </a:cubicBezTo>
                  <a:cubicBezTo>
                    <a:pt x="1113" y="1087"/>
                    <a:pt x="1114" y="1088"/>
                    <a:pt x="1114" y="1089"/>
                  </a:cubicBezTo>
                  <a:cubicBezTo>
                    <a:pt x="1113" y="1091"/>
                    <a:pt x="1114" y="1094"/>
                    <a:pt x="1114" y="1096"/>
                  </a:cubicBezTo>
                  <a:cubicBezTo>
                    <a:pt x="1115" y="1095"/>
                    <a:pt x="1115" y="1094"/>
                    <a:pt x="1117" y="1094"/>
                  </a:cubicBezTo>
                  <a:cubicBezTo>
                    <a:pt x="1117" y="1094"/>
                    <a:pt x="1117" y="1094"/>
                    <a:pt x="1118" y="1095"/>
                  </a:cubicBezTo>
                  <a:cubicBezTo>
                    <a:pt x="1118" y="1095"/>
                    <a:pt x="1118" y="1096"/>
                    <a:pt x="1118" y="1096"/>
                  </a:cubicBezTo>
                  <a:cubicBezTo>
                    <a:pt x="1117" y="1097"/>
                    <a:pt x="1116" y="1098"/>
                    <a:pt x="1115" y="1098"/>
                  </a:cubicBezTo>
                  <a:cubicBezTo>
                    <a:pt x="1112" y="1100"/>
                    <a:pt x="1112" y="1102"/>
                    <a:pt x="1113" y="1104"/>
                  </a:cubicBezTo>
                  <a:cubicBezTo>
                    <a:pt x="1114" y="1106"/>
                    <a:pt x="1115" y="1106"/>
                    <a:pt x="1116" y="1105"/>
                  </a:cubicBezTo>
                  <a:cubicBezTo>
                    <a:pt x="1117" y="1103"/>
                    <a:pt x="1118" y="1102"/>
                    <a:pt x="1118" y="1101"/>
                  </a:cubicBezTo>
                  <a:cubicBezTo>
                    <a:pt x="1119" y="1100"/>
                    <a:pt x="1120" y="1100"/>
                    <a:pt x="1121" y="1102"/>
                  </a:cubicBezTo>
                  <a:cubicBezTo>
                    <a:pt x="1121" y="1103"/>
                    <a:pt x="1121" y="1104"/>
                    <a:pt x="1122" y="1105"/>
                  </a:cubicBezTo>
                  <a:cubicBezTo>
                    <a:pt x="1122" y="1106"/>
                    <a:pt x="1125" y="1107"/>
                    <a:pt x="1126" y="1106"/>
                  </a:cubicBezTo>
                  <a:cubicBezTo>
                    <a:pt x="1127" y="1105"/>
                    <a:pt x="1127" y="1105"/>
                    <a:pt x="1128" y="1104"/>
                  </a:cubicBezTo>
                  <a:cubicBezTo>
                    <a:pt x="1128" y="1103"/>
                    <a:pt x="1128" y="1103"/>
                    <a:pt x="1128" y="1102"/>
                  </a:cubicBezTo>
                  <a:cubicBezTo>
                    <a:pt x="1125" y="1099"/>
                    <a:pt x="1125" y="1095"/>
                    <a:pt x="1124" y="1091"/>
                  </a:cubicBezTo>
                  <a:cubicBezTo>
                    <a:pt x="1124" y="1088"/>
                    <a:pt x="1125" y="1087"/>
                    <a:pt x="1128" y="1088"/>
                  </a:cubicBezTo>
                  <a:cubicBezTo>
                    <a:pt x="1129" y="1088"/>
                    <a:pt x="1130" y="1089"/>
                    <a:pt x="1129" y="1090"/>
                  </a:cubicBezTo>
                  <a:cubicBezTo>
                    <a:pt x="1126" y="1092"/>
                    <a:pt x="1127" y="1095"/>
                    <a:pt x="1129" y="1098"/>
                  </a:cubicBezTo>
                  <a:cubicBezTo>
                    <a:pt x="1131" y="1100"/>
                    <a:pt x="1132" y="1102"/>
                    <a:pt x="1134" y="1105"/>
                  </a:cubicBezTo>
                  <a:cubicBezTo>
                    <a:pt x="1135" y="1106"/>
                    <a:pt x="1136" y="1106"/>
                    <a:pt x="1137" y="1105"/>
                  </a:cubicBezTo>
                  <a:cubicBezTo>
                    <a:pt x="1138" y="1105"/>
                    <a:pt x="1138" y="1104"/>
                    <a:pt x="1137" y="1103"/>
                  </a:cubicBezTo>
                  <a:cubicBezTo>
                    <a:pt x="1136" y="1102"/>
                    <a:pt x="1136" y="1102"/>
                    <a:pt x="1135" y="1101"/>
                  </a:cubicBezTo>
                  <a:cubicBezTo>
                    <a:pt x="1134" y="1100"/>
                    <a:pt x="1133" y="1099"/>
                    <a:pt x="1133" y="1098"/>
                  </a:cubicBezTo>
                  <a:cubicBezTo>
                    <a:pt x="1133" y="1098"/>
                    <a:pt x="1133" y="1097"/>
                    <a:pt x="1134" y="1097"/>
                  </a:cubicBezTo>
                  <a:cubicBezTo>
                    <a:pt x="1134" y="1097"/>
                    <a:pt x="1134" y="1097"/>
                    <a:pt x="1134" y="1097"/>
                  </a:cubicBezTo>
                  <a:cubicBezTo>
                    <a:pt x="1135" y="1097"/>
                    <a:pt x="1137" y="1098"/>
                    <a:pt x="1138" y="1098"/>
                  </a:cubicBezTo>
                  <a:cubicBezTo>
                    <a:pt x="1139" y="1099"/>
                    <a:pt x="1140" y="1098"/>
                    <a:pt x="1140" y="1097"/>
                  </a:cubicBezTo>
                  <a:cubicBezTo>
                    <a:pt x="1140" y="1097"/>
                    <a:pt x="1140" y="1096"/>
                    <a:pt x="1140" y="1096"/>
                  </a:cubicBezTo>
                  <a:cubicBezTo>
                    <a:pt x="1140" y="1095"/>
                    <a:pt x="1141" y="1095"/>
                    <a:pt x="1142" y="1095"/>
                  </a:cubicBezTo>
                  <a:cubicBezTo>
                    <a:pt x="1142" y="1096"/>
                    <a:pt x="1143" y="1096"/>
                    <a:pt x="1143" y="1096"/>
                  </a:cubicBezTo>
                  <a:cubicBezTo>
                    <a:pt x="1144" y="1095"/>
                    <a:pt x="1144" y="1094"/>
                    <a:pt x="1145" y="1093"/>
                  </a:cubicBezTo>
                  <a:cubicBezTo>
                    <a:pt x="1147" y="1092"/>
                    <a:pt x="1148" y="1092"/>
                    <a:pt x="1148" y="1094"/>
                  </a:cubicBezTo>
                  <a:cubicBezTo>
                    <a:pt x="1148" y="1095"/>
                    <a:pt x="1149" y="1097"/>
                    <a:pt x="1149" y="1098"/>
                  </a:cubicBezTo>
                  <a:cubicBezTo>
                    <a:pt x="1149" y="1098"/>
                    <a:pt x="1150" y="1099"/>
                    <a:pt x="1150" y="1099"/>
                  </a:cubicBezTo>
                  <a:cubicBezTo>
                    <a:pt x="1151" y="1100"/>
                    <a:pt x="1152" y="1099"/>
                    <a:pt x="1153" y="1098"/>
                  </a:cubicBezTo>
                  <a:cubicBezTo>
                    <a:pt x="1153" y="1097"/>
                    <a:pt x="1153" y="1096"/>
                    <a:pt x="1154" y="1095"/>
                  </a:cubicBezTo>
                  <a:cubicBezTo>
                    <a:pt x="1154" y="1093"/>
                    <a:pt x="1156" y="1092"/>
                    <a:pt x="1158" y="1093"/>
                  </a:cubicBezTo>
                  <a:cubicBezTo>
                    <a:pt x="1160" y="1093"/>
                    <a:pt x="1161" y="1094"/>
                    <a:pt x="1163" y="1093"/>
                  </a:cubicBezTo>
                  <a:cubicBezTo>
                    <a:pt x="1164" y="1093"/>
                    <a:pt x="1165" y="1095"/>
                    <a:pt x="1164" y="1096"/>
                  </a:cubicBezTo>
                  <a:cubicBezTo>
                    <a:pt x="1164" y="1097"/>
                    <a:pt x="1163" y="1097"/>
                    <a:pt x="1162" y="1098"/>
                  </a:cubicBezTo>
                  <a:cubicBezTo>
                    <a:pt x="1162" y="1099"/>
                    <a:pt x="1161" y="1099"/>
                    <a:pt x="1160" y="1100"/>
                  </a:cubicBezTo>
                  <a:cubicBezTo>
                    <a:pt x="1159" y="1101"/>
                    <a:pt x="1158" y="1102"/>
                    <a:pt x="1158" y="1104"/>
                  </a:cubicBezTo>
                  <a:cubicBezTo>
                    <a:pt x="1159" y="1105"/>
                    <a:pt x="1159" y="1107"/>
                    <a:pt x="1160" y="1108"/>
                  </a:cubicBezTo>
                  <a:cubicBezTo>
                    <a:pt x="1160" y="1109"/>
                    <a:pt x="1162" y="1109"/>
                    <a:pt x="1162" y="1108"/>
                  </a:cubicBezTo>
                  <a:cubicBezTo>
                    <a:pt x="1163" y="1107"/>
                    <a:pt x="1163" y="1106"/>
                    <a:pt x="1164" y="1106"/>
                  </a:cubicBezTo>
                  <a:cubicBezTo>
                    <a:pt x="1165" y="1104"/>
                    <a:pt x="1166" y="1102"/>
                    <a:pt x="1167" y="1100"/>
                  </a:cubicBezTo>
                  <a:cubicBezTo>
                    <a:pt x="1168" y="1100"/>
                    <a:pt x="1168" y="1100"/>
                    <a:pt x="1168" y="1101"/>
                  </a:cubicBezTo>
                  <a:cubicBezTo>
                    <a:pt x="1169" y="1105"/>
                    <a:pt x="1171" y="1107"/>
                    <a:pt x="1175" y="1109"/>
                  </a:cubicBezTo>
                  <a:cubicBezTo>
                    <a:pt x="1176" y="1109"/>
                    <a:pt x="1177" y="1111"/>
                    <a:pt x="1178" y="1112"/>
                  </a:cubicBezTo>
                  <a:cubicBezTo>
                    <a:pt x="1180" y="1112"/>
                    <a:pt x="1179" y="1110"/>
                    <a:pt x="1180" y="1109"/>
                  </a:cubicBezTo>
                  <a:cubicBezTo>
                    <a:pt x="1180" y="1108"/>
                    <a:pt x="1181" y="1107"/>
                    <a:pt x="1182" y="1105"/>
                  </a:cubicBezTo>
                  <a:cubicBezTo>
                    <a:pt x="1183" y="1103"/>
                    <a:pt x="1182" y="1102"/>
                    <a:pt x="1181" y="1100"/>
                  </a:cubicBezTo>
                  <a:cubicBezTo>
                    <a:pt x="1179" y="1099"/>
                    <a:pt x="1177" y="1097"/>
                    <a:pt x="1175" y="1095"/>
                  </a:cubicBezTo>
                  <a:cubicBezTo>
                    <a:pt x="1175" y="1095"/>
                    <a:pt x="1174" y="1094"/>
                    <a:pt x="1174" y="1093"/>
                  </a:cubicBezTo>
                  <a:cubicBezTo>
                    <a:pt x="1173" y="1093"/>
                    <a:pt x="1174" y="1092"/>
                    <a:pt x="1174" y="1092"/>
                  </a:cubicBezTo>
                  <a:cubicBezTo>
                    <a:pt x="1175" y="1092"/>
                    <a:pt x="1175" y="1092"/>
                    <a:pt x="1176" y="1092"/>
                  </a:cubicBezTo>
                  <a:cubicBezTo>
                    <a:pt x="1178" y="1092"/>
                    <a:pt x="1178" y="1092"/>
                    <a:pt x="1177" y="1090"/>
                  </a:cubicBezTo>
                  <a:cubicBezTo>
                    <a:pt x="1177" y="1089"/>
                    <a:pt x="1177" y="1088"/>
                    <a:pt x="1177" y="1087"/>
                  </a:cubicBezTo>
                  <a:cubicBezTo>
                    <a:pt x="1179" y="1086"/>
                    <a:pt x="1180" y="1084"/>
                    <a:pt x="1181" y="1082"/>
                  </a:cubicBezTo>
                  <a:cubicBezTo>
                    <a:pt x="1181" y="1082"/>
                    <a:pt x="1182" y="1081"/>
                    <a:pt x="1183" y="1082"/>
                  </a:cubicBezTo>
                  <a:cubicBezTo>
                    <a:pt x="1184" y="1082"/>
                    <a:pt x="1184" y="1083"/>
                    <a:pt x="1184" y="1084"/>
                  </a:cubicBezTo>
                  <a:cubicBezTo>
                    <a:pt x="1182" y="1087"/>
                    <a:pt x="1184" y="1090"/>
                    <a:pt x="1183" y="1094"/>
                  </a:cubicBezTo>
                  <a:cubicBezTo>
                    <a:pt x="1183" y="1095"/>
                    <a:pt x="1184" y="1096"/>
                    <a:pt x="1184" y="1097"/>
                  </a:cubicBezTo>
                  <a:cubicBezTo>
                    <a:pt x="1186" y="1100"/>
                    <a:pt x="1186" y="1102"/>
                    <a:pt x="1185" y="1105"/>
                  </a:cubicBezTo>
                  <a:cubicBezTo>
                    <a:pt x="1185" y="1105"/>
                    <a:pt x="1185" y="1106"/>
                    <a:pt x="1185" y="1106"/>
                  </a:cubicBezTo>
                  <a:cubicBezTo>
                    <a:pt x="1185" y="1109"/>
                    <a:pt x="1186" y="1110"/>
                    <a:pt x="1189" y="1111"/>
                  </a:cubicBezTo>
                  <a:cubicBezTo>
                    <a:pt x="1189" y="1111"/>
                    <a:pt x="1190" y="1111"/>
                    <a:pt x="1190" y="1111"/>
                  </a:cubicBezTo>
                  <a:cubicBezTo>
                    <a:pt x="1190" y="1110"/>
                    <a:pt x="1190" y="1110"/>
                    <a:pt x="1190" y="1109"/>
                  </a:cubicBezTo>
                  <a:cubicBezTo>
                    <a:pt x="1190" y="1109"/>
                    <a:pt x="1190" y="1109"/>
                    <a:pt x="1190" y="1109"/>
                  </a:cubicBezTo>
                  <a:cubicBezTo>
                    <a:pt x="1186" y="1107"/>
                    <a:pt x="1186" y="1103"/>
                    <a:pt x="1186" y="1100"/>
                  </a:cubicBezTo>
                  <a:cubicBezTo>
                    <a:pt x="1186" y="1098"/>
                    <a:pt x="1186" y="1097"/>
                    <a:pt x="1188" y="1097"/>
                  </a:cubicBezTo>
                  <a:cubicBezTo>
                    <a:pt x="1188" y="1096"/>
                    <a:pt x="1188" y="1096"/>
                    <a:pt x="1189" y="1096"/>
                  </a:cubicBezTo>
                  <a:cubicBezTo>
                    <a:pt x="1191" y="1095"/>
                    <a:pt x="1193" y="1095"/>
                    <a:pt x="1194" y="1098"/>
                  </a:cubicBezTo>
                  <a:cubicBezTo>
                    <a:pt x="1195" y="1099"/>
                    <a:pt x="1196" y="1100"/>
                    <a:pt x="1197" y="1101"/>
                  </a:cubicBezTo>
                  <a:cubicBezTo>
                    <a:pt x="1198" y="1101"/>
                    <a:pt x="1198" y="1101"/>
                    <a:pt x="1198" y="1101"/>
                  </a:cubicBezTo>
                  <a:cubicBezTo>
                    <a:pt x="1199" y="1100"/>
                    <a:pt x="1199" y="1100"/>
                    <a:pt x="1198" y="1100"/>
                  </a:cubicBezTo>
                  <a:cubicBezTo>
                    <a:pt x="1198" y="1099"/>
                    <a:pt x="1197" y="1099"/>
                    <a:pt x="1197" y="1098"/>
                  </a:cubicBezTo>
                  <a:cubicBezTo>
                    <a:pt x="1196" y="1098"/>
                    <a:pt x="1196" y="1097"/>
                    <a:pt x="1196" y="1096"/>
                  </a:cubicBezTo>
                  <a:cubicBezTo>
                    <a:pt x="1197" y="1094"/>
                    <a:pt x="1198" y="1093"/>
                    <a:pt x="1199" y="1093"/>
                  </a:cubicBezTo>
                  <a:cubicBezTo>
                    <a:pt x="1200" y="1093"/>
                    <a:pt x="1200" y="1093"/>
                    <a:pt x="1201" y="1094"/>
                  </a:cubicBezTo>
                  <a:cubicBezTo>
                    <a:pt x="1201" y="1094"/>
                    <a:pt x="1201" y="1095"/>
                    <a:pt x="1201" y="1095"/>
                  </a:cubicBezTo>
                  <a:cubicBezTo>
                    <a:pt x="1202" y="1097"/>
                    <a:pt x="1202" y="1098"/>
                    <a:pt x="1203" y="1099"/>
                  </a:cubicBezTo>
                  <a:cubicBezTo>
                    <a:pt x="1205" y="1100"/>
                    <a:pt x="1205" y="1100"/>
                    <a:pt x="1209" y="1100"/>
                  </a:cubicBezTo>
                  <a:cubicBezTo>
                    <a:pt x="1206" y="1099"/>
                    <a:pt x="1205" y="1097"/>
                    <a:pt x="1204" y="1095"/>
                  </a:cubicBezTo>
                  <a:cubicBezTo>
                    <a:pt x="1204" y="1095"/>
                    <a:pt x="1204" y="1094"/>
                    <a:pt x="1204" y="1093"/>
                  </a:cubicBezTo>
                  <a:cubicBezTo>
                    <a:pt x="1205" y="1092"/>
                    <a:pt x="1206" y="1091"/>
                    <a:pt x="1208" y="1090"/>
                  </a:cubicBezTo>
                  <a:cubicBezTo>
                    <a:pt x="1209" y="1089"/>
                    <a:pt x="1210" y="1089"/>
                    <a:pt x="1211" y="1090"/>
                  </a:cubicBezTo>
                  <a:cubicBezTo>
                    <a:pt x="1211" y="1091"/>
                    <a:pt x="1212" y="1092"/>
                    <a:pt x="1213" y="1093"/>
                  </a:cubicBezTo>
                  <a:cubicBezTo>
                    <a:pt x="1214" y="1094"/>
                    <a:pt x="1216" y="1094"/>
                    <a:pt x="1217" y="1094"/>
                  </a:cubicBezTo>
                  <a:cubicBezTo>
                    <a:pt x="1219" y="1093"/>
                    <a:pt x="1220" y="1092"/>
                    <a:pt x="1221" y="1090"/>
                  </a:cubicBezTo>
                  <a:cubicBezTo>
                    <a:pt x="1222" y="1089"/>
                    <a:pt x="1223" y="1089"/>
                    <a:pt x="1224" y="1090"/>
                  </a:cubicBezTo>
                  <a:cubicBezTo>
                    <a:pt x="1225" y="1091"/>
                    <a:pt x="1226" y="1092"/>
                    <a:pt x="1226" y="1092"/>
                  </a:cubicBezTo>
                  <a:cubicBezTo>
                    <a:pt x="1228" y="1094"/>
                    <a:pt x="1228" y="1095"/>
                    <a:pt x="1226" y="1097"/>
                  </a:cubicBezTo>
                  <a:cubicBezTo>
                    <a:pt x="1226" y="1097"/>
                    <a:pt x="1225" y="1098"/>
                    <a:pt x="1224" y="1098"/>
                  </a:cubicBezTo>
                  <a:cubicBezTo>
                    <a:pt x="1224" y="1099"/>
                    <a:pt x="1224" y="1100"/>
                    <a:pt x="1225" y="1100"/>
                  </a:cubicBezTo>
                  <a:cubicBezTo>
                    <a:pt x="1226" y="1101"/>
                    <a:pt x="1227" y="1102"/>
                    <a:pt x="1229" y="1103"/>
                  </a:cubicBezTo>
                  <a:cubicBezTo>
                    <a:pt x="1229" y="1104"/>
                    <a:pt x="1230" y="1103"/>
                    <a:pt x="1230" y="1103"/>
                  </a:cubicBezTo>
                  <a:cubicBezTo>
                    <a:pt x="1232" y="1102"/>
                    <a:pt x="1233" y="1100"/>
                    <a:pt x="1233" y="1098"/>
                  </a:cubicBezTo>
                  <a:cubicBezTo>
                    <a:pt x="1233" y="1097"/>
                    <a:pt x="1233" y="1096"/>
                    <a:pt x="1234" y="1095"/>
                  </a:cubicBezTo>
                  <a:cubicBezTo>
                    <a:pt x="1235" y="1094"/>
                    <a:pt x="1237" y="1094"/>
                    <a:pt x="1237" y="1096"/>
                  </a:cubicBezTo>
                  <a:cubicBezTo>
                    <a:pt x="1237" y="1096"/>
                    <a:pt x="1237" y="1096"/>
                    <a:pt x="1237" y="1097"/>
                  </a:cubicBezTo>
                  <a:cubicBezTo>
                    <a:pt x="1239" y="1099"/>
                    <a:pt x="1238" y="1101"/>
                    <a:pt x="1236" y="1103"/>
                  </a:cubicBezTo>
                  <a:cubicBezTo>
                    <a:pt x="1235" y="1103"/>
                    <a:pt x="1235" y="1104"/>
                    <a:pt x="1235" y="1105"/>
                  </a:cubicBezTo>
                  <a:cubicBezTo>
                    <a:pt x="1235" y="1106"/>
                    <a:pt x="1237" y="1106"/>
                    <a:pt x="1238" y="1106"/>
                  </a:cubicBezTo>
                  <a:cubicBezTo>
                    <a:pt x="1239" y="1105"/>
                    <a:pt x="1239" y="1105"/>
                    <a:pt x="1240" y="1104"/>
                  </a:cubicBezTo>
                  <a:cubicBezTo>
                    <a:pt x="1240" y="1104"/>
                    <a:pt x="1241" y="1103"/>
                    <a:pt x="1242" y="1103"/>
                  </a:cubicBezTo>
                  <a:cubicBezTo>
                    <a:pt x="1244" y="1103"/>
                    <a:pt x="1245" y="1104"/>
                    <a:pt x="1245" y="1106"/>
                  </a:cubicBezTo>
                  <a:cubicBezTo>
                    <a:pt x="1244" y="1107"/>
                    <a:pt x="1244" y="1107"/>
                    <a:pt x="1244" y="1107"/>
                  </a:cubicBezTo>
                  <a:cubicBezTo>
                    <a:pt x="1243" y="1109"/>
                    <a:pt x="1243" y="1110"/>
                    <a:pt x="1245" y="1112"/>
                  </a:cubicBezTo>
                  <a:cubicBezTo>
                    <a:pt x="1245" y="1112"/>
                    <a:pt x="1245" y="1112"/>
                    <a:pt x="1246" y="1113"/>
                  </a:cubicBezTo>
                  <a:cubicBezTo>
                    <a:pt x="1247" y="1115"/>
                    <a:pt x="1248" y="1115"/>
                    <a:pt x="1250" y="1113"/>
                  </a:cubicBezTo>
                  <a:cubicBezTo>
                    <a:pt x="1251" y="1112"/>
                    <a:pt x="1252" y="1111"/>
                    <a:pt x="1251" y="1110"/>
                  </a:cubicBezTo>
                  <a:cubicBezTo>
                    <a:pt x="1251" y="1109"/>
                    <a:pt x="1251" y="1108"/>
                    <a:pt x="1251" y="1107"/>
                  </a:cubicBezTo>
                  <a:cubicBezTo>
                    <a:pt x="1252" y="1106"/>
                    <a:pt x="1252" y="1105"/>
                    <a:pt x="1251" y="1105"/>
                  </a:cubicBezTo>
                  <a:cubicBezTo>
                    <a:pt x="1251" y="1105"/>
                    <a:pt x="1250" y="1104"/>
                    <a:pt x="1250" y="1104"/>
                  </a:cubicBezTo>
                  <a:cubicBezTo>
                    <a:pt x="1250" y="1103"/>
                    <a:pt x="1250" y="1102"/>
                    <a:pt x="1251" y="1101"/>
                  </a:cubicBezTo>
                  <a:cubicBezTo>
                    <a:pt x="1252" y="1101"/>
                    <a:pt x="1253" y="1101"/>
                    <a:pt x="1253" y="1100"/>
                  </a:cubicBezTo>
                  <a:cubicBezTo>
                    <a:pt x="1255" y="1099"/>
                    <a:pt x="1256" y="1100"/>
                    <a:pt x="1256" y="1102"/>
                  </a:cubicBezTo>
                  <a:cubicBezTo>
                    <a:pt x="1256" y="1103"/>
                    <a:pt x="1256" y="1104"/>
                    <a:pt x="1256" y="1105"/>
                  </a:cubicBezTo>
                  <a:cubicBezTo>
                    <a:pt x="1256" y="1106"/>
                    <a:pt x="1255" y="1107"/>
                    <a:pt x="1255" y="1107"/>
                  </a:cubicBezTo>
                  <a:cubicBezTo>
                    <a:pt x="1255" y="1108"/>
                    <a:pt x="1255" y="1109"/>
                    <a:pt x="1255" y="1109"/>
                  </a:cubicBezTo>
                  <a:cubicBezTo>
                    <a:pt x="1256" y="1112"/>
                    <a:pt x="1258" y="1113"/>
                    <a:pt x="1261" y="1115"/>
                  </a:cubicBezTo>
                  <a:cubicBezTo>
                    <a:pt x="1262" y="1115"/>
                    <a:pt x="1263" y="1115"/>
                    <a:pt x="1263" y="1114"/>
                  </a:cubicBezTo>
                  <a:cubicBezTo>
                    <a:pt x="1263" y="1112"/>
                    <a:pt x="1263" y="1111"/>
                    <a:pt x="1263" y="1110"/>
                  </a:cubicBezTo>
                  <a:cubicBezTo>
                    <a:pt x="1264" y="1108"/>
                    <a:pt x="1264" y="1108"/>
                    <a:pt x="1262" y="1108"/>
                  </a:cubicBezTo>
                  <a:cubicBezTo>
                    <a:pt x="1261" y="1108"/>
                    <a:pt x="1260" y="1107"/>
                    <a:pt x="1259" y="1106"/>
                  </a:cubicBezTo>
                  <a:cubicBezTo>
                    <a:pt x="1259" y="1104"/>
                    <a:pt x="1258" y="1103"/>
                    <a:pt x="1258" y="1101"/>
                  </a:cubicBezTo>
                  <a:cubicBezTo>
                    <a:pt x="1259" y="1100"/>
                    <a:pt x="1261" y="1099"/>
                    <a:pt x="1262" y="1099"/>
                  </a:cubicBezTo>
                  <a:cubicBezTo>
                    <a:pt x="1263" y="1100"/>
                    <a:pt x="1263" y="1100"/>
                    <a:pt x="1263" y="1100"/>
                  </a:cubicBezTo>
                  <a:cubicBezTo>
                    <a:pt x="1263" y="1102"/>
                    <a:pt x="1263" y="1103"/>
                    <a:pt x="1263" y="1104"/>
                  </a:cubicBezTo>
                  <a:cubicBezTo>
                    <a:pt x="1264" y="1104"/>
                    <a:pt x="1264" y="1104"/>
                    <a:pt x="1264" y="1104"/>
                  </a:cubicBezTo>
                  <a:cubicBezTo>
                    <a:pt x="1265" y="1103"/>
                    <a:pt x="1266" y="1103"/>
                    <a:pt x="1267" y="1103"/>
                  </a:cubicBezTo>
                  <a:cubicBezTo>
                    <a:pt x="1268" y="1104"/>
                    <a:pt x="1268" y="1105"/>
                    <a:pt x="1268" y="1106"/>
                  </a:cubicBezTo>
                  <a:cubicBezTo>
                    <a:pt x="1267" y="1107"/>
                    <a:pt x="1267" y="1108"/>
                    <a:pt x="1267" y="1109"/>
                  </a:cubicBezTo>
                  <a:cubicBezTo>
                    <a:pt x="1266" y="1111"/>
                    <a:pt x="1265" y="1114"/>
                    <a:pt x="1266" y="1117"/>
                  </a:cubicBezTo>
                  <a:cubicBezTo>
                    <a:pt x="1266" y="1118"/>
                    <a:pt x="1266" y="1118"/>
                    <a:pt x="1265" y="1119"/>
                  </a:cubicBezTo>
                  <a:cubicBezTo>
                    <a:pt x="1265" y="1120"/>
                    <a:pt x="1265" y="1121"/>
                    <a:pt x="1265" y="1121"/>
                  </a:cubicBezTo>
                  <a:cubicBezTo>
                    <a:pt x="1266" y="1122"/>
                    <a:pt x="1266" y="1122"/>
                    <a:pt x="1267" y="1122"/>
                  </a:cubicBezTo>
                  <a:cubicBezTo>
                    <a:pt x="1267" y="1122"/>
                    <a:pt x="1268" y="1122"/>
                    <a:pt x="1268" y="1122"/>
                  </a:cubicBezTo>
                  <a:cubicBezTo>
                    <a:pt x="1270" y="1119"/>
                    <a:pt x="1271" y="1117"/>
                    <a:pt x="1270" y="1113"/>
                  </a:cubicBezTo>
                  <a:cubicBezTo>
                    <a:pt x="1270" y="1112"/>
                    <a:pt x="1270" y="1110"/>
                    <a:pt x="1271" y="1108"/>
                  </a:cubicBezTo>
                  <a:cubicBezTo>
                    <a:pt x="1271" y="1108"/>
                    <a:pt x="1272" y="1107"/>
                    <a:pt x="1273" y="1107"/>
                  </a:cubicBezTo>
                  <a:cubicBezTo>
                    <a:pt x="1273" y="1107"/>
                    <a:pt x="1274" y="1108"/>
                    <a:pt x="1274" y="1108"/>
                  </a:cubicBezTo>
                  <a:cubicBezTo>
                    <a:pt x="1274" y="1110"/>
                    <a:pt x="1275" y="1112"/>
                    <a:pt x="1277" y="1113"/>
                  </a:cubicBezTo>
                  <a:cubicBezTo>
                    <a:pt x="1280" y="1114"/>
                    <a:pt x="1279" y="1116"/>
                    <a:pt x="1278" y="1118"/>
                  </a:cubicBezTo>
                  <a:cubicBezTo>
                    <a:pt x="1277" y="1119"/>
                    <a:pt x="1277" y="1119"/>
                    <a:pt x="1276" y="1119"/>
                  </a:cubicBezTo>
                  <a:cubicBezTo>
                    <a:pt x="1275" y="1121"/>
                    <a:pt x="1274" y="1122"/>
                    <a:pt x="1274" y="1123"/>
                  </a:cubicBezTo>
                  <a:cubicBezTo>
                    <a:pt x="1274" y="1125"/>
                    <a:pt x="1273" y="1126"/>
                    <a:pt x="1273" y="1127"/>
                  </a:cubicBezTo>
                  <a:cubicBezTo>
                    <a:pt x="1273" y="1127"/>
                    <a:pt x="1273" y="1127"/>
                    <a:pt x="1273" y="1127"/>
                  </a:cubicBezTo>
                  <a:cubicBezTo>
                    <a:pt x="1273" y="1127"/>
                    <a:pt x="1274" y="1127"/>
                    <a:pt x="1274" y="1127"/>
                  </a:cubicBezTo>
                  <a:cubicBezTo>
                    <a:pt x="1275" y="1126"/>
                    <a:pt x="1276" y="1127"/>
                    <a:pt x="1277" y="1128"/>
                  </a:cubicBezTo>
                  <a:cubicBezTo>
                    <a:pt x="1277" y="1128"/>
                    <a:pt x="1277" y="1129"/>
                    <a:pt x="1277" y="1130"/>
                  </a:cubicBezTo>
                  <a:cubicBezTo>
                    <a:pt x="1276" y="1131"/>
                    <a:pt x="1276" y="1131"/>
                    <a:pt x="1277" y="1132"/>
                  </a:cubicBezTo>
                  <a:cubicBezTo>
                    <a:pt x="1277" y="1132"/>
                    <a:pt x="1278" y="1131"/>
                    <a:pt x="1278" y="1131"/>
                  </a:cubicBezTo>
                  <a:cubicBezTo>
                    <a:pt x="1280" y="1131"/>
                    <a:pt x="1280" y="1132"/>
                    <a:pt x="1280" y="1133"/>
                  </a:cubicBezTo>
                  <a:cubicBezTo>
                    <a:pt x="1280" y="1134"/>
                    <a:pt x="1280" y="1135"/>
                    <a:pt x="1280" y="1136"/>
                  </a:cubicBezTo>
                  <a:cubicBezTo>
                    <a:pt x="1281" y="1136"/>
                    <a:pt x="1281" y="1137"/>
                    <a:pt x="1282" y="1137"/>
                  </a:cubicBezTo>
                  <a:cubicBezTo>
                    <a:pt x="1282" y="1137"/>
                    <a:pt x="1282" y="1137"/>
                    <a:pt x="1282" y="1137"/>
                  </a:cubicBezTo>
                  <a:cubicBezTo>
                    <a:pt x="1281" y="1135"/>
                    <a:pt x="1281" y="1133"/>
                    <a:pt x="1282" y="1131"/>
                  </a:cubicBezTo>
                  <a:cubicBezTo>
                    <a:pt x="1282" y="1130"/>
                    <a:pt x="1282" y="1129"/>
                    <a:pt x="1282" y="1127"/>
                  </a:cubicBezTo>
                  <a:cubicBezTo>
                    <a:pt x="1283" y="1127"/>
                    <a:pt x="1283" y="1126"/>
                    <a:pt x="1283" y="1126"/>
                  </a:cubicBezTo>
                  <a:cubicBezTo>
                    <a:pt x="1284" y="1125"/>
                    <a:pt x="1285" y="1125"/>
                    <a:pt x="1285" y="1126"/>
                  </a:cubicBezTo>
                  <a:cubicBezTo>
                    <a:pt x="1286" y="1126"/>
                    <a:pt x="1286" y="1127"/>
                    <a:pt x="1286" y="1127"/>
                  </a:cubicBezTo>
                  <a:cubicBezTo>
                    <a:pt x="1286" y="1128"/>
                    <a:pt x="1286" y="1129"/>
                    <a:pt x="1287" y="1129"/>
                  </a:cubicBezTo>
                  <a:cubicBezTo>
                    <a:pt x="1289" y="1130"/>
                    <a:pt x="1290" y="1131"/>
                    <a:pt x="1291" y="1132"/>
                  </a:cubicBezTo>
                  <a:cubicBezTo>
                    <a:pt x="1292" y="1131"/>
                    <a:pt x="1292" y="1130"/>
                    <a:pt x="1292" y="1130"/>
                  </a:cubicBezTo>
                  <a:cubicBezTo>
                    <a:pt x="1293" y="1128"/>
                    <a:pt x="1293" y="1127"/>
                    <a:pt x="1295" y="1126"/>
                  </a:cubicBezTo>
                  <a:cubicBezTo>
                    <a:pt x="1297" y="1126"/>
                    <a:pt x="1298" y="1127"/>
                    <a:pt x="1299" y="1129"/>
                  </a:cubicBezTo>
                  <a:cubicBezTo>
                    <a:pt x="1300" y="1130"/>
                    <a:pt x="1301" y="1131"/>
                    <a:pt x="1301" y="1132"/>
                  </a:cubicBezTo>
                  <a:cubicBezTo>
                    <a:pt x="1302" y="1132"/>
                    <a:pt x="1302" y="1132"/>
                    <a:pt x="1302" y="1133"/>
                  </a:cubicBezTo>
                  <a:cubicBezTo>
                    <a:pt x="1303" y="1133"/>
                    <a:pt x="1303" y="1133"/>
                    <a:pt x="1304" y="1133"/>
                  </a:cubicBezTo>
                  <a:cubicBezTo>
                    <a:pt x="1304" y="1133"/>
                    <a:pt x="1304" y="1132"/>
                    <a:pt x="1304" y="1132"/>
                  </a:cubicBezTo>
                  <a:cubicBezTo>
                    <a:pt x="1304" y="1131"/>
                    <a:pt x="1304" y="1131"/>
                    <a:pt x="1304" y="1130"/>
                  </a:cubicBezTo>
                  <a:cubicBezTo>
                    <a:pt x="1304" y="1129"/>
                    <a:pt x="1304" y="1128"/>
                    <a:pt x="1305" y="1127"/>
                  </a:cubicBezTo>
                  <a:cubicBezTo>
                    <a:pt x="1307" y="1125"/>
                    <a:pt x="1309" y="1126"/>
                    <a:pt x="1309" y="1128"/>
                  </a:cubicBezTo>
                  <a:cubicBezTo>
                    <a:pt x="1310" y="1129"/>
                    <a:pt x="1310" y="1130"/>
                    <a:pt x="1310" y="1131"/>
                  </a:cubicBezTo>
                  <a:cubicBezTo>
                    <a:pt x="1310" y="1132"/>
                    <a:pt x="1311" y="1133"/>
                    <a:pt x="1312" y="1133"/>
                  </a:cubicBezTo>
                  <a:cubicBezTo>
                    <a:pt x="1315" y="1133"/>
                    <a:pt x="1317" y="1134"/>
                    <a:pt x="1318" y="1136"/>
                  </a:cubicBezTo>
                  <a:cubicBezTo>
                    <a:pt x="1319" y="1136"/>
                    <a:pt x="1319" y="1136"/>
                    <a:pt x="1320" y="1136"/>
                  </a:cubicBezTo>
                  <a:cubicBezTo>
                    <a:pt x="1320" y="1135"/>
                    <a:pt x="1320" y="1135"/>
                    <a:pt x="1320" y="1134"/>
                  </a:cubicBezTo>
                  <a:cubicBezTo>
                    <a:pt x="1320" y="1133"/>
                    <a:pt x="1319" y="1132"/>
                    <a:pt x="1319" y="1130"/>
                  </a:cubicBezTo>
                  <a:cubicBezTo>
                    <a:pt x="1319" y="1129"/>
                    <a:pt x="1320" y="1129"/>
                    <a:pt x="1320" y="1129"/>
                  </a:cubicBezTo>
                  <a:cubicBezTo>
                    <a:pt x="1321" y="1129"/>
                    <a:pt x="1323" y="1130"/>
                    <a:pt x="1324" y="1130"/>
                  </a:cubicBezTo>
                  <a:cubicBezTo>
                    <a:pt x="1323" y="1128"/>
                    <a:pt x="1321" y="1127"/>
                    <a:pt x="1320" y="1126"/>
                  </a:cubicBezTo>
                  <a:cubicBezTo>
                    <a:pt x="1318" y="1125"/>
                    <a:pt x="1317" y="1124"/>
                    <a:pt x="1317" y="1122"/>
                  </a:cubicBezTo>
                  <a:cubicBezTo>
                    <a:pt x="1317" y="1121"/>
                    <a:pt x="1317" y="1120"/>
                    <a:pt x="1317" y="1119"/>
                  </a:cubicBezTo>
                  <a:cubicBezTo>
                    <a:pt x="1316" y="1117"/>
                    <a:pt x="1315" y="1115"/>
                    <a:pt x="1313" y="1113"/>
                  </a:cubicBezTo>
                  <a:cubicBezTo>
                    <a:pt x="1312" y="1112"/>
                    <a:pt x="1310" y="1110"/>
                    <a:pt x="1309" y="1109"/>
                  </a:cubicBezTo>
                  <a:cubicBezTo>
                    <a:pt x="1308" y="1108"/>
                    <a:pt x="1306" y="1108"/>
                    <a:pt x="1306" y="1109"/>
                  </a:cubicBezTo>
                  <a:cubicBezTo>
                    <a:pt x="1305" y="1111"/>
                    <a:pt x="1306" y="1113"/>
                    <a:pt x="1305" y="1113"/>
                  </a:cubicBezTo>
                  <a:cubicBezTo>
                    <a:pt x="1303" y="1113"/>
                    <a:pt x="1301" y="1114"/>
                    <a:pt x="1299" y="1113"/>
                  </a:cubicBezTo>
                  <a:cubicBezTo>
                    <a:pt x="1299" y="1113"/>
                    <a:pt x="1298" y="1112"/>
                    <a:pt x="1298" y="1112"/>
                  </a:cubicBezTo>
                  <a:cubicBezTo>
                    <a:pt x="1296" y="1111"/>
                    <a:pt x="1295" y="1111"/>
                    <a:pt x="1293" y="1113"/>
                  </a:cubicBezTo>
                  <a:cubicBezTo>
                    <a:pt x="1292" y="1114"/>
                    <a:pt x="1291" y="1114"/>
                    <a:pt x="1290" y="1113"/>
                  </a:cubicBezTo>
                  <a:cubicBezTo>
                    <a:pt x="1289" y="1112"/>
                    <a:pt x="1289" y="1112"/>
                    <a:pt x="1288" y="1113"/>
                  </a:cubicBezTo>
                  <a:cubicBezTo>
                    <a:pt x="1287" y="1114"/>
                    <a:pt x="1287" y="1115"/>
                    <a:pt x="1287" y="1117"/>
                  </a:cubicBezTo>
                  <a:cubicBezTo>
                    <a:pt x="1286" y="1118"/>
                    <a:pt x="1286" y="1119"/>
                    <a:pt x="1284" y="1119"/>
                  </a:cubicBezTo>
                  <a:cubicBezTo>
                    <a:pt x="1283" y="1120"/>
                    <a:pt x="1282" y="1119"/>
                    <a:pt x="1282" y="1118"/>
                  </a:cubicBezTo>
                  <a:cubicBezTo>
                    <a:pt x="1282" y="1117"/>
                    <a:pt x="1282" y="1116"/>
                    <a:pt x="1282" y="1114"/>
                  </a:cubicBezTo>
                  <a:cubicBezTo>
                    <a:pt x="1282" y="1113"/>
                    <a:pt x="1282" y="1112"/>
                    <a:pt x="1284" y="1112"/>
                  </a:cubicBezTo>
                  <a:cubicBezTo>
                    <a:pt x="1285" y="1111"/>
                    <a:pt x="1285" y="1110"/>
                    <a:pt x="1284" y="1109"/>
                  </a:cubicBezTo>
                  <a:cubicBezTo>
                    <a:pt x="1283" y="1108"/>
                    <a:pt x="1284" y="1106"/>
                    <a:pt x="1285" y="1105"/>
                  </a:cubicBezTo>
                  <a:cubicBezTo>
                    <a:pt x="1286" y="1104"/>
                    <a:pt x="1288" y="1104"/>
                    <a:pt x="1289" y="1105"/>
                  </a:cubicBezTo>
                  <a:cubicBezTo>
                    <a:pt x="1290" y="1106"/>
                    <a:pt x="1290" y="1106"/>
                    <a:pt x="1291" y="1105"/>
                  </a:cubicBezTo>
                  <a:cubicBezTo>
                    <a:pt x="1292" y="1104"/>
                    <a:pt x="1293" y="1104"/>
                    <a:pt x="1294" y="1106"/>
                  </a:cubicBezTo>
                  <a:cubicBezTo>
                    <a:pt x="1295" y="1107"/>
                    <a:pt x="1295" y="1108"/>
                    <a:pt x="1296" y="1109"/>
                  </a:cubicBezTo>
                  <a:cubicBezTo>
                    <a:pt x="1297" y="1110"/>
                    <a:pt x="1298" y="1110"/>
                    <a:pt x="1300" y="1109"/>
                  </a:cubicBezTo>
                  <a:cubicBezTo>
                    <a:pt x="1300" y="1109"/>
                    <a:pt x="1301" y="1108"/>
                    <a:pt x="1301" y="1108"/>
                  </a:cubicBezTo>
                  <a:cubicBezTo>
                    <a:pt x="1301" y="1107"/>
                    <a:pt x="1301" y="1107"/>
                    <a:pt x="1301" y="1107"/>
                  </a:cubicBezTo>
                  <a:cubicBezTo>
                    <a:pt x="1300" y="1107"/>
                    <a:pt x="1299" y="1107"/>
                    <a:pt x="1298" y="1107"/>
                  </a:cubicBezTo>
                  <a:cubicBezTo>
                    <a:pt x="1297" y="1106"/>
                    <a:pt x="1296" y="1105"/>
                    <a:pt x="1297" y="1105"/>
                  </a:cubicBezTo>
                  <a:cubicBezTo>
                    <a:pt x="1298" y="1104"/>
                    <a:pt x="1299" y="1102"/>
                    <a:pt x="1300" y="1101"/>
                  </a:cubicBezTo>
                  <a:cubicBezTo>
                    <a:pt x="1300" y="1101"/>
                    <a:pt x="1300" y="1100"/>
                    <a:pt x="1300" y="1100"/>
                  </a:cubicBezTo>
                  <a:cubicBezTo>
                    <a:pt x="1301" y="1100"/>
                    <a:pt x="1302" y="1100"/>
                    <a:pt x="1303" y="1101"/>
                  </a:cubicBezTo>
                  <a:cubicBezTo>
                    <a:pt x="1303" y="1102"/>
                    <a:pt x="1303" y="1103"/>
                    <a:pt x="1303" y="1103"/>
                  </a:cubicBezTo>
                  <a:cubicBezTo>
                    <a:pt x="1304" y="1104"/>
                    <a:pt x="1305" y="1105"/>
                    <a:pt x="1306" y="1104"/>
                  </a:cubicBezTo>
                  <a:cubicBezTo>
                    <a:pt x="1307" y="1103"/>
                    <a:pt x="1307" y="1103"/>
                    <a:pt x="1306" y="1102"/>
                  </a:cubicBezTo>
                  <a:cubicBezTo>
                    <a:pt x="1306" y="1101"/>
                    <a:pt x="1306" y="1101"/>
                    <a:pt x="1305" y="1100"/>
                  </a:cubicBezTo>
                  <a:cubicBezTo>
                    <a:pt x="1304" y="1099"/>
                    <a:pt x="1303" y="1097"/>
                    <a:pt x="1304" y="1095"/>
                  </a:cubicBezTo>
                  <a:cubicBezTo>
                    <a:pt x="1304" y="1094"/>
                    <a:pt x="1303" y="1092"/>
                    <a:pt x="1302" y="1092"/>
                  </a:cubicBezTo>
                  <a:cubicBezTo>
                    <a:pt x="1301" y="1091"/>
                    <a:pt x="1301" y="1090"/>
                    <a:pt x="1300" y="1089"/>
                  </a:cubicBezTo>
                  <a:cubicBezTo>
                    <a:pt x="1300" y="1088"/>
                    <a:pt x="1300" y="1088"/>
                    <a:pt x="1300" y="1088"/>
                  </a:cubicBezTo>
                  <a:cubicBezTo>
                    <a:pt x="1301" y="1087"/>
                    <a:pt x="1301" y="1087"/>
                    <a:pt x="1302" y="1087"/>
                  </a:cubicBezTo>
                  <a:cubicBezTo>
                    <a:pt x="1303" y="1087"/>
                    <a:pt x="1304" y="1088"/>
                    <a:pt x="1305" y="1089"/>
                  </a:cubicBezTo>
                  <a:cubicBezTo>
                    <a:pt x="1305" y="1091"/>
                    <a:pt x="1306" y="1092"/>
                    <a:pt x="1308" y="1092"/>
                  </a:cubicBezTo>
                  <a:cubicBezTo>
                    <a:pt x="1310" y="1092"/>
                    <a:pt x="1310" y="1094"/>
                    <a:pt x="1311" y="1095"/>
                  </a:cubicBezTo>
                  <a:cubicBezTo>
                    <a:pt x="1311" y="1096"/>
                    <a:pt x="1311" y="1097"/>
                    <a:pt x="1313" y="1097"/>
                  </a:cubicBezTo>
                  <a:cubicBezTo>
                    <a:pt x="1314" y="1097"/>
                    <a:pt x="1314" y="1098"/>
                    <a:pt x="1315" y="1099"/>
                  </a:cubicBezTo>
                  <a:cubicBezTo>
                    <a:pt x="1315" y="1099"/>
                    <a:pt x="1316" y="1100"/>
                    <a:pt x="1316" y="1099"/>
                  </a:cubicBezTo>
                  <a:cubicBezTo>
                    <a:pt x="1318" y="1098"/>
                    <a:pt x="1319" y="1100"/>
                    <a:pt x="1320" y="1101"/>
                  </a:cubicBezTo>
                  <a:cubicBezTo>
                    <a:pt x="1320" y="1102"/>
                    <a:pt x="1320" y="1102"/>
                    <a:pt x="1321" y="1102"/>
                  </a:cubicBezTo>
                  <a:cubicBezTo>
                    <a:pt x="1324" y="1103"/>
                    <a:pt x="1324" y="1105"/>
                    <a:pt x="1325" y="1108"/>
                  </a:cubicBezTo>
                  <a:cubicBezTo>
                    <a:pt x="1325" y="1109"/>
                    <a:pt x="1325" y="1110"/>
                    <a:pt x="1324" y="1111"/>
                  </a:cubicBezTo>
                  <a:cubicBezTo>
                    <a:pt x="1323" y="1113"/>
                    <a:pt x="1322" y="1114"/>
                    <a:pt x="1322" y="1115"/>
                  </a:cubicBezTo>
                  <a:cubicBezTo>
                    <a:pt x="1322" y="1116"/>
                    <a:pt x="1322" y="1116"/>
                    <a:pt x="1322" y="1117"/>
                  </a:cubicBezTo>
                  <a:cubicBezTo>
                    <a:pt x="1323" y="1117"/>
                    <a:pt x="1323" y="1116"/>
                    <a:pt x="1323" y="1116"/>
                  </a:cubicBezTo>
                  <a:cubicBezTo>
                    <a:pt x="1324" y="1116"/>
                    <a:pt x="1324" y="1115"/>
                    <a:pt x="1324" y="1114"/>
                  </a:cubicBezTo>
                  <a:cubicBezTo>
                    <a:pt x="1325" y="1114"/>
                    <a:pt x="1325" y="1113"/>
                    <a:pt x="1326" y="1112"/>
                  </a:cubicBezTo>
                  <a:cubicBezTo>
                    <a:pt x="1327" y="1111"/>
                    <a:pt x="1327" y="1110"/>
                    <a:pt x="1327" y="1108"/>
                  </a:cubicBezTo>
                  <a:cubicBezTo>
                    <a:pt x="1327" y="1107"/>
                    <a:pt x="1328" y="1107"/>
                    <a:pt x="1328" y="1106"/>
                  </a:cubicBezTo>
                  <a:cubicBezTo>
                    <a:pt x="1329" y="1105"/>
                    <a:pt x="1331" y="1105"/>
                    <a:pt x="1331" y="1106"/>
                  </a:cubicBezTo>
                  <a:cubicBezTo>
                    <a:pt x="1332" y="1109"/>
                    <a:pt x="1333" y="1111"/>
                    <a:pt x="1332" y="1114"/>
                  </a:cubicBezTo>
                  <a:cubicBezTo>
                    <a:pt x="1331" y="1116"/>
                    <a:pt x="1332" y="1118"/>
                    <a:pt x="1333" y="1120"/>
                  </a:cubicBezTo>
                  <a:cubicBezTo>
                    <a:pt x="1334" y="1121"/>
                    <a:pt x="1335" y="1122"/>
                    <a:pt x="1335" y="1124"/>
                  </a:cubicBezTo>
                  <a:cubicBezTo>
                    <a:pt x="1337" y="1124"/>
                    <a:pt x="1338" y="1123"/>
                    <a:pt x="1338" y="1121"/>
                  </a:cubicBezTo>
                  <a:cubicBezTo>
                    <a:pt x="1338" y="1120"/>
                    <a:pt x="1338" y="1119"/>
                    <a:pt x="1338" y="1118"/>
                  </a:cubicBezTo>
                  <a:cubicBezTo>
                    <a:pt x="1338" y="1117"/>
                    <a:pt x="1339" y="1116"/>
                    <a:pt x="1339" y="1115"/>
                  </a:cubicBezTo>
                  <a:cubicBezTo>
                    <a:pt x="1341" y="1114"/>
                    <a:pt x="1342" y="1114"/>
                    <a:pt x="1343" y="1115"/>
                  </a:cubicBezTo>
                  <a:cubicBezTo>
                    <a:pt x="1344" y="1116"/>
                    <a:pt x="1344" y="1117"/>
                    <a:pt x="1345" y="1117"/>
                  </a:cubicBezTo>
                  <a:cubicBezTo>
                    <a:pt x="1348" y="1115"/>
                    <a:pt x="1348" y="1115"/>
                    <a:pt x="1351" y="1115"/>
                  </a:cubicBezTo>
                  <a:cubicBezTo>
                    <a:pt x="1352" y="1115"/>
                    <a:pt x="1353" y="1115"/>
                    <a:pt x="1353" y="1115"/>
                  </a:cubicBezTo>
                  <a:cubicBezTo>
                    <a:pt x="1353" y="1115"/>
                    <a:pt x="1354" y="1115"/>
                    <a:pt x="1354" y="1115"/>
                  </a:cubicBezTo>
                  <a:cubicBezTo>
                    <a:pt x="1354" y="1114"/>
                    <a:pt x="1353" y="1114"/>
                    <a:pt x="1352" y="1114"/>
                  </a:cubicBezTo>
                  <a:cubicBezTo>
                    <a:pt x="1351" y="1113"/>
                    <a:pt x="1350" y="1113"/>
                    <a:pt x="1350" y="1112"/>
                  </a:cubicBezTo>
                  <a:cubicBezTo>
                    <a:pt x="1349" y="1112"/>
                    <a:pt x="1348" y="1111"/>
                    <a:pt x="1347" y="1111"/>
                  </a:cubicBezTo>
                  <a:cubicBezTo>
                    <a:pt x="1347" y="1111"/>
                    <a:pt x="1346" y="1111"/>
                    <a:pt x="1345" y="1110"/>
                  </a:cubicBezTo>
                  <a:cubicBezTo>
                    <a:pt x="1343" y="1110"/>
                    <a:pt x="1341" y="1109"/>
                    <a:pt x="1340" y="1106"/>
                  </a:cubicBezTo>
                  <a:cubicBezTo>
                    <a:pt x="1340" y="1106"/>
                    <a:pt x="1340" y="1105"/>
                    <a:pt x="1339" y="1105"/>
                  </a:cubicBezTo>
                  <a:cubicBezTo>
                    <a:pt x="1337" y="1103"/>
                    <a:pt x="1338" y="1100"/>
                    <a:pt x="1338" y="1098"/>
                  </a:cubicBezTo>
                  <a:cubicBezTo>
                    <a:pt x="1339" y="1097"/>
                    <a:pt x="1339" y="1095"/>
                    <a:pt x="1340" y="1094"/>
                  </a:cubicBezTo>
                  <a:cubicBezTo>
                    <a:pt x="1341" y="1094"/>
                    <a:pt x="1342" y="1095"/>
                    <a:pt x="1343" y="1095"/>
                  </a:cubicBezTo>
                  <a:cubicBezTo>
                    <a:pt x="1344" y="1095"/>
                    <a:pt x="1345" y="1096"/>
                    <a:pt x="1345" y="1097"/>
                  </a:cubicBezTo>
                  <a:cubicBezTo>
                    <a:pt x="1345" y="1098"/>
                    <a:pt x="1345" y="1098"/>
                    <a:pt x="1346" y="1098"/>
                  </a:cubicBezTo>
                  <a:cubicBezTo>
                    <a:pt x="1346" y="1097"/>
                    <a:pt x="1347" y="1096"/>
                    <a:pt x="1347" y="1096"/>
                  </a:cubicBezTo>
                  <a:cubicBezTo>
                    <a:pt x="1348" y="1094"/>
                    <a:pt x="1349" y="1093"/>
                    <a:pt x="1349" y="1091"/>
                  </a:cubicBezTo>
                  <a:cubicBezTo>
                    <a:pt x="1349" y="1090"/>
                    <a:pt x="1350" y="1090"/>
                    <a:pt x="1351" y="1090"/>
                  </a:cubicBezTo>
                  <a:cubicBezTo>
                    <a:pt x="1352" y="1090"/>
                    <a:pt x="1353" y="1090"/>
                    <a:pt x="1353" y="1092"/>
                  </a:cubicBezTo>
                  <a:cubicBezTo>
                    <a:pt x="1353" y="1093"/>
                    <a:pt x="1352" y="1095"/>
                    <a:pt x="1352" y="1097"/>
                  </a:cubicBezTo>
                  <a:cubicBezTo>
                    <a:pt x="1354" y="1096"/>
                    <a:pt x="1355" y="1094"/>
                    <a:pt x="1356" y="1093"/>
                  </a:cubicBezTo>
                  <a:cubicBezTo>
                    <a:pt x="1357" y="1092"/>
                    <a:pt x="1357" y="1092"/>
                    <a:pt x="1358" y="1093"/>
                  </a:cubicBezTo>
                  <a:cubicBezTo>
                    <a:pt x="1359" y="1095"/>
                    <a:pt x="1360" y="1096"/>
                    <a:pt x="1362" y="1097"/>
                  </a:cubicBezTo>
                  <a:cubicBezTo>
                    <a:pt x="1363" y="1096"/>
                    <a:pt x="1362" y="1096"/>
                    <a:pt x="1361" y="1095"/>
                  </a:cubicBezTo>
                  <a:cubicBezTo>
                    <a:pt x="1361" y="1095"/>
                    <a:pt x="1361" y="1094"/>
                    <a:pt x="1360" y="1094"/>
                  </a:cubicBezTo>
                  <a:cubicBezTo>
                    <a:pt x="1359" y="1093"/>
                    <a:pt x="1359" y="1091"/>
                    <a:pt x="1360" y="1090"/>
                  </a:cubicBezTo>
                  <a:cubicBezTo>
                    <a:pt x="1362" y="1088"/>
                    <a:pt x="1364" y="1088"/>
                    <a:pt x="1366" y="1090"/>
                  </a:cubicBezTo>
                  <a:cubicBezTo>
                    <a:pt x="1366" y="1091"/>
                    <a:pt x="1367" y="1091"/>
                    <a:pt x="1367" y="1092"/>
                  </a:cubicBezTo>
                  <a:cubicBezTo>
                    <a:pt x="1368" y="1092"/>
                    <a:pt x="1368" y="1093"/>
                    <a:pt x="1368" y="1093"/>
                  </a:cubicBezTo>
                  <a:cubicBezTo>
                    <a:pt x="1369" y="1092"/>
                    <a:pt x="1369" y="1092"/>
                    <a:pt x="1369" y="1091"/>
                  </a:cubicBezTo>
                  <a:cubicBezTo>
                    <a:pt x="1368" y="1090"/>
                    <a:pt x="1368" y="1090"/>
                    <a:pt x="1368" y="1089"/>
                  </a:cubicBezTo>
                  <a:cubicBezTo>
                    <a:pt x="1367" y="1087"/>
                    <a:pt x="1368" y="1086"/>
                    <a:pt x="1370" y="1087"/>
                  </a:cubicBezTo>
                  <a:cubicBezTo>
                    <a:pt x="1371" y="1087"/>
                    <a:pt x="1373" y="1087"/>
                    <a:pt x="1374" y="1088"/>
                  </a:cubicBezTo>
                  <a:cubicBezTo>
                    <a:pt x="1375" y="1088"/>
                    <a:pt x="1376" y="1088"/>
                    <a:pt x="1376" y="1087"/>
                  </a:cubicBezTo>
                  <a:cubicBezTo>
                    <a:pt x="1377" y="1085"/>
                    <a:pt x="1379" y="1084"/>
                    <a:pt x="1381" y="1082"/>
                  </a:cubicBezTo>
                  <a:cubicBezTo>
                    <a:pt x="1380" y="1081"/>
                    <a:pt x="1379" y="1081"/>
                    <a:pt x="1378" y="1080"/>
                  </a:cubicBezTo>
                  <a:cubicBezTo>
                    <a:pt x="1377" y="1078"/>
                    <a:pt x="1377" y="1075"/>
                    <a:pt x="1379" y="1073"/>
                  </a:cubicBezTo>
                  <a:cubicBezTo>
                    <a:pt x="1380" y="1073"/>
                    <a:pt x="1381" y="1072"/>
                    <a:pt x="1382" y="1072"/>
                  </a:cubicBezTo>
                  <a:cubicBezTo>
                    <a:pt x="1383" y="1071"/>
                    <a:pt x="1385" y="1071"/>
                    <a:pt x="1386" y="1072"/>
                  </a:cubicBezTo>
                  <a:cubicBezTo>
                    <a:pt x="1387" y="1073"/>
                    <a:pt x="1388" y="1074"/>
                    <a:pt x="1389" y="1075"/>
                  </a:cubicBezTo>
                  <a:cubicBezTo>
                    <a:pt x="1390" y="1076"/>
                    <a:pt x="1390" y="1077"/>
                    <a:pt x="1391" y="1078"/>
                  </a:cubicBezTo>
                  <a:cubicBezTo>
                    <a:pt x="1393" y="1079"/>
                    <a:pt x="1394" y="1080"/>
                    <a:pt x="1396" y="1079"/>
                  </a:cubicBezTo>
                  <a:cubicBezTo>
                    <a:pt x="1399" y="1077"/>
                    <a:pt x="1402" y="1077"/>
                    <a:pt x="1405" y="1079"/>
                  </a:cubicBezTo>
                  <a:cubicBezTo>
                    <a:pt x="1406" y="1080"/>
                    <a:pt x="1407" y="1080"/>
                    <a:pt x="1408" y="1080"/>
                  </a:cubicBezTo>
                  <a:cubicBezTo>
                    <a:pt x="1411" y="1080"/>
                    <a:pt x="1413" y="1081"/>
                    <a:pt x="1415" y="1081"/>
                  </a:cubicBezTo>
                  <a:cubicBezTo>
                    <a:pt x="1416" y="1081"/>
                    <a:pt x="1416" y="1082"/>
                    <a:pt x="1417" y="1083"/>
                  </a:cubicBezTo>
                  <a:cubicBezTo>
                    <a:pt x="1418" y="1084"/>
                    <a:pt x="1419" y="1085"/>
                    <a:pt x="1420" y="1085"/>
                  </a:cubicBezTo>
                  <a:cubicBezTo>
                    <a:pt x="1421" y="1086"/>
                    <a:pt x="1422" y="1085"/>
                    <a:pt x="1423" y="1084"/>
                  </a:cubicBezTo>
                  <a:cubicBezTo>
                    <a:pt x="1423" y="1084"/>
                    <a:pt x="1423" y="1083"/>
                    <a:pt x="1423" y="1083"/>
                  </a:cubicBezTo>
                  <a:cubicBezTo>
                    <a:pt x="1424" y="1081"/>
                    <a:pt x="1424" y="1080"/>
                    <a:pt x="1422" y="1080"/>
                  </a:cubicBezTo>
                  <a:cubicBezTo>
                    <a:pt x="1421" y="1079"/>
                    <a:pt x="1420" y="1079"/>
                    <a:pt x="1419" y="1079"/>
                  </a:cubicBezTo>
                  <a:cubicBezTo>
                    <a:pt x="1418" y="1078"/>
                    <a:pt x="1417" y="1077"/>
                    <a:pt x="1418" y="1076"/>
                  </a:cubicBezTo>
                  <a:cubicBezTo>
                    <a:pt x="1419" y="1074"/>
                    <a:pt x="1420" y="1073"/>
                    <a:pt x="1423" y="1073"/>
                  </a:cubicBezTo>
                  <a:cubicBezTo>
                    <a:pt x="1425" y="1073"/>
                    <a:pt x="1425" y="1073"/>
                    <a:pt x="1425" y="1071"/>
                  </a:cubicBezTo>
                  <a:cubicBezTo>
                    <a:pt x="1425" y="1070"/>
                    <a:pt x="1425" y="1070"/>
                    <a:pt x="1425" y="1069"/>
                  </a:cubicBezTo>
                  <a:cubicBezTo>
                    <a:pt x="1425" y="1068"/>
                    <a:pt x="1425" y="1067"/>
                    <a:pt x="1424" y="1066"/>
                  </a:cubicBezTo>
                  <a:cubicBezTo>
                    <a:pt x="1423" y="1065"/>
                    <a:pt x="1420" y="1064"/>
                    <a:pt x="1421" y="1062"/>
                  </a:cubicBezTo>
                  <a:cubicBezTo>
                    <a:pt x="1421" y="1060"/>
                    <a:pt x="1423" y="1059"/>
                    <a:pt x="1424" y="1057"/>
                  </a:cubicBezTo>
                  <a:cubicBezTo>
                    <a:pt x="1424" y="1056"/>
                    <a:pt x="1426" y="1056"/>
                    <a:pt x="1427" y="1057"/>
                  </a:cubicBezTo>
                  <a:cubicBezTo>
                    <a:pt x="1428" y="1057"/>
                    <a:pt x="1429" y="1058"/>
                    <a:pt x="1429" y="1060"/>
                  </a:cubicBezTo>
                  <a:cubicBezTo>
                    <a:pt x="1428" y="1062"/>
                    <a:pt x="1427" y="1063"/>
                    <a:pt x="1426" y="1065"/>
                  </a:cubicBezTo>
                  <a:cubicBezTo>
                    <a:pt x="1426" y="1066"/>
                    <a:pt x="1427" y="1067"/>
                    <a:pt x="1428" y="1068"/>
                  </a:cubicBezTo>
                  <a:cubicBezTo>
                    <a:pt x="1429" y="1068"/>
                    <a:pt x="1430" y="1067"/>
                    <a:pt x="1431" y="1067"/>
                  </a:cubicBezTo>
                  <a:cubicBezTo>
                    <a:pt x="1431" y="1065"/>
                    <a:pt x="1431" y="1064"/>
                    <a:pt x="1432" y="1063"/>
                  </a:cubicBezTo>
                  <a:cubicBezTo>
                    <a:pt x="1432" y="1062"/>
                    <a:pt x="1432" y="1060"/>
                    <a:pt x="1433" y="1059"/>
                  </a:cubicBezTo>
                  <a:cubicBezTo>
                    <a:pt x="1433" y="1058"/>
                    <a:pt x="1433" y="1056"/>
                    <a:pt x="1432" y="1055"/>
                  </a:cubicBezTo>
                  <a:cubicBezTo>
                    <a:pt x="1431" y="1053"/>
                    <a:pt x="1431" y="1052"/>
                    <a:pt x="1431" y="1050"/>
                  </a:cubicBezTo>
                  <a:cubicBezTo>
                    <a:pt x="1431" y="1049"/>
                    <a:pt x="1432" y="1049"/>
                    <a:pt x="1433" y="1049"/>
                  </a:cubicBezTo>
                  <a:cubicBezTo>
                    <a:pt x="1433" y="1048"/>
                    <a:pt x="1434" y="1048"/>
                    <a:pt x="1435" y="1049"/>
                  </a:cubicBezTo>
                  <a:cubicBezTo>
                    <a:pt x="1436" y="1052"/>
                    <a:pt x="1439" y="1053"/>
                    <a:pt x="1441" y="1055"/>
                  </a:cubicBezTo>
                  <a:cubicBezTo>
                    <a:pt x="1441" y="1055"/>
                    <a:pt x="1441" y="1055"/>
                    <a:pt x="1442" y="1055"/>
                  </a:cubicBezTo>
                  <a:cubicBezTo>
                    <a:pt x="1443" y="1054"/>
                    <a:pt x="1443" y="1053"/>
                    <a:pt x="1444" y="1053"/>
                  </a:cubicBezTo>
                  <a:cubicBezTo>
                    <a:pt x="1444" y="1051"/>
                    <a:pt x="1442" y="1049"/>
                    <a:pt x="1441" y="1048"/>
                  </a:cubicBezTo>
                  <a:cubicBezTo>
                    <a:pt x="1440" y="1046"/>
                    <a:pt x="1440" y="1045"/>
                    <a:pt x="1442" y="1043"/>
                  </a:cubicBezTo>
                  <a:cubicBezTo>
                    <a:pt x="1444" y="1043"/>
                    <a:pt x="1445" y="1043"/>
                    <a:pt x="1445" y="1045"/>
                  </a:cubicBezTo>
                  <a:cubicBezTo>
                    <a:pt x="1445" y="1045"/>
                    <a:pt x="1445" y="1046"/>
                    <a:pt x="1445" y="1047"/>
                  </a:cubicBezTo>
                  <a:cubicBezTo>
                    <a:pt x="1445" y="1049"/>
                    <a:pt x="1446" y="1050"/>
                    <a:pt x="1448" y="1050"/>
                  </a:cubicBezTo>
                  <a:cubicBezTo>
                    <a:pt x="1449" y="1050"/>
                    <a:pt x="1450" y="1051"/>
                    <a:pt x="1451" y="1051"/>
                  </a:cubicBezTo>
                  <a:cubicBezTo>
                    <a:pt x="1451" y="1051"/>
                    <a:pt x="1452" y="1050"/>
                    <a:pt x="1452" y="1050"/>
                  </a:cubicBezTo>
                  <a:cubicBezTo>
                    <a:pt x="1453" y="1049"/>
                    <a:pt x="1454" y="1049"/>
                    <a:pt x="1454" y="1050"/>
                  </a:cubicBezTo>
                  <a:cubicBezTo>
                    <a:pt x="1455" y="1051"/>
                    <a:pt x="1456" y="1052"/>
                    <a:pt x="1457" y="1052"/>
                  </a:cubicBezTo>
                  <a:cubicBezTo>
                    <a:pt x="1458" y="1054"/>
                    <a:pt x="1459" y="1055"/>
                    <a:pt x="1460" y="1055"/>
                  </a:cubicBezTo>
                  <a:cubicBezTo>
                    <a:pt x="1461" y="1055"/>
                    <a:pt x="1461" y="1055"/>
                    <a:pt x="1462" y="1055"/>
                  </a:cubicBezTo>
                  <a:cubicBezTo>
                    <a:pt x="1462" y="1055"/>
                    <a:pt x="1462" y="1054"/>
                    <a:pt x="1462" y="1053"/>
                  </a:cubicBezTo>
                  <a:cubicBezTo>
                    <a:pt x="1462" y="1053"/>
                    <a:pt x="1462" y="1052"/>
                    <a:pt x="1462" y="1051"/>
                  </a:cubicBezTo>
                  <a:cubicBezTo>
                    <a:pt x="1461" y="1050"/>
                    <a:pt x="1462" y="1050"/>
                    <a:pt x="1463" y="1050"/>
                  </a:cubicBezTo>
                  <a:cubicBezTo>
                    <a:pt x="1465" y="1051"/>
                    <a:pt x="1466" y="1052"/>
                    <a:pt x="1467" y="1051"/>
                  </a:cubicBezTo>
                  <a:cubicBezTo>
                    <a:pt x="1468" y="1051"/>
                    <a:pt x="1468" y="1052"/>
                    <a:pt x="1469" y="1052"/>
                  </a:cubicBezTo>
                  <a:cubicBezTo>
                    <a:pt x="1470" y="1055"/>
                    <a:pt x="1472" y="1057"/>
                    <a:pt x="1473" y="1060"/>
                  </a:cubicBezTo>
                  <a:cubicBezTo>
                    <a:pt x="1474" y="1061"/>
                    <a:pt x="1474" y="1063"/>
                    <a:pt x="1474" y="1065"/>
                  </a:cubicBezTo>
                  <a:cubicBezTo>
                    <a:pt x="1473" y="1067"/>
                    <a:pt x="1474" y="1067"/>
                    <a:pt x="1476" y="1068"/>
                  </a:cubicBezTo>
                  <a:cubicBezTo>
                    <a:pt x="1478" y="1069"/>
                    <a:pt x="1479" y="1068"/>
                    <a:pt x="1480" y="1068"/>
                  </a:cubicBezTo>
                  <a:cubicBezTo>
                    <a:pt x="1481" y="1068"/>
                    <a:pt x="1481" y="1067"/>
                    <a:pt x="1481" y="1066"/>
                  </a:cubicBezTo>
                  <a:cubicBezTo>
                    <a:pt x="1482" y="1064"/>
                    <a:pt x="1482" y="1064"/>
                    <a:pt x="1484" y="1062"/>
                  </a:cubicBezTo>
                  <a:cubicBezTo>
                    <a:pt x="1481" y="1061"/>
                    <a:pt x="1480" y="1059"/>
                    <a:pt x="1479" y="1056"/>
                  </a:cubicBezTo>
                  <a:cubicBezTo>
                    <a:pt x="1479" y="1055"/>
                    <a:pt x="1479" y="1053"/>
                    <a:pt x="1479" y="1051"/>
                  </a:cubicBezTo>
                  <a:cubicBezTo>
                    <a:pt x="1479" y="1050"/>
                    <a:pt x="1479" y="1049"/>
                    <a:pt x="1478" y="1049"/>
                  </a:cubicBezTo>
                  <a:cubicBezTo>
                    <a:pt x="1478" y="1048"/>
                    <a:pt x="1477" y="1048"/>
                    <a:pt x="1477" y="1047"/>
                  </a:cubicBezTo>
                  <a:cubicBezTo>
                    <a:pt x="1476" y="1046"/>
                    <a:pt x="1476" y="1045"/>
                    <a:pt x="1477" y="1044"/>
                  </a:cubicBezTo>
                  <a:cubicBezTo>
                    <a:pt x="1478" y="1043"/>
                    <a:pt x="1478" y="1042"/>
                    <a:pt x="1478" y="1040"/>
                  </a:cubicBezTo>
                  <a:cubicBezTo>
                    <a:pt x="1478" y="1039"/>
                    <a:pt x="1477" y="1038"/>
                    <a:pt x="1478" y="1037"/>
                  </a:cubicBezTo>
                  <a:cubicBezTo>
                    <a:pt x="1479" y="1036"/>
                    <a:pt x="1479" y="1036"/>
                    <a:pt x="1478" y="1035"/>
                  </a:cubicBezTo>
                  <a:cubicBezTo>
                    <a:pt x="1478" y="1035"/>
                    <a:pt x="1477" y="1035"/>
                    <a:pt x="1477" y="1035"/>
                  </a:cubicBezTo>
                  <a:cubicBezTo>
                    <a:pt x="1475" y="1036"/>
                    <a:pt x="1474" y="1036"/>
                    <a:pt x="1474" y="1034"/>
                  </a:cubicBezTo>
                  <a:cubicBezTo>
                    <a:pt x="1475" y="1031"/>
                    <a:pt x="1472" y="1028"/>
                    <a:pt x="1471" y="1025"/>
                  </a:cubicBezTo>
                  <a:cubicBezTo>
                    <a:pt x="1471" y="1024"/>
                    <a:pt x="1470" y="1024"/>
                    <a:pt x="1468" y="1023"/>
                  </a:cubicBezTo>
                  <a:cubicBezTo>
                    <a:pt x="1466" y="1023"/>
                    <a:pt x="1465" y="1022"/>
                    <a:pt x="1464" y="1020"/>
                  </a:cubicBezTo>
                  <a:cubicBezTo>
                    <a:pt x="1463" y="1018"/>
                    <a:pt x="1462" y="1017"/>
                    <a:pt x="1463" y="1015"/>
                  </a:cubicBezTo>
                  <a:cubicBezTo>
                    <a:pt x="1464" y="1014"/>
                    <a:pt x="1463" y="1013"/>
                    <a:pt x="1461" y="1013"/>
                  </a:cubicBezTo>
                  <a:cubicBezTo>
                    <a:pt x="1460" y="1013"/>
                    <a:pt x="1459" y="1013"/>
                    <a:pt x="1458" y="1012"/>
                  </a:cubicBezTo>
                  <a:cubicBezTo>
                    <a:pt x="1458" y="1010"/>
                    <a:pt x="1458" y="1008"/>
                    <a:pt x="1459" y="1007"/>
                  </a:cubicBezTo>
                  <a:cubicBezTo>
                    <a:pt x="1460" y="1007"/>
                    <a:pt x="1460" y="1006"/>
                    <a:pt x="1461" y="1006"/>
                  </a:cubicBezTo>
                  <a:cubicBezTo>
                    <a:pt x="1462" y="1007"/>
                    <a:pt x="1463" y="1006"/>
                    <a:pt x="1463" y="1005"/>
                  </a:cubicBezTo>
                  <a:cubicBezTo>
                    <a:pt x="1464" y="1004"/>
                    <a:pt x="1464" y="1003"/>
                    <a:pt x="1465" y="1004"/>
                  </a:cubicBezTo>
                  <a:cubicBezTo>
                    <a:pt x="1467" y="1005"/>
                    <a:pt x="1469" y="1006"/>
                    <a:pt x="1470" y="1008"/>
                  </a:cubicBezTo>
                  <a:cubicBezTo>
                    <a:pt x="1470" y="1005"/>
                    <a:pt x="1470" y="1003"/>
                    <a:pt x="1467" y="1002"/>
                  </a:cubicBezTo>
                  <a:cubicBezTo>
                    <a:pt x="1465" y="1001"/>
                    <a:pt x="1463" y="998"/>
                    <a:pt x="1462" y="997"/>
                  </a:cubicBezTo>
                  <a:cubicBezTo>
                    <a:pt x="1461" y="996"/>
                    <a:pt x="1461" y="995"/>
                    <a:pt x="1462" y="994"/>
                  </a:cubicBezTo>
                  <a:cubicBezTo>
                    <a:pt x="1462" y="994"/>
                    <a:pt x="1463" y="993"/>
                    <a:pt x="1463" y="993"/>
                  </a:cubicBezTo>
                  <a:cubicBezTo>
                    <a:pt x="1464" y="993"/>
                    <a:pt x="1465" y="993"/>
                    <a:pt x="1466" y="994"/>
                  </a:cubicBezTo>
                  <a:cubicBezTo>
                    <a:pt x="1467" y="997"/>
                    <a:pt x="1469" y="998"/>
                    <a:pt x="1471" y="1000"/>
                  </a:cubicBezTo>
                  <a:cubicBezTo>
                    <a:pt x="1471" y="1000"/>
                    <a:pt x="1472" y="1000"/>
                    <a:pt x="1472" y="1000"/>
                  </a:cubicBezTo>
                  <a:cubicBezTo>
                    <a:pt x="1472" y="1000"/>
                    <a:pt x="1472" y="999"/>
                    <a:pt x="1472" y="999"/>
                  </a:cubicBezTo>
                  <a:cubicBezTo>
                    <a:pt x="1473" y="997"/>
                    <a:pt x="1471" y="995"/>
                    <a:pt x="1470" y="994"/>
                  </a:cubicBezTo>
                  <a:cubicBezTo>
                    <a:pt x="1469" y="993"/>
                    <a:pt x="1467" y="992"/>
                    <a:pt x="1467" y="989"/>
                  </a:cubicBezTo>
                  <a:cubicBezTo>
                    <a:pt x="1467" y="988"/>
                    <a:pt x="1465" y="988"/>
                    <a:pt x="1464" y="987"/>
                  </a:cubicBezTo>
                  <a:cubicBezTo>
                    <a:pt x="1463" y="986"/>
                    <a:pt x="1462" y="985"/>
                    <a:pt x="1461" y="983"/>
                  </a:cubicBezTo>
                  <a:cubicBezTo>
                    <a:pt x="1461" y="982"/>
                    <a:pt x="1461" y="981"/>
                    <a:pt x="1462" y="981"/>
                  </a:cubicBezTo>
                  <a:cubicBezTo>
                    <a:pt x="1462" y="981"/>
                    <a:pt x="1463" y="981"/>
                    <a:pt x="1463" y="981"/>
                  </a:cubicBezTo>
                  <a:cubicBezTo>
                    <a:pt x="1464" y="982"/>
                    <a:pt x="1465" y="982"/>
                    <a:pt x="1465" y="983"/>
                  </a:cubicBezTo>
                  <a:cubicBezTo>
                    <a:pt x="1466" y="982"/>
                    <a:pt x="1465" y="981"/>
                    <a:pt x="1466" y="981"/>
                  </a:cubicBezTo>
                  <a:cubicBezTo>
                    <a:pt x="1466" y="980"/>
                    <a:pt x="1467" y="980"/>
                    <a:pt x="1467" y="980"/>
                  </a:cubicBezTo>
                  <a:cubicBezTo>
                    <a:pt x="1469" y="979"/>
                    <a:pt x="1469" y="978"/>
                    <a:pt x="1469" y="977"/>
                  </a:cubicBezTo>
                  <a:cubicBezTo>
                    <a:pt x="1469" y="976"/>
                    <a:pt x="1469" y="976"/>
                    <a:pt x="1469" y="975"/>
                  </a:cubicBezTo>
                  <a:cubicBezTo>
                    <a:pt x="1469" y="974"/>
                    <a:pt x="1470" y="974"/>
                    <a:pt x="1471" y="974"/>
                  </a:cubicBezTo>
                  <a:cubicBezTo>
                    <a:pt x="1471" y="974"/>
                    <a:pt x="1472" y="974"/>
                    <a:pt x="1472" y="974"/>
                  </a:cubicBezTo>
                  <a:cubicBezTo>
                    <a:pt x="1475" y="976"/>
                    <a:pt x="1475" y="977"/>
                    <a:pt x="1473" y="979"/>
                  </a:cubicBezTo>
                  <a:cubicBezTo>
                    <a:pt x="1472" y="979"/>
                    <a:pt x="1472" y="980"/>
                    <a:pt x="1471" y="980"/>
                  </a:cubicBezTo>
                  <a:cubicBezTo>
                    <a:pt x="1471" y="980"/>
                    <a:pt x="1470" y="981"/>
                    <a:pt x="1471" y="981"/>
                  </a:cubicBezTo>
                  <a:cubicBezTo>
                    <a:pt x="1472" y="983"/>
                    <a:pt x="1471" y="984"/>
                    <a:pt x="1471" y="985"/>
                  </a:cubicBezTo>
                  <a:cubicBezTo>
                    <a:pt x="1471" y="987"/>
                    <a:pt x="1471" y="988"/>
                    <a:pt x="1473" y="988"/>
                  </a:cubicBezTo>
                  <a:cubicBezTo>
                    <a:pt x="1475" y="989"/>
                    <a:pt x="1477" y="990"/>
                    <a:pt x="1478" y="993"/>
                  </a:cubicBezTo>
                  <a:cubicBezTo>
                    <a:pt x="1479" y="993"/>
                    <a:pt x="1479" y="994"/>
                    <a:pt x="1480" y="993"/>
                  </a:cubicBezTo>
                  <a:cubicBezTo>
                    <a:pt x="1480" y="993"/>
                    <a:pt x="1481" y="993"/>
                    <a:pt x="1481" y="992"/>
                  </a:cubicBezTo>
                  <a:cubicBezTo>
                    <a:pt x="1481" y="990"/>
                    <a:pt x="1482" y="989"/>
                    <a:pt x="1483" y="987"/>
                  </a:cubicBezTo>
                  <a:cubicBezTo>
                    <a:pt x="1484" y="986"/>
                    <a:pt x="1485" y="986"/>
                    <a:pt x="1486" y="987"/>
                  </a:cubicBezTo>
                  <a:cubicBezTo>
                    <a:pt x="1487" y="989"/>
                    <a:pt x="1488" y="990"/>
                    <a:pt x="1489" y="992"/>
                  </a:cubicBezTo>
                  <a:cubicBezTo>
                    <a:pt x="1490" y="990"/>
                    <a:pt x="1490" y="990"/>
                    <a:pt x="1492" y="990"/>
                  </a:cubicBezTo>
                  <a:cubicBezTo>
                    <a:pt x="1493" y="990"/>
                    <a:pt x="1493" y="991"/>
                    <a:pt x="1493" y="991"/>
                  </a:cubicBezTo>
                  <a:cubicBezTo>
                    <a:pt x="1494" y="991"/>
                    <a:pt x="1495" y="990"/>
                    <a:pt x="1495" y="990"/>
                  </a:cubicBezTo>
                  <a:cubicBezTo>
                    <a:pt x="1495" y="989"/>
                    <a:pt x="1495" y="988"/>
                    <a:pt x="1495" y="987"/>
                  </a:cubicBezTo>
                  <a:cubicBezTo>
                    <a:pt x="1495" y="986"/>
                    <a:pt x="1495" y="985"/>
                    <a:pt x="1497" y="985"/>
                  </a:cubicBezTo>
                  <a:cubicBezTo>
                    <a:pt x="1498" y="984"/>
                    <a:pt x="1498" y="983"/>
                    <a:pt x="1497" y="983"/>
                  </a:cubicBezTo>
                  <a:cubicBezTo>
                    <a:pt x="1496" y="982"/>
                    <a:pt x="1494" y="981"/>
                    <a:pt x="1492" y="981"/>
                  </a:cubicBezTo>
                  <a:cubicBezTo>
                    <a:pt x="1491" y="980"/>
                    <a:pt x="1490" y="978"/>
                    <a:pt x="1489" y="977"/>
                  </a:cubicBezTo>
                  <a:cubicBezTo>
                    <a:pt x="1489" y="976"/>
                    <a:pt x="1489" y="975"/>
                    <a:pt x="1490" y="975"/>
                  </a:cubicBezTo>
                  <a:cubicBezTo>
                    <a:pt x="1491" y="975"/>
                    <a:pt x="1492" y="974"/>
                    <a:pt x="1492" y="973"/>
                  </a:cubicBezTo>
                  <a:cubicBezTo>
                    <a:pt x="1493" y="972"/>
                    <a:pt x="1494" y="971"/>
                    <a:pt x="1496" y="971"/>
                  </a:cubicBezTo>
                  <a:cubicBezTo>
                    <a:pt x="1497" y="971"/>
                    <a:pt x="1499" y="971"/>
                    <a:pt x="1499" y="973"/>
                  </a:cubicBezTo>
                  <a:cubicBezTo>
                    <a:pt x="1499" y="974"/>
                    <a:pt x="1499" y="975"/>
                    <a:pt x="1499" y="976"/>
                  </a:cubicBezTo>
                  <a:cubicBezTo>
                    <a:pt x="1500" y="978"/>
                    <a:pt x="1503" y="980"/>
                    <a:pt x="1506" y="979"/>
                  </a:cubicBezTo>
                  <a:cubicBezTo>
                    <a:pt x="1506" y="979"/>
                    <a:pt x="1506" y="978"/>
                    <a:pt x="1507" y="978"/>
                  </a:cubicBezTo>
                  <a:cubicBezTo>
                    <a:pt x="1507" y="978"/>
                    <a:pt x="1507" y="977"/>
                    <a:pt x="1507" y="976"/>
                  </a:cubicBezTo>
                  <a:cubicBezTo>
                    <a:pt x="1508" y="974"/>
                    <a:pt x="1510" y="974"/>
                    <a:pt x="1512" y="975"/>
                  </a:cubicBezTo>
                  <a:cubicBezTo>
                    <a:pt x="1514" y="977"/>
                    <a:pt x="1515" y="979"/>
                    <a:pt x="1516" y="981"/>
                  </a:cubicBezTo>
                  <a:cubicBezTo>
                    <a:pt x="1516" y="982"/>
                    <a:pt x="1516" y="982"/>
                    <a:pt x="1517" y="982"/>
                  </a:cubicBezTo>
                  <a:cubicBezTo>
                    <a:pt x="1517" y="982"/>
                    <a:pt x="1518" y="982"/>
                    <a:pt x="1518" y="981"/>
                  </a:cubicBezTo>
                  <a:cubicBezTo>
                    <a:pt x="1519" y="980"/>
                    <a:pt x="1519" y="978"/>
                    <a:pt x="1518" y="977"/>
                  </a:cubicBezTo>
                  <a:cubicBezTo>
                    <a:pt x="1517" y="976"/>
                    <a:pt x="1517" y="976"/>
                    <a:pt x="1517" y="975"/>
                  </a:cubicBezTo>
                  <a:cubicBezTo>
                    <a:pt x="1517" y="973"/>
                    <a:pt x="1516" y="972"/>
                    <a:pt x="1515" y="971"/>
                  </a:cubicBezTo>
                  <a:cubicBezTo>
                    <a:pt x="1514" y="970"/>
                    <a:pt x="1512" y="968"/>
                    <a:pt x="1511" y="967"/>
                  </a:cubicBezTo>
                  <a:cubicBezTo>
                    <a:pt x="1510" y="965"/>
                    <a:pt x="1510" y="964"/>
                    <a:pt x="1511" y="962"/>
                  </a:cubicBezTo>
                  <a:cubicBezTo>
                    <a:pt x="1511" y="962"/>
                    <a:pt x="1512" y="962"/>
                    <a:pt x="1512" y="962"/>
                  </a:cubicBezTo>
                  <a:cubicBezTo>
                    <a:pt x="1513" y="964"/>
                    <a:pt x="1514" y="965"/>
                    <a:pt x="1516" y="966"/>
                  </a:cubicBezTo>
                  <a:cubicBezTo>
                    <a:pt x="1518" y="966"/>
                    <a:pt x="1518" y="967"/>
                    <a:pt x="1518" y="968"/>
                  </a:cubicBezTo>
                  <a:cubicBezTo>
                    <a:pt x="1518" y="969"/>
                    <a:pt x="1518" y="970"/>
                    <a:pt x="1519" y="971"/>
                  </a:cubicBezTo>
                  <a:cubicBezTo>
                    <a:pt x="1519" y="971"/>
                    <a:pt x="1519" y="971"/>
                    <a:pt x="1519" y="971"/>
                  </a:cubicBezTo>
                  <a:cubicBezTo>
                    <a:pt x="1520" y="971"/>
                    <a:pt x="1520" y="971"/>
                    <a:pt x="1520" y="970"/>
                  </a:cubicBezTo>
                  <a:cubicBezTo>
                    <a:pt x="1520" y="970"/>
                    <a:pt x="1520" y="970"/>
                    <a:pt x="1520" y="970"/>
                  </a:cubicBezTo>
                  <a:cubicBezTo>
                    <a:pt x="1519" y="967"/>
                    <a:pt x="1519" y="964"/>
                    <a:pt x="1516" y="962"/>
                  </a:cubicBezTo>
                  <a:cubicBezTo>
                    <a:pt x="1515" y="961"/>
                    <a:pt x="1514" y="960"/>
                    <a:pt x="1513" y="958"/>
                  </a:cubicBezTo>
                  <a:cubicBezTo>
                    <a:pt x="1513" y="958"/>
                    <a:pt x="1512" y="957"/>
                    <a:pt x="1513" y="956"/>
                  </a:cubicBezTo>
                  <a:cubicBezTo>
                    <a:pt x="1514" y="954"/>
                    <a:pt x="1515" y="954"/>
                    <a:pt x="1516" y="955"/>
                  </a:cubicBezTo>
                  <a:cubicBezTo>
                    <a:pt x="1516" y="956"/>
                    <a:pt x="1517" y="956"/>
                    <a:pt x="1517" y="957"/>
                  </a:cubicBezTo>
                  <a:cubicBezTo>
                    <a:pt x="1518" y="958"/>
                    <a:pt x="1518" y="958"/>
                    <a:pt x="1520" y="957"/>
                  </a:cubicBezTo>
                  <a:cubicBezTo>
                    <a:pt x="1521" y="956"/>
                    <a:pt x="1524" y="955"/>
                    <a:pt x="1525" y="956"/>
                  </a:cubicBezTo>
                  <a:cubicBezTo>
                    <a:pt x="1527" y="958"/>
                    <a:pt x="1529" y="959"/>
                    <a:pt x="1528" y="962"/>
                  </a:cubicBezTo>
                  <a:cubicBezTo>
                    <a:pt x="1527" y="962"/>
                    <a:pt x="1528" y="963"/>
                    <a:pt x="1528" y="963"/>
                  </a:cubicBezTo>
                  <a:cubicBezTo>
                    <a:pt x="1528" y="963"/>
                    <a:pt x="1528" y="963"/>
                    <a:pt x="1528" y="964"/>
                  </a:cubicBezTo>
                  <a:cubicBezTo>
                    <a:pt x="1528" y="964"/>
                    <a:pt x="1528" y="964"/>
                    <a:pt x="1529" y="963"/>
                  </a:cubicBezTo>
                  <a:cubicBezTo>
                    <a:pt x="1531" y="962"/>
                    <a:pt x="1532" y="960"/>
                    <a:pt x="1534" y="958"/>
                  </a:cubicBezTo>
                  <a:cubicBezTo>
                    <a:pt x="1536" y="956"/>
                    <a:pt x="1535" y="955"/>
                    <a:pt x="1534" y="954"/>
                  </a:cubicBezTo>
                  <a:cubicBezTo>
                    <a:pt x="1533" y="953"/>
                    <a:pt x="1531" y="953"/>
                    <a:pt x="1530" y="952"/>
                  </a:cubicBezTo>
                  <a:cubicBezTo>
                    <a:pt x="1528" y="951"/>
                    <a:pt x="1527" y="950"/>
                    <a:pt x="1528" y="948"/>
                  </a:cubicBezTo>
                  <a:cubicBezTo>
                    <a:pt x="1529" y="946"/>
                    <a:pt x="1529" y="945"/>
                    <a:pt x="1528" y="944"/>
                  </a:cubicBezTo>
                  <a:cubicBezTo>
                    <a:pt x="1526" y="943"/>
                    <a:pt x="1526" y="942"/>
                    <a:pt x="1527" y="940"/>
                  </a:cubicBezTo>
                  <a:cubicBezTo>
                    <a:pt x="1528" y="939"/>
                    <a:pt x="1529" y="938"/>
                    <a:pt x="1530" y="939"/>
                  </a:cubicBezTo>
                  <a:cubicBezTo>
                    <a:pt x="1531" y="939"/>
                    <a:pt x="1531" y="939"/>
                    <a:pt x="1531" y="940"/>
                  </a:cubicBezTo>
                  <a:cubicBezTo>
                    <a:pt x="1532" y="942"/>
                    <a:pt x="1532" y="943"/>
                    <a:pt x="1532" y="945"/>
                  </a:cubicBezTo>
                  <a:cubicBezTo>
                    <a:pt x="1533" y="944"/>
                    <a:pt x="1533" y="944"/>
                    <a:pt x="1533" y="944"/>
                  </a:cubicBezTo>
                  <a:cubicBezTo>
                    <a:pt x="1535" y="943"/>
                    <a:pt x="1536" y="942"/>
                    <a:pt x="1534" y="940"/>
                  </a:cubicBezTo>
                  <a:cubicBezTo>
                    <a:pt x="1534" y="939"/>
                    <a:pt x="1533" y="938"/>
                    <a:pt x="1532" y="937"/>
                  </a:cubicBezTo>
                  <a:cubicBezTo>
                    <a:pt x="1531" y="936"/>
                    <a:pt x="1530" y="935"/>
                    <a:pt x="1531" y="934"/>
                  </a:cubicBezTo>
                  <a:cubicBezTo>
                    <a:pt x="1531" y="933"/>
                    <a:pt x="1532" y="932"/>
                    <a:pt x="1534" y="932"/>
                  </a:cubicBezTo>
                  <a:cubicBezTo>
                    <a:pt x="1535" y="932"/>
                    <a:pt x="1537" y="932"/>
                    <a:pt x="1538" y="931"/>
                  </a:cubicBezTo>
                  <a:cubicBezTo>
                    <a:pt x="1540" y="929"/>
                    <a:pt x="1542" y="930"/>
                    <a:pt x="1544" y="932"/>
                  </a:cubicBezTo>
                  <a:cubicBezTo>
                    <a:pt x="1544" y="932"/>
                    <a:pt x="1545" y="933"/>
                    <a:pt x="1546" y="934"/>
                  </a:cubicBezTo>
                  <a:cubicBezTo>
                    <a:pt x="1547" y="935"/>
                    <a:pt x="1548" y="935"/>
                    <a:pt x="1548" y="933"/>
                  </a:cubicBezTo>
                  <a:cubicBezTo>
                    <a:pt x="1549" y="933"/>
                    <a:pt x="1549" y="932"/>
                    <a:pt x="1549" y="932"/>
                  </a:cubicBezTo>
                  <a:cubicBezTo>
                    <a:pt x="1549" y="931"/>
                    <a:pt x="1550" y="930"/>
                    <a:pt x="1551" y="930"/>
                  </a:cubicBezTo>
                  <a:cubicBezTo>
                    <a:pt x="1553" y="930"/>
                    <a:pt x="1553" y="931"/>
                    <a:pt x="1554" y="932"/>
                  </a:cubicBezTo>
                  <a:cubicBezTo>
                    <a:pt x="1554" y="932"/>
                    <a:pt x="1554" y="932"/>
                    <a:pt x="1554" y="933"/>
                  </a:cubicBezTo>
                  <a:cubicBezTo>
                    <a:pt x="1556" y="935"/>
                    <a:pt x="1556" y="935"/>
                    <a:pt x="1557" y="933"/>
                  </a:cubicBezTo>
                  <a:cubicBezTo>
                    <a:pt x="1558" y="932"/>
                    <a:pt x="1559" y="932"/>
                    <a:pt x="1560" y="933"/>
                  </a:cubicBezTo>
                  <a:cubicBezTo>
                    <a:pt x="1561" y="933"/>
                    <a:pt x="1561" y="934"/>
                    <a:pt x="1562" y="935"/>
                  </a:cubicBezTo>
                  <a:cubicBezTo>
                    <a:pt x="1563" y="936"/>
                    <a:pt x="1563" y="935"/>
                    <a:pt x="1564" y="934"/>
                  </a:cubicBezTo>
                  <a:cubicBezTo>
                    <a:pt x="1565" y="933"/>
                    <a:pt x="1565" y="932"/>
                    <a:pt x="1566" y="931"/>
                  </a:cubicBezTo>
                  <a:cubicBezTo>
                    <a:pt x="1567" y="929"/>
                    <a:pt x="1566" y="928"/>
                    <a:pt x="1564" y="928"/>
                  </a:cubicBezTo>
                  <a:cubicBezTo>
                    <a:pt x="1563" y="928"/>
                    <a:pt x="1561" y="927"/>
                    <a:pt x="1561" y="926"/>
                  </a:cubicBezTo>
                  <a:cubicBezTo>
                    <a:pt x="1561" y="926"/>
                    <a:pt x="1561" y="926"/>
                    <a:pt x="1560" y="926"/>
                  </a:cubicBezTo>
                  <a:cubicBezTo>
                    <a:pt x="1560" y="924"/>
                    <a:pt x="1558" y="924"/>
                    <a:pt x="1557" y="923"/>
                  </a:cubicBezTo>
                  <a:cubicBezTo>
                    <a:pt x="1557" y="921"/>
                    <a:pt x="1558" y="920"/>
                    <a:pt x="1559" y="919"/>
                  </a:cubicBezTo>
                  <a:cubicBezTo>
                    <a:pt x="1559" y="918"/>
                    <a:pt x="1559" y="917"/>
                    <a:pt x="1558" y="916"/>
                  </a:cubicBezTo>
                  <a:cubicBezTo>
                    <a:pt x="1557" y="916"/>
                    <a:pt x="1557" y="915"/>
                    <a:pt x="1556" y="915"/>
                  </a:cubicBezTo>
                  <a:cubicBezTo>
                    <a:pt x="1554" y="914"/>
                    <a:pt x="1553" y="914"/>
                    <a:pt x="1551" y="911"/>
                  </a:cubicBezTo>
                  <a:cubicBezTo>
                    <a:pt x="1551" y="911"/>
                    <a:pt x="1550" y="911"/>
                    <a:pt x="1550" y="911"/>
                  </a:cubicBezTo>
                  <a:cubicBezTo>
                    <a:pt x="1548" y="910"/>
                    <a:pt x="1547" y="908"/>
                    <a:pt x="1547" y="907"/>
                  </a:cubicBezTo>
                  <a:cubicBezTo>
                    <a:pt x="1546" y="905"/>
                    <a:pt x="1547" y="904"/>
                    <a:pt x="1548" y="904"/>
                  </a:cubicBezTo>
                  <a:cubicBezTo>
                    <a:pt x="1549" y="903"/>
                    <a:pt x="1550" y="903"/>
                    <a:pt x="1551" y="904"/>
                  </a:cubicBezTo>
                  <a:cubicBezTo>
                    <a:pt x="1551" y="905"/>
                    <a:pt x="1551" y="906"/>
                    <a:pt x="1551" y="906"/>
                  </a:cubicBezTo>
                  <a:cubicBezTo>
                    <a:pt x="1552" y="907"/>
                    <a:pt x="1552" y="907"/>
                    <a:pt x="1553" y="907"/>
                  </a:cubicBezTo>
                  <a:cubicBezTo>
                    <a:pt x="1554" y="907"/>
                    <a:pt x="1554" y="906"/>
                    <a:pt x="1555" y="906"/>
                  </a:cubicBezTo>
                  <a:cubicBezTo>
                    <a:pt x="1555" y="906"/>
                    <a:pt x="1556" y="906"/>
                    <a:pt x="1557" y="906"/>
                  </a:cubicBezTo>
                  <a:cubicBezTo>
                    <a:pt x="1558" y="908"/>
                    <a:pt x="1561" y="907"/>
                    <a:pt x="1563" y="909"/>
                  </a:cubicBezTo>
                  <a:cubicBezTo>
                    <a:pt x="1564" y="909"/>
                    <a:pt x="1565" y="909"/>
                    <a:pt x="1565" y="908"/>
                  </a:cubicBezTo>
                  <a:cubicBezTo>
                    <a:pt x="1565" y="906"/>
                    <a:pt x="1565" y="904"/>
                    <a:pt x="1563" y="903"/>
                  </a:cubicBezTo>
                  <a:cubicBezTo>
                    <a:pt x="1562" y="903"/>
                    <a:pt x="1561" y="902"/>
                    <a:pt x="1561" y="901"/>
                  </a:cubicBezTo>
                  <a:cubicBezTo>
                    <a:pt x="1561" y="900"/>
                    <a:pt x="1561" y="900"/>
                    <a:pt x="1560" y="899"/>
                  </a:cubicBezTo>
                  <a:cubicBezTo>
                    <a:pt x="1560" y="898"/>
                    <a:pt x="1560" y="897"/>
                    <a:pt x="1559" y="898"/>
                  </a:cubicBezTo>
                  <a:cubicBezTo>
                    <a:pt x="1556" y="898"/>
                    <a:pt x="1555" y="897"/>
                    <a:pt x="1555" y="895"/>
                  </a:cubicBezTo>
                  <a:cubicBezTo>
                    <a:pt x="1555" y="895"/>
                    <a:pt x="1555" y="894"/>
                    <a:pt x="1555" y="894"/>
                  </a:cubicBezTo>
                  <a:cubicBezTo>
                    <a:pt x="1554" y="892"/>
                    <a:pt x="1553" y="892"/>
                    <a:pt x="1551" y="894"/>
                  </a:cubicBezTo>
                  <a:cubicBezTo>
                    <a:pt x="1551" y="894"/>
                    <a:pt x="1551" y="894"/>
                    <a:pt x="1551" y="895"/>
                  </a:cubicBezTo>
                  <a:cubicBezTo>
                    <a:pt x="1550" y="895"/>
                    <a:pt x="1549" y="896"/>
                    <a:pt x="1548" y="895"/>
                  </a:cubicBezTo>
                  <a:cubicBezTo>
                    <a:pt x="1546" y="894"/>
                    <a:pt x="1544" y="894"/>
                    <a:pt x="1542" y="893"/>
                  </a:cubicBezTo>
                  <a:cubicBezTo>
                    <a:pt x="1542" y="893"/>
                    <a:pt x="1541" y="892"/>
                    <a:pt x="1541" y="892"/>
                  </a:cubicBezTo>
                  <a:cubicBezTo>
                    <a:pt x="1543" y="891"/>
                    <a:pt x="1545" y="890"/>
                    <a:pt x="1547" y="891"/>
                  </a:cubicBezTo>
                  <a:cubicBezTo>
                    <a:pt x="1548" y="892"/>
                    <a:pt x="1549" y="892"/>
                    <a:pt x="1550" y="891"/>
                  </a:cubicBezTo>
                  <a:cubicBezTo>
                    <a:pt x="1550" y="890"/>
                    <a:pt x="1551" y="890"/>
                    <a:pt x="1551" y="890"/>
                  </a:cubicBezTo>
                  <a:cubicBezTo>
                    <a:pt x="1552" y="891"/>
                    <a:pt x="1553" y="890"/>
                    <a:pt x="1554" y="889"/>
                  </a:cubicBezTo>
                  <a:cubicBezTo>
                    <a:pt x="1554" y="888"/>
                    <a:pt x="1555" y="888"/>
                    <a:pt x="1556" y="888"/>
                  </a:cubicBezTo>
                  <a:cubicBezTo>
                    <a:pt x="1557" y="889"/>
                    <a:pt x="1557" y="889"/>
                    <a:pt x="1558" y="889"/>
                  </a:cubicBezTo>
                  <a:cubicBezTo>
                    <a:pt x="1559" y="889"/>
                    <a:pt x="1559" y="889"/>
                    <a:pt x="1560" y="889"/>
                  </a:cubicBezTo>
                  <a:cubicBezTo>
                    <a:pt x="1560" y="888"/>
                    <a:pt x="1560" y="888"/>
                    <a:pt x="1560" y="888"/>
                  </a:cubicBezTo>
                  <a:cubicBezTo>
                    <a:pt x="1560" y="888"/>
                    <a:pt x="1560" y="887"/>
                    <a:pt x="1559" y="887"/>
                  </a:cubicBezTo>
                  <a:cubicBezTo>
                    <a:pt x="1557" y="888"/>
                    <a:pt x="1555" y="887"/>
                    <a:pt x="1554" y="886"/>
                  </a:cubicBezTo>
                  <a:cubicBezTo>
                    <a:pt x="1553" y="883"/>
                    <a:pt x="1551" y="883"/>
                    <a:pt x="1549" y="883"/>
                  </a:cubicBezTo>
                  <a:cubicBezTo>
                    <a:pt x="1548" y="883"/>
                    <a:pt x="1547" y="882"/>
                    <a:pt x="1546" y="882"/>
                  </a:cubicBezTo>
                  <a:cubicBezTo>
                    <a:pt x="1546" y="883"/>
                    <a:pt x="1546" y="883"/>
                    <a:pt x="1546" y="884"/>
                  </a:cubicBezTo>
                  <a:cubicBezTo>
                    <a:pt x="1546" y="884"/>
                    <a:pt x="1546" y="885"/>
                    <a:pt x="1545" y="884"/>
                  </a:cubicBezTo>
                  <a:cubicBezTo>
                    <a:pt x="1544" y="884"/>
                    <a:pt x="1543" y="883"/>
                    <a:pt x="1541" y="884"/>
                  </a:cubicBezTo>
                  <a:cubicBezTo>
                    <a:pt x="1540" y="885"/>
                    <a:pt x="1539" y="884"/>
                    <a:pt x="1538" y="883"/>
                  </a:cubicBezTo>
                  <a:cubicBezTo>
                    <a:pt x="1537" y="883"/>
                    <a:pt x="1536" y="883"/>
                    <a:pt x="1535" y="883"/>
                  </a:cubicBezTo>
                  <a:cubicBezTo>
                    <a:pt x="1533" y="886"/>
                    <a:pt x="1530" y="887"/>
                    <a:pt x="1527" y="889"/>
                  </a:cubicBezTo>
                  <a:cubicBezTo>
                    <a:pt x="1526" y="889"/>
                    <a:pt x="1526" y="890"/>
                    <a:pt x="1526" y="890"/>
                  </a:cubicBezTo>
                  <a:cubicBezTo>
                    <a:pt x="1527" y="891"/>
                    <a:pt x="1527" y="891"/>
                    <a:pt x="1527" y="891"/>
                  </a:cubicBezTo>
                  <a:cubicBezTo>
                    <a:pt x="1528" y="892"/>
                    <a:pt x="1529" y="892"/>
                    <a:pt x="1529" y="893"/>
                  </a:cubicBezTo>
                  <a:cubicBezTo>
                    <a:pt x="1529" y="894"/>
                    <a:pt x="1528" y="895"/>
                    <a:pt x="1528" y="896"/>
                  </a:cubicBezTo>
                  <a:cubicBezTo>
                    <a:pt x="1527" y="897"/>
                    <a:pt x="1526" y="897"/>
                    <a:pt x="1525" y="896"/>
                  </a:cubicBezTo>
                  <a:cubicBezTo>
                    <a:pt x="1524" y="895"/>
                    <a:pt x="1524" y="895"/>
                    <a:pt x="1523" y="896"/>
                  </a:cubicBezTo>
                  <a:cubicBezTo>
                    <a:pt x="1522" y="897"/>
                    <a:pt x="1521" y="896"/>
                    <a:pt x="1520" y="895"/>
                  </a:cubicBezTo>
                  <a:cubicBezTo>
                    <a:pt x="1519" y="894"/>
                    <a:pt x="1519" y="894"/>
                    <a:pt x="1520" y="893"/>
                  </a:cubicBezTo>
                  <a:cubicBezTo>
                    <a:pt x="1520" y="892"/>
                    <a:pt x="1520" y="892"/>
                    <a:pt x="1521" y="892"/>
                  </a:cubicBezTo>
                  <a:cubicBezTo>
                    <a:pt x="1521" y="891"/>
                    <a:pt x="1521" y="891"/>
                    <a:pt x="1521" y="890"/>
                  </a:cubicBezTo>
                  <a:cubicBezTo>
                    <a:pt x="1520" y="888"/>
                    <a:pt x="1520" y="886"/>
                    <a:pt x="1521" y="884"/>
                  </a:cubicBezTo>
                  <a:cubicBezTo>
                    <a:pt x="1521" y="883"/>
                    <a:pt x="1520" y="882"/>
                    <a:pt x="1520" y="881"/>
                  </a:cubicBezTo>
                  <a:cubicBezTo>
                    <a:pt x="1520" y="879"/>
                    <a:pt x="1520" y="877"/>
                    <a:pt x="1519" y="875"/>
                  </a:cubicBezTo>
                  <a:cubicBezTo>
                    <a:pt x="1516" y="877"/>
                    <a:pt x="1516" y="880"/>
                    <a:pt x="1515" y="883"/>
                  </a:cubicBezTo>
                  <a:cubicBezTo>
                    <a:pt x="1515" y="884"/>
                    <a:pt x="1515" y="885"/>
                    <a:pt x="1514" y="886"/>
                  </a:cubicBezTo>
                  <a:cubicBezTo>
                    <a:pt x="1512" y="887"/>
                    <a:pt x="1512" y="889"/>
                    <a:pt x="1512" y="892"/>
                  </a:cubicBezTo>
                  <a:cubicBezTo>
                    <a:pt x="1512" y="893"/>
                    <a:pt x="1511" y="893"/>
                    <a:pt x="1510" y="894"/>
                  </a:cubicBezTo>
                  <a:cubicBezTo>
                    <a:pt x="1509" y="894"/>
                    <a:pt x="1508" y="894"/>
                    <a:pt x="1508" y="894"/>
                  </a:cubicBezTo>
                  <a:cubicBezTo>
                    <a:pt x="1506" y="895"/>
                    <a:pt x="1506" y="896"/>
                    <a:pt x="1504" y="895"/>
                  </a:cubicBezTo>
                  <a:cubicBezTo>
                    <a:pt x="1504" y="895"/>
                    <a:pt x="1504" y="893"/>
                    <a:pt x="1504" y="892"/>
                  </a:cubicBezTo>
                  <a:cubicBezTo>
                    <a:pt x="1504" y="891"/>
                    <a:pt x="1504" y="891"/>
                    <a:pt x="1504" y="890"/>
                  </a:cubicBezTo>
                  <a:cubicBezTo>
                    <a:pt x="1503" y="889"/>
                    <a:pt x="1503" y="889"/>
                    <a:pt x="1503" y="889"/>
                  </a:cubicBezTo>
                  <a:cubicBezTo>
                    <a:pt x="1500" y="889"/>
                    <a:pt x="1500" y="887"/>
                    <a:pt x="1499" y="885"/>
                  </a:cubicBezTo>
                  <a:cubicBezTo>
                    <a:pt x="1498" y="885"/>
                    <a:pt x="1497" y="885"/>
                    <a:pt x="1497" y="884"/>
                  </a:cubicBezTo>
                  <a:cubicBezTo>
                    <a:pt x="1496" y="884"/>
                    <a:pt x="1495" y="884"/>
                    <a:pt x="1495" y="884"/>
                  </a:cubicBezTo>
                  <a:cubicBezTo>
                    <a:pt x="1494" y="884"/>
                    <a:pt x="1494" y="883"/>
                    <a:pt x="1494" y="883"/>
                  </a:cubicBezTo>
                  <a:cubicBezTo>
                    <a:pt x="1494" y="882"/>
                    <a:pt x="1494" y="882"/>
                    <a:pt x="1495" y="882"/>
                  </a:cubicBezTo>
                  <a:cubicBezTo>
                    <a:pt x="1496" y="882"/>
                    <a:pt x="1498" y="882"/>
                    <a:pt x="1499" y="882"/>
                  </a:cubicBezTo>
                  <a:cubicBezTo>
                    <a:pt x="1500" y="882"/>
                    <a:pt x="1500" y="882"/>
                    <a:pt x="1500" y="881"/>
                  </a:cubicBezTo>
                  <a:cubicBezTo>
                    <a:pt x="1500" y="880"/>
                    <a:pt x="1500" y="879"/>
                    <a:pt x="1501" y="879"/>
                  </a:cubicBezTo>
                  <a:cubicBezTo>
                    <a:pt x="1502" y="879"/>
                    <a:pt x="1502" y="880"/>
                    <a:pt x="1503" y="880"/>
                  </a:cubicBezTo>
                  <a:cubicBezTo>
                    <a:pt x="1503" y="881"/>
                    <a:pt x="1504" y="882"/>
                    <a:pt x="1504" y="882"/>
                  </a:cubicBezTo>
                  <a:cubicBezTo>
                    <a:pt x="1506" y="884"/>
                    <a:pt x="1508" y="884"/>
                    <a:pt x="1510" y="883"/>
                  </a:cubicBezTo>
                  <a:cubicBezTo>
                    <a:pt x="1511" y="882"/>
                    <a:pt x="1512" y="882"/>
                    <a:pt x="1510" y="880"/>
                  </a:cubicBezTo>
                  <a:cubicBezTo>
                    <a:pt x="1510" y="879"/>
                    <a:pt x="1510" y="879"/>
                    <a:pt x="1510" y="878"/>
                  </a:cubicBezTo>
                  <a:cubicBezTo>
                    <a:pt x="1510" y="877"/>
                    <a:pt x="1511" y="877"/>
                    <a:pt x="1511" y="877"/>
                  </a:cubicBezTo>
                  <a:cubicBezTo>
                    <a:pt x="1513" y="877"/>
                    <a:pt x="1514" y="874"/>
                    <a:pt x="1516" y="874"/>
                  </a:cubicBezTo>
                  <a:cubicBezTo>
                    <a:pt x="1517" y="874"/>
                    <a:pt x="1518" y="872"/>
                    <a:pt x="1517" y="871"/>
                  </a:cubicBezTo>
                  <a:cubicBezTo>
                    <a:pt x="1515" y="869"/>
                    <a:pt x="1515" y="867"/>
                    <a:pt x="1515" y="865"/>
                  </a:cubicBezTo>
                  <a:cubicBezTo>
                    <a:pt x="1515" y="864"/>
                    <a:pt x="1514" y="863"/>
                    <a:pt x="1513" y="862"/>
                  </a:cubicBezTo>
                  <a:cubicBezTo>
                    <a:pt x="1511" y="862"/>
                    <a:pt x="1510" y="861"/>
                    <a:pt x="1511" y="859"/>
                  </a:cubicBezTo>
                  <a:cubicBezTo>
                    <a:pt x="1511" y="857"/>
                    <a:pt x="1511" y="855"/>
                    <a:pt x="1509" y="854"/>
                  </a:cubicBezTo>
                  <a:cubicBezTo>
                    <a:pt x="1507" y="853"/>
                    <a:pt x="1507" y="851"/>
                    <a:pt x="1505" y="850"/>
                  </a:cubicBezTo>
                  <a:cubicBezTo>
                    <a:pt x="1504" y="850"/>
                    <a:pt x="1504" y="849"/>
                    <a:pt x="1505" y="848"/>
                  </a:cubicBezTo>
                  <a:cubicBezTo>
                    <a:pt x="1506" y="846"/>
                    <a:pt x="1508" y="846"/>
                    <a:pt x="1511" y="846"/>
                  </a:cubicBezTo>
                  <a:cubicBezTo>
                    <a:pt x="1511" y="846"/>
                    <a:pt x="1512" y="847"/>
                    <a:pt x="1512" y="847"/>
                  </a:cubicBezTo>
                  <a:cubicBezTo>
                    <a:pt x="1513" y="848"/>
                    <a:pt x="1513" y="849"/>
                    <a:pt x="1514" y="850"/>
                  </a:cubicBezTo>
                  <a:cubicBezTo>
                    <a:pt x="1514" y="851"/>
                    <a:pt x="1514" y="851"/>
                    <a:pt x="1515" y="852"/>
                  </a:cubicBezTo>
                  <a:cubicBezTo>
                    <a:pt x="1517" y="853"/>
                    <a:pt x="1518" y="852"/>
                    <a:pt x="1519" y="850"/>
                  </a:cubicBezTo>
                  <a:cubicBezTo>
                    <a:pt x="1519" y="849"/>
                    <a:pt x="1518" y="848"/>
                    <a:pt x="1518" y="848"/>
                  </a:cubicBezTo>
                  <a:cubicBezTo>
                    <a:pt x="1518" y="847"/>
                    <a:pt x="1518" y="846"/>
                    <a:pt x="1519" y="846"/>
                  </a:cubicBezTo>
                  <a:cubicBezTo>
                    <a:pt x="1520" y="846"/>
                    <a:pt x="1522" y="845"/>
                    <a:pt x="1523" y="845"/>
                  </a:cubicBezTo>
                  <a:cubicBezTo>
                    <a:pt x="1524" y="845"/>
                    <a:pt x="1524" y="845"/>
                    <a:pt x="1524" y="846"/>
                  </a:cubicBezTo>
                  <a:cubicBezTo>
                    <a:pt x="1524" y="846"/>
                    <a:pt x="1524" y="847"/>
                    <a:pt x="1523" y="847"/>
                  </a:cubicBezTo>
                  <a:cubicBezTo>
                    <a:pt x="1522" y="849"/>
                    <a:pt x="1522" y="851"/>
                    <a:pt x="1522" y="852"/>
                  </a:cubicBezTo>
                  <a:cubicBezTo>
                    <a:pt x="1522" y="853"/>
                    <a:pt x="1522" y="854"/>
                    <a:pt x="1523" y="854"/>
                  </a:cubicBezTo>
                  <a:cubicBezTo>
                    <a:pt x="1525" y="854"/>
                    <a:pt x="1526" y="856"/>
                    <a:pt x="1527" y="857"/>
                  </a:cubicBezTo>
                  <a:cubicBezTo>
                    <a:pt x="1527" y="858"/>
                    <a:pt x="1527" y="858"/>
                    <a:pt x="1528" y="858"/>
                  </a:cubicBezTo>
                  <a:cubicBezTo>
                    <a:pt x="1528" y="859"/>
                    <a:pt x="1529" y="859"/>
                    <a:pt x="1530" y="858"/>
                  </a:cubicBezTo>
                  <a:cubicBezTo>
                    <a:pt x="1531" y="858"/>
                    <a:pt x="1531" y="857"/>
                    <a:pt x="1531" y="857"/>
                  </a:cubicBezTo>
                  <a:cubicBezTo>
                    <a:pt x="1532" y="857"/>
                    <a:pt x="1533" y="856"/>
                    <a:pt x="1533" y="857"/>
                  </a:cubicBezTo>
                  <a:cubicBezTo>
                    <a:pt x="1535" y="859"/>
                    <a:pt x="1537" y="860"/>
                    <a:pt x="1538" y="862"/>
                  </a:cubicBezTo>
                  <a:cubicBezTo>
                    <a:pt x="1538" y="863"/>
                    <a:pt x="1539" y="864"/>
                    <a:pt x="1540" y="863"/>
                  </a:cubicBezTo>
                  <a:cubicBezTo>
                    <a:pt x="1541" y="863"/>
                    <a:pt x="1542" y="863"/>
                    <a:pt x="1542" y="863"/>
                  </a:cubicBezTo>
                  <a:cubicBezTo>
                    <a:pt x="1543" y="863"/>
                    <a:pt x="1543" y="862"/>
                    <a:pt x="1543" y="862"/>
                  </a:cubicBezTo>
                  <a:cubicBezTo>
                    <a:pt x="1544" y="861"/>
                    <a:pt x="1544" y="859"/>
                    <a:pt x="1543" y="858"/>
                  </a:cubicBezTo>
                  <a:cubicBezTo>
                    <a:pt x="1543" y="858"/>
                    <a:pt x="1543" y="857"/>
                    <a:pt x="1543" y="857"/>
                  </a:cubicBezTo>
                  <a:cubicBezTo>
                    <a:pt x="1543" y="856"/>
                    <a:pt x="1543" y="856"/>
                    <a:pt x="1543" y="856"/>
                  </a:cubicBezTo>
                  <a:cubicBezTo>
                    <a:pt x="1544" y="856"/>
                    <a:pt x="1544" y="856"/>
                    <a:pt x="1545" y="856"/>
                  </a:cubicBezTo>
                  <a:cubicBezTo>
                    <a:pt x="1545" y="856"/>
                    <a:pt x="1545" y="856"/>
                    <a:pt x="1545" y="857"/>
                  </a:cubicBezTo>
                  <a:cubicBezTo>
                    <a:pt x="1546" y="859"/>
                    <a:pt x="1548" y="860"/>
                    <a:pt x="1550" y="860"/>
                  </a:cubicBezTo>
                  <a:cubicBezTo>
                    <a:pt x="1551" y="860"/>
                    <a:pt x="1551" y="860"/>
                    <a:pt x="1551" y="859"/>
                  </a:cubicBezTo>
                  <a:cubicBezTo>
                    <a:pt x="1551" y="858"/>
                    <a:pt x="1551" y="856"/>
                    <a:pt x="1553" y="855"/>
                  </a:cubicBezTo>
                  <a:cubicBezTo>
                    <a:pt x="1553" y="855"/>
                    <a:pt x="1553" y="855"/>
                    <a:pt x="1554" y="854"/>
                  </a:cubicBezTo>
                  <a:cubicBezTo>
                    <a:pt x="1554" y="853"/>
                    <a:pt x="1553" y="851"/>
                    <a:pt x="1552" y="851"/>
                  </a:cubicBezTo>
                  <a:cubicBezTo>
                    <a:pt x="1551" y="851"/>
                    <a:pt x="1550" y="852"/>
                    <a:pt x="1549" y="851"/>
                  </a:cubicBezTo>
                  <a:cubicBezTo>
                    <a:pt x="1548" y="850"/>
                    <a:pt x="1548" y="849"/>
                    <a:pt x="1548" y="847"/>
                  </a:cubicBezTo>
                  <a:cubicBezTo>
                    <a:pt x="1547" y="847"/>
                    <a:pt x="1548" y="846"/>
                    <a:pt x="1548" y="846"/>
                  </a:cubicBezTo>
                  <a:cubicBezTo>
                    <a:pt x="1549" y="846"/>
                    <a:pt x="1549" y="846"/>
                    <a:pt x="1550" y="846"/>
                  </a:cubicBezTo>
                  <a:cubicBezTo>
                    <a:pt x="1550" y="847"/>
                    <a:pt x="1551" y="847"/>
                    <a:pt x="1552" y="848"/>
                  </a:cubicBezTo>
                  <a:cubicBezTo>
                    <a:pt x="1552" y="848"/>
                    <a:pt x="1553" y="849"/>
                    <a:pt x="1554" y="848"/>
                  </a:cubicBezTo>
                  <a:cubicBezTo>
                    <a:pt x="1553" y="845"/>
                    <a:pt x="1553" y="842"/>
                    <a:pt x="1552" y="839"/>
                  </a:cubicBezTo>
                  <a:cubicBezTo>
                    <a:pt x="1551" y="839"/>
                    <a:pt x="1551" y="839"/>
                    <a:pt x="1550" y="839"/>
                  </a:cubicBezTo>
                  <a:cubicBezTo>
                    <a:pt x="1549" y="838"/>
                    <a:pt x="1549" y="837"/>
                    <a:pt x="1550" y="836"/>
                  </a:cubicBezTo>
                  <a:cubicBezTo>
                    <a:pt x="1552" y="834"/>
                    <a:pt x="1554" y="833"/>
                    <a:pt x="1554" y="830"/>
                  </a:cubicBezTo>
                  <a:cubicBezTo>
                    <a:pt x="1555" y="828"/>
                    <a:pt x="1556" y="828"/>
                    <a:pt x="1558" y="829"/>
                  </a:cubicBezTo>
                  <a:cubicBezTo>
                    <a:pt x="1558" y="829"/>
                    <a:pt x="1559" y="829"/>
                    <a:pt x="1559" y="829"/>
                  </a:cubicBezTo>
                  <a:cubicBezTo>
                    <a:pt x="1560" y="830"/>
                    <a:pt x="1560" y="831"/>
                    <a:pt x="1559" y="832"/>
                  </a:cubicBezTo>
                  <a:cubicBezTo>
                    <a:pt x="1556" y="834"/>
                    <a:pt x="1554" y="836"/>
                    <a:pt x="1552" y="839"/>
                  </a:cubicBezTo>
                  <a:cubicBezTo>
                    <a:pt x="1554" y="839"/>
                    <a:pt x="1556" y="839"/>
                    <a:pt x="1557" y="840"/>
                  </a:cubicBezTo>
                  <a:cubicBezTo>
                    <a:pt x="1558" y="842"/>
                    <a:pt x="1559" y="844"/>
                    <a:pt x="1558" y="847"/>
                  </a:cubicBezTo>
                  <a:cubicBezTo>
                    <a:pt x="1557" y="849"/>
                    <a:pt x="1558" y="850"/>
                    <a:pt x="1559" y="851"/>
                  </a:cubicBezTo>
                  <a:cubicBezTo>
                    <a:pt x="1560" y="852"/>
                    <a:pt x="1561" y="853"/>
                    <a:pt x="1563" y="853"/>
                  </a:cubicBezTo>
                  <a:cubicBezTo>
                    <a:pt x="1564" y="853"/>
                    <a:pt x="1564" y="852"/>
                    <a:pt x="1564" y="851"/>
                  </a:cubicBezTo>
                  <a:cubicBezTo>
                    <a:pt x="1563" y="850"/>
                    <a:pt x="1562" y="849"/>
                    <a:pt x="1562" y="848"/>
                  </a:cubicBezTo>
                  <a:cubicBezTo>
                    <a:pt x="1562" y="847"/>
                    <a:pt x="1562" y="847"/>
                    <a:pt x="1562" y="846"/>
                  </a:cubicBezTo>
                  <a:cubicBezTo>
                    <a:pt x="1563" y="846"/>
                    <a:pt x="1563" y="846"/>
                    <a:pt x="1564" y="846"/>
                  </a:cubicBezTo>
                  <a:cubicBezTo>
                    <a:pt x="1565" y="847"/>
                    <a:pt x="1566" y="849"/>
                    <a:pt x="1566" y="851"/>
                  </a:cubicBezTo>
                  <a:cubicBezTo>
                    <a:pt x="1566" y="852"/>
                    <a:pt x="1566" y="853"/>
                    <a:pt x="1567" y="853"/>
                  </a:cubicBezTo>
                  <a:cubicBezTo>
                    <a:pt x="1568" y="854"/>
                    <a:pt x="1569" y="854"/>
                    <a:pt x="1569" y="854"/>
                  </a:cubicBezTo>
                  <a:cubicBezTo>
                    <a:pt x="1571" y="853"/>
                    <a:pt x="1572" y="854"/>
                    <a:pt x="1573" y="855"/>
                  </a:cubicBezTo>
                  <a:cubicBezTo>
                    <a:pt x="1575" y="855"/>
                    <a:pt x="1575" y="855"/>
                    <a:pt x="1577" y="854"/>
                  </a:cubicBezTo>
                  <a:cubicBezTo>
                    <a:pt x="1578" y="852"/>
                    <a:pt x="1579" y="851"/>
                    <a:pt x="1581" y="852"/>
                  </a:cubicBezTo>
                  <a:cubicBezTo>
                    <a:pt x="1582" y="853"/>
                    <a:pt x="1582" y="853"/>
                    <a:pt x="1583" y="853"/>
                  </a:cubicBezTo>
                  <a:cubicBezTo>
                    <a:pt x="1584" y="853"/>
                    <a:pt x="1584" y="852"/>
                    <a:pt x="1584" y="851"/>
                  </a:cubicBezTo>
                  <a:cubicBezTo>
                    <a:pt x="1583" y="850"/>
                    <a:pt x="1583" y="849"/>
                    <a:pt x="1583" y="848"/>
                  </a:cubicBezTo>
                  <a:cubicBezTo>
                    <a:pt x="1583" y="847"/>
                    <a:pt x="1582" y="846"/>
                    <a:pt x="1581" y="846"/>
                  </a:cubicBezTo>
                  <a:cubicBezTo>
                    <a:pt x="1580" y="846"/>
                    <a:pt x="1580" y="846"/>
                    <a:pt x="1580" y="846"/>
                  </a:cubicBezTo>
                  <a:cubicBezTo>
                    <a:pt x="1579" y="844"/>
                    <a:pt x="1578" y="843"/>
                    <a:pt x="1577" y="842"/>
                  </a:cubicBezTo>
                  <a:cubicBezTo>
                    <a:pt x="1576" y="842"/>
                    <a:pt x="1575" y="841"/>
                    <a:pt x="1575" y="841"/>
                  </a:cubicBezTo>
                  <a:cubicBezTo>
                    <a:pt x="1575" y="838"/>
                    <a:pt x="1574" y="838"/>
                    <a:pt x="1572" y="837"/>
                  </a:cubicBezTo>
                  <a:cubicBezTo>
                    <a:pt x="1570" y="836"/>
                    <a:pt x="1569" y="835"/>
                    <a:pt x="1568" y="833"/>
                  </a:cubicBezTo>
                  <a:cubicBezTo>
                    <a:pt x="1567" y="832"/>
                    <a:pt x="1567" y="831"/>
                    <a:pt x="1568" y="831"/>
                  </a:cubicBezTo>
                  <a:cubicBezTo>
                    <a:pt x="1571" y="829"/>
                    <a:pt x="1572" y="829"/>
                    <a:pt x="1574" y="831"/>
                  </a:cubicBezTo>
                  <a:cubicBezTo>
                    <a:pt x="1575" y="832"/>
                    <a:pt x="1576" y="833"/>
                    <a:pt x="1578" y="834"/>
                  </a:cubicBezTo>
                  <a:cubicBezTo>
                    <a:pt x="1579" y="834"/>
                    <a:pt x="1580" y="834"/>
                    <a:pt x="1580" y="833"/>
                  </a:cubicBezTo>
                  <a:cubicBezTo>
                    <a:pt x="1581" y="832"/>
                    <a:pt x="1581" y="831"/>
                    <a:pt x="1581" y="831"/>
                  </a:cubicBezTo>
                  <a:cubicBezTo>
                    <a:pt x="1581" y="830"/>
                    <a:pt x="1581" y="829"/>
                    <a:pt x="1582" y="829"/>
                  </a:cubicBezTo>
                  <a:cubicBezTo>
                    <a:pt x="1583" y="828"/>
                    <a:pt x="1583" y="828"/>
                    <a:pt x="1582" y="827"/>
                  </a:cubicBezTo>
                  <a:cubicBezTo>
                    <a:pt x="1581" y="826"/>
                    <a:pt x="1580" y="824"/>
                    <a:pt x="1581" y="823"/>
                  </a:cubicBezTo>
                  <a:cubicBezTo>
                    <a:pt x="1581" y="821"/>
                    <a:pt x="1580" y="820"/>
                    <a:pt x="1579" y="819"/>
                  </a:cubicBezTo>
                  <a:cubicBezTo>
                    <a:pt x="1578" y="819"/>
                    <a:pt x="1578" y="819"/>
                    <a:pt x="1577" y="818"/>
                  </a:cubicBezTo>
                  <a:cubicBezTo>
                    <a:pt x="1577" y="818"/>
                    <a:pt x="1577" y="818"/>
                    <a:pt x="1577" y="817"/>
                  </a:cubicBezTo>
                  <a:cubicBezTo>
                    <a:pt x="1577" y="817"/>
                    <a:pt x="1577" y="817"/>
                    <a:pt x="1577" y="817"/>
                  </a:cubicBezTo>
                  <a:cubicBezTo>
                    <a:pt x="1579" y="816"/>
                    <a:pt x="1580" y="817"/>
                    <a:pt x="1582" y="817"/>
                  </a:cubicBezTo>
                  <a:cubicBezTo>
                    <a:pt x="1582" y="818"/>
                    <a:pt x="1583" y="818"/>
                    <a:pt x="1584" y="818"/>
                  </a:cubicBezTo>
                  <a:cubicBezTo>
                    <a:pt x="1585" y="818"/>
                    <a:pt x="1584" y="817"/>
                    <a:pt x="1584" y="816"/>
                  </a:cubicBezTo>
                  <a:cubicBezTo>
                    <a:pt x="1584" y="815"/>
                    <a:pt x="1584" y="815"/>
                    <a:pt x="1586" y="816"/>
                  </a:cubicBezTo>
                  <a:cubicBezTo>
                    <a:pt x="1586" y="815"/>
                    <a:pt x="1586" y="814"/>
                    <a:pt x="1586" y="814"/>
                  </a:cubicBezTo>
                  <a:cubicBezTo>
                    <a:pt x="1585" y="812"/>
                    <a:pt x="1583" y="811"/>
                    <a:pt x="1580" y="811"/>
                  </a:cubicBezTo>
                  <a:close/>
                  <a:moveTo>
                    <a:pt x="1471" y="660"/>
                  </a:moveTo>
                  <a:cubicBezTo>
                    <a:pt x="1472" y="661"/>
                    <a:pt x="1471" y="662"/>
                    <a:pt x="1470" y="661"/>
                  </a:cubicBezTo>
                  <a:cubicBezTo>
                    <a:pt x="1470" y="661"/>
                    <a:pt x="1469" y="661"/>
                    <a:pt x="1468" y="661"/>
                  </a:cubicBezTo>
                  <a:cubicBezTo>
                    <a:pt x="1467" y="660"/>
                    <a:pt x="1466" y="658"/>
                    <a:pt x="1465" y="657"/>
                  </a:cubicBezTo>
                  <a:cubicBezTo>
                    <a:pt x="1465" y="657"/>
                    <a:pt x="1465" y="656"/>
                    <a:pt x="1465" y="655"/>
                  </a:cubicBezTo>
                  <a:cubicBezTo>
                    <a:pt x="1466" y="654"/>
                    <a:pt x="1466" y="654"/>
                    <a:pt x="1467" y="654"/>
                  </a:cubicBezTo>
                  <a:cubicBezTo>
                    <a:pt x="1467" y="654"/>
                    <a:pt x="1468" y="654"/>
                    <a:pt x="1468" y="654"/>
                  </a:cubicBezTo>
                  <a:cubicBezTo>
                    <a:pt x="1470" y="656"/>
                    <a:pt x="1470" y="659"/>
                    <a:pt x="1471" y="660"/>
                  </a:cubicBezTo>
                  <a:close/>
                  <a:moveTo>
                    <a:pt x="1474" y="621"/>
                  </a:moveTo>
                  <a:cubicBezTo>
                    <a:pt x="1474" y="621"/>
                    <a:pt x="1475" y="620"/>
                    <a:pt x="1475" y="621"/>
                  </a:cubicBezTo>
                  <a:cubicBezTo>
                    <a:pt x="1476" y="621"/>
                    <a:pt x="1477" y="622"/>
                    <a:pt x="1476" y="622"/>
                  </a:cubicBezTo>
                  <a:cubicBezTo>
                    <a:pt x="1476" y="623"/>
                    <a:pt x="1476" y="623"/>
                    <a:pt x="1475" y="623"/>
                  </a:cubicBezTo>
                  <a:cubicBezTo>
                    <a:pt x="1474" y="623"/>
                    <a:pt x="1474" y="622"/>
                    <a:pt x="1474" y="621"/>
                  </a:cubicBezTo>
                  <a:close/>
                  <a:moveTo>
                    <a:pt x="1472" y="636"/>
                  </a:moveTo>
                  <a:cubicBezTo>
                    <a:pt x="1473" y="636"/>
                    <a:pt x="1473" y="636"/>
                    <a:pt x="1473" y="636"/>
                  </a:cubicBezTo>
                  <a:cubicBezTo>
                    <a:pt x="1473" y="636"/>
                    <a:pt x="1474" y="637"/>
                    <a:pt x="1474" y="637"/>
                  </a:cubicBezTo>
                  <a:cubicBezTo>
                    <a:pt x="1474" y="637"/>
                    <a:pt x="1474" y="638"/>
                    <a:pt x="1473" y="639"/>
                  </a:cubicBezTo>
                  <a:cubicBezTo>
                    <a:pt x="1473" y="640"/>
                    <a:pt x="1473" y="641"/>
                    <a:pt x="1473" y="642"/>
                  </a:cubicBezTo>
                  <a:cubicBezTo>
                    <a:pt x="1473" y="643"/>
                    <a:pt x="1473" y="644"/>
                    <a:pt x="1472" y="644"/>
                  </a:cubicBezTo>
                  <a:cubicBezTo>
                    <a:pt x="1470" y="645"/>
                    <a:pt x="1470" y="643"/>
                    <a:pt x="1469" y="643"/>
                  </a:cubicBezTo>
                  <a:cubicBezTo>
                    <a:pt x="1469" y="642"/>
                    <a:pt x="1469" y="642"/>
                    <a:pt x="1469" y="642"/>
                  </a:cubicBezTo>
                  <a:cubicBezTo>
                    <a:pt x="1468" y="641"/>
                    <a:pt x="1468" y="640"/>
                    <a:pt x="1469" y="640"/>
                  </a:cubicBezTo>
                  <a:cubicBezTo>
                    <a:pt x="1470" y="639"/>
                    <a:pt x="1471" y="637"/>
                    <a:pt x="1472" y="636"/>
                  </a:cubicBezTo>
                  <a:close/>
                  <a:moveTo>
                    <a:pt x="1459" y="643"/>
                  </a:moveTo>
                  <a:cubicBezTo>
                    <a:pt x="1459" y="643"/>
                    <a:pt x="1460" y="642"/>
                    <a:pt x="1461" y="642"/>
                  </a:cubicBezTo>
                  <a:cubicBezTo>
                    <a:pt x="1462" y="641"/>
                    <a:pt x="1463" y="641"/>
                    <a:pt x="1463" y="639"/>
                  </a:cubicBezTo>
                  <a:cubicBezTo>
                    <a:pt x="1463" y="638"/>
                    <a:pt x="1463" y="638"/>
                    <a:pt x="1463" y="637"/>
                  </a:cubicBezTo>
                  <a:cubicBezTo>
                    <a:pt x="1465" y="636"/>
                    <a:pt x="1465" y="635"/>
                    <a:pt x="1466" y="633"/>
                  </a:cubicBezTo>
                  <a:cubicBezTo>
                    <a:pt x="1466" y="633"/>
                    <a:pt x="1466" y="632"/>
                    <a:pt x="1467" y="632"/>
                  </a:cubicBezTo>
                  <a:cubicBezTo>
                    <a:pt x="1467" y="631"/>
                    <a:pt x="1467" y="631"/>
                    <a:pt x="1468" y="631"/>
                  </a:cubicBezTo>
                  <a:cubicBezTo>
                    <a:pt x="1468" y="631"/>
                    <a:pt x="1468" y="632"/>
                    <a:pt x="1468" y="632"/>
                  </a:cubicBezTo>
                  <a:cubicBezTo>
                    <a:pt x="1468" y="633"/>
                    <a:pt x="1469" y="635"/>
                    <a:pt x="1470" y="636"/>
                  </a:cubicBezTo>
                  <a:cubicBezTo>
                    <a:pt x="1468" y="637"/>
                    <a:pt x="1466" y="639"/>
                    <a:pt x="1466" y="641"/>
                  </a:cubicBezTo>
                  <a:cubicBezTo>
                    <a:pt x="1466" y="642"/>
                    <a:pt x="1465" y="643"/>
                    <a:pt x="1464" y="643"/>
                  </a:cubicBezTo>
                  <a:cubicBezTo>
                    <a:pt x="1463" y="644"/>
                    <a:pt x="1462" y="644"/>
                    <a:pt x="1460" y="645"/>
                  </a:cubicBezTo>
                  <a:cubicBezTo>
                    <a:pt x="1459" y="645"/>
                    <a:pt x="1459" y="646"/>
                    <a:pt x="1458" y="645"/>
                  </a:cubicBezTo>
                  <a:cubicBezTo>
                    <a:pt x="1457" y="644"/>
                    <a:pt x="1458" y="644"/>
                    <a:pt x="1459" y="643"/>
                  </a:cubicBezTo>
                  <a:close/>
                  <a:moveTo>
                    <a:pt x="1442" y="631"/>
                  </a:moveTo>
                  <a:cubicBezTo>
                    <a:pt x="1443" y="631"/>
                    <a:pt x="1443" y="631"/>
                    <a:pt x="1444" y="631"/>
                  </a:cubicBezTo>
                  <a:cubicBezTo>
                    <a:pt x="1444" y="631"/>
                    <a:pt x="1444" y="631"/>
                    <a:pt x="1445" y="631"/>
                  </a:cubicBezTo>
                  <a:cubicBezTo>
                    <a:pt x="1447" y="632"/>
                    <a:pt x="1448" y="633"/>
                    <a:pt x="1447" y="635"/>
                  </a:cubicBezTo>
                  <a:cubicBezTo>
                    <a:pt x="1446" y="636"/>
                    <a:pt x="1445" y="637"/>
                    <a:pt x="1443" y="636"/>
                  </a:cubicBezTo>
                  <a:cubicBezTo>
                    <a:pt x="1442" y="636"/>
                    <a:pt x="1441" y="636"/>
                    <a:pt x="1441" y="635"/>
                  </a:cubicBezTo>
                  <a:cubicBezTo>
                    <a:pt x="1440" y="633"/>
                    <a:pt x="1440" y="631"/>
                    <a:pt x="1442" y="631"/>
                  </a:cubicBezTo>
                  <a:close/>
                  <a:moveTo>
                    <a:pt x="1392" y="349"/>
                  </a:moveTo>
                  <a:cubicBezTo>
                    <a:pt x="1392" y="348"/>
                    <a:pt x="1393" y="347"/>
                    <a:pt x="1394" y="347"/>
                  </a:cubicBezTo>
                  <a:cubicBezTo>
                    <a:pt x="1395" y="347"/>
                    <a:pt x="1395" y="348"/>
                    <a:pt x="1395" y="349"/>
                  </a:cubicBezTo>
                  <a:cubicBezTo>
                    <a:pt x="1395" y="350"/>
                    <a:pt x="1396" y="350"/>
                    <a:pt x="1396" y="351"/>
                  </a:cubicBezTo>
                  <a:cubicBezTo>
                    <a:pt x="1397" y="351"/>
                    <a:pt x="1398" y="352"/>
                    <a:pt x="1397" y="353"/>
                  </a:cubicBezTo>
                  <a:cubicBezTo>
                    <a:pt x="1397" y="353"/>
                    <a:pt x="1396" y="354"/>
                    <a:pt x="1396" y="354"/>
                  </a:cubicBezTo>
                  <a:cubicBezTo>
                    <a:pt x="1396" y="354"/>
                    <a:pt x="1395" y="354"/>
                    <a:pt x="1395" y="354"/>
                  </a:cubicBezTo>
                  <a:cubicBezTo>
                    <a:pt x="1393" y="354"/>
                    <a:pt x="1392" y="353"/>
                    <a:pt x="1392" y="351"/>
                  </a:cubicBezTo>
                  <a:cubicBezTo>
                    <a:pt x="1392" y="350"/>
                    <a:pt x="1392" y="349"/>
                    <a:pt x="1392" y="349"/>
                  </a:cubicBezTo>
                  <a:close/>
                  <a:moveTo>
                    <a:pt x="1387" y="344"/>
                  </a:moveTo>
                  <a:cubicBezTo>
                    <a:pt x="1388" y="343"/>
                    <a:pt x="1388" y="343"/>
                    <a:pt x="1388" y="344"/>
                  </a:cubicBezTo>
                  <a:cubicBezTo>
                    <a:pt x="1389" y="344"/>
                    <a:pt x="1389" y="345"/>
                    <a:pt x="1389" y="345"/>
                  </a:cubicBezTo>
                  <a:cubicBezTo>
                    <a:pt x="1389" y="345"/>
                    <a:pt x="1389" y="346"/>
                    <a:pt x="1388" y="346"/>
                  </a:cubicBezTo>
                  <a:cubicBezTo>
                    <a:pt x="1388" y="347"/>
                    <a:pt x="1387" y="346"/>
                    <a:pt x="1387" y="346"/>
                  </a:cubicBezTo>
                  <a:cubicBezTo>
                    <a:pt x="1387" y="345"/>
                    <a:pt x="1387" y="344"/>
                    <a:pt x="1387" y="344"/>
                  </a:cubicBezTo>
                  <a:close/>
                  <a:moveTo>
                    <a:pt x="1362" y="356"/>
                  </a:moveTo>
                  <a:cubicBezTo>
                    <a:pt x="1361" y="356"/>
                    <a:pt x="1361" y="355"/>
                    <a:pt x="1361" y="355"/>
                  </a:cubicBezTo>
                  <a:cubicBezTo>
                    <a:pt x="1361" y="354"/>
                    <a:pt x="1361" y="352"/>
                    <a:pt x="1362" y="352"/>
                  </a:cubicBezTo>
                  <a:cubicBezTo>
                    <a:pt x="1363" y="352"/>
                    <a:pt x="1364" y="353"/>
                    <a:pt x="1364" y="354"/>
                  </a:cubicBezTo>
                  <a:cubicBezTo>
                    <a:pt x="1364" y="355"/>
                    <a:pt x="1363" y="356"/>
                    <a:pt x="1362" y="356"/>
                  </a:cubicBezTo>
                  <a:close/>
                  <a:moveTo>
                    <a:pt x="1360" y="336"/>
                  </a:moveTo>
                  <a:cubicBezTo>
                    <a:pt x="1361" y="335"/>
                    <a:pt x="1360" y="334"/>
                    <a:pt x="1361" y="333"/>
                  </a:cubicBezTo>
                  <a:cubicBezTo>
                    <a:pt x="1361" y="332"/>
                    <a:pt x="1362" y="332"/>
                    <a:pt x="1363" y="333"/>
                  </a:cubicBezTo>
                  <a:cubicBezTo>
                    <a:pt x="1364" y="333"/>
                    <a:pt x="1363" y="335"/>
                    <a:pt x="1365" y="336"/>
                  </a:cubicBezTo>
                  <a:cubicBezTo>
                    <a:pt x="1366" y="336"/>
                    <a:pt x="1367" y="336"/>
                    <a:pt x="1369" y="336"/>
                  </a:cubicBezTo>
                  <a:cubicBezTo>
                    <a:pt x="1369" y="337"/>
                    <a:pt x="1370" y="337"/>
                    <a:pt x="1370" y="338"/>
                  </a:cubicBezTo>
                  <a:cubicBezTo>
                    <a:pt x="1370" y="339"/>
                    <a:pt x="1370" y="340"/>
                    <a:pt x="1369" y="340"/>
                  </a:cubicBezTo>
                  <a:cubicBezTo>
                    <a:pt x="1369" y="341"/>
                    <a:pt x="1368" y="341"/>
                    <a:pt x="1368" y="341"/>
                  </a:cubicBezTo>
                  <a:cubicBezTo>
                    <a:pt x="1365" y="341"/>
                    <a:pt x="1364" y="342"/>
                    <a:pt x="1362" y="344"/>
                  </a:cubicBezTo>
                  <a:cubicBezTo>
                    <a:pt x="1362" y="345"/>
                    <a:pt x="1361" y="346"/>
                    <a:pt x="1361" y="345"/>
                  </a:cubicBezTo>
                  <a:cubicBezTo>
                    <a:pt x="1360" y="345"/>
                    <a:pt x="1360" y="344"/>
                    <a:pt x="1360" y="343"/>
                  </a:cubicBezTo>
                  <a:cubicBezTo>
                    <a:pt x="1360" y="343"/>
                    <a:pt x="1360" y="343"/>
                    <a:pt x="1360" y="343"/>
                  </a:cubicBezTo>
                  <a:cubicBezTo>
                    <a:pt x="1360" y="342"/>
                    <a:pt x="1361" y="341"/>
                    <a:pt x="1360" y="341"/>
                  </a:cubicBezTo>
                  <a:cubicBezTo>
                    <a:pt x="1358" y="339"/>
                    <a:pt x="1359" y="338"/>
                    <a:pt x="1360" y="336"/>
                  </a:cubicBezTo>
                  <a:close/>
                  <a:moveTo>
                    <a:pt x="1353" y="336"/>
                  </a:moveTo>
                  <a:cubicBezTo>
                    <a:pt x="1353" y="336"/>
                    <a:pt x="1354" y="336"/>
                    <a:pt x="1354" y="337"/>
                  </a:cubicBezTo>
                  <a:cubicBezTo>
                    <a:pt x="1354" y="338"/>
                    <a:pt x="1353" y="338"/>
                    <a:pt x="1353" y="338"/>
                  </a:cubicBezTo>
                  <a:cubicBezTo>
                    <a:pt x="1352" y="338"/>
                    <a:pt x="1351" y="338"/>
                    <a:pt x="1351" y="337"/>
                  </a:cubicBezTo>
                  <a:cubicBezTo>
                    <a:pt x="1351" y="336"/>
                    <a:pt x="1352" y="336"/>
                    <a:pt x="1353" y="336"/>
                  </a:cubicBezTo>
                  <a:close/>
                  <a:moveTo>
                    <a:pt x="1348" y="348"/>
                  </a:moveTo>
                  <a:cubicBezTo>
                    <a:pt x="1348" y="348"/>
                    <a:pt x="1349" y="349"/>
                    <a:pt x="1349" y="350"/>
                  </a:cubicBezTo>
                  <a:cubicBezTo>
                    <a:pt x="1349" y="350"/>
                    <a:pt x="1348" y="351"/>
                    <a:pt x="1348" y="352"/>
                  </a:cubicBezTo>
                  <a:cubicBezTo>
                    <a:pt x="1347" y="352"/>
                    <a:pt x="1346" y="351"/>
                    <a:pt x="1346" y="351"/>
                  </a:cubicBezTo>
                  <a:cubicBezTo>
                    <a:pt x="1346" y="349"/>
                    <a:pt x="1347" y="348"/>
                    <a:pt x="1348" y="348"/>
                  </a:cubicBezTo>
                  <a:close/>
                  <a:moveTo>
                    <a:pt x="1346" y="290"/>
                  </a:moveTo>
                  <a:cubicBezTo>
                    <a:pt x="1346" y="291"/>
                    <a:pt x="1346" y="291"/>
                    <a:pt x="1346" y="291"/>
                  </a:cubicBezTo>
                  <a:cubicBezTo>
                    <a:pt x="1346" y="291"/>
                    <a:pt x="1346" y="291"/>
                    <a:pt x="1345" y="291"/>
                  </a:cubicBezTo>
                  <a:cubicBezTo>
                    <a:pt x="1345" y="290"/>
                    <a:pt x="1344" y="289"/>
                    <a:pt x="1343" y="288"/>
                  </a:cubicBezTo>
                  <a:cubicBezTo>
                    <a:pt x="1343" y="287"/>
                    <a:pt x="1343" y="286"/>
                    <a:pt x="1344" y="286"/>
                  </a:cubicBezTo>
                  <a:cubicBezTo>
                    <a:pt x="1345" y="285"/>
                    <a:pt x="1345" y="285"/>
                    <a:pt x="1346" y="286"/>
                  </a:cubicBezTo>
                  <a:cubicBezTo>
                    <a:pt x="1347" y="287"/>
                    <a:pt x="1347" y="288"/>
                    <a:pt x="1347" y="290"/>
                  </a:cubicBezTo>
                  <a:cubicBezTo>
                    <a:pt x="1347" y="290"/>
                    <a:pt x="1347" y="290"/>
                    <a:pt x="1346" y="290"/>
                  </a:cubicBezTo>
                  <a:close/>
                  <a:moveTo>
                    <a:pt x="1341" y="275"/>
                  </a:moveTo>
                  <a:cubicBezTo>
                    <a:pt x="1341" y="275"/>
                    <a:pt x="1342" y="275"/>
                    <a:pt x="1342" y="275"/>
                  </a:cubicBezTo>
                  <a:cubicBezTo>
                    <a:pt x="1342" y="275"/>
                    <a:pt x="1343" y="275"/>
                    <a:pt x="1343" y="275"/>
                  </a:cubicBezTo>
                  <a:cubicBezTo>
                    <a:pt x="1344" y="276"/>
                    <a:pt x="1345" y="276"/>
                    <a:pt x="1346" y="276"/>
                  </a:cubicBezTo>
                  <a:cubicBezTo>
                    <a:pt x="1347" y="276"/>
                    <a:pt x="1348" y="276"/>
                    <a:pt x="1348" y="277"/>
                  </a:cubicBezTo>
                  <a:cubicBezTo>
                    <a:pt x="1348" y="278"/>
                    <a:pt x="1348" y="279"/>
                    <a:pt x="1348" y="279"/>
                  </a:cubicBezTo>
                  <a:cubicBezTo>
                    <a:pt x="1347" y="280"/>
                    <a:pt x="1346" y="280"/>
                    <a:pt x="1345" y="280"/>
                  </a:cubicBezTo>
                  <a:cubicBezTo>
                    <a:pt x="1344" y="279"/>
                    <a:pt x="1343" y="277"/>
                    <a:pt x="1341" y="278"/>
                  </a:cubicBezTo>
                  <a:cubicBezTo>
                    <a:pt x="1340" y="278"/>
                    <a:pt x="1340" y="277"/>
                    <a:pt x="1340" y="276"/>
                  </a:cubicBezTo>
                  <a:cubicBezTo>
                    <a:pt x="1340" y="275"/>
                    <a:pt x="1341" y="275"/>
                    <a:pt x="1341" y="275"/>
                  </a:cubicBezTo>
                  <a:close/>
                  <a:moveTo>
                    <a:pt x="1256" y="250"/>
                  </a:moveTo>
                  <a:cubicBezTo>
                    <a:pt x="1257" y="249"/>
                    <a:pt x="1258" y="248"/>
                    <a:pt x="1259" y="248"/>
                  </a:cubicBezTo>
                  <a:cubicBezTo>
                    <a:pt x="1260" y="248"/>
                    <a:pt x="1260" y="249"/>
                    <a:pt x="1261" y="249"/>
                  </a:cubicBezTo>
                  <a:cubicBezTo>
                    <a:pt x="1261" y="250"/>
                    <a:pt x="1261" y="251"/>
                    <a:pt x="1260" y="252"/>
                  </a:cubicBezTo>
                  <a:cubicBezTo>
                    <a:pt x="1260" y="253"/>
                    <a:pt x="1259" y="254"/>
                    <a:pt x="1258" y="253"/>
                  </a:cubicBezTo>
                  <a:cubicBezTo>
                    <a:pt x="1257" y="253"/>
                    <a:pt x="1256" y="252"/>
                    <a:pt x="1256" y="251"/>
                  </a:cubicBezTo>
                  <a:cubicBezTo>
                    <a:pt x="1256" y="251"/>
                    <a:pt x="1256" y="251"/>
                    <a:pt x="1256" y="250"/>
                  </a:cubicBezTo>
                  <a:close/>
                  <a:moveTo>
                    <a:pt x="1298" y="177"/>
                  </a:moveTo>
                  <a:cubicBezTo>
                    <a:pt x="1298" y="176"/>
                    <a:pt x="1299" y="176"/>
                    <a:pt x="1300" y="177"/>
                  </a:cubicBezTo>
                  <a:cubicBezTo>
                    <a:pt x="1302" y="177"/>
                    <a:pt x="1302" y="179"/>
                    <a:pt x="1303" y="180"/>
                  </a:cubicBezTo>
                  <a:cubicBezTo>
                    <a:pt x="1302" y="182"/>
                    <a:pt x="1301" y="182"/>
                    <a:pt x="1300" y="182"/>
                  </a:cubicBezTo>
                  <a:cubicBezTo>
                    <a:pt x="1299" y="182"/>
                    <a:pt x="1298" y="181"/>
                    <a:pt x="1297" y="179"/>
                  </a:cubicBezTo>
                  <a:cubicBezTo>
                    <a:pt x="1297" y="179"/>
                    <a:pt x="1297" y="178"/>
                    <a:pt x="1298" y="177"/>
                  </a:cubicBezTo>
                  <a:close/>
                  <a:moveTo>
                    <a:pt x="1290" y="218"/>
                  </a:moveTo>
                  <a:cubicBezTo>
                    <a:pt x="1288" y="215"/>
                    <a:pt x="1288" y="214"/>
                    <a:pt x="1289" y="213"/>
                  </a:cubicBezTo>
                  <a:cubicBezTo>
                    <a:pt x="1289" y="212"/>
                    <a:pt x="1290" y="212"/>
                    <a:pt x="1290" y="212"/>
                  </a:cubicBezTo>
                  <a:cubicBezTo>
                    <a:pt x="1290" y="212"/>
                    <a:pt x="1291" y="213"/>
                    <a:pt x="1291" y="213"/>
                  </a:cubicBezTo>
                  <a:cubicBezTo>
                    <a:pt x="1291" y="215"/>
                    <a:pt x="1290" y="216"/>
                    <a:pt x="1290" y="218"/>
                  </a:cubicBezTo>
                  <a:close/>
                  <a:moveTo>
                    <a:pt x="1292" y="186"/>
                  </a:moveTo>
                  <a:cubicBezTo>
                    <a:pt x="1293" y="186"/>
                    <a:pt x="1294" y="187"/>
                    <a:pt x="1293" y="188"/>
                  </a:cubicBezTo>
                  <a:cubicBezTo>
                    <a:pt x="1292" y="189"/>
                    <a:pt x="1292" y="191"/>
                    <a:pt x="1291" y="193"/>
                  </a:cubicBezTo>
                  <a:cubicBezTo>
                    <a:pt x="1291" y="193"/>
                    <a:pt x="1291" y="193"/>
                    <a:pt x="1291" y="193"/>
                  </a:cubicBezTo>
                  <a:cubicBezTo>
                    <a:pt x="1290" y="193"/>
                    <a:pt x="1290" y="193"/>
                    <a:pt x="1290" y="193"/>
                  </a:cubicBezTo>
                  <a:cubicBezTo>
                    <a:pt x="1290" y="191"/>
                    <a:pt x="1289" y="190"/>
                    <a:pt x="1289" y="189"/>
                  </a:cubicBezTo>
                  <a:cubicBezTo>
                    <a:pt x="1289" y="188"/>
                    <a:pt x="1290" y="187"/>
                    <a:pt x="1292" y="186"/>
                  </a:cubicBezTo>
                  <a:close/>
                  <a:moveTo>
                    <a:pt x="1290" y="202"/>
                  </a:moveTo>
                  <a:cubicBezTo>
                    <a:pt x="1291" y="202"/>
                    <a:pt x="1291" y="202"/>
                    <a:pt x="1291" y="203"/>
                  </a:cubicBezTo>
                  <a:cubicBezTo>
                    <a:pt x="1291" y="204"/>
                    <a:pt x="1290" y="205"/>
                    <a:pt x="1288" y="205"/>
                  </a:cubicBezTo>
                  <a:cubicBezTo>
                    <a:pt x="1288" y="205"/>
                    <a:pt x="1288" y="204"/>
                    <a:pt x="1288" y="204"/>
                  </a:cubicBezTo>
                  <a:cubicBezTo>
                    <a:pt x="1288" y="203"/>
                    <a:pt x="1289" y="202"/>
                    <a:pt x="1290" y="202"/>
                  </a:cubicBezTo>
                  <a:close/>
                  <a:moveTo>
                    <a:pt x="1286" y="212"/>
                  </a:moveTo>
                  <a:cubicBezTo>
                    <a:pt x="1287" y="213"/>
                    <a:pt x="1287" y="214"/>
                    <a:pt x="1287" y="215"/>
                  </a:cubicBezTo>
                  <a:cubicBezTo>
                    <a:pt x="1286" y="216"/>
                    <a:pt x="1286" y="217"/>
                    <a:pt x="1285" y="217"/>
                  </a:cubicBezTo>
                  <a:cubicBezTo>
                    <a:pt x="1285" y="217"/>
                    <a:pt x="1284" y="217"/>
                    <a:pt x="1284" y="217"/>
                  </a:cubicBezTo>
                  <a:cubicBezTo>
                    <a:pt x="1283" y="215"/>
                    <a:pt x="1282" y="214"/>
                    <a:pt x="1281" y="213"/>
                  </a:cubicBezTo>
                  <a:cubicBezTo>
                    <a:pt x="1281" y="212"/>
                    <a:pt x="1281" y="212"/>
                    <a:pt x="1282" y="211"/>
                  </a:cubicBezTo>
                  <a:cubicBezTo>
                    <a:pt x="1282" y="210"/>
                    <a:pt x="1283" y="210"/>
                    <a:pt x="1283" y="211"/>
                  </a:cubicBezTo>
                  <a:cubicBezTo>
                    <a:pt x="1284" y="211"/>
                    <a:pt x="1285" y="212"/>
                    <a:pt x="1286" y="212"/>
                  </a:cubicBezTo>
                  <a:close/>
                  <a:moveTo>
                    <a:pt x="1279" y="206"/>
                  </a:moveTo>
                  <a:cubicBezTo>
                    <a:pt x="1280" y="205"/>
                    <a:pt x="1281" y="203"/>
                    <a:pt x="1282" y="202"/>
                  </a:cubicBezTo>
                  <a:cubicBezTo>
                    <a:pt x="1283" y="202"/>
                    <a:pt x="1283" y="201"/>
                    <a:pt x="1284" y="202"/>
                  </a:cubicBezTo>
                  <a:cubicBezTo>
                    <a:pt x="1284" y="202"/>
                    <a:pt x="1284" y="203"/>
                    <a:pt x="1284" y="203"/>
                  </a:cubicBezTo>
                  <a:cubicBezTo>
                    <a:pt x="1283" y="205"/>
                    <a:pt x="1281" y="206"/>
                    <a:pt x="1282" y="208"/>
                  </a:cubicBezTo>
                  <a:cubicBezTo>
                    <a:pt x="1282" y="209"/>
                    <a:pt x="1281" y="209"/>
                    <a:pt x="1280" y="209"/>
                  </a:cubicBezTo>
                  <a:cubicBezTo>
                    <a:pt x="1280" y="209"/>
                    <a:pt x="1279" y="209"/>
                    <a:pt x="1279" y="208"/>
                  </a:cubicBezTo>
                  <a:cubicBezTo>
                    <a:pt x="1278" y="208"/>
                    <a:pt x="1278" y="207"/>
                    <a:pt x="1279" y="206"/>
                  </a:cubicBezTo>
                  <a:close/>
                  <a:moveTo>
                    <a:pt x="1270" y="174"/>
                  </a:moveTo>
                  <a:cubicBezTo>
                    <a:pt x="1270" y="174"/>
                    <a:pt x="1270" y="174"/>
                    <a:pt x="1271" y="174"/>
                  </a:cubicBezTo>
                  <a:cubicBezTo>
                    <a:pt x="1271" y="173"/>
                    <a:pt x="1272" y="173"/>
                    <a:pt x="1273" y="174"/>
                  </a:cubicBezTo>
                  <a:cubicBezTo>
                    <a:pt x="1274" y="174"/>
                    <a:pt x="1274" y="176"/>
                    <a:pt x="1275" y="177"/>
                  </a:cubicBezTo>
                  <a:cubicBezTo>
                    <a:pt x="1275" y="178"/>
                    <a:pt x="1275" y="178"/>
                    <a:pt x="1274" y="178"/>
                  </a:cubicBezTo>
                  <a:cubicBezTo>
                    <a:pt x="1271" y="179"/>
                    <a:pt x="1270" y="181"/>
                    <a:pt x="1269" y="183"/>
                  </a:cubicBezTo>
                  <a:cubicBezTo>
                    <a:pt x="1269" y="184"/>
                    <a:pt x="1269" y="184"/>
                    <a:pt x="1268" y="184"/>
                  </a:cubicBezTo>
                  <a:cubicBezTo>
                    <a:pt x="1268" y="184"/>
                    <a:pt x="1268" y="184"/>
                    <a:pt x="1267" y="183"/>
                  </a:cubicBezTo>
                  <a:cubicBezTo>
                    <a:pt x="1266" y="178"/>
                    <a:pt x="1266" y="178"/>
                    <a:pt x="1270" y="174"/>
                  </a:cubicBezTo>
                  <a:close/>
                  <a:moveTo>
                    <a:pt x="1262" y="210"/>
                  </a:moveTo>
                  <a:cubicBezTo>
                    <a:pt x="1262" y="210"/>
                    <a:pt x="1261" y="211"/>
                    <a:pt x="1261" y="211"/>
                  </a:cubicBezTo>
                  <a:cubicBezTo>
                    <a:pt x="1261" y="211"/>
                    <a:pt x="1260" y="211"/>
                    <a:pt x="1260" y="211"/>
                  </a:cubicBezTo>
                  <a:cubicBezTo>
                    <a:pt x="1260" y="210"/>
                    <a:pt x="1260" y="210"/>
                    <a:pt x="1261" y="210"/>
                  </a:cubicBezTo>
                  <a:cubicBezTo>
                    <a:pt x="1261" y="210"/>
                    <a:pt x="1262" y="210"/>
                    <a:pt x="1262" y="210"/>
                  </a:cubicBezTo>
                  <a:close/>
                  <a:moveTo>
                    <a:pt x="1260" y="205"/>
                  </a:moveTo>
                  <a:cubicBezTo>
                    <a:pt x="1261" y="205"/>
                    <a:pt x="1261" y="206"/>
                    <a:pt x="1261" y="207"/>
                  </a:cubicBezTo>
                  <a:cubicBezTo>
                    <a:pt x="1261" y="207"/>
                    <a:pt x="1260" y="208"/>
                    <a:pt x="1260" y="208"/>
                  </a:cubicBezTo>
                  <a:cubicBezTo>
                    <a:pt x="1259" y="207"/>
                    <a:pt x="1259" y="207"/>
                    <a:pt x="1259" y="206"/>
                  </a:cubicBezTo>
                  <a:cubicBezTo>
                    <a:pt x="1259" y="206"/>
                    <a:pt x="1259" y="205"/>
                    <a:pt x="1260" y="205"/>
                  </a:cubicBezTo>
                  <a:close/>
                  <a:moveTo>
                    <a:pt x="1253" y="217"/>
                  </a:moveTo>
                  <a:cubicBezTo>
                    <a:pt x="1254" y="217"/>
                    <a:pt x="1255" y="218"/>
                    <a:pt x="1255" y="218"/>
                  </a:cubicBezTo>
                  <a:cubicBezTo>
                    <a:pt x="1255" y="220"/>
                    <a:pt x="1254" y="221"/>
                    <a:pt x="1253" y="221"/>
                  </a:cubicBezTo>
                  <a:cubicBezTo>
                    <a:pt x="1251" y="220"/>
                    <a:pt x="1251" y="219"/>
                    <a:pt x="1251" y="218"/>
                  </a:cubicBezTo>
                  <a:cubicBezTo>
                    <a:pt x="1251" y="217"/>
                    <a:pt x="1252" y="216"/>
                    <a:pt x="1253" y="217"/>
                  </a:cubicBezTo>
                  <a:close/>
                  <a:moveTo>
                    <a:pt x="1243" y="211"/>
                  </a:moveTo>
                  <a:cubicBezTo>
                    <a:pt x="1244" y="211"/>
                    <a:pt x="1244" y="211"/>
                    <a:pt x="1244" y="211"/>
                  </a:cubicBezTo>
                  <a:cubicBezTo>
                    <a:pt x="1246" y="212"/>
                    <a:pt x="1247" y="214"/>
                    <a:pt x="1247" y="216"/>
                  </a:cubicBezTo>
                  <a:cubicBezTo>
                    <a:pt x="1247" y="216"/>
                    <a:pt x="1247" y="217"/>
                    <a:pt x="1246" y="217"/>
                  </a:cubicBezTo>
                  <a:cubicBezTo>
                    <a:pt x="1246" y="217"/>
                    <a:pt x="1245" y="217"/>
                    <a:pt x="1245" y="217"/>
                  </a:cubicBezTo>
                  <a:cubicBezTo>
                    <a:pt x="1244" y="215"/>
                    <a:pt x="1243" y="214"/>
                    <a:pt x="1243" y="212"/>
                  </a:cubicBezTo>
                  <a:cubicBezTo>
                    <a:pt x="1243" y="212"/>
                    <a:pt x="1243" y="212"/>
                    <a:pt x="1243" y="211"/>
                  </a:cubicBezTo>
                  <a:close/>
                  <a:moveTo>
                    <a:pt x="1244" y="228"/>
                  </a:moveTo>
                  <a:cubicBezTo>
                    <a:pt x="1247" y="229"/>
                    <a:pt x="1247" y="230"/>
                    <a:pt x="1245" y="232"/>
                  </a:cubicBezTo>
                  <a:cubicBezTo>
                    <a:pt x="1245" y="232"/>
                    <a:pt x="1244" y="233"/>
                    <a:pt x="1244" y="234"/>
                  </a:cubicBezTo>
                  <a:cubicBezTo>
                    <a:pt x="1243" y="234"/>
                    <a:pt x="1243" y="234"/>
                    <a:pt x="1243" y="234"/>
                  </a:cubicBezTo>
                  <a:cubicBezTo>
                    <a:pt x="1242" y="234"/>
                    <a:pt x="1242" y="234"/>
                    <a:pt x="1242" y="234"/>
                  </a:cubicBezTo>
                  <a:cubicBezTo>
                    <a:pt x="1241" y="232"/>
                    <a:pt x="1241" y="230"/>
                    <a:pt x="1240" y="228"/>
                  </a:cubicBezTo>
                  <a:cubicBezTo>
                    <a:pt x="1239" y="228"/>
                    <a:pt x="1240" y="227"/>
                    <a:pt x="1241" y="227"/>
                  </a:cubicBezTo>
                  <a:cubicBezTo>
                    <a:pt x="1242" y="227"/>
                    <a:pt x="1243" y="227"/>
                    <a:pt x="1244" y="228"/>
                  </a:cubicBezTo>
                  <a:close/>
                  <a:moveTo>
                    <a:pt x="1241" y="169"/>
                  </a:moveTo>
                  <a:cubicBezTo>
                    <a:pt x="1241" y="169"/>
                    <a:pt x="1242" y="169"/>
                    <a:pt x="1242" y="170"/>
                  </a:cubicBezTo>
                  <a:cubicBezTo>
                    <a:pt x="1242" y="170"/>
                    <a:pt x="1241" y="171"/>
                    <a:pt x="1241" y="171"/>
                  </a:cubicBezTo>
                  <a:cubicBezTo>
                    <a:pt x="1240" y="171"/>
                    <a:pt x="1240" y="171"/>
                    <a:pt x="1240" y="170"/>
                  </a:cubicBezTo>
                  <a:cubicBezTo>
                    <a:pt x="1240" y="170"/>
                    <a:pt x="1240" y="169"/>
                    <a:pt x="1241" y="169"/>
                  </a:cubicBezTo>
                  <a:close/>
                  <a:moveTo>
                    <a:pt x="1239" y="210"/>
                  </a:moveTo>
                  <a:cubicBezTo>
                    <a:pt x="1240" y="210"/>
                    <a:pt x="1240" y="211"/>
                    <a:pt x="1240" y="212"/>
                  </a:cubicBezTo>
                  <a:cubicBezTo>
                    <a:pt x="1240" y="212"/>
                    <a:pt x="1239" y="212"/>
                    <a:pt x="1239" y="212"/>
                  </a:cubicBezTo>
                  <a:cubicBezTo>
                    <a:pt x="1238" y="212"/>
                    <a:pt x="1238" y="211"/>
                    <a:pt x="1238" y="211"/>
                  </a:cubicBezTo>
                  <a:cubicBezTo>
                    <a:pt x="1238" y="210"/>
                    <a:pt x="1239" y="210"/>
                    <a:pt x="1239" y="210"/>
                  </a:cubicBezTo>
                  <a:close/>
                  <a:moveTo>
                    <a:pt x="993" y="175"/>
                  </a:moveTo>
                  <a:cubicBezTo>
                    <a:pt x="994" y="174"/>
                    <a:pt x="995" y="173"/>
                    <a:pt x="996" y="171"/>
                  </a:cubicBezTo>
                  <a:cubicBezTo>
                    <a:pt x="996" y="171"/>
                    <a:pt x="996" y="171"/>
                    <a:pt x="997" y="171"/>
                  </a:cubicBezTo>
                  <a:cubicBezTo>
                    <a:pt x="997" y="171"/>
                    <a:pt x="997" y="172"/>
                    <a:pt x="997" y="172"/>
                  </a:cubicBezTo>
                  <a:cubicBezTo>
                    <a:pt x="997" y="173"/>
                    <a:pt x="997" y="174"/>
                    <a:pt x="996" y="174"/>
                  </a:cubicBezTo>
                  <a:cubicBezTo>
                    <a:pt x="996" y="175"/>
                    <a:pt x="995" y="176"/>
                    <a:pt x="994" y="177"/>
                  </a:cubicBezTo>
                  <a:cubicBezTo>
                    <a:pt x="994" y="177"/>
                    <a:pt x="993" y="177"/>
                    <a:pt x="993" y="177"/>
                  </a:cubicBezTo>
                  <a:cubicBezTo>
                    <a:pt x="992" y="176"/>
                    <a:pt x="992" y="176"/>
                    <a:pt x="993" y="175"/>
                  </a:cubicBezTo>
                  <a:close/>
                  <a:moveTo>
                    <a:pt x="457" y="112"/>
                  </a:moveTo>
                  <a:cubicBezTo>
                    <a:pt x="456" y="113"/>
                    <a:pt x="455" y="115"/>
                    <a:pt x="454" y="116"/>
                  </a:cubicBezTo>
                  <a:cubicBezTo>
                    <a:pt x="453" y="117"/>
                    <a:pt x="453" y="117"/>
                    <a:pt x="452" y="116"/>
                  </a:cubicBezTo>
                  <a:cubicBezTo>
                    <a:pt x="452" y="116"/>
                    <a:pt x="452" y="116"/>
                    <a:pt x="452" y="115"/>
                  </a:cubicBezTo>
                  <a:cubicBezTo>
                    <a:pt x="452" y="113"/>
                    <a:pt x="454" y="112"/>
                    <a:pt x="455" y="110"/>
                  </a:cubicBezTo>
                  <a:cubicBezTo>
                    <a:pt x="456" y="110"/>
                    <a:pt x="456" y="110"/>
                    <a:pt x="457" y="110"/>
                  </a:cubicBezTo>
                  <a:cubicBezTo>
                    <a:pt x="457" y="110"/>
                    <a:pt x="457" y="111"/>
                    <a:pt x="457" y="111"/>
                  </a:cubicBezTo>
                  <a:cubicBezTo>
                    <a:pt x="457" y="111"/>
                    <a:pt x="457" y="112"/>
                    <a:pt x="457" y="112"/>
                  </a:cubicBezTo>
                  <a:close/>
                  <a:moveTo>
                    <a:pt x="343" y="263"/>
                  </a:moveTo>
                  <a:cubicBezTo>
                    <a:pt x="342" y="264"/>
                    <a:pt x="342" y="264"/>
                    <a:pt x="342" y="264"/>
                  </a:cubicBezTo>
                  <a:cubicBezTo>
                    <a:pt x="341" y="264"/>
                    <a:pt x="341" y="263"/>
                    <a:pt x="341" y="263"/>
                  </a:cubicBezTo>
                  <a:cubicBezTo>
                    <a:pt x="340" y="262"/>
                    <a:pt x="341" y="261"/>
                    <a:pt x="341" y="260"/>
                  </a:cubicBezTo>
                  <a:cubicBezTo>
                    <a:pt x="342" y="260"/>
                    <a:pt x="342" y="260"/>
                    <a:pt x="342" y="260"/>
                  </a:cubicBezTo>
                  <a:cubicBezTo>
                    <a:pt x="342" y="260"/>
                    <a:pt x="343" y="260"/>
                    <a:pt x="343" y="261"/>
                  </a:cubicBezTo>
                  <a:cubicBezTo>
                    <a:pt x="343" y="261"/>
                    <a:pt x="343" y="261"/>
                    <a:pt x="343" y="262"/>
                  </a:cubicBezTo>
                  <a:cubicBezTo>
                    <a:pt x="343" y="262"/>
                    <a:pt x="343" y="263"/>
                    <a:pt x="343" y="263"/>
                  </a:cubicBezTo>
                  <a:close/>
                  <a:moveTo>
                    <a:pt x="292" y="515"/>
                  </a:moveTo>
                  <a:cubicBezTo>
                    <a:pt x="291" y="515"/>
                    <a:pt x="291" y="514"/>
                    <a:pt x="290" y="514"/>
                  </a:cubicBezTo>
                  <a:cubicBezTo>
                    <a:pt x="289" y="513"/>
                    <a:pt x="290" y="512"/>
                    <a:pt x="291" y="511"/>
                  </a:cubicBezTo>
                  <a:cubicBezTo>
                    <a:pt x="292" y="511"/>
                    <a:pt x="293" y="511"/>
                    <a:pt x="293" y="512"/>
                  </a:cubicBezTo>
                  <a:cubicBezTo>
                    <a:pt x="293" y="513"/>
                    <a:pt x="293" y="514"/>
                    <a:pt x="293" y="514"/>
                  </a:cubicBezTo>
                  <a:cubicBezTo>
                    <a:pt x="293" y="515"/>
                    <a:pt x="292" y="515"/>
                    <a:pt x="292" y="515"/>
                  </a:cubicBezTo>
                  <a:close/>
                  <a:moveTo>
                    <a:pt x="262" y="567"/>
                  </a:moveTo>
                  <a:cubicBezTo>
                    <a:pt x="261" y="567"/>
                    <a:pt x="261" y="567"/>
                    <a:pt x="260" y="568"/>
                  </a:cubicBezTo>
                  <a:cubicBezTo>
                    <a:pt x="258" y="568"/>
                    <a:pt x="256" y="565"/>
                    <a:pt x="257" y="563"/>
                  </a:cubicBezTo>
                  <a:cubicBezTo>
                    <a:pt x="258" y="562"/>
                    <a:pt x="258" y="562"/>
                    <a:pt x="259" y="562"/>
                  </a:cubicBezTo>
                  <a:cubicBezTo>
                    <a:pt x="260" y="563"/>
                    <a:pt x="261" y="564"/>
                    <a:pt x="262" y="565"/>
                  </a:cubicBezTo>
                  <a:cubicBezTo>
                    <a:pt x="263" y="566"/>
                    <a:pt x="263" y="567"/>
                    <a:pt x="262" y="567"/>
                  </a:cubicBezTo>
                  <a:close/>
                  <a:moveTo>
                    <a:pt x="270" y="573"/>
                  </a:moveTo>
                  <a:cubicBezTo>
                    <a:pt x="270" y="573"/>
                    <a:pt x="269" y="573"/>
                    <a:pt x="269" y="573"/>
                  </a:cubicBezTo>
                  <a:cubicBezTo>
                    <a:pt x="268" y="572"/>
                    <a:pt x="269" y="571"/>
                    <a:pt x="269" y="570"/>
                  </a:cubicBezTo>
                  <a:cubicBezTo>
                    <a:pt x="269" y="569"/>
                    <a:pt x="270" y="568"/>
                    <a:pt x="271" y="569"/>
                  </a:cubicBezTo>
                  <a:cubicBezTo>
                    <a:pt x="272" y="569"/>
                    <a:pt x="272" y="569"/>
                    <a:pt x="272" y="570"/>
                  </a:cubicBezTo>
                  <a:cubicBezTo>
                    <a:pt x="273" y="571"/>
                    <a:pt x="271" y="573"/>
                    <a:pt x="270" y="573"/>
                  </a:cubicBezTo>
                  <a:close/>
                  <a:moveTo>
                    <a:pt x="277" y="568"/>
                  </a:moveTo>
                  <a:cubicBezTo>
                    <a:pt x="277" y="569"/>
                    <a:pt x="276" y="569"/>
                    <a:pt x="276" y="569"/>
                  </a:cubicBezTo>
                  <a:cubicBezTo>
                    <a:pt x="274" y="569"/>
                    <a:pt x="273" y="567"/>
                    <a:pt x="274" y="566"/>
                  </a:cubicBezTo>
                  <a:cubicBezTo>
                    <a:pt x="274" y="566"/>
                    <a:pt x="274" y="565"/>
                    <a:pt x="275" y="565"/>
                  </a:cubicBezTo>
                  <a:cubicBezTo>
                    <a:pt x="277" y="563"/>
                    <a:pt x="279" y="562"/>
                    <a:pt x="280" y="560"/>
                  </a:cubicBezTo>
                  <a:cubicBezTo>
                    <a:pt x="281" y="560"/>
                    <a:pt x="281" y="560"/>
                    <a:pt x="282" y="560"/>
                  </a:cubicBezTo>
                  <a:cubicBezTo>
                    <a:pt x="282" y="561"/>
                    <a:pt x="283" y="561"/>
                    <a:pt x="282" y="562"/>
                  </a:cubicBezTo>
                  <a:cubicBezTo>
                    <a:pt x="282" y="562"/>
                    <a:pt x="282" y="563"/>
                    <a:pt x="281" y="563"/>
                  </a:cubicBezTo>
                  <a:cubicBezTo>
                    <a:pt x="280" y="565"/>
                    <a:pt x="278" y="566"/>
                    <a:pt x="277" y="568"/>
                  </a:cubicBezTo>
                  <a:close/>
                  <a:moveTo>
                    <a:pt x="283" y="571"/>
                  </a:moveTo>
                  <a:cubicBezTo>
                    <a:pt x="282" y="571"/>
                    <a:pt x="282" y="572"/>
                    <a:pt x="281" y="571"/>
                  </a:cubicBezTo>
                  <a:cubicBezTo>
                    <a:pt x="280" y="571"/>
                    <a:pt x="280" y="570"/>
                    <a:pt x="281" y="569"/>
                  </a:cubicBezTo>
                  <a:cubicBezTo>
                    <a:pt x="281" y="569"/>
                    <a:pt x="282" y="568"/>
                    <a:pt x="282" y="568"/>
                  </a:cubicBezTo>
                  <a:cubicBezTo>
                    <a:pt x="283" y="568"/>
                    <a:pt x="283" y="568"/>
                    <a:pt x="283" y="568"/>
                  </a:cubicBezTo>
                  <a:cubicBezTo>
                    <a:pt x="284" y="569"/>
                    <a:pt x="284" y="570"/>
                    <a:pt x="283" y="571"/>
                  </a:cubicBezTo>
                  <a:close/>
                  <a:moveTo>
                    <a:pt x="286" y="584"/>
                  </a:moveTo>
                  <a:cubicBezTo>
                    <a:pt x="286" y="584"/>
                    <a:pt x="285" y="583"/>
                    <a:pt x="285" y="583"/>
                  </a:cubicBezTo>
                  <a:cubicBezTo>
                    <a:pt x="285" y="582"/>
                    <a:pt x="286" y="582"/>
                    <a:pt x="286" y="582"/>
                  </a:cubicBezTo>
                  <a:cubicBezTo>
                    <a:pt x="287" y="582"/>
                    <a:pt x="287" y="582"/>
                    <a:pt x="287" y="582"/>
                  </a:cubicBezTo>
                  <a:cubicBezTo>
                    <a:pt x="287" y="583"/>
                    <a:pt x="286" y="584"/>
                    <a:pt x="286" y="584"/>
                  </a:cubicBezTo>
                  <a:close/>
                  <a:moveTo>
                    <a:pt x="289" y="570"/>
                  </a:moveTo>
                  <a:cubicBezTo>
                    <a:pt x="289" y="569"/>
                    <a:pt x="289" y="569"/>
                    <a:pt x="290" y="569"/>
                  </a:cubicBezTo>
                  <a:cubicBezTo>
                    <a:pt x="291" y="568"/>
                    <a:pt x="291" y="569"/>
                    <a:pt x="291" y="570"/>
                  </a:cubicBezTo>
                  <a:cubicBezTo>
                    <a:pt x="291" y="571"/>
                    <a:pt x="291" y="571"/>
                    <a:pt x="290" y="572"/>
                  </a:cubicBezTo>
                  <a:cubicBezTo>
                    <a:pt x="289" y="572"/>
                    <a:pt x="289" y="571"/>
                    <a:pt x="289" y="570"/>
                  </a:cubicBezTo>
                  <a:close/>
                  <a:moveTo>
                    <a:pt x="292" y="589"/>
                  </a:moveTo>
                  <a:cubicBezTo>
                    <a:pt x="291" y="589"/>
                    <a:pt x="291" y="589"/>
                    <a:pt x="290" y="589"/>
                  </a:cubicBezTo>
                  <a:cubicBezTo>
                    <a:pt x="290" y="588"/>
                    <a:pt x="290" y="588"/>
                    <a:pt x="290" y="587"/>
                  </a:cubicBezTo>
                  <a:cubicBezTo>
                    <a:pt x="291" y="586"/>
                    <a:pt x="292" y="584"/>
                    <a:pt x="293" y="583"/>
                  </a:cubicBezTo>
                  <a:cubicBezTo>
                    <a:pt x="293" y="583"/>
                    <a:pt x="294" y="583"/>
                    <a:pt x="295" y="583"/>
                  </a:cubicBezTo>
                  <a:cubicBezTo>
                    <a:pt x="295" y="583"/>
                    <a:pt x="295" y="584"/>
                    <a:pt x="295" y="584"/>
                  </a:cubicBezTo>
                  <a:cubicBezTo>
                    <a:pt x="295" y="584"/>
                    <a:pt x="295" y="585"/>
                    <a:pt x="295" y="585"/>
                  </a:cubicBezTo>
                  <a:cubicBezTo>
                    <a:pt x="294" y="587"/>
                    <a:pt x="293" y="588"/>
                    <a:pt x="292" y="589"/>
                  </a:cubicBezTo>
                  <a:close/>
                  <a:moveTo>
                    <a:pt x="297" y="599"/>
                  </a:moveTo>
                  <a:cubicBezTo>
                    <a:pt x="296" y="598"/>
                    <a:pt x="295" y="597"/>
                    <a:pt x="294" y="595"/>
                  </a:cubicBezTo>
                  <a:cubicBezTo>
                    <a:pt x="294" y="594"/>
                    <a:pt x="294" y="593"/>
                    <a:pt x="295" y="592"/>
                  </a:cubicBezTo>
                  <a:cubicBezTo>
                    <a:pt x="296" y="591"/>
                    <a:pt x="297" y="591"/>
                    <a:pt x="298" y="592"/>
                  </a:cubicBezTo>
                  <a:cubicBezTo>
                    <a:pt x="301" y="593"/>
                    <a:pt x="301" y="594"/>
                    <a:pt x="300" y="596"/>
                  </a:cubicBezTo>
                  <a:cubicBezTo>
                    <a:pt x="300" y="596"/>
                    <a:pt x="300" y="597"/>
                    <a:pt x="300" y="597"/>
                  </a:cubicBezTo>
                  <a:cubicBezTo>
                    <a:pt x="299" y="599"/>
                    <a:pt x="299" y="600"/>
                    <a:pt x="301" y="601"/>
                  </a:cubicBezTo>
                  <a:cubicBezTo>
                    <a:pt x="299" y="601"/>
                    <a:pt x="298" y="600"/>
                    <a:pt x="297" y="599"/>
                  </a:cubicBezTo>
                  <a:close/>
                  <a:moveTo>
                    <a:pt x="301" y="564"/>
                  </a:moveTo>
                  <a:cubicBezTo>
                    <a:pt x="299" y="565"/>
                    <a:pt x="298" y="566"/>
                    <a:pt x="298" y="568"/>
                  </a:cubicBezTo>
                  <a:cubicBezTo>
                    <a:pt x="298" y="568"/>
                    <a:pt x="297" y="568"/>
                    <a:pt x="297" y="568"/>
                  </a:cubicBezTo>
                  <a:cubicBezTo>
                    <a:pt x="295" y="568"/>
                    <a:pt x="294" y="567"/>
                    <a:pt x="294" y="566"/>
                  </a:cubicBezTo>
                  <a:cubicBezTo>
                    <a:pt x="294" y="565"/>
                    <a:pt x="294" y="565"/>
                    <a:pt x="294" y="564"/>
                  </a:cubicBezTo>
                  <a:cubicBezTo>
                    <a:pt x="296" y="563"/>
                    <a:pt x="298" y="562"/>
                    <a:pt x="299" y="562"/>
                  </a:cubicBezTo>
                  <a:cubicBezTo>
                    <a:pt x="300" y="561"/>
                    <a:pt x="300" y="562"/>
                    <a:pt x="301" y="562"/>
                  </a:cubicBezTo>
                  <a:cubicBezTo>
                    <a:pt x="301" y="563"/>
                    <a:pt x="301" y="563"/>
                    <a:pt x="301" y="564"/>
                  </a:cubicBezTo>
                  <a:close/>
                  <a:moveTo>
                    <a:pt x="311" y="586"/>
                  </a:moveTo>
                  <a:cubicBezTo>
                    <a:pt x="310" y="586"/>
                    <a:pt x="310" y="586"/>
                    <a:pt x="310" y="585"/>
                  </a:cubicBezTo>
                  <a:cubicBezTo>
                    <a:pt x="310" y="584"/>
                    <a:pt x="311" y="583"/>
                    <a:pt x="311" y="583"/>
                  </a:cubicBezTo>
                  <a:cubicBezTo>
                    <a:pt x="312" y="584"/>
                    <a:pt x="313" y="584"/>
                    <a:pt x="313" y="585"/>
                  </a:cubicBezTo>
                  <a:cubicBezTo>
                    <a:pt x="312" y="586"/>
                    <a:pt x="312" y="586"/>
                    <a:pt x="311" y="586"/>
                  </a:cubicBezTo>
                  <a:close/>
                  <a:moveTo>
                    <a:pt x="48" y="757"/>
                  </a:moveTo>
                  <a:cubicBezTo>
                    <a:pt x="48" y="759"/>
                    <a:pt x="47" y="760"/>
                    <a:pt x="46" y="761"/>
                  </a:cubicBezTo>
                  <a:cubicBezTo>
                    <a:pt x="45" y="762"/>
                    <a:pt x="44" y="761"/>
                    <a:pt x="44" y="761"/>
                  </a:cubicBezTo>
                  <a:cubicBezTo>
                    <a:pt x="43" y="759"/>
                    <a:pt x="43" y="758"/>
                    <a:pt x="44" y="757"/>
                  </a:cubicBezTo>
                  <a:cubicBezTo>
                    <a:pt x="44" y="756"/>
                    <a:pt x="45" y="755"/>
                    <a:pt x="46" y="755"/>
                  </a:cubicBezTo>
                  <a:cubicBezTo>
                    <a:pt x="46" y="755"/>
                    <a:pt x="47" y="755"/>
                    <a:pt x="48" y="755"/>
                  </a:cubicBezTo>
                  <a:cubicBezTo>
                    <a:pt x="49" y="756"/>
                    <a:pt x="49" y="756"/>
                    <a:pt x="48" y="757"/>
                  </a:cubicBezTo>
                  <a:close/>
                  <a:moveTo>
                    <a:pt x="103" y="824"/>
                  </a:moveTo>
                  <a:cubicBezTo>
                    <a:pt x="102" y="824"/>
                    <a:pt x="101" y="824"/>
                    <a:pt x="100" y="824"/>
                  </a:cubicBezTo>
                  <a:cubicBezTo>
                    <a:pt x="99" y="824"/>
                    <a:pt x="98" y="824"/>
                    <a:pt x="97" y="823"/>
                  </a:cubicBezTo>
                  <a:cubicBezTo>
                    <a:pt x="96" y="820"/>
                    <a:pt x="96" y="820"/>
                    <a:pt x="93" y="821"/>
                  </a:cubicBezTo>
                  <a:cubicBezTo>
                    <a:pt x="92" y="822"/>
                    <a:pt x="89" y="821"/>
                    <a:pt x="89" y="820"/>
                  </a:cubicBezTo>
                  <a:cubicBezTo>
                    <a:pt x="89" y="820"/>
                    <a:pt x="89" y="819"/>
                    <a:pt x="89" y="819"/>
                  </a:cubicBezTo>
                  <a:cubicBezTo>
                    <a:pt x="90" y="817"/>
                    <a:pt x="91" y="814"/>
                    <a:pt x="91" y="812"/>
                  </a:cubicBezTo>
                  <a:cubicBezTo>
                    <a:pt x="92" y="811"/>
                    <a:pt x="93" y="810"/>
                    <a:pt x="95" y="811"/>
                  </a:cubicBezTo>
                  <a:cubicBezTo>
                    <a:pt x="96" y="812"/>
                    <a:pt x="96" y="813"/>
                    <a:pt x="97" y="814"/>
                  </a:cubicBezTo>
                  <a:cubicBezTo>
                    <a:pt x="99" y="816"/>
                    <a:pt x="100" y="817"/>
                    <a:pt x="102" y="819"/>
                  </a:cubicBezTo>
                  <a:cubicBezTo>
                    <a:pt x="103" y="819"/>
                    <a:pt x="104" y="820"/>
                    <a:pt x="104" y="820"/>
                  </a:cubicBezTo>
                  <a:cubicBezTo>
                    <a:pt x="105" y="822"/>
                    <a:pt x="105" y="823"/>
                    <a:pt x="103" y="824"/>
                  </a:cubicBezTo>
                  <a:close/>
                  <a:moveTo>
                    <a:pt x="105" y="793"/>
                  </a:moveTo>
                  <a:cubicBezTo>
                    <a:pt x="105" y="792"/>
                    <a:pt x="107" y="791"/>
                    <a:pt x="108" y="791"/>
                  </a:cubicBezTo>
                  <a:cubicBezTo>
                    <a:pt x="109" y="791"/>
                    <a:pt x="109" y="792"/>
                    <a:pt x="110" y="792"/>
                  </a:cubicBezTo>
                  <a:cubicBezTo>
                    <a:pt x="110" y="793"/>
                    <a:pt x="111" y="794"/>
                    <a:pt x="110" y="795"/>
                  </a:cubicBezTo>
                  <a:cubicBezTo>
                    <a:pt x="110" y="796"/>
                    <a:pt x="109" y="796"/>
                    <a:pt x="108" y="796"/>
                  </a:cubicBezTo>
                  <a:cubicBezTo>
                    <a:pt x="108" y="796"/>
                    <a:pt x="108" y="796"/>
                    <a:pt x="108" y="796"/>
                  </a:cubicBezTo>
                  <a:cubicBezTo>
                    <a:pt x="106" y="795"/>
                    <a:pt x="105" y="794"/>
                    <a:pt x="105" y="793"/>
                  </a:cubicBezTo>
                  <a:close/>
                  <a:moveTo>
                    <a:pt x="113" y="896"/>
                  </a:moveTo>
                  <a:cubicBezTo>
                    <a:pt x="112" y="896"/>
                    <a:pt x="112" y="897"/>
                    <a:pt x="111" y="897"/>
                  </a:cubicBezTo>
                  <a:cubicBezTo>
                    <a:pt x="111" y="897"/>
                    <a:pt x="111" y="896"/>
                    <a:pt x="111" y="896"/>
                  </a:cubicBezTo>
                  <a:cubicBezTo>
                    <a:pt x="111" y="895"/>
                    <a:pt x="111" y="894"/>
                    <a:pt x="111" y="893"/>
                  </a:cubicBezTo>
                  <a:cubicBezTo>
                    <a:pt x="111" y="891"/>
                    <a:pt x="110" y="890"/>
                    <a:pt x="108" y="889"/>
                  </a:cubicBezTo>
                  <a:cubicBezTo>
                    <a:pt x="106" y="887"/>
                    <a:pt x="106" y="883"/>
                    <a:pt x="108" y="881"/>
                  </a:cubicBezTo>
                  <a:cubicBezTo>
                    <a:pt x="108" y="880"/>
                    <a:pt x="110" y="880"/>
                    <a:pt x="110" y="881"/>
                  </a:cubicBezTo>
                  <a:cubicBezTo>
                    <a:pt x="111" y="881"/>
                    <a:pt x="111" y="881"/>
                    <a:pt x="111" y="882"/>
                  </a:cubicBezTo>
                  <a:cubicBezTo>
                    <a:pt x="111" y="883"/>
                    <a:pt x="111" y="884"/>
                    <a:pt x="112" y="885"/>
                  </a:cubicBezTo>
                  <a:cubicBezTo>
                    <a:pt x="114" y="886"/>
                    <a:pt x="114" y="888"/>
                    <a:pt x="114" y="890"/>
                  </a:cubicBezTo>
                  <a:cubicBezTo>
                    <a:pt x="114" y="892"/>
                    <a:pt x="114" y="894"/>
                    <a:pt x="113" y="896"/>
                  </a:cubicBezTo>
                  <a:close/>
                  <a:moveTo>
                    <a:pt x="112" y="789"/>
                  </a:moveTo>
                  <a:cubicBezTo>
                    <a:pt x="112" y="789"/>
                    <a:pt x="111" y="788"/>
                    <a:pt x="111" y="788"/>
                  </a:cubicBezTo>
                  <a:cubicBezTo>
                    <a:pt x="110" y="786"/>
                    <a:pt x="111" y="784"/>
                    <a:pt x="112" y="782"/>
                  </a:cubicBezTo>
                  <a:cubicBezTo>
                    <a:pt x="112" y="781"/>
                    <a:pt x="113" y="781"/>
                    <a:pt x="113" y="781"/>
                  </a:cubicBezTo>
                  <a:cubicBezTo>
                    <a:pt x="114" y="781"/>
                    <a:pt x="115" y="782"/>
                    <a:pt x="115" y="782"/>
                  </a:cubicBezTo>
                  <a:cubicBezTo>
                    <a:pt x="115" y="783"/>
                    <a:pt x="115" y="783"/>
                    <a:pt x="116" y="784"/>
                  </a:cubicBezTo>
                  <a:cubicBezTo>
                    <a:pt x="116" y="785"/>
                    <a:pt x="115" y="787"/>
                    <a:pt x="114" y="788"/>
                  </a:cubicBezTo>
                  <a:cubicBezTo>
                    <a:pt x="114" y="789"/>
                    <a:pt x="113" y="789"/>
                    <a:pt x="112" y="789"/>
                  </a:cubicBezTo>
                  <a:close/>
                  <a:moveTo>
                    <a:pt x="118" y="792"/>
                  </a:moveTo>
                  <a:cubicBezTo>
                    <a:pt x="117" y="793"/>
                    <a:pt x="116" y="792"/>
                    <a:pt x="115" y="791"/>
                  </a:cubicBezTo>
                  <a:cubicBezTo>
                    <a:pt x="115" y="789"/>
                    <a:pt x="117" y="785"/>
                    <a:pt x="119" y="784"/>
                  </a:cubicBezTo>
                  <a:cubicBezTo>
                    <a:pt x="120" y="784"/>
                    <a:pt x="121" y="785"/>
                    <a:pt x="121" y="785"/>
                  </a:cubicBezTo>
                  <a:cubicBezTo>
                    <a:pt x="121" y="786"/>
                    <a:pt x="121" y="786"/>
                    <a:pt x="121" y="786"/>
                  </a:cubicBezTo>
                  <a:cubicBezTo>
                    <a:pt x="121" y="789"/>
                    <a:pt x="120" y="791"/>
                    <a:pt x="118" y="792"/>
                  </a:cubicBezTo>
                  <a:close/>
                  <a:moveTo>
                    <a:pt x="120" y="1006"/>
                  </a:moveTo>
                  <a:cubicBezTo>
                    <a:pt x="120" y="1007"/>
                    <a:pt x="119" y="1007"/>
                    <a:pt x="119" y="1007"/>
                  </a:cubicBezTo>
                  <a:cubicBezTo>
                    <a:pt x="116" y="1010"/>
                    <a:pt x="114" y="1012"/>
                    <a:pt x="112" y="1015"/>
                  </a:cubicBezTo>
                  <a:cubicBezTo>
                    <a:pt x="111" y="1015"/>
                    <a:pt x="111" y="1015"/>
                    <a:pt x="111" y="1016"/>
                  </a:cubicBezTo>
                  <a:cubicBezTo>
                    <a:pt x="110" y="1016"/>
                    <a:pt x="110" y="1015"/>
                    <a:pt x="110" y="1015"/>
                  </a:cubicBezTo>
                  <a:cubicBezTo>
                    <a:pt x="110" y="1015"/>
                    <a:pt x="110" y="1014"/>
                    <a:pt x="110" y="1014"/>
                  </a:cubicBezTo>
                  <a:cubicBezTo>
                    <a:pt x="112" y="1011"/>
                    <a:pt x="114" y="1008"/>
                    <a:pt x="117" y="1005"/>
                  </a:cubicBezTo>
                  <a:cubicBezTo>
                    <a:pt x="118" y="1005"/>
                    <a:pt x="118" y="1005"/>
                    <a:pt x="119" y="1005"/>
                  </a:cubicBezTo>
                  <a:cubicBezTo>
                    <a:pt x="119" y="1005"/>
                    <a:pt x="120" y="1005"/>
                    <a:pt x="120" y="1005"/>
                  </a:cubicBezTo>
                  <a:cubicBezTo>
                    <a:pt x="120" y="1005"/>
                    <a:pt x="120" y="1006"/>
                    <a:pt x="120" y="1006"/>
                  </a:cubicBezTo>
                  <a:close/>
                  <a:moveTo>
                    <a:pt x="129" y="1005"/>
                  </a:moveTo>
                  <a:cubicBezTo>
                    <a:pt x="128" y="1005"/>
                    <a:pt x="127" y="1003"/>
                    <a:pt x="128" y="1002"/>
                  </a:cubicBezTo>
                  <a:cubicBezTo>
                    <a:pt x="128" y="1001"/>
                    <a:pt x="129" y="1000"/>
                    <a:pt x="129" y="1000"/>
                  </a:cubicBezTo>
                  <a:cubicBezTo>
                    <a:pt x="131" y="1000"/>
                    <a:pt x="132" y="1001"/>
                    <a:pt x="132" y="1003"/>
                  </a:cubicBezTo>
                  <a:cubicBezTo>
                    <a:pt x="131" y="1004"/>
                    <a:pt x="130" y="1005"/>
                    <a:pt x="129" y="1005"/>
                  </a:cubicBezTo>
                  <a:close/>
                  <a:moveTo>
                    <a:pt x="138" y="987"/>
                  </a:moveTo>
                  <a:cubicBezTo>
                    <a:pt x="137" y="987"/>
                    <a:pt x="136" y="987"/>
                    <a:pt x="136" y="986"/>
                  </a:cubicBezTo>
                  <a:cubicBezTo>
                    <a:pt x="136" y="985"/>
                    <a:pt x="135" y="984"/>
                    <a:pt x="135" y="983"/>
                  </a:cubicBezTo>
                  <a:cubicBezTo>
                    <a:pt x="135" y="983"/>
                    <a:pt x="135" y="982"/>
                    <a:pt x="136" y="981"/>
                  </a:cubicBezTo>
                  <a:cubicBezTo>
                    <a:pt x="136" y="981"/>
                    <a:pt x="136" y="981"/>
                    <a:pt x="137" y="981"/>
                  </a:cubicBezTo>
                  <a:cubicBezTo>
                    <a:pt x="138" y="982"/>
                    <a:pt x="139" y="984"/>
                    <a:pt x="139" y="986"/>
                  </a:cubicBezTo>
                  <a:cubicBezTo>
                    <a:pt x="139" y="986"/>
                    <a:pt x="138" y="987"/>
                    <a:pt x="138" y="987"/>
                  </a:cubicBezTo>
                  <a:close/>
                  <a:moveTo>
                    <a:pt x="141" y="949"/>
                  </a:moveTo>
                  <a:cubicBezTo>
                    <a:pt x="140" y="950"/>
                    <a:pt x="139" y="950"/>
                    <a:pt x="138" y="950"/>
                  </a:cubicBezTo>
                  <a:cubicBezTo>
                    <a:pt x="138" y="953"/>
                    <a:pt x="137" y="955"/>
                    <a:pt x="136" y="957"/>
                  </a:cubicBezTo>
                  <a:cubicBezTo>
                    <a:pt x="135" y="957"/>
                    <a:pt x="134" y="957"/>
                    <a:pt x="134" y="956"/>
                  </a:cubicBezTo>
                  <a:cubicBezTo>
                    <a:pt x="133" y="955"/>
                    <a:pt x="133" y="954"/>
                    <a:pt x="133" y="953"/>
                  </a:cubicBezTo>
                  <a:cubicBezTo>
                    <a:pt x="133" y="953"/>
                    <a:pt x="133" y="952"/>
                    <a:pt x="133" y="952"/>
                  </a:cubicBezTo>
                  <a:cubicBezTo>
                    <a:pt x="133" y="948"/>
                    <a:pt x="132" y="946"/>
                    <a:pt x="129" y="945"/>
                  </a:cubicBezTo>
                  <a:cubicBezTo>
                    <a:pt x="128" y="945"/>
                    <a:pt x="126" y="945"/>
                    <a:pt x="127" y="943"/>
                  </a:cubicBezTo>
                  <a:cubicBezTo>
                    <a:pt x="127" y="942"/>
                    <a:pt x="128" y="942"/>
                    <a:pt x="129" y="942"/>
                  </a:cubicBezTo>
                  <a:cubicBezTo>
                    <a:pt x="131" y="941"/>
                    <a:pt x="132" y="940"/>
                    <a:pt x="133" y="939"/>
                  </a:cubicBezTo>
                  <a:cubicBezTo>
                    <a:pt x="134" y="938"/>
                    <a:pt x="135" y="939"/>
                    <a:pt x="135" y="940"/>
                  </a:cubicBezTo>
                  <a:cubicBezTo>
                    <a:pt x="135" y="941"/>
                    <a:pt x="135" y="942"/>
                    <a:pt x="135" y="944"/>
                  </a:cubicBezTo>
                  <a:cubicBezTo>
                    <a:pt x="135" y="946"/>
                    <a:pt x="136" y="948"/>
                    <a:pt x="137" y="950"/>
                  </a:cubicBezTo>
                  <a:cubicBezTo>
                    <a:pt x="138" y="948"/>
                    <a:pt x="138" y="947"/>
                    <a:pt x="139" y="945"/>
                  </a:cubicBezTo>
                  <a:cubicBezTo>
                    <a:pt x="140" y="945"/>
                    <a:pt x="140" y="945"/>
                    <a:pt x="141" y="945"/>
                  </a:cubicBezTo>
                  <a:cubicBezTo>
                    <a:pt x="142" y="947"/>
                    <a:pt x="142" y="948"/>
                    <a:pt x="141" y="949"/>
                  </a:cubicBezTo>
                  <a:close/>
                  <a:moveTo>
                    <a:pt x="128" y="934"/>
                  </a:moveTo>
                  <a:cubicBezTo>
                    <a:pt x="128" y="934"/>
                    <a:pt x="128" y="933"/>
                    <a:pt x="128" y="932"/>
                  </a:cubicBezTo>
                  <a:cubicBezTo>
                    <a:pt x="128" y="932"/>
                    <a:pt x="129" y="931"/>
                    <a:pt x="130" y="931"/>
                  </a:cubicBezTo>
                  <a:cubicBezTo>
                    <a:pt x="130" y="931"/>
                    <a:pt x="131" y="932"/>
                    <a:pt x="131" y="933"/>
                  </a:cubicBezTo>
                  <a:cubicBezTo>
                    <a:pt x="131" y="934"/>
                    <a:pt x="131" y="934"/>
                    <a:pt x="130" y="935"/>
                  </a:cubicBezTo>
                  <a:cubicBezTo>
                    <a:pt x="129" y="935"/>
                    <a:pt x="128" y="935"/>
                    <a:pt x="128" y="934"/>
                  </a:cubicBezTo>
                  <a:close/>
                  <a:moveTo>
                    <a:pt x="143" y="766"/>
                  </a:moveTo>
                  <a:cubicBezTo>
                    <a:pt x="141" y="767"/>
                    <a:pt x="139" y="767"/>
                    <a:pt x="138" y="768"/>
                  </a:cubicBezTo>
                  <a:cubicBezTo>
                    <a:pt x="136" y="768"/>
                    <a:pt x="134" y="769"/>
                    <a:pt x="134" y="771"/>
                  </a:cubicBezTo>
                  <a:cubicBezTo>
                    <a:pt x="134" y="773"/>
                    <a:pt x="133" y="775"/>
                    <a:pt x="132" y="775"/>
                  </a:cubicBezTo>
                  <a:cubicBezTo>
                    <a:pt x="130" y="776"/>
                    <a:pt x="129" y="778"/>
                    <a:pt x="129" y="780"/>
                  </a:cubicBezTo>
                  <a:cubicBezTo>
                    <a:pt x="129" y="781"/>
                    <a:pt x="129" y="782"/>
                    <a:pt x="129" y="782"/>
                  </a:cubicBezTo>
                  <a:cubicBezTo>
                    <a:pt x="129" y="783"/>
                    <a:pt x="128" y="783"/>
                    <a:pt x="128" y="783"/>
                  </a:cubicBezTo>
                  <a:cubicBezTo>
                    <a:pt x="126" y="784"/>
                    <a:pt x="125" y="782"/>
                    <a:pt x="125" y="781"/>
                  </a:cubicBezTo>
                  <a:cubicBezTo>
                    <a:pt x="125" y="779"/>
                    <a:pt x="126" y="778"/>
                    <a:pt x="126" y="777"/>
                  </a:cubicBezTo>
                  <a:cubicBezTo>
                    <a:pt x="127" y="776"/>
                    <a:pt x="127" y="776"/>
                    <a:pt x="125" y="775"/>
                  </a:cubicBezTo>
                  <a:cubicBezTo>
                    <a:pt x="124" y="775"/>
                    <a:pt x="123" y="774"/>
                    <a:pt x="123" y="772"/>
                  </a:cubicBezTo>
                  <a:cubicBezTo>
                    <a:pt x="123" y="770"/>
                    <a:pt x="124" y="768"/>
                    <a:pt x="125" y="767"/>
                  </a:cubicBezTo>
                  <a:cubicBezTo>
                    <a:pt x="127" y="766"/>
                    <a:pt x="128" y="766"/>
                    <a:pt x="129" y="768"/>
                  </a:cubicBezTo>
                  <a:cubicBezTo>
                    <a:pt x="129" y="769"/>
                    <a:pt x="129" y="769"/>
                    <a:pt x="129" y="770"/>
                  </a:cubicBezTo>
                  <a:cubicBezTo>
                    <a:pt x="129" y="771"/>
                    <a:pt x="130" y="772"/>
                    <a:pt x="130" y="772"/>
                  </a:cubicBezTo>
                  <a:cubicBezTo>
                    <a:pt x="131" y="772"/>
                    <a:pt x="131" y="771"/>
                    <a:pt x="131" y="771"/>
                  </a:cubicBezTo>
                  <a:cubicBezTo>
                    <a:pt x="132" y="765"/>
                    <a:pt x="137" y="763"/>
                    <a:pt x="141" y="762"/>
                  </a:cubicBezTo>
                  <a:cubicBezTo>
                    <a:pt x="144" y="761"/>
                    <a:pt x="146" y="762"/>
                    <a:pt x="146" y="763"/>
                  </a:cubicBezTo>
                  <a:cubicBezTo>
                    <a:pt x="146" y="765"/>
                    <a:pt x="144" y="766"/>
                    <a:pt x="143" y="766"/>
                  </a:cubicBezTo>
                  <a:close/>
                  <a:moveTo>
                    <a:pt x="146" y="927"/>
                  </a:moveTo>
                  <a:cubicBezTo>
                    <a:pt x="146" y="927"/>
                    <a:pt x="145" y="927"/>
                    <a:pt x="145" y="927"/>
                  </a:cubicBezTo>
                  <a:cubicBezTo>
                    <a:pt x="144" y="926"/>
                    <a:pt x="144" y="926"/>
                    <a:pt x="143" y="925"/>
                  </a:cubicBezTo>
                  <a:cubicBezTo>
                    <a:pt x="143" y="924"/>
                    <a:pt x="143" y="923"/>
                    <a:pt x="143" y="922"/>
                  </a:cubicBezTo>
                  <a:cubicBezTo>
                    <a:pt x="144" y="922"/>
                    <a:pt x="145" y="922"/>
                    <a:pt x="146" y="923"/>
                  </a:cubicBezTo>
                  <a:cubicBezTo>
                    <a:pt x="147" y="924"/>
                    <a:pt x="147" y="925"/>
                    <a:pt x="148" y="926"/>
                  </a:cubicBezTo>
                  <a:cubicBezTo>
                    <a:pt x="148" y="927"/>
                    <a:pt x="147" y="928"/>
                    <a:pt x="146" y="927"/>
                  </a:cubicBezTo>
                  <a:close/>
                  <a:moveTo>
                    <a:pt x="148" y="813"/>
                  </a:moveTo>
                  <a:cubicBezTo>
                    <a:pt x="147" y="814"/>
                    <a:pt x="147" y="815"/>
                    <a:pt x="146" y="815"/>
                  </a:cubicBezTo>
                  <a:cubicBezTo>
                    <a:pt x="146" y="816"/>
                    <a:pt x="145" y="816"/>
                    <a:pt x="145" y="816"/>
                  </a:cubicBezTo>
                  <a:cubicBezTo>
                    <a:pt x="145" y="815"/>
                    <a:pt x="144" y="815"/>
                    <a:pt x="144" y="815"/>
                  </a:cubicBezTo>
                  <a:cubicBezTo>
                    <a:pt x="144" y="814"/>
                    <a:pt x="144" y="812"/>
                    <a:pt x="145" y="811"/>
                  </a:cubicBezTo>
                  <a:cubicBezTo>
                    <a:pt x="145" y="810"/>
                    <a:pt x="147" y="810"/>
                    <a:pt x="148" y="811"/>
                  </a:cubicBezTo>
                  <a:cubicBezTo>
                    <a:pt x="148" y="812"/>
                    <a:pt x="149" y="812"/>
                    <a:pt x="148" y="813"/>
                  </a:cubicBezTo>
                  <a:close/>
                  <a:moveTo>
                    <a:pt x="192" y="710"/>
                  </a:moveTo>
                  <a:cubicBezTo>
                    <a:pt x="193" y="711"/>
                    <a:pt x="193" y="712"/>
                    <a:pt x="193" y="712"/>
                  </a:cubicBezTo>
                  <a:cubicBezTo>
                    <a:pt x="193" y="715"/>
                    <a:pt x="194" y="716"/>
                    <a:pt x="197" y="717"/>
                  </a:cubicBezTo>
                  <a:cubicBezTo>
                    <a:pt x="197" y="717"/>
                    <a:pt x="197" y="717"/>
                    <a:pt x="198" y="718"/>
                  </a:cubicBezTo>
                  <a:cubicBezTo>
                    <a:pt x="199" y="718"/>
                    <a:pt x="200" y="718"/>
                    <a:pt x="200" y="719"/>
                  </a:cubicBezTo>
                  <a:cubicBezTo>
                    <a:pt x="200" y="720"/>
                    <a:pt x="199" y="721"/>
                    <a:pt x="197" y="721"/>
                  </a:cubicBezTo>
                  <a:cubicBezTo>
                    <a:pt x="197" y="721"/>
                    <a:pt x="196" y="720"/>
                    <a:pt x="195" y="720"/>
                  </a:cubicBezTo>
                  <a:cubicBezTo>
                    <a:pt x="195" y="720"/>
                    <a:pt x="194" y="720"/>
                    <a:pt x="193" y="720"/>
                  </a:cubicBezTo>
                  <a:cubicBezTo>
                    <a:pt x="191" y="721"/>
                    <a:pt x="189" y="722"/>
                    <a:pt x="188" y="724"/>
                  </a:cubicBezTo>
                  <a:cubicBezTo>
                    <a:pt x="188" y="725"/>
                    <a:pt x="187" y="726"/>
                    <a:pt x="187" y="727"/>
                  </a:cubicBezTo>
                  <a:cubicBezTo>
                    <a:pt x="186" y="729"/>
                    <a:pt x="185" y="730"/>
                    <a:pt x="183" y="731"/>
                  </a:cubicBezTo>
                  <a:cubicBezTo>
                    <a:pt x="182" y="731"/>
                    <a:pt x="182" y="731"/>
                    <a:pt x="182" y="730"/>
                  </a:cubicBezTo>
                  <a:cubicBezTo>
                    <a:pt x="181" y="730"/>
                    <a:pt x="181" y="730"/>
                    <a:pt x="181" y="729"/>
                  </a:cubicBezTo>
                  <a:cubicBezTo>
                    <a:pt x="182" y="728"/>
                    <a:pt x="182" y="727"/>
                    <a:pt x="183" y="726"/>
                  </a:cubicBezTo>
                  <a:cubicBezTo>
                    <a:pt x="184" y="725"/>
                    <a:pt x="184" y="723"/>
                    <a:pt x="183" y="722"/>
                  </a:cubicBezTo>
                  <a:cubicBezTo>
                    <a:pt x="181" y="720"/>
                    <a:pt x="182" y="718"/>
                    <a:pt x="183" y="716"/>
                  </a:cubicBezTo>
                  <a:cubicBezTo>
                    <a:pt x="185" y="715"/>
                    <a:pt x="186" y="713"/>
                    <a:pt x="188" y="711"/>
                  </a:cubicBezTo>
                  <a:cubicBezTo>
                    <a:pt x="188" y="710"/>
                    <a:pt x="189" y="710"/>
                    <a:pt x="190" y="709"/>
                  </a:cubicBezTo>
                  <a:cubicBezTo>
                    <a:pt x="191" y="708"/>
                    <a:pt x="192" y="708"/>
                    <a:pt x="192" y="710"/>
                  </a:cubicBezTo>
                  <a:close/>
                  <a:moveTo>
                    <a:pt x="186" y="772"/>
                  </a:moveTo>
                  <a:cubicBezTo>
                    <a:pt x="186" y="772"/>
                    <a:pt x="186" y="772"/>
                    <a:pt x="185" y="771"/>
                  </a:cubicBezTo>
                  <a:cubicBezTo>
                    <a:pt x="186" y="769"/>
                    <a:pt x="186" y="767"/>
                    <a:pt x="187" y="765"/>
                  </a:cubicBezTo>
                  <a:cubicBezTo>
                    <a:pt x="188" y="763"/>
                    <a:pt x="191" y="761"/>
                    <a:pt x="194" y="761"/>
                  </a:cubicBezTo>
                  <a:cubicBezTo>
                    <a:pt x="195" y="761"/>
                    <a:pt x="196" y="763"/>
                    <a:pt x="195" y="764"/>
                  </a:cubicBezTo>
                  <a:cubicBezTo>
                    <a:pt x="193" y="766"/>
                    <a:pt x="192" y="768"/>
                    <a:pt x="190" y="771"/>
                  </a:cubicBezTo>
                  <a:cubicBezTo>
                    <a:pt x="189" y="772"/>
                    <a:pt x="188" y="772"/>
                    <a:pt x="186" y="772"/>
                  </a:cubicBezTo>
                  <a:close/>
                  <a:moveTo>
                    <a:pt x="187" y="780"/>
                  </a:moveTo>
                  <a:cubicBezTo>
                    <a:pt x="187" y="781"/>
                    <a:pt x="186" y="782"/>
                    <a:pt x="184" y="782"/>
                  </a:cubicBezTo>
                  <a:cubicBezTo>
                    <a:pt x="183" y="781"/>
                    <a:pt x="182" y="780"/>
                    <a:pt x="182" y="779"/>
                  </a:cubicBezTo>
                  <a:cubicBezTo>
                    <a:pt x="182" y="778"/>
                    <a:pt x="184" y="777"/>
                    <a:pt x="185" y="777"/>
                  </a:cubicBezTo>
                  <a:cubicBezTo>
                    <a:pt x="186" y="777"/>
                    <a:pt x="187" y="778"/>
                    <a:pt x="187" y="780"/>
                  </a:cubicBezTo>
                  <a:close/>
                  <a:moveTo>
                    <a:pt x="183" y="644"/>
                  </a:moveTo>
                  <a:cubicBezTo>
                    <a:pt x="183" y="644"/>
                    <a:pt x="184" y="644"/>
                    <a:pt x="184" y="643"/>
                  </a:cubicBezTo>
                  <a:cubicBezTo>
                    <a:pt x="186" y="643"/>
                    <a:pt x="187" y="644"/>
                    <a:pt x="188" y="646"/>
                  </a:cubicBezTo>
                  <a:cubicBezTo>
                    <a:pt x="189" y="647"/>
                    <a:pt x="189" y="649"/>
                    <a:pt x="188" y="650"/>
                  </a:cubicBezTo>
                  <a:cubicBezTo>
                    <a:pt x="187" y="650"/>
                    <a:pt x="187" y="650"/>
                    <a:pt x="186" y="650"/>
                  </a:cubicBezTo>
                  <a:cubicBezTo>
                    <a:pt x="185" y="649"/>
                    <a:pt x="183" y="646"/>
                    <a:pt x="183" y="644"/>
                  </a:cubicBezTo>
                  <a:close/>
                  <a:moveTo>
                    <a:pt x="169" y="647"/>
                  </a:moveTo>
                  <a:cubicBezTo>
                    <a:pt x="173" y="643"/>
                    <a:pt x="173" y="643"/>
                    <a:pt x="177" y="645"/>
                  </a:cubicBezTo>
                  <a:cubicBezTo>
                    <a:pt x="177" y="645"/>
                    <a:pt x="177" y="645"/>
                    <a:pt x="177" y="644"/>
                  </a:cubicBezTo>
                  <a:cubicBezTo>
                    <a:pt x="177" y="644"/>
                    <a:pt x="177" y="643"/>
                    <a:pt x="178" y="643"/>
                  </a:cubicBezTo>
                  <a:cubicBezTo>
                    <a:pt x="178" y="643"/>
                    <a:pt x="179" y="643"/>
                    <a:pt x="179" y="644"/>
                  </a:cubicBezTo>
                  <a:cubicBezTo>
                    <a:pt x="179" y="644"/>
                    <a:pt x="179" y="644"/>
                    <a:pt x="179" y="644"/>
                  </a:cubicBezTo>
                  <a:cubicBezTo>
                    <a:pt x="182" y="649"/>
                    <a:pt x="183" y="655"/>
                    <a:pt x="183" y="660"/>
                  </a:cubicBezTo>
                  <a:cubicBezTo>
                    <a:pt x="183" y="661"/>
                    <a:pt x="183" y="662"/>
                    <a:pt x="182" y="662"/>
                  </a:cubicBezTo>
                  <a:cubicBezTo>
                    <a:pt x="182" y="663"/>
                    <a:pt x="181" y="663"/>
                    <a:pt x="181" y="663"/>
                  </a:cubicBezTo>
                  <a:cubicBezTo>
                    <a:pt x="181" y="663"/>
                    <a:pt x="181" y="662"/>
                    <a:pt x="181" y="662"/>
                  </a:cubicBezTo>
                  <a:cubicBezTo>
                    <a:pt x="181" y="662"/>
                    <a:pt x="181" y="661"/>
                    <a:pt x="181" y="661"/>
                  </a:cubicBezTo>
                  <a:cubicBezTo>
                    <a:pt x="180" y="659"/>
                    <a:pt x="180" y="658"/>
                    <a:pt x="180" y="656"/>
                  </a:cubicBezTo>
                  <a:cubicBezTo>
                    <a:pt x="179" y="656"/>
                    <a:pt x="179" y="658"/>
                    <a:pt x="178" y="658"/>
                  </a:cubicBezTo>
                  <a:cubicBezTo>
                    <a:pt x="178" y="658"/>
                    <a:pt x="178" y="657"/>
                    <a:pt x="177" y="656"/>
                  </a:cubicBezTo>
                  <a:cubicBezTo>
                    <a:pt x="177" y="654"/>
                    <a:pt x="174" y="652"/>
                    <a:pt x="173" y="650"/>
                  </a:cubicBezTo>
                  <a:cubicBezTo>
                    <a:pt x="173" y="650"/>
                    <a:pt x="172" y="650"/>
                    <a:pt x="171" y="650"/>
                  </a:cubicBezTo>
                  <a:cubicBezTo>
                    <a:pt x="170" y="650"/>
                    <a:pt x="169" y="648"/>
                    <a:pt x="169" y="647"/>
                  </a:cubicBezTo>
                  <a:cubicBezTo>
                    <a:pt x="169" y="647"/>
                    <a:pt x="169" y="647"/>
                    <a:pt x="169" y="647"/>
                  </a:cubicBezTo>
                  <a:close/>
                  <a:moveTo>
                    <a:pt x="180" y="747"/>
                  </a:moveTo>
                  <a:cubicBezTo>
                    <a:pt x="180" y="748"/>
                    <a:pt x="179" y="748"/>
                    <a:pt x="178" y="748"/>
                  </a:cubicBezTo>
                  <a:cubicBezTo>
                    <a:pt x="177" y="748"/>
                    <a:pt x="176" y="747"/>
                    <a:pt x="175" y="746"/>
                  </a:cubicBezTo>
                  <a:cubicBezTo>
                    <a:pt x="174" y="745"/>
                    <a:pt x="175" y="744"/>
                    <a:pt x="175" y="744"/>
                  </a:cubicBezTo>
                  <a:cubicBezTo>
                    <a:pt x="176" y="743"/>
                    <a:pt x="177" y="743"/>
                    <a:pt x="177" y="744"/>
                  </a:cubicBezTo>
                  <a:cubicBezTo>
                    <a:pt x="178" y="745"/>
                    <a:pt x="180" y="746"/>
                    <a:pt x="180" y="747"/>
                  </a:cubicBezTo>
                  <a:close/>
                  <a:moveTo>
                    <a:pt x="165" y="749"/>
                  </a:moveTo>
                  <a:cubicBezTo>
                    <a:pt x="166" y="749"/>
                    <a:pt x="167" y="749"/>
                    <a:pt x="168" y="750"/>
                  </a:cubicBezTo>
                  <a:cubicBezTo>
                    <a:pt x="169" y="751"/>
                    <a:pt x="169" y="752"/>
                    <a:pt x="168" y="753"/>
                  </a:cubicBezTo>
                  <a:cubicBezTo>
                    <a:pt x="168" y="754"/>
                    <a:pt x="167" y="754"/>
                    <a:pt x="166" y="754"/>
                  </a:cubicBezTo>
                  <a:cubicBezTo>
                    <a:pt x="165" y="754"/>
                    <a:pt x="163" y="752"/>
                    <a:pt x="163" y="750"/>
                  </a:cubicBezTo>
                  <a:cubicBezTo>
                    <a:pt x="163" y="749"/>
                    <a:pt x="164" y="749"/>
                    <a:pt x="165" y="749"/>
                  </a:cubicBezTo>
                  <a:close/>
                  <a:moveTo>
                    <a:pt x="158" y="764"/>
                  </a:moveTo>
                  <a:cubicBezTo>
                    <a:pt x="158" y="764"/>
                    <a:pt x="158" y="764"/>
                    <a:pt x="158" y="764"/>
                  </a:cubicBezTo>
                  <a:cubicBezTo>
                    <a:pt x="158" y="764"/>
                    <a:pt x="157" y="764"/>
                    <a:pt x="157" y="764"/>
                  </a:cubicBezTo>
                  <a:cubicBezTo>
                    <a:pt x="155" y="763"/>
                    <a:pt x="155" y="762"/>
                    <a:pt x="155" y="761"/>
                  </a:cubicBezTo>
                  <a:cubicBezTo>
                    <a:pt x="156" y="759"/>
                    <a:pt x="156" y="759"/>
                    <a:pt x="154" y="758"/>
                  </a:cubicBezTo>
                  <a:cubicBezTo>
                    <a:pt x="154" y="758"/>
                    <a:pt x="153" y="758"/>
                    <a:pt x="153" y="758"/>
                  </a:cubicBezTo>
                  <a:cubicBezTo>
                    <a:pt x="151" y="757"/>
                    <a:pt x="151" y="755"/>
                    <a:pt x="151" y="753"/>
                  </a:cubicBezTo>
                  <a:cubicBezTo>
                    <a:pt x="152" y="752"/>
                    <a:pt x="153" y="750"/>
                    <a:pt x="155" y="750"/>
                  </a:cubicBezTo>
                  <a:cubicBezTo>
                    <a:pt x="155" y="750"/>
                    <a:pt x="156" y="750"/>
                    <a:pt x="156" y="751"/>
                  </a:cubicBezTo>
                  <a:cubicBezTo>
                    <a:pt x="157" y="751"/>
                    <a:pt x="157" y="752"/>
                    <a:pt x="157" y="752"/>
                  </a:cubicBezTo>
                  <a:cubicBezTo>
                    <a:pt x="158" y="754"/>
                    <a:pt x="158" y="755"/>
                    <a:pt x="158" y="756"/>
                  </a:cubicBezTo>
                  <a:cubicBezTo>
                    <a:pt x="159" y="760"/>
                    <a:pt x="159" y="760"/>
                    <a:pt x="162" y="758"/>
                  </a:cubicBezTo>
                  <a:cubicBezTo>
                    <a:pt x="164" y="757"/>
                    <a:pt x="167" y="757"/>
                    <a:pt x="169" y="758"/>
                  </a:cubicBezTo>
                  <a:cubicBezTo>
                    <a:pt x="170" y="758"/>
                    <a:pt x="170" y="759"/>
                    <a:pt x="170" y="759"/>
                  </a:cubicBezTo>
                  <a:cubicBezTo>
                    <a:pt x="170" y="760"/>
                    <a:pt x="170" y="760"/>
                    <a:pt x="169" y="760"/>
                  </a:cubicBezTo>
                  <a:cubicBezTo>
                    <a:pt x="166" y="761"/>
                    <a:pt x="162" y="763"/>
                    <a:pt x="158" y="764"/>
                  </a:cubicBezTo>
                  <a:close/>
                  <a:moveTo>
                    <a:pt x="165" y="839"/>
                  </a:moveTo>
                  <a:cubicBezTo>
                    <a:pt x="165" y="840"/>
                    <a:pt x="165" y="841"/>
                    <a:pt x="165" y="842"/>
                  </a:cubicBezTo>
                  <a:cubicBezTo>
                    <a:pt x="165" y="843"/>
                    <a:pt x="164" y="843"/>
                    <a:pt x="163" y="844"/>
                  </a:cubicBezTo>
                  <a:cubicBezTo>
                    <a:pt x="163" y="844"/>
                    <a:pt x="162" y="844"/>
                    <a:pt x="161" y="843"/>
                  </a:cubicBezTo>
                  <a:cubicBezTo>
                    <a:pt x="159" y="841"/>
                    <a:pt x="158" y="838"/>
                    <a:pt x="159" y="835"/>
                  </a:cubicBezTo>
                  <a:cubicBezTo>
                    <a:pt x="160" y="834"/>
                    <a:pt x="161" y="834"/>
                    <a:pt x="161" y="835"/>
                  </a:cubicBezTo>
                  <a:cubicBezTo>
                    <a:pt x="162" y="835"/>
                    <a:pt x="162" y="836"/>
                    <a:pt x="163" y="836"/>
                  </a:cubicBezTo>
                  <a:cubicBezTo>
                    <a:pt x="163" y="834"/>
                    <a:pt x="162" y="833"/>
                    <a:pt x="161" y="832"/>
                  </a:cubicBezTo>
                  <a:cubicBezTo>
                    <a:pt x="161" y="830"/>
                    <a:pt x="160" y="829"/>
                    <a:pt x="160" y="827"/>
                  </a:cubicBezTo>
                  <a:cubicBezTo>
                    <a:pt x="159" y="825"/>
                    <a:pt x="161" y="823"/>
                    <a:pt x="163" y="822"/>
                  </a:cubicBezTo>
                  <a:cubicBezTo>
                    <a:pt x="165" y="822"/>
                    <a:pt x="166" y="823"/>
                    <a:pt x="166" y="824"/>
                  </a:cubicBezTo>
                  <a:cubicBezTo>
                    <a:pt x="166" y="826"/>
                    <a:pt x="165" y="827"/>
                    <a:pt x="164" y="828"/>
                  </a:cubicBezTo>
                  <a:cubicBezTo>
                    <a:pt x="164" y="829"/>
                    <a:pt x="163" y="830"/>
                    <a:pt x="164" y="831"/>
                  </a:cubicBezTo>
                  <a:cubicBezTo>
                    <a:pt x="164" y="832"/>
                    <a:pt x="166" y="832"/>
                    <a:pt x="167" y="831"/>
                  </a:cubicBezTo>
                  <a:cubicBezTo>
                    <a:pt x="168" y="830"/>
                    <a:pt x="169" y="829"/>
                    <a:pt x="169" y="828"/>
                  </a:cubicBezTo>
                  <a:cubicBezTo>
                    <a:pt x="170" y="828"/>
                    <a:pt x="170" y="828"/>
                    <a:pt x="170" y="828"/>
                  </a:cubicBezTo>
                  <a:cubicBezTo>
                    <a:pt x="170" y="828"/>
                    <a:pt x="171" y="828"/>
                    <a:pt x="171" y="829"/>
                  </a:cubicBezTo>
                  <a:cubicBezTo>
                    <a:pt x="171" y="829"/>
                    <a:pt x="171" y="829"/>
                    <a:pt x="171" y="830"/>
                  </a:cubicBezTo>
                  <a:cubicBezTo>
                    <a:pt x="170" y="832"/>
                    <a:pt x="170" y="833"/>
                    <a:pt x="172" y="835"/>
                  </a:cubicBezTo>
                  <a:cubicBezTo>
                    <a:pt x="173" y="835"/>
                    <a:pt x="173" y="836"/>
                    <a:pt x="172" y="836"/>
                  </a:cubicBezTo>
                  <a:cubicBezTo>
                    <a:pt x="172" y="836"/>
                    <a:pt x="172" y="837"/>
                    <a:pt x="172" y="837"/>
                  </a:cubicBezTo>
                  <a:cubicBezTo>
                    <a:pt x="169" y="837"/>
                    <a:pt x="167" y="838"/>
                    <a:pt x="165" y="839"/>
                  </a:cubicBezTo>
                  <a:close/>
                  <a:moveTo>
                    <a:pt x="171" y="917"/>
                  </a:moveTo>
                  <a:cubicBezTo>
                    <a:pt x="170" y="917"/>
                    <a:pt x="170" y="916"/>
                    <a:pt x="169" y="915"/>
                  </a:cubicBezTo>
                  <a:cubicBezTo>
                    <a:pt x="169" y="915"/>
                    <a:pt x="169" y="914"/>
                    <a:pt x="169" y="914"/>
                  </a:cubicBezTo>
                  <a:cubicBezTo>
                    <a:pt x="169" y="913"/>
                    <a:pt x="170" y="912"/>
                    <a:pt x="170" y="911"/>
                  </a:cubicBezTo>
                  <a:cubicBezTo>
                    <a:pt x="170" y="910"/>
                    <a:pt x="171" y="910"/>
                    <a:pt x="171" y="911"/>
                  </a:cubicBezTo>
                  <a:cubicBezTo>
                    <a:pt x="172" y="912"/>
                    <a:pt x="173" y="913"/>
                    <a:pt x="173" y="915"/>
                  </a:cubicBezTo>
                  <a:cubicBezTo>
                    <a:pt x="173" y="916"/>
                    <a:pt x="172" y="917"/>
                    <a:pt x="171" y="917"/>
                  </a:cubicBezTo>
                  <a:close/>
                  <a:moveTo>
                    <a:pt x="183" y="905"/>
                  </a:moveTo>
                  <a:cubicBezTo>
                    <a:pt x="183" y="906"/>
                    <a:pt x="183" y="906"/>
                    <a:pt x="182" y="906"/>
                  </a:cubicBezTo>
                  <a:cubicBezTo>
                    <a:pt x="182" y="907"/>
                    <a:pt x="181" y="906"/>
                    <a:pt x="181" y="905"/>
                  </a:cubicBezTo>
                  <a:cubicBezTo>
                    <a:pt x="181" y="904"/>
                    <a:pt x="181" y="904"/>
                    <a:pt x="182" y="903"/>
                  </a:cubicBezTo>
                  <a:cubicBezTo>
                    <a:pt x="182" y="903"/>
                    <a:pt x="182" y="902"/>
                    <a:pt x="183" y="902"/>
                  </a:cubicBezTo>
                  <a:cubicBezTo>
                    <a:pt x="183" y="902"/>
                    <a:pt x="184" y="902"/>
                    <a:pt x="184" y="903"/>
                  </a:cubicBezTo>
                  <a:cubicBezTo>
                    <a:pt x="184" y="904"/>
                    <a:pt x="184" y="905"/>
                    <a:pt x="183" y="905"/>
                  </a:cubicBezTo>
                  <a:close/>
                  <a:moveTo>
                    <a:pt x="189" y="878"/>
                  </a:moveTo>
                  <a:cubicBezTo>
                    <a:pt x="188" y="878"/>
                    <a:pt x="187" y="879"/>
                    <a:pt x="186" y="879"/>
                  </a:cubicBezTo>
                  <a:cubicBezTo>
                    <a:pt x="185" y="881"/>
                    <a:pt x="185" y="881"/>
                    <a:pt x="185" y="883"/>
                  </a:cubicBezTo>
                  <a:cubicBezTo>
                    <a:pt x="186" y="885"/>
                    <a:pt x="187" y="887"/>
                    <a:pt x="186" y="889"/>
                  </a:cubicBezTo>
                  <a:cubicBezTo>
                    <a:pt x="185" y="890"/>
                    <a:pt x="185" y="890"/>
                    <a:pt x="185" y="890"/>
                  </a:cubicBezTo>
                  <a:cubicBezTo>
                    <a:pt x="184" y="890"/>
                    <a:pt x="184" y="890"/>
                    <a:pt x="183" y="889"/>
                  </a:cubicBezTo>
                  <a:cubicBezTo>
                    <a:pt x="183" y="887"/>
                    <a:pt x="183" y="885"/>
                    <a:pt x="182" y="883"/>
                  </a:cubicBezTo>
                  <a:cubicBezTo>
                    <a:pt x="182" y="881"/>
                    <a:pt x="181" y="880"/>
                    <a:pt x="179" y="880"/>
                  </a:cubicBezTo>
                  <a:cubicBezTo>
                    <a:pt x="176" y="880"/>
                    <a:pt x="174" y="878"/>
                    <a:pt x="173" y="875"/>
                  </a:cubicBezTo>
                  <a:cubicBezTo>
                    <a:pt x="172" y="874"/>
                    <a:pt x="173" y="873"/>
                    <a:pt x="174" y="873"/>
                  </a:cubicBezTo>
                  <a:cubicBezTo>
                    <a:pt x="175" y="873"/>
                    <a:pt x="176" y="873"/>
                    <a:pt x="176" y="874"/>
                  </a:cubicBezTo>
                  <a:cubicBezTo>
                    <a:pt x="178" y="875"/>
                    <a:pt x="180" y="875"/>
                    <a:pt x="182" y="874"/>
                  </a:cubicBezTo>
                  <a:cubicBezTo>
                    <a:pt x="183" y="874"/>
                    <a:pt x="185" y="874"/>
                    <a:pt x="186" y="874"/>
                  </a:cubicBezTo>
                  <a:cubicBezTo>
                    <a:pt x="187" y="874"/>
                    <a:pt x="188" y="875"/>
                    <a:pt x="189" y="875"/>
                  </a:cubicBezTo>
                  <a:cubicBezTo>
                    <a:pt x="190" y="876"/>
                    <a:pt x="190" y="877"/>
                    <a:pt x="189" y="878"/>
                  </a:cubicBezTo>
                  <a:close/>
                  <a:moveTo>
                    <a:pt x="190" y="778"/>
                  </a:moveTo>
                  <a:cubicBezTo>
                    <a:pt x="190" y="778"/>
                    <a:pt x="190" y="778"/>
                    <a:pt x="189" y="778"/>
                  </a:cubicBezTo>
                  <a:cubicBezTo>
                    <a:pt x="189" y="778"/>
                    <a:pt x="189" y="778"/>
                    <a:pt x="188" y="778"/>
                  </a:cubicBezTo>
                  <a:cubicBezTo>
                    <a:pt x="188" y="778"/>
                    <a:pt x="187" y="777"/>
                    <a:pt x="188" y="776"/>
                  </a:cubicBezTo>
                  <a:cubicBezTo>
                    <a:pt x="188" y="776"/>
                    <a:pt x="188" y="776"/>
                    <a:pt x="189" y="775"/>
                  </a:cubicBezTo>
                  <a:cubicBezTo>
                    <a:pt x="190" y="775"/>
                    <a:pt x="191" y="774"/>
                    <a:pt x="191" y="772"/>
                  </a:cubicBezTo>
                  <a:cubicBezTo>
                    <a:pt x="192" y="769"/>
                    <a:pt x="194" y="768"/>
                    <a:pt x="197" y="767"/>
                  </a:cubicBezTo>
                  <a:cubicBezTo>
                    <a:pt x="198" y="767"/>
                    <a:pt x="199" y="768"/>
                    <a:pt x="199" y="769"/>
                  </a:cubicBezTo>
                  <a:cubicBezTo>
                    <a:pt x="199" y="773"/>
                    <a:pt x="194" y="778"/>
                    <a:pt x="190" y="778"/>
                  </a:cubicBezTo>
                  <a:close/>
                  <a:moveTo>
                    <a:pt x="204" y="930"/>
                  </a:moveTo>
                  <a:cubicBezTo>
                    <a:pt x="203" y="931"/>
                    <a:pt x="202" y="931"/>
                    <a:pt x="201" y="929"/>
                  </a:cubicBezTo>
                  <a:cubicBezTo>
                    <a:pt x="201" y="929"/>
                    <a:pt x="201" y="929"/>
                    <a:pt x="201" y="929"/>
                  </a:cubicBezTo>
                  <a:cubicBezTo>
                    <a:pt x="201" y="928"/>
                    <a:pt x="202" y="926"/>
                    <a:pt x="200" y="926"/>
                  </a:cubicBezTo>
                  <a:cubicBezTo>
                    <a:pt x="199" y="926"/>
                    <a:pt x="199" y="928"/>
                    <a:pt x="199" y="929"/>
                  </a:cubicBezTo>
                  <a:cubicBezTo>
                    <a:pt x="199" y="930"/>
                    <a:pt x="198" y="930"/>
                    <a:pt x="198" y="931"/>
                  </a:cubicBezTo>
                  <a:cubicBezTo>
                    <a:pt x="197" y="931"/>
                    <a:pt x="197" y="931"/>
                    <a:pt x="196" y="931"/>
                  </a:cubicBezTo>
                  <a:cubicBezTo>
                    <a:pt x="196" y="931"/>
                    <a:pt x="196" y="930"/>
                    <a:pt x="196" y="930"/>
                  </a:cubicBezTo>
                  <a:cubicBezTo>
                    <a:pt x="196" y="929"/>
                    <a:pt x="196" y="928"/>
                    <a:pt x="196" y="928"/>
                  </a:cubicBezTo>
                  <a:cubicBezTo>
                    <a:pt x="197" y="927"/>
                    <a:pt x="198" y="926"/>
                    <a:pt x="198" y="924"/>
                  </a:cubicBezTo>
                  <a:cubicBezTo>
                    <a:pt x="196" y="924"/>
                    <a:pt x="195" y="925"/>
                    <a:pt x="194" y="925"/>
                  </a:cubicBezTo>
                  <a:cubicBezTo>
                    <a:pt x="194" y="925"/>
                    <a:pt x="193" y="925"/>
                    <a:pt x="193" y="924"/>
                  </a:cubicBezTo>
                  <a:cubicBezTo>
                    <a:pt x="193" y="924"/>
                    <a:pt x="193" y="923"/>
                    <a:pt x="193" y="923"/>
                  </a:cubicBezTo>
                  <a:cubicBezTo>
                    <a:pt x="194" y="921"/>
                    <a:pt x="196" y="920"/>
                    <a:pt x="197" y="919"/>
                  </a:cubicBezTo>
                  <a:cubicBezTo>
                    <a:pt x="198" y="919"/>
                    <a:pt x="199" y="919"/>
                    <a:pt x="200" y="920"/>
                  </a:cubicBezTo>
                  <a:cubicBezTo>
                    <a:pt x="201" y="921"/>
                    <a:pt x="203" y="922"/>
                    <a:pt x="205" y="922"/>
                  </a:cubicBezTo>
                  <a:cubicBezTo>
                    <a:pt x="206" y="922"/>
                    <a:pt x="207" y="923"/>
                    <a:pt x="207" y="924"/>
                  </a:cubicBezTo>
                  <a:cubicBezTo>
                    <a:pt x="207" y="926"/>
                    <a:pt x="206" y="929"/>
                    <a:pt x="204" y="930"/>
                  </a:cubicBezTo>
                  <a:close/>
                  <a:moveTo>
                    <a:pt x="207" y="652"/>
                  </a:moveTo>
                  <a:cubicBezTo>
                    <a:pt x="206" y="653"/>
                    <a:pt x="205" y="653"/>
                    <a:pt x="204" y="653"/>
                  </a:cubicBezTo>
                  <a:cubicBezTo>
                    <a:pt x="203" y="653"/>
                    <a:pt x="203" y="652"/>
                    <a:pt x="204" y="651"/>
                  </a:cubicBezTo>
                  <a:cubicBezTo>
                    <a:pt x="204" y="650"/>
                    <a:pt x="203" y="649"/>
                    <a:pt x="202" y="649"/>
                  </a:cubicBezTo>
                  <a:cubicBezTo>
                    <a:pt x="200" y="647"/>
                    <a:pt x="200" y="646"/>
                    <a:pt x="202" y="645"/>
                  </a:cubicBezTo>
                  <a:cubicBezTo>
                    <a:pt x="203" y="644"/>
                    <a:pt x="204" y="643"/>
                    <a:pt x="205" y="644"/>
                  </a:cubicBezTo>
                  <a:cubicBezTo>
                    <a:pt x="207" y="644"/>
                    <a:pt x="207" y="646"/>
                    <a:pt x="208" y="647"/>
                  </a:cubicBezTo>
                  <a:cubicBezTo>
                    <a:pt x="208" y="647"/>
                    <a:pt x="208" y="648"/>
                    <a:pt x="208" y="648"/>
                  </a:cubicBezTo>
                  <a:cubicBezTo>
                    <a:pt x="208" y="650"/>
                    <a:pt x="208" y="651"/>
                    <a:pt x="207" y="652"/>
                  </a:cubicBezTo>
                  <a:close/>
                  <a:moveTo>
                    <a:pt x="209" y="809"/>
                  </a:moveTo>
                  <a:cubicBezTo>
                    <a:pt x="209" y="809"/>
                    <a:pt x="208" y="808"/>
                    <a:pt x="208" y="808"/>
                  </a:cubicBezTo>
                  <a:cubicBezTo>
                    <a:pt x="208" y="807"/>
                    <a:pt x="208" y="806"/>
                    <a:pt x="208" y="806"/>
                  </a:cubicBezTo>
                  <a:cubicBezTo>
                    <a:pt x="209" y="805"/>
                    <a:pt x="209" y="804"/>
                    <a:pt x="210" y="804"/>
                  </a:cubicBezTo>
                  <a:cubicBezTo>
                    <a:pt x="211" y="805"/>
                    <a:pt x="211" y="805"/>
                    <a:pt x="211" y="805"/>
                  </a:cubicBezTo>
                  <a:cubicBezTo>
                    <a:pt x="212" y="806"/>
                    <a:pt x="212" y="807"/>
                    <a:pt x="211" y="807"/>
                  </a:cubicBezTo>
                  <a:cubicBezTo>
                    <a:pt x="211" y="808"/>
                    <a:pt x="210" y="809"/>
                    <a:pt x="209" y="809"/>
                  </a:cubicBezTo>
                  <a:close/>
                  <a:moveTo>
                    <a:pt x="212" y="922"/>
                  </a:moveTo>
                  <a:cubicBezTo>
                    <a:pt x="212" y="922"/>
                    <a:pt x="211" y="922"/>
                    <a:pt x="211" y="921"/>
                  </a:cubicBezTo>
                  <a:cubicBezTo>
                    <a:pt x="211" y="920"/>
                    <a:pt x="212" y="919"/>
                    <a:pt x="213" y="918"/>
                  </a:cubicBezTo>
                  <a:cubicBezTo>
                    <a:pt x="213" y="918"/>
                    <a:pt x="214" y="917"/>
                    <a:pt x="214" y="918"/>
                  </a:cubicBezTo>
                  <a:cubicBezTo>
                    <a:pt x="215" y="918"/>
                    <a:pt x="215" y="918"/>
                    <a:pt x="215" y="919"/>
                  </a:cubicBezTo>
                  <a:cubicBezTo>
                    <a:pt x="215" y="920"/>
                    <a:pt x="214" y="921"/>
                    <a:pt x="212" y="922"/>
                  </a:cubicBezTo>
                  <a:close/>
                  <a:moveTo>
                    <a:pt x="215" y="808"/>
                  </a:moveTo>
                  <a:cubicBezTo>
                    <a:pt x="215" y="808"/>
                    <a:pt x="214" y="807"/>
                    <a:pt x="215" y="807"/>
                  </a:cubicBezTo>
                  <a:cubicBezTo>
                    <a:pt x="215" y="805"/>
                    <a:pt x="216" y="804"/>
                    <a:pt x="218" y="803"/>
                  </a:cubicBezTo>
                  <a:cubicBezTo>
                    <a:pt x="218" y="803"/>
                    <a:pt x="218" y="803"/>
                    <a:pt x="219" y="803"/>
                  </a:cubicBezTo>
                  <a:cubicBezTo>
                    <a:pt x="219" y="803"/>
                    <a:pt x="219" y="804"/>
                    <a:pt x="220" y="804"/>
                  </a:cubicBezTo>
                  <a:cubicBezTo>
                    <a:pt x="220" y="807"/>
                    <a:pt x="218" y="809"/>
                    <a:pt x="215" y="808"/>
                  </a:cubicBezTo>
                  <a:close/>
                  <a:moveTo>
                    <a:pt x="220" y="624"/>
                  </a:moveTo>
                  <a:cubicBezTo>
                    <a:pt x="218" y="626"/>
                    <a:pt x="216" y="628"/>
                    <a:pt x="213" y="627"/>
                  </a:cubicBezTo>
                  <a:cubicBezTo>
                    <a:pt x="213" y="627"/>
                    <a:pt x="213" y="627"/>
                    <a:pt x="212" y="627"/>
                  </a:cubicBezTo>
                  <a:cubicBezTo>
                    <a:pt x="212" y="627"/>
                    <a:pt x="210" y="628"/>
                    <a:pt x="210" y="627"/>
                  </a:cubicBezTo>
                  <a:cubicBezTo>
                    <a:pt x="209" y="625"/>
                    <a:pt x="209" y="623"/>
                    <a:pt x="210" y="621"/>
                  </a:cubicBezTo>
                  <a:cubicBezTo>
                    <a:pt x="210" y="621"/>
                    <a:pt x="211" y="621"/>
                    <a:pt x="212" y="621"/>
                  </a:cubicBezTo>
                  <a:cubicBezTo>
                    <a:pt x="212" y="621"/>
                    <a:pt x="213" y="622"/>
                    <a:pt x="213" y="622"/>
                  </a:cubicBezTo>
                  <a:cubicBezTo>
                    <a:pt x="215" y="624"/>
                    <a:pt x="215" y="624"/>
                    <a:pt x="217" y="623"/>
                  </a:cubicBezTo>
                  <a:cubicBezTo>
                    <a:pt x="218" y="622"/>
                    <a:pt x="218" y="622"/>
                    <a:pt x="219" y="622"/>
                  </a:cubicBezTo>
                  <a:cubicBezTo>
                    <a:pt x="220" y="622"/>
                    <a:pt x="220" y="623"/>
                    <a:pt x="220" y="623"/>
                  </a:cubicBezTo>
                  <a:cubicBezTo>
                    <a:pt x="220" y="624"/>
                    <a:pt x="220" y="624"/>
                    <a:pt x="220" y="624"/>
                  </a:cubicBezTo>
                  <a:close/>
                  <a:moveTo>
                    <a:pt x="228" y="911"/>
                  </a:moveTo>
                  <a:cubicBezTo>
                    <a:pt x="227" y="911"/>
                    <a:pt x="226" y="910"/>
                    <a:pt x="226" y="910"/>
                  </a:cubicBezTo>
                  <a:cubicBezTo>
                    <a:pt x="225" y="909"/>
                    <a:pt x="225" y="909"/>
                    <a:pt x="225" y="908"/>
                  </a:cubicBezTo>
                  <a:cubicBezTo>
                    <a:pt x="225" y="905"/>
                    <a:pt x="225" y="902"/>
                    <a:pt x="227" y="900"/>
                  </a:cubicBezTo>
                  <a:cubicBezTo>
                    <a:pt x="227" y="899"/>
                    <a:pt x="227" y="899"/>
                    <a:pt x="228" y="899"/>
                  </a:cubicBezTo>
                  <a:cubicBezTo>
                    <a:pt x="228" y="899"/>
                    <a:pt x="228" y="900"/>
                    <a:pt x="228" y="900"/>
                  </a:cubicBezTo>
                  <a:cubicBezTo>
                    <a:pt x="229" y="901"/>
                    <a:pt x="229" y="903"/>
                    <a:pt x="229" y="905"/>
                  </a:cubicBezTo>
                  <a:cubicBezTo>
                    <a:pt x="228" y="906"/>
                    <a:pt x="229" y="907"/>
                    <a:pt x="229" y="909"/>
                  </a:cubicBezTo>
                  <a:cubicBezTo>
                    <a:pt x="229" y="910"/>
                    <a:pt x="229" y="910"/>
                    <a:pt x="228" y="911"/>
                  </a:cubicBezTo>
                  <a:close/>
                  <a:moveTo>
                    <a:pt x="199" y="1045"/>
                  </a:moveTo>
                  <a:cubicBezTo>
                    <a:pt x="199" y="1045"/>
                    <a:pt x="198" y="1046"/>
                    <a:pt x="198" y="1046"/>
                  </a:cubicBezTo>
                  <a:cubicBezTo>
                    <a:pt x="196" y="1047"/>
                    <a:pt x="194" y="1047"/>
                    <a:pt x="194" y="1045"/>
                  </a:cubicBezTo>
                  <a:cubicBezTo>
                    <a:pt x="193" y="1044"/>
                    <a:pt x="193" y="1043"/>
                    <a:pt x="193" y="1042"/>
                  </a:cubicBezTo>
                  <a:cubicBezTo>
                    <a:pt x="194" y="1041"/>
                    <a:pt x="195" y="1039"/>
                    <a:pt x="196" y="1038"/>
                  </a:cubicBezTo>
                  <a:cubicBezTo>
                    <a:pt x="197" y="1037"/>
                    <a:pt x="198" y="1036"/>
                    <a:pt x="198" y="1036"/>
                  </a:cubicBezTo>
                  <a:cubicBezTo>
                    <a:pt x="199" y="1035"/>
                    <a:pt x="200" y="1036"/>
                    <a:pt x="200" y="1037"/>
                  </a:cubicBezTo>
                  <a:cubicBezTo>
                    <a:pt x="201" y="1040"/>
                    <a:pt x="200" y="1042"/>
                    <a:pt x="199" y="1045"/>
                  </a:cubicBezTo>
                  <a:close/>
                  <a:moveTo>
                    <a:pt x="206" y="1050"/>
                  </a:moveTo>
                  <a:cubicBezTo>
                    <a:pt x="205" y="1051"/>
                    <a:pt x="204" y="1052"/>
                    <a:pt x="202" y="1052"/>
                  </a:cubicBezTo>
                  <a:cubicBezTo>
                    <a:pt x="201" y="1052"/>
                    <a:pt x="200" y="1051"/>
                    <a:pt x="200" y="1050"/>
                  </a:cubicBezTo>
                  <a:cubicBezTo>
                    <a:pt x="201" y="1047"/>
                    <a:pt x="202" y="1044"/>
                    <a:pt x="205" y="1043"/>
                  </a:cubicBezTo>
                  <a:cubicBezTo>
                    <a:pt x="205" y="1042"/>
                    <a:pt x="206" y="1043"/>
                    <a:pt x="206" y="1043"/>
                  </a:cubicBezTo>
                  <a:cubicBezTo>
                    <a:pt x="207" y="1044"/>
                    <a:pt x="207" y="1045"/>
                    <a:pt x="207" y="1047"/>
                  </a:cubicBezTo>
                  <a:cubicBezTo>
                    <a:pt x="207" y="1048"/>
                    <a:pt x="206" y="1049"/>
                    <a:pt x="206" y="1050"/>
                  </a:cubicBezTo>
                  <a:close/>
                  <a:moveTo>
                    <a:pt x="217" y="1094"/>
                  </a:moveTo>
                  <a:cubicBezTo>
                    <a:pt x="217" y="1095"/>
                    <a:pt x="216" y="1096"/>
                    <a:pt x="216" y="1096"/>
                  </a:cubicBezTo>
                  <a:cubicBezTo>
                    <a:pt x="215" y="1097"/>
                    <a:pt x="215" y="1097"/>
                    <a:pt x="214" y="1097"/>
                  </a:cubicBezTo>
                  <a:cubicBezTo>
                    <a:pt x="213" y="1097"/>
                    <a:pt x="213" y="1096"/>
                    <a:pt x="213" y="1094"/>
                  </a:cubicBezTo>
                  <a:cubicBezTo>
                    <a:pt x="213" y="1094"/>
                    <a:pt x="213" y="1093"/>
                    <a:pt x="214" y="1093"/>
                  </a:cubicBezTo>
                  <a:cubicBezTo>
                    <a:pt x="214" y="1092"/>
                    <a:pt x="215" y="1091"/>
                    <a:pt x="216" y="1091"/>
                  </a:cubicBezTo>
                  <a:cubicBezTo>
                    <a:pt x="217" y="1092"/>
                    <a:pt x="218" y="1093"/>
                    <a:pt x="217" y="1094"/>
                  </a:cubicBezTo>
                  <a:close/>
                  <a:moveTo>
                    <a:pt x="250" y="982"/>
                  </a:moveTo>
                  <a:cubicBezTo>
                    <a:pt x="250" y="981"/>
                    <a:pt x="250" y="980"/>
                    <a:pt x="251" y="979"/>
                  </a:cubicBezTo>
                  <a:cubicBezTo>
                    <a:pt x="251" y="978"/>
                    <a:pt x="252" y="977"/>
                    <a:pt x="253" y="978"/>
                  </a:cubicBezTo>
                  <a:cubicBezTo>
                    <a:pt x="254" y="978"/>
                    <a:pt x="254" y="978"/>
                    <a:pt x="255" y="979"/>
                  </a:cubicBezTo>
                  <a:cubicBezTo>
                    <a:pt x="255" y="980"/>
                    <a:pt x="255" y="981"/>
                    <a:pt x="255" y="982"/>
                  </a:cubicBezTo>
                  <a:cubicBezTo>
                    <a:pt x="254" y="983"/>
                    <a:pt x="254" y="984"/>
                    <a:pt x="254" y="984"/>
                  </a:cubicBezTo>
                  <a:cubicBezTo>
                    <a:pt x="253" y="986"/>
                    <a:pt x="252" y="987"/>
                    <a:pt x="253" y="988"/>
                  </a:cubicBezTo>
                  <a:cubicBezTo>
                    <a:pt x="253" y="989"/>
                    <a:pt x="253" y="990"/>
                    <a:pt x="252" y="991"/>
                  </a:cubicBezTo>
                  <a:cubicBezTo>
                    <a:pt x="252" y="991"/>
                    <a:pt x="251" y="992"/>
                    <a:pt x="251" y="991"/>
                  </a:cubicBezTo>
                  <a:cubicBezTo>
                    <a:pt x="251" y="991"/>
                    <a:pt x="251" y="991"/>
                    <a:pt x="251" y="990"/>
                  </a:cubicBezTo>
                  <a:cubicBezTo>
                    <a:pt x="251" y="989"/>
                    <a:pt x="252" y="987"/>
                    <a:pt x="250" y="985"/>
                  </a:cubicBezTo>
                  <a:cubicBezTo>
                    <a:pt x="249" y="984"/>
                    <a:pt x="249" y="983"/>
                    <a:pt x="250" y="982"/>
                  </a:cubicBezTo>
                  <a:close/>
                  <a:moveTo>
                    <a:pt x="255" y="1020"/>
                  </a:moveTo>
                  <a:cubicBezTo>
                    <a:pt x="255" y="1022"/>
                    <a:pt x="255" y="1023"/>
                    <a:pt x="253" y="1025"/>
                  </a:cubicBezTo>
                  <a:cubicBezTo>
                    <a:pt x="252" y="1026"/>
                    <a:pt x="250" y="1025"/>
                    <a:pt x="250" y="1024"/>
                  </a:cubicBezTo>
                  <a:cubicBezTo>
                    <a:pt x="249" y="1022"/>
                    <a:pt x="250" y="1018"/>
                    <a:pt x="252" y="1016"/>
                  </a:cubicBezTo>
                  <a:cubicBezTo>
                    <a:pt x="253" y="1016"/>
                    <a:pt x="254" y="1016"/>
                    <a:pt x="254" y="1017"/>
                  </a:cubicBezTo>
                  <a:cubicBezTo>
                    <a:pt x="255" y="1018"/>
                    <a:pt x="255" y="1019"/>
                    <a:pt x="255" y="1020"/>
                  </a:cubicBezTo>
                  <a:close/>
                  <a:moveTo>
                    <a:pt x="237" y="946"/>
                  </a:moveTo>
                  <a:cubicBezTo>
                    <a:pt x="236" y="947"/>
                    <a:pt x="236" y="947"/>
                    <a:pt x="235" y="947"/>
                  </a:cubicBezTo>
                  <a:cubicBezTo>
                    <a:pt x="234" y="947"/>
                    <a:pt x="233" y="946"/>
                    <a:pt x="233" y="946"/>
                  </a:cubicBezTo>
                  <a:cubicBezTo>
                    <a:pt x="233" y="945"/>
                    <a:pt x="233" y="944"/>
                    <a:pt x="234" y="943"/>
                  </a:cubicBezTo>
                  <a:cubicBezTo>
                    <a:pt x="234" y="942"/>
                    <a:pt x="235" y="941"/>
                    <a:pt x="236" y="941"/>
                  </a:cubicBezTo>
                  <a:cubicBezTo>
                    <a:pt x="237" y="941"/>
                    <a:pt x="237" y="942"/>
                    <a:pt x="238" y="943"/>
                  </a:cubicBezTo>
                  <a:cubicBezTo>
                    <a:pt x="238" y="944"/>
                    <a:pt x="238" y="945"/>
                    <a:pt x="237" y="946"/>
                  </a:cubicBezTo>
                  <a:close/>
                  <a:moveTo>
                    <a:pt x="242" y="969"/>
                  </a:moveTo>
                  <a:cubicBezTo>
                    <a:pt x="240" y="969"/>
                    <a:pt x="238" y="967"/>
                    <a:pt x="237" y="965"/>
                  </a:cubicBezTo>
                  <a:cubicBezTo>
                    <a:pt x="237" y="964"/>
                    <a:pt x="238" y="963"/>
                    <a:pt x="239" y="963"/>
                  </a:cubicBezTo>
                  <a:cubicBezTo>
                    <a:pt x="241" y="963"/>
                    <a:pt x="243" y="964"/>
                    <a:pt x="244" y="966"/>
                  </a:cubicBezTo>
                  <a:cubicBezTo>
                    <a:pt x="245" y="967"/>
                    <a:pt x="244" y="969"/>
                    <a:pt x="242" y="969"/>
                  </a:cubicBezTo>
                  <a:close/>
                  <a:moveTo>
                    <a:pt x="243" y="960"/>
                  </a:moveTo>
                  <a:cubicBezTo>
                    <a:pt x="242" y="959"/>
                    <a:pt x="243" y="957"/>
                    <a:pt x="245" y="957"/>
                  </a:cubicBezTo>
                  <a:cubicBezTo>
                    <a:pt x="247" y="957"/>
                    <a:pt x="249" y="960"/>
                    <a:pt x="248" y="962"/>
                  </a:cubicBezTo>
                  <a:cubicBezTo>
                    <a:pt x="247" y="963"/>
                    <a:pt x="247" y="963"/>
                    <a:pt x="246" y="963"/>
                  </a:cubicBezTo>
                  <a:cubicBezTo>
                    <a:pt x="245" y="962"/>
                    <a:pt x="244" y="961"/>
                    <a:pt x="243" y="960"/>
                  </a:cubicBezTo>
                  <a:close/>
                  <a:moveTo>
                    <a:pt x="242" y="1042"/>
                  </a:moveTo>
                  <a:cubicBezTo>
                    <a:pt x="241" y="1042"/>
                    <a:pt x="241" y="1042"/>
                    <a:pt x="241" y="1041"/>
                  </a:cubicBezTo>
                  <a:cubicBezTo>
                    <a:pt x="240" y="1040"/>
                    <a:pt x="242" y="1039"/>
                    <a:pt x="243" y="1039"/>
                  </a:cubicBezTo>
                  <a:cubicBezTo>
                    <a:pt x="243" y="1039"/>
                    <a:pt x="244" y="1039"/>
                    <a:pt x="244" y="1040"/>
                  </a:cubicBezTo>
                  <a:cubicBezTo>
                    <a:pt x="244" y="1041"/>
                    <a:pt x="243" y="1042"/>
                    <a:pt x="242" y="1042"/>
                  </a:cubicBezTo>
                  <a:close/>
                  <a:moveTo>
                    <a:pt x="247" y="1106"/>
                  </a:moveTo>
                  <a:cubicBezTo>
                    <a:pt x="246" y="1107"/>
                    <a:pt x="246" y="1108"/>
                    <a:pt x="245" y="1108"/>
                  </a:cubicBezTo>
                  <a:cubicBezTo>
                    <a:pt x="244" y="1108"/>
                    <a:pt x="243" y="1107"/>
                    <a:pt x="243" y="1106"/>
                  </a:cubicBezTo>
                  <a:cubicBezTo>
                    <a:pt x="243" y="1104"/>
                    <a:pt x="244" y="1103"/>
                    <a:pt x="244" y="1102"/>
                  </a:cubicBezTo>
                  <a:cubicBezTo>
                    <a:pt x="245" y="1101"/>
                    <a:pt x="245" y="1101"/>
                    <a:pt x="246" y="1101"/>
                  </a:cubicBezTo>
                  <a:cubicBezTo>
                    <a:pt x="247" y="1101"/>
                    <a:pt x="247" y="1102"/>
                    <a:pt x="247" y="1102"/>
                  </a:cubicBezTo>
                  <a:cubicBezTo>
                    <a:pt x="247" y="1103"/>
                    <a:pt x="247" y="1103"/>
                    <a:pt x="247" y="1104"/>
                  </a:cubicBezTo>
                  <a:cubicBezTo>
                    <a:pt x="247" y="1104"/>
                    <a:pt x="247" y="1105"/>
                    <a:pt x="247" y="1106"/>
                  </a:cubicBezTo>
                  <a:close/>
                  <a:moveTo>
                    <a:pt x="249" y="1114"/>
                  </a:moveTo>
                  <a:cubicBezTo>
                    <a:pt x="249" y="1114"/>
                    <a:pt x="248" y="1115"/>
                    <a:pt x="248" y="1114"/>
                  </a:cubicBezTo>
                  <a:cubicBezTo>
                    <a:pt x="248" y="1114"/>
                    <a:pt x="247" y="1114"/>
                    <a:pt x="247" y="1113"/>
                  </a:cubicBezTo>
                  <a:cubicBezTo>
                    <a:pt x="248" y="1111"/>
                    <a:pt x="248" y="1108"/>
                    <a:pt x="250" y="1106"/>
                  </a:cubicBezTo>
                  <a:cubicBezTo>
                    <a:pt x="250" y="1106"/>
                    <a:pt x="250" y="1106"/>
                    <a:pt x="251" y="1106"/>
                  </a:cubicBezTo>
                  <a:cubicBezTo>
                    <a:pt x="251" y="1106"/>
                    <a:pt x="251" y="1106"/>
                    <a:pt x="251" y="1107"/>
                  </a:cubicBezTo>
                  <a:cubicBezTo>
                    <a:pt x="251" y="1107"/>
                    <a:pt x="251" y="1107"/>
                    <a:pt x="251" y="1107"/>
                  </a:cubicBezTo>
                  <a:cubicBezTo>
                    <a:pt x="251" y="1110"/>
                    <a:pt x="250" y="1112"/>
                    <a:pt x="249" y="1114"/>
                  </a:cubicBezTo>
                  <a:close/>
                  <a:moveTo>
                    <a:pt x="251" y="1043"/>
                  </a:moveTo>
                  <a:cubicBezTo>
                    <a:pt x="251" y="1043"/>
                    <a:pt x="251" y="1043"/>
                    <a:pt x="250" y="1043"/>
                  </a:cubicBezTo>
                  <a:cubicBezTo>
                    <a:pt x="250" y="1043"/>
                    <a:pt x="249" y="1042"/>
                    <a:pt x="250" y="1042"/>
                  </a:cubicBezTo>
                  <a:cubicBezTo>
                    <a:pt x="251" y="1040"/>
                    <a:pt x="252" y="1039"/>
                    <a:pt x="252" y="1036"/>
                  </a:cubicBezTo>
                  <a:cubicBezTo>
                    <a:pt x="252" y="1035"/>
                    <a:pt x="254" y="1035"/>
                    <a:pt x="256" y="1035"/>
                  </a:cubicBezTo>
                  <a:cubicBezTo>
                    <a:pt x="256" y="1035"/>
                    <a:pt x="257" y="1036"/>
                    <a:pt x="257" y="1037"/>
                  </a:cubicBezTo>
                  <a:cubicBezTo>
                    <a:pt x="256" y="1039"/>
                    <a:pt x="253" y="1043"/>
                    <a:pt x="251" y="1043"/>
                  </a:cubicBezTo>
                  <a:close/>
                  <a:moveTo>
                    <a:pt x="258" y="681"/>
                  </a:moveTo>
                  <a:cubicBezTo>
                    <a:pt x="258" y="681"/>
                    <a:pt x="256" y="680"/>
                    <a:pt x="256" y="678"/>
                  </a:cubicBezTo>
                  <a:cubicBezTo>
                    <a:pt x="256" y="678"/>
                    <a:pt x="256" y="677"/>
                    <a:pt x="257" y="677"/>
                  </a:cubicBezTo>
                  <a:cubicBezTo>
                    <a:pt x="257" y="676"/>
                    <a:pt x="258" y="676"/>
                    <a:pt x="259" y="676"/>
                  </a:cubicBezTo>
                  <a:cubicBezTo>
                    <a:pt x="259" y="677"/>
                    <a:pt x="260" y="677"/>
                    <a:pt x="260" y="678"/>
                  </a:cubicBezTo>
                  <a:cubicBezTo>
                    <a:pt x="260" y="679"/>
                    <a:pt x="259" y="680"/>
                    <a:pt x="258" y="681"/>
                  </a:cubicBezTo>
                  <a:close/>
                  <a:moveTo>
                    <a:pt x="267" y="1077"/>
                  </a:moveTo>
                  <a:cubicBezTo>
                    <a:pt x="267" y="1078"/>
                    <a:pt x="266" y="1078"/>
                    <a:pt x="265" y="1078"/>
                  </a:cubicBezTo>
                  <a:cubicBezTo>
                    <a:pt x="264" y="1078"/>
                    <a:pt x="264" y="1077"/>
                    <a:pt x="264" y="1076"/>
                  </a:cubicBezTo>
                  <a:cubicBezTo>
                    <a:pt x="264" y="1074"/>
                    <a:pt x="265" y="1072"/>
                    <a:pt x="266" y="1071"/>
                  </a:cubicBezTo>
                  <a:cubicBezTo>
                    <a:pt x="267" y="1071"/>
                    <a:pt x="268" y="1071"/>
                    <a:pt x="268" y="1072"/>
                  </a:cubicBezTo>
                  <a:cubicBezTo>
                    <a:pt x="268" y="1072"/>
                    <a:pt x="268" y="1073"/>
                    <a:pt x="268" y="1073"/>
                  </a:cubicBezTo>
                  <a:cubicBezTo>
                    <a:pt x="268" y="1075"/>
                    <a:pt x="268" y="1076"/>
                    <a:pt x="267" y="1077"/>
                  </a:cubicBezTo>
                  <a:close/>
                  <a:moveTo>
                    <a:pt x="282" y="677"/>
                  </a:moveTo>
                  <a:cubicBezTo>
                    <a:pt x="281" y="678"/>
                    <a:pt x="280" y="679"/>
                    <a:pt x="280" y="679"/>
                  </a:cubicBezTo>
                  <a:cubicBezTo>
                    <a:pt x="279" y="680"/>
                    <a:pt x="278" y="680"/>
                    <a:pt x="278" y="679"/>
                  </a:cubicBezTo>
                  <a:cubicBezTo>
                    <a:pt x="277" y="678"/>
                    <a:pt x="275" y="678"/>
                    <a:pt x="274" y="677"/>
                  </a:cubicBezTo>
                  <a:cubicBezTo>
                    <a:pt x="272" y="676"/>
                    <a:pt x="271" y="675"/>
                    <a:pt x="268" y="676"/>
                  </a:cubicBezTo>
                  <a:cubicBezTo>
                    <a:pt x="267" y="677"/>
                    <a:pt x="266" y="676"/>
                    <a:pt x="265" y="675"/>
                  </a:cubicBezTo>
                  <a:cubicBezTo>
                    <a:pt x="264" y="674"/>
                    <a:pt x="263" y="672"/>
                    <a:pt x="263" y="671"/>
                  </a:cubicBezTo>
                  <a:cubicBezTo>
                    <a:pt x="263" y="669"/>
                    <a:pt x="264" y="669"/>
                    <a:pt x="266" y="669"/>
                  </a:cubicBezTo>
                  <a:cubicBezTo>
                    <a:pt x="267" y="670"/>
                    <a:pt x="269" y="671"/>
                    <a:pt x="270" y="670"/>
                  </a:cubicBezTo>
                  <a:cubicBezTo>
                    <a:pt x="272" y="670"/>
                    <a:pt x="273" y="671"/>
                    <a:pt x="274" y="674"/>
                  </a:cubicBezTo>
                  <a:cubicBezTo>
                    <a:pt x="274" y="675"/>
                    <a:pt x="277" y="676"/>
                    <a:pt x="278" y="675"/>
                  </a:cubicBezTo>
                  <a:cubicBezTo>
                    <a:pt x="278" y="675"/>
                    <a:pt x="278" y="674"/>
                    <a:pt x="279" y="674"/>
                  </a:cubicBezTo>
                  <a:cubicBezTo>
                    <a:pt x="278" y="673"/>
                    <a:pt x="277" y="672"/>
                    <a:pt x="277" y="671"/>
                  </a:cubicBezTo>
                  <a:cubicBezTo>
                    <a:pt x="276" y="670"/>
                    <a:pt x="277" y="667"/>
                    <a:pt x="279" y="667"/>
                  </a:cubicBezTo>
                  <a:cubicBezTo>
                    <a:pt x="280" y="667"/>
                    <a:pt x="280" y="667"/>
                    <a:pt x="280" y="668"/>
                  </a:cubicBezTo>
                  <a:cubicBezTo>
                    <a:pt x="281" y="670"/>
                    <a:pt x="281" y="672"/>
                    <a:pt x="283" y="675"/>
                  </a:cubicBezTo>
                  <a:cubicBezTo>
                    <a:pt x="283" y="676"/>
                    <a:pt x="283" y="677"/>
                    <a:pt x="282" y="677"/>
                  </a:cubicBezTo>
                  <a:close/>
                  <a:moveTo>
                    <a:pt x="290" y="929"/>
                  </a:moveTo>
                  <a:cubicBezTo>
                    <a:pt x="289" y="929"/>
                    <a:pt x="288" y="928"/>
                    <a:pt x="289" y="927"/>
                  </a:cubicBezTo>
                  <a:cubicBezTo>
                    <a:pt x="289" y="926"/>
                    <a:pt x="290" y="925"/>
                    <a:pt x="291" y="925"/>
                  </a:cubicBezTo>
                  <a:cubicBezTo>
                    <a:pt x="292" y="925"/>
                    <a:pt x="293" y="926"/>
                    <a:pt x="293" y="928"/>
                  </a:cubicBezTo>
                  <a:cubicBezTo>
                    <a:pt x="293" y="928"/>
                    <a:pt x="292" y="929"/>
                    <a:pt x="290" y="929"/>
                  </a:cubicBezTo>
                  <a:close/>
                  <a:moveTo>
                    <a:pt x="292" y="691"/>
                  </a:moveTo>
                  <a:cubicBezTo>
                    <a:pt x="291" y="692"/>
                    <a:pt x="289" y="692"/>
                    <a:pt x="288" y="693"/>
                  </a:cubicBezTo>
                  <a:cubicBezTo>
                    <a:pt x="286" y="693"/>
                    <a:pt x="285" y="691"/>
                    <a:pt x="286" y="689"/>
                  </a:cubicBezTo>
                  <a:cubicBezTo>
                    <a:pt x="287" y="688"/>
                    <a:pt x="289" y="687"/>
                    <a:pt x="291" y="688"/>
                  </a:cubicBezTo>
                  <a:cubicBezTo>
                    <a:pt x="291" y="688"/>
                    <a:pt x="292" y="689"/>
                    <a:pt x="293" y="689"/>
                  </a:cubicBezTo>
                  <a:cubicBezTo>
                    <a:pt x="293" y="690"/>
                    <a:pt x="293" y="691"/>
                    <a:pt x="292" y="691"/>
                  </a:cubicBezTo>
                  <a:close/>
                  <a:moveTo>
                    <a:pt x="298" y="1032"/>
                  </a:moveTo>
                  <a:cubicBezTo>
                    <a:pt x="297" y="1033"/>
                    <a:pt x="296" y="1033"/>
                    <a:pt x="295" y="1033"/>
                  </a:cubicBezTo>
                  <a:cubicBezTo>
                    <a:pt x="294" y="1033"/>
                    <a:pt x="293" y="1031"/>
                    <a:pt x="293" y="1029"/>
                  </a:cubicBezTo>
                  <a:cubicBezTo>
                    <a:pt x="293" y="1029"/>
                    <a:pt x="294" y="1028"/>
                    <a:pt x="294" y="1028"/>
                  </a:cubicBezTo>
                  <a:cubicBezTo>
                    <a:pt x="294" y="1027"/>
                    <a:pt x="295" y="1026"/>
                    <a:pt x="296" y="1027"/>
                  </a:cubicBezTo>
                  <a:cubicBezTo>
                    <a:pt x="297" y="1027"/>
                    <a:pt x="298" y="1028"/>
                    <a:pt x="298" y="1029"/>
                  </a:cubicBezTo>
                  <a:cubicBezTo>
                    <a:pt x="299" y="1030"/>
                    <a:pt x="299" y="1031"/>
                    <a:pt x="298" y="1032"/>
                  </a:cubicBezTo>
                  <a:close/>
                  <a:moveTo>
                    <a:pt x="527" y="490"/>
                  </a:moveTo>
                  <a:cubicBezTo>
                    <a:pt x="526" y="491"/>
                    <a:pt x="525" y="491"/>
                    <a:pt x="524" y="489"/>
                  </a:cubicBezTo>
                  <a:cubicBezTo>
                    <a:pt x="524" y="489"/>
                    <a:pt x="524" y="488"/>
                    <a:pt x="524" y="488"/>
                  </a:cubicBezTo>
                  <a:cubicBezTo>
                    <a:pt x="524" y="487"/>
                    <a:pt x="524" y="487"/>
                    <a:pt x="525" y="486"/>
                  </a:cubicBezTo>
                  <a:cubicBezTo>
                    <a:pt x="526" y="484"/>
                    <a:pt x="528" y="484"/>
                    <a:pt x="529" y="486"/>
                  </a:cubicBezTo>
                  <a:cubicBezTo>
                    <a:pt x="529" y="488"/>
                    <a:pt x="529" y="489"/>
                    <a:pt x="527" y="490"/>
                  </a:cubicBezTo>
                  <a:close/>
                  <a:moveTo>
                    <a:pt x="524" y="381"/>
                  </a:moveTo>
                  <a:cubicBezTo>
                    <a:pt x="525" y="380"/>
                    <a:pt x="525" y="379"/>
                    <a:pt x="526" y="379"/>
                  </a:cubicBezTo>
                  <a:cubicBezTo>
                    <a:pt x="527" y="379"/>
                    <a:pt x="527" y="380"/>
                    <a:pt x="527" y="381"/>
                  </a:cubicBezTo>
                  <a:cubicBezTo>
                    <a:pt x="527" y="382"/>
                    <a:pt x="527" y="383"/>
                    <a:pt x="526" y="383"/>
                  </a:cubicBezTo>
                  <a:cubicBezTo>
                    <a:pt x="525" y="383"/>
                    <a:pt x="524" y="383"/>
                    <a:pt x="524" y="382"/>
                  </a:cubicBezTo>
                  <a:cubicBezTo>
                    <a:pt x="524" y="382"/>
                    <a:pt x="524" y="381"/>
                    <a:pt x="524" y="381"/>
                  </a:cubicBezTo>
                  <a:close/>
                  <a:moveTo>
                    <a:pt x="525" y="467"/>
                  </a:moveTo>
                  <a:cubicBezTo>
                    <a:pt x="525" y="467"/>
                    <a:pt x="525" y="467"/>
                    <a:pt x="525" y="467"/>
                  </a:cubicBezTo>
                  <a:cubicBezTo>
                    <a:pt x="525" y="467"/>
                    <a:pt x="526" y="467"/>
                    <a:pt x="526" y="467"/>
                  </a:cubicBezTo>
                  <a:cubicBezTo>
                    <a:pt x="527" y="468"/>
                    <a:pt x="528" y="469"/>
                    <a:pt x="528" y="470"/>
                  </a:cubicBezTo>
                  <a:cubicBezTo>
                    <a:pt x="528" y="470"/>
                    <a:pt x="528" y="471"/>
                    <a:pt x="528" y="471"/>
                  </a:cubicBezTo>
                  <a:cubicBezTo>
                    <a:pt x="527" y="471"/>
                    <a:pt x="526" y="472"/>
                    <a:pt x="525" y="471"/>
                  </a:cubicBezTo>
                  <a:cubicBezTo>
                    <a:pt x="524" y="470"/>
                    <a:pt x="524" y="468"/>
                    <a:pt x="525" y="467"/>
                  </a:cubicBezTo>
                  <a:close/>
                  <a:moveTo>
                    <a:pt x="511" y="491"/>
                  </a:moveTo>
                  <a:cubicBezTo>
                    <a:pt x="511" y="489"/>
                    <a:pt x="513" y="487"/>
                    <a:pt x="516" y="487"/>
                  </a:cubicBezTo>
                  <a:cubicBezTo>
                    <a:pt x="516" y="487"/>
                    <a:pt x="517" y="486"/>
                    <a:pt x="518" y="486"/>
                  </a:cubicBezTo>
                  <a:cubicBezTo>
                    <a:pt x="519" y="485"/>
                    <a:pt x="520" y="484"/>
                    <a:pt x="521" y="485"/>
                  </a:cubicBezTo>
                  <a:cubicBezTo>
                    <a:pt x="523" y="485"/>
                    <a:pt x="523" y="486"/>
                    <a:pt x="523" y="488"/>
                  </a:cubicBezTo>
                  <a:cubicBezTo>
                    <a:pt x="521" y="489"/>
                    <a:pt x="519" y="490"/>
                    <a:pt x="517" y="492"/>
                  </a:cubicBezTo>
                  <a:cubicBezTo>
                    <a:pt x="516" y="492"/>
                    <a:pt x="514" y="493"/>
                    <a:pt x="513" y="493"/>
                  </a:cubicBezTo>
                  <a:cubicBezTo>
                    <a:pt x="512" y="494"/>
                    <a:pt x="511" y="493"/>
                    <a:pt x="511" y="491"/>
                  </a:cubicBezTo>
                  <a:close/>
                  <a:moveTo>
                    <a:pt x="510" y="133"/>
                  </a:moveTo>
                  <a:cubicBezTo>
                    <a:pt x="511" y="133"/>
                    <a:pt x="511" y="134"/>
                    <a:pt x="511" y="134"/>
                  </a:cubicBezTo>
                  <a:cubicBezTo>
                    <a:pt x="511" y="135"/>
                    <a:pt x="510" y="135"/>
                    <a:pt x="509" y="135"/>
                  </a:cubicBezTo>
                  <a:cubicBezTo>
                    <a:pt x="509" y="135"/>
                    <a:pt x="508" y="135"/>
                    <a:pt x="508" y="134"/>
                  </a:cubicBezTo>
                  <a:cubicBezTo>
                    <a:pt x="509" y="133"/>
                    <a:pt x="509" y="133"/>
                    <a:pt x="510" y="133"/>
                  </a:cubicBezTo>
                  <a:close/>
                  <a:moveTo>
                    <a:pt x="504" y="404"/>
                  </a:moveTo>
                  <a:cubicBezTo>
                    <a:pt x="504" y="402"/>
                    <a:pt x="506" y="401"/>
                    <a:pt x="507" y="402"/>
                  </a:cubicBezTo>
                  <a:cubicBezTo>
                    <a:pt x="508" y="402"/>
                    <a:pt x="508" y="402"/>
                    <a:pt x="508" y="403"/>
                  </a:cubicBezTo>
                  <a:cubicBezTo>
                    <a:pt x="508" y="405"/>
                    <a:pt x="507" y="406"/>
                    <a:pt x="505" y="406"/>
                  </a:cubicBezTo>
                  <a:cubicBezTo>
                    <a:pt x="504" y="405"/>
                    <a:pt x="504" y="404"/>
                    <a:pt x="504" y="404"/>
                  </a:cubicBezTo>
                  <a:close/>
                  <a:moveTo>
                    <a:pt x="503" y="408"/>
                  </a:moveTo>
                  <a:cubicBezTo>
                    <a:pt x="504" y="408"/>
                    <a:pt x="504" y="408"/>
                    <a:pt x="504" y="408"/>
                  </a:cubicBezTo>
                  <a:cubicBezTo>
                    <a:pt x="504" y="408"/>
                    <a:pt x="504" y="409"/>
                    <a:pt x="504" y="409"/>
                  </a:cubicBezTo>
                  <a:cubicBezTo>
                    <a:pt x="503" y="409"/>
                    <a:pt x="503" y="409"/>
                    <a:pt x="503" y="409"/>
                  </a:cubicBezTo>
                  <a:cubicBezTo>
                    <a:pt x="503" y="408"/>
                    <a:pt x="503" y="408"/>
                    <a:pt x="503" y="408"/>
                  </a:cubicBezTo>
                  <a:close/>
                  <a:moveTo>
                    <a:pt x="505" y="1015"/>
                  </a:moveTo>
                  <a:cubicBezTo>
                    <a:pt x="505" y="1014"/>
                    <a:pt x="506" y="1014"/>
                    <a:pt x="507" y="1014"/>
                  </a:cubicBezTo>
                  <a:cubicBezTo>
                    <a:pt x="508" y="1014"/>
                    <a:pt x="508" y="1015"/>
                    <a:pt x="508" y="1016"/>
                  </a:cubicBezTo>
                  <a:cubicBezTo>
                    <a:pt x="508" y="1018"/>
                    <a:pt x="508" y="1018"/>
                    <a:pt x="507" y="1018"/>
                  </a:cubicBezTo>
                  <a:cubicBezTo>
                    <a:pt x="506" y="1019"/>
                    <a:pt x="504" y="1018"/>
                    <a:pt x="504" y="1018"/>
                  </a:cubicBezTo>
                  <a:cubicBezTo>
                    <a:pt x="504" y="1017"/>
                    <a:pt x="504" y="1017"/>
                    <a:pt x="504" y="1017"/>
                  </a:cubicBezTo>
                  <a:cubicBezTo>
                    <a:pt x="504" y="1016"/>
                    <a:pt x="504" y="1016"/>
                    <a:pt x="505" y="1015"/>
                  </a:cubicBezTo>
                  <a:close/>
                  <a:moveTo>
                    <a:pt x="498" y="147"/>
                  </a:moveTo>
                  <a:cubicBezTo>
                    <a:pt x="498" y="147"/>
                    <a:pt x="499" y="147"/>
                    <a:pt x="500" y="147"/>
                  </a:cubicBezTo>
                  <a:cubicBezTo>
                    <a:pt x="501" y="147"/>
                    <a:pt x="501" y="148"/>
                    <a:pt x="501" y="149"/>
                  </a:cubicBezTo>
                  <a:cubicBezTo>
                    <a:pt x="501" y="150"/>
                    <a:pt x="501" y="151"/>
                    <a:pt x="501" y="151"/>
                  </a:cubicBezTo>
                  <a:cubicBezTo>
                    <a:pt x="500" y="152"/>
                    <a:pt x="499" y="152"/>
                    <a:pt x="499" y="151"/>
                  </a:cubicBezTo>
                  <a:cubicBezTo>
                    <a:pt x="498" y="151"/>
                    <a:pt x="498" y="150"/>
                    <a:pt x="498" y="149"/>
                  </a:cubicBezTo>
                  <a:cubicBezTo>
                    <a:pt x="497" y="148"/>
                    <a:pt x="497" y="148"/>
                    <a:pt x="498" y="147"/>
                  </a:cubicBezTo>
                  <a:close/>
                  <a:moveTo>
                    <a:pt x="500" y="508"/>
                  </a:moveTo>
                  <a:cubicBezTo>
                    <a:pt x="500" y="508"/>
                    <a:pt x="502" y="508"/>
                    <a:pt x="502" y="509"/>
                  </a:cubicBezTo>
                  <a:cubicBezTo>
                    <a:pt x="502" y="511"/>
                    <a:pt x="502" y="512"/>
                    <a:pt x="502" y="513"/>
                  </a:cubicBezTo>
                  <a:cubicBezTo>
                    <a:pt x="501" y="516"/>
                    <a:pt x="500" y="518"/>
                    <a:pt x="498" y="520"/>
                  </a:cubicBezTo>
                  <a:cubicBezTo>
                    <a:pt x="497" y="519"/>
                    <a:pt x="497" y="517"/>
                    <a:pt x="496" y="516"/>
                  </a:cubicBezTo>
                  <a:cubicBezTo>
                    <a:pt x="496" y="515"/>
                    <a:pt x="496" y="514"/>
                    <a:pt x="496" y="514"/>
                  </a:cubicBezTo>
                  <a:cubicBezTo>
                    <a:pt x="497" y="512"/>
                    <a:pt x="498" y="510"/>
                    <a:pt x="500" y="508"/>
                  </a:cubicBezTo>
                  <a:close/>
                  <a:moveTo>
                    <a:pt x="496" y="503"/>
                  </a:moveTo>
                  <a:cubicBezTo>
                    <a:pt x="495" y="503"/>
                    <a:pt x="495" y="503"/>
                    <a:pt x="494" y="502"/>
                  </a:cubicBezTo>
                  <a:cubicBezTo>
                    <a:pt x="493" y="502"/>
                    <a:pt x="493" y="501"/>
                    <a:pt x="493" y="500"/>
                  </a:cubicBezTo>
                  <a:cubicBezTo>
                    <a:pt x="493" y="499"/>
                    <a:pt x="494" y="498"/>
                    <a:pt x="495" y="498"/>
                  </a:cubicBezTo>
                  <a:cubicBezTo>
                    <a:pt x="495" y="499"/>
                    <a:pt x="496" y="499"/>
                    <a:pt x="496" y="499"/>
                  </a:cubicBezTo>
                  <a:cubicBezTo>
                    <a:pt x="496" y="500"/>
                    <a:pt x="497" y="501"/>
                    <a:pt x="497" y="501"/>
                  </a:cubicBezTo>
                  <a:cubicBezTo>
                    <a:pt x="497" y="502"/>
                    <a:pt x="496" y="503"/>
                    <a:pt x="496" y="503"/>
                  </a:cubicBezTo>
                  <a:close/>
                  <a:moveTo>
                    <a:pt x="496" y="421"/>
                  </a:moveTo>
                  <a:cubicBezTo>
                    <a:pt x="496" y="423"/>
                    <a:pt x="495" y="424"/>
                    <a:pt x="494" y="423"/>
                  </a:cubicBezTo>
                  <a:cubicBezTo>
                    <a:pt x="493" y="423"/>
                    <a:pt x="493" y="421"/>
                    <a:pt x="493" y="420"/>
                  </a:cubicBezTo>
                  <a:cubicBezTo>
                    <a:pt x="493" y="419"/>
                    <a:pt x="494" y="419"/>
                    <a:pt x="495" y="419"/>
                  </a:cubicBezTo>
                  <a:cubicBezTo>
                    <a:pt x="496" y="419"/>
                    <a:pt x="497" y="419"/>
                    <a:pt x="496" y="421"/>
                  </a:cubicBezTo>
                  <a:close/>
                  <a:moveTo>
                    <a:pt x="496" y="190"/>
                  </a:moveTo>
                  <a:cubicBezTo>
                    <a:pt x="496" y="190"/>
                    <a:pt x="496" y="191"/>
                    <a:pt x="495" y="190"/>
                  </a:cubicBezTo>
                  <a:cubicBezTo>
                    <a:pt x="495" y="190"/>
                    <a:pt x="495" y="190"/>
                    <a:pt x="495" y="189"/>
                  </a:cubicBezTo>
                  <a:cubicBezTo>
                    <a:pt x="495" y="189"/>
                    <a:pt x="495" y="188"/>
                    <a:pt x="496" y="189"/>
                  </a:cubicBezTo>
                  <a:cubicBezTo>
                    <a:pt x="496" y="189"/>
                    <a:pt x="496" y="189"/>
                    <a:pt x="496" y="190"/>
                  </a:cubicBezTo>
                  <a:close/>
                  <a:moveTo>
                    <a:pt x="492" y="139"/>
                  </a:moveTo>
                  <a:cubicBezTo>
                    <a:pt x="493" y="138"/>
                    <a:pt x="493" y="137"/>
                    <a:pt x="494" y="137"/>
                  </a:cubicBezTo>
                  <a:cubicBezTo>
                    <a:pt x="494" y="136"/>
                    <a:pt x="494" y="136"/>
                    <a:pt x="495" y="136"/>
                  </a:cubicBezTo>
                  <a:cubicBezTo>
                    <a:pt x="495" y="136"/>
                    <a:pt x="495" y="137"/>
                    <a:pt x="496" y="137"/>
                  </a:cubicBezTo>
                  <a:cubicBezTo>
                    <a:pt x="495" y="139"/>
                    <a:pt x="494" y="140"/>
                    <a:pt x="493" y="142"/>
                  </a:cubicBezTo>
                  <a:cubicBezTo>
                    <a:pt x="493" y="142"/>
                    <a:pt x="492" y="142"/>
                    <a:pt x="492" y="142"/>
                  </a:cubicBezTo>
                  <a:cubicBezTo>
                    <a:pt x="492" y="142"/>
                    <a:pt x="491" y="141"/>
                    <a:pt x="492" y="141"/>
                  </a:cubicBezTo>
                  <a:cubicBezTo>
                    <a:pt x="492" y="140"/>
                    <a:pt x="492" y="140"/>
                    <a:pt x="492" y="139"/>
                  </a:cubicBezTo>
                  <a:close/>
                  <a:moveTo>
                    <a:pt x="489" y="415"/>
                  </a:moveTo>
                  <a:cubicBezTo>
                    <a:pt x="490" y="414"/>
                    <a:pt x="491" y="414"/>
                    <a:pt x="492" y="414"/>
                  </a:cubicBezTo>
                  <a:cubicBezTo>
                    <a:pt x="492" y="415"/>
                    <a:pt x="493" y="416"/>
                    <a:pt x="492" y="417"/>
                  </a:cubicBezTo>
                  <a:cubicBezTo>
                    <a:pt x="491" y="417"/>
                    <a:pt x="491" y="418"/>
                    <a:pt x="490" y="418"/>
                  </a:cubicBezTo>
                  <a:cubicBezTo>
                    <a:pt x="489" y="418"/>
                    <a:pt x="489" y="417"/>
                    <a:pt x="489" y="417"/>
                  </a:cubicBezTo>
                  <a:cubicBezTo>
                    <a:pt x="488" y="417"/>
                    <a:pt x="488" y="416"/>
                    <a:pt x="489" y="415"/>
                  </a:cubicBezTo>
                  <a:close/>
                  <a:moveTo>
                    <a:pt x="487" y="143"/>
                  </a:moveTo>
                  <a:cubicBezTo>
                    <a:pt x="488" y="143"/>
                    <a:pt x="488" y="144"/>
                    <a:pt x="488" y="144"/>
                  </a:cubicBezTo>
                  <a:cubicBezTo>
                    <a:pt x="489" y="145"/>
                    <a:pt x="488" y="146"/>
                    <a:pt x="487" y="146"/>
                  </a:cubicBezTo>
                  <a:cubicBezTo>
                    <a:pt x="486" y="146"/>
                    <a:pt x="486" y="146"/>
                    <a:pt x="486" y="145"/>
                  </a:cubicBezTo>
                  <a:cubicBezTo>
                    <a:pt x="486" y="144"/>
                    <a:pt x="486" y="144"/>
                    <a:pt x="487" y="143"/>
                  </a:cubicBezTo>
                  <a:close/>
                  <a:moveTo>
                    <a:pt x="482" y="1025"/>
                  </a:moveTo>
                  <a:cubicBezTo>
                    <a:pt x="483" y="1025"/>
                    <a:pt x="483" y="1025"/>
                    <a:pt x="483" y="1025"/>
                  </a:cubicBezTo>
                  <a:cubicBezTo>
                    <a:pt x="483" y="1024"/>
                    <a:pt x="483" y="1023"/>
                    <a:pt x="484" y="1022"/>
                  </a:cubicBezTo>
                  <a:cubicBezTo>
                    <a:pt x="485" y="1022"/>
                    <a:pt x="486" y="1023"/>
                    <a:pt x="487" y="1024"/>
                  </a:cubicBezTo>
                  <a:cubicBezTo>
                    <a:pt x="488" y="1025"/>
                    <a:pt x="490" y="1027"/>
                    <a:pt x="491" y="1028"/>
                  </a:cubicBezTo>
                  <a:cubicBezTo>
                    <a:pt x="492" y="1030"/>
                    <a:pt x="492" y="1030"/>
                    <a:pt x="494" y="1029"/>
                  </a:cubicBezTo>
                  <a:cubicBezTo>
                    <a:pt x="495" y="1028"/>
                    <a:pt x="495" y="1028"/>
                    <a:pt x="496" y="1028"/>
                  </a:cubicBezTo>
                  <a:cubicBezTo>
                    <a:pt x="497" y="1029"/>
                    <a:pt x="497" y="1030"/>
                    <a:pt x="497" y="1031"/>
                  </a:cubicBezTo>
                  <a:cubicBezTo>
                    <a:pt x="495" y="1035"/>
                    <a:pt x="492" y="1036"/>
                    <a:pt x="488" y="1037"/>
                  </a:cubicBezTo>
                  <a:cubicBezTo>
                    <a:pt x="486" y="1037"/>
                    <a:pt x="485" y="1035"/>
                    <a:pt x="486" y="1034"/>
                  </a:cubicBezTo>
                  <a:cubicBezTo>
                    <a:pt x="486" y="1032"/>
                    <a:pt x="487" y="1031"/>
                    <a:pt x="487" y="1030"/>
                  </a:cubicBezTo>
                  <a:cubicBezTo>
                    <a:pt x="487" y="1029"/>
                    <a:pt x="487" y="1029"/>
                    <a:pt x="486" y="1029"/>
                  </a:cubicBezTo>
                  <a:cubicBezTo>
                    <a:pt x="485" y="1029"/>
                    <a:pt x="484" y="1030"/>
                    <a:pt x="482" y="1030"/>
                  </a:cubicBezTo>
                  <a:cubicBezTo>
                    <a:pt x="480" y="1031"/>
                    <a:pt x="479" y="1031"/>
                    <a:pt x="478" y="1028"/>
                  </a:cubicBezTo>
                  <a:cubicBezTo>
                    <a:pt x="478" y="1028"/>
                    <a:pt x="477" y="1028"/>
                    <a:pt x="477" y="1027"/>
                  </a:cubicBezTo>
                  <a:cubicBezTo>
                    <a:pt x="477" y="1026"/>
                    <a:pt x="477" y="1026"/>
                    <a:pt x="477" y="1025"/>
                  </a:cubicBezTo>
                  <a:cubicBezTo>
                    <a:pt x="478" y="1024"/>
                    <a:pt x="479" y="1025"/>
                    <a:pt x="479" y="1026"/>
                  </a:cubicBezTo>
                  <a:cubicBezTo>
                    <a:pt x="480" y="1026"/>
                    <a:pt x="480" y="1026"/>
                    <a:pt x="481" y="1026"/>
                  </a:cubicBezTo>
                  <a:cubicBezTo>
                    <a:pt x="482" y="1027"/>
                    <a:pt x="482" y="1026"/>
                    <a:pt x="482" y="1025"/>
                  </a:cubicBezTo>
                  <a:close/>
                  <a:moveTo>
                    <a:pt x="481" y="412"/>
                  </a:moveTo>
                  <a:cubicBezTo>
                    <a:pt x="481" y="412"/>
                    <a:pt x="481" y="412"/>
                    <a:pt x="481" y="412"/>
                  </a:cubicBezTo>
                  <a:cubicBezTo>
                    <a:pt x="482" y="413"/>
                    <a:pt x="481" y="414"/>
                    <a:pt x="480" y="414"/>
                  </a:cubicBezTo>
                  <a:cubicBezTo>
                    <a:pt x="480" y="414"/>
                    <a:pt x="480" y="413"/>
                    <a:pt x="480" y="413"/>
                  </a:cubicBezTo>
                  <a:cubicBezTo>
                    <a:pt x="480" y="412"/>
                    <a:pt x="480" y="412"/>
                    <a:pt x="481" y="412"/>
                  </a:cubicBezTo>
                  <a:close/>
                  <a:moveTo>
                    <a:pt x="473" y="211"/>
                  </a:moveTo>
                  <a:cubicBezTo>
                    <a:pt x="474" y="210"/>
                    <a:pt x="475" y="209"/>
                    <a:pt x="476" y="208"/>
                  </a:cubicBezTo>
                  <a:cubicBezTo>
                    <a:pt x="476" y="207"/>
                    <a:pt x="476" y="207"/>
                    <a:pt x="476" y="207"/>
                  </a:cubicBezTo>
                  <a:cubicBezTo>
                    <a:pt x="477" y="207"/>
                    <a:pt x="477" y="206"/>
                    <a:pt x="478" y="207"/>
                  </a:cubicBezTo>
                  <a:cubicBezTo>
                    <a:pt x="478" y="207"/>
                    <a:pt x="478" y="207"/>
                    <a:pt x="478" y="208"/>
                  </a:cubicBezTo>
                  <a:cubicBezTo>
                    <a:pt x="478" y="208"/>
                    <a:pt x="478" y="208"/>
                    <a:pt x="478" y="208"/>
                  </a:cubicBezTo>
                  <a:cubicBezTo>
                    <a:pt x="477" y="210"/>
                    <a:pt x="478" y="212"/>
                    <a:pt x="479" y="213"/>
                  </a:cubicBezTo>
                  <a:cubicBezTo>
                    <a:pt x="480" y="214"/>
                    <a:pt x="480" y="215"/>
                    <a:pt x="478" y="216"/>
                  </a:cubicBezTo>
                  <a:cubicBezTo>
                    <a:pt x="478" y="217"/>
                    <a:pt x="477" y="217"/>
                    <a:pt x="475" y="217"/>
                  </a:cubicBezTo>
                  <a:cubicBezTo>
                    <a:pt x="475" y="216"/>
                    <a:pt x="474" y="214"/>
                    <a:pt x="473" y="213"/>
                  </a:cubicBezTo>
                  <a:cubicBezTo>
                    <a:pt x="472" y="212"/>
                    <a:pt x="472" y="211"/>
                    <a:pt x="473" y="211"/>
                  </a:cubicBezTo>
                  <a:close/>
                  <a:moveTo>
                    <a:pt x="467" y="214"/>
                  </a:moveTo>
                  <a:cubicBezTo>
                    <a:pt x="468" y="213"/>
                    <a:pt x="468" y="214"/>
                    <a:pt x="469" y="215"/>
                  </a:cubicBezTo>
                  <a:cubicBezTo>
                    <a:pt x="470" y="216"/>
                    <a:pt x="471" y="216"/>
                    <a:pt x="471" y="218"/>
                  </a:cubicBezTo>
                  <a:cubicBezTo>
                    <a:pt x="471" y="218"/>
                    <a:pt x="471" y="219"/>
                    <a:pt x="471" y="219"/>
                  </a:cubicBezTo>
                  <a:cubicBezTo>
                    <a:pt x="470" y="219"/>
                    <a:pt x="469" y="219"/>
                    <a:pt x="469" y="219"/>
                  </a:cubicBezTo>
                  <a:cubicBezTo>
                    <a:pt x="468" y="218"/>
                    <a:pt x="467" y="217"/>
                    <a:pt x="467" y="216"/>
                  </a:cubicBezTo>
                  <a:cubicBezTo>
                    <a:pt x="467" y="216"/>
                    <a:pt x="466" y="215"/>
                    <a:pt x="467" y="214"/>
                  </a:cubicBezTo>
                  <a:close/>
                  <a:moveTo>
                    <a:pt x="467" y="435"/>
                  </a:moveTo>
                  <a:cubicBezTo>
                    <a:pt x="466" y="435"/>
                    <a:pt x="466" y="435"/>
                    <a:pt x="465" y="435"/>
                  </a:cubicBezTo>
                  <a:cubicBezTo>
                    <a:pt x="464" y="435"/>
                    <a:pt x="464" y="434"/>
                    <a:pt x="465" y="433"/>
                  </a:cubicBezTo>
                  <a:cubicBezTo>
                    <a:pt x="465" y="432"/>
                    <a:pt x="465" y="432"/>
                    <a:pt x="466" y="431"/>
                  </a:cubicBezTo>
                  <a:cubicBezTo>
                    <a:pt x="466" y="431"/>
                    <a:pt x="467" y="430"/>
                    <a:pt x="467" y="430"/>
                  </a:cubicBezTo>
                  <a:cubicBezTo>
                    <a:pt x="468" y="431"/>
                    <a:pt x="468" y="431"/>
                    <a:pt x="468" y="432"/>
                  </a:cubicBezTo>
                  <a:cubicBezTo>
                    <a:pt x="468" y="433"/>
                    <a:pt x="468" y="434"/>
                    <a:pt x="467" y="435"/>
                  </a:cubicBezTo>
                  <a:close/>
                  <a:moveTo>
                    <a:pt x="459" y="72"/>
                  </a:moveTo>
                  <a:cubicBezTo>
                    <a:pt x="458" y="72"/>
                    <a:pt x="459" y="69"/>
                    <a:pt x="460" y="68"/>
                  </a:cubicBezTo>
                  <a:cubicBezTo>
                    <a:pt x="460" y="68"/>
                    <a:pt x="461" y="68"/>
                    <a:pt x="461" y="68"/>
                  </a:cubicBezTo>
                  <a:cubicBezTo>
                    <a:pt x="461" y="70"/>
                    <a:pt x="463" y="71"/>
                    <a:pt x="465" y="72"/>
                  </a:cubicBezTo>
                  <a:cubicBezTo>
                    <a:pt x="465" y="73"/>
                    <a:pt x="465" y="73"/>
                    <a:pt x="466" y="74"/>
                  </a:cubicBezTo>
                  <a:cubicBezTo>
                    <a:pt x="465" y="76"/>
                    <a:pt x="465" y="77"/>
                    <a:pt x="464" y="79"/>
                  </a:cubicBezTo>
                  <a:cubicBezTo>
                    <a:pt x="464" y="79"/>
                    <a:pt x="464" y="80"/>
                    <a:pt x="463" y="80"/>
                  </a:cubicBezTo>
                  <a:cubicBezTo>
                    <a:pt x="463" y="80"/>
                    <a:pt x="463" y="79"/>
                    <a:pt x="463" y="79"/>
                  </a:cubicBezTo>
                  <a:cubicBezTo>
                    <a:pt x="463" y="76"/>
                    <a:pt x="462" y="74"/>
                    <a:pt x="459" y="72"/>
                  </a:cubicBezTo>
                  <a:close/>
                  <a:moveTo>
                    <a:pt x="461" y="209"/>
                  </a:moveTo>
                  <a:cubicBezTo>
                    <a:pt x="461" y="209"/>
                    <a:pt x="462" y="209"/>
                    <a:pt x="462" y="209"/>
                  </a:cubicBezTo>
                  <a:cubicBezTo>
                    <a:pt x="463" y="210"/>
                    <a:pt x="463" y="210"/>
                    <a:pt x="463" y="210"/>
                  </a:cubicBezTo>
                  <a:cubicBezTo>
                    <a:pt x="463" y="211"/>
                    <a:pt x="462" y="212"/>
                    <a:pt x="462" y="212"/>
                  </a:cubicBezTo>
                  <a:cubicBezTo>
                    <a:pt x="461" y="212"/>
                    <a:pt x="461" y="212"/>
                    <a:pt x="460" y="211"/>
                  </a:cubicBezTo>
                  <a:cubicBezTo>
                    <a:pt x="460" y="211"/>
                    <a:pt x="460" y="210"/>
                    <a:pt x="460" y="210"/>
                  </a:cubicBezTo>
                  <a:cubicBezTo>
                    <a:pt x="460" y="210"/>
                    <a:pt x="460" y="209"/>
                    <a:pt x="461" y="209"/>
                  </a:cubicBezTo>
                  <a:close/>
                  <a:moveTo>
                    <a:pt x="464" y="221"/>
                  </a:moveTo>
                  <a:cubicBezTo>
                    <a:pt x="461" y="221"/>
                    <a:pt x="459" y="222"/>
                    <a:pt x="457" y="223"/>
                  </a:cubicBezTo>
                  <a:cubicBezTo>
                    <a:pt x="456" y="223"/>
                    <a:pt x="456" y="224"/>
                    <a:pt x="455" y="224"/>
                  </a:cubicBezTo>
                  <a:cubicBezTo>
                    <a:pt x="455" y="225"/>
                    <a:pt x="455" y="226"/>
                    <a:pt x="453" y="226"/>
                  </a:cubicBezTo>
                  <a:cubicBezTo>
                    <a:pt x="452" y="226"/>
                    <a:pt x="452" y="225"/>
                    <a:pt x="451" y="224"/>
                  </a:cubicBezTo>
                  <a:cubicBezTo>
                    <a:pt x="449" y="223"/>
                    <a:pt x="449" y="222"/>
                    <a:pt x="451" y="220"/>
                  </a:cubicBezTo>
                  <a:cubicBezTo>
                    <a:pt x="452" y="219"/>
                    <a:pt x="453" y="218"/>
                    <a:pt x="455" y="219"/>
                  </a:cubicBezTo>
                  <a:cubicBezTo>
                    <a:pt x="456" y="220"/>
                    <a:pt x="456" y="220"/>
                    <a:pt x="457" y="219"/>
                  </a:cubicBezTo>
                  <a:cubicBezTo>
                    <a:pt x="457" y="219"/>
                    <a:pt x="456" y="219"/>
                    <a:pt x="456" y="218"/>
                  </a:cubicBezTo>
                  <a:cubicBezTo>
                    <a:pt x="455" y="217"/>
                    <a:pt x="455" y="216"/>
                    <a:pt x="456" y="214"/>
                  </a:cubicBezTo>
                  <a:cubicBezTo>
                    <a:pt x="458" y="213"/>
                    <a:pt x="460" y="213"/>
                    <a:pt x="461" y="215"/>
                  </a:cubicBezTo>
                  <a:cubicBezTo>
                    <a:pt x="461" y="216"/>
                    <a:pt x="462" y="217"/>
                    <a:pt x="463" y="217"/>
                  </a:cubicBezTo>
                  <a:cubicBezTo>
                    <a:pt x="464" y="217"/>
                    <a:pt x="464" y="218"/>
                    <a:pt x="465" y="218"/>
                  </a:cubicBezTo>
                  <a:cubicBezTo>
                    <a:pt x="465" y="218"/>
                    <a:pt x="466" y="219"/>
                    <a:pt x="466" y="220"/>
                  </a:cubicBezTo>
                  <a:cubicBezTo>
                    <a:pt x="466" y="221"/>
                    <a:pt x="465" y="221"/>
                    <a:pt x="464" y="221"/>
                  </a:cubicBezTo>
                  <a:close/>
                  <a:moveTo>
                    <a:pt x="462" y="423"/>
                  </a:moveTo>
                  <a:cubicBezTo>
                    <a:pt x="463" y="421"/>
                    <a:pt x="464" y="421"/>
                    <a:pt x="466" y="422"/>
                  </a:cubicBezTo>
                  <a:cubicBezTo>
                    <a:pt x="466" y="423"/>
                    <a:pt x="467" y="423"/>
                    <a:pt x="467" y="424"/>
                  </a:cubicBezTo>
                  <a:cubicBezTo>
                    <a:pt x="468" y="425"/>
                    <a:pt x="468" y="427"/>
                    <a:pt x="466" y="428"/>
                  </a:cubicBezTo>
                  <a:cubicBezTo>
                    <a:pt x="465" y="428"/>
                    <a:pt x="463" y="429"/>
                    <a:pt x="463" y="431"/>
                  </a:cubicBezTo>
                  <a:cubicBezTo>
                    <a:pt x="463" y="431"/>
                    <a:pt x="462" y="432"/>
                    <a:pt x="462" y="432"/>
                  </a:cubicBezTo>
                  <a:cubicBezTo>
                    <a:pt x="461" y="433"/>
                    <a:pt x="461" y="433"/>
                    <a:pt x="459" y="433"/>
                  </a:cubicBezTo>
                  <a:cubicBezTo>
                    <a:pt x="459" y="433"/>
                    <a:pt x="458" y="432"/>
                    <a:pt x="458" y="430"/>
                  </a:cubicBezTo>
                  <a:cubicBezTo>
                    <a:pt x="459" y="428"/>
                    <a:pt x="460" y="425"/>
                    <a:pt x="462" y="423"/>
                  </a:cubicBezTo>
                  <a:close/>
                  <a:moveTo>
                    <a:pt x="449" y="1065"/>
                  </a:moveTo>
                  <a:cubicBezTo>
                    <a:pt x="450" y="1065"/>
                    <a:pt x="451" y="1066"/>
                    <a:pt x="451" y="1067"/>
                  </a:cubicBezTo>
                  <a:cubicBezTo>
                    <a:pt x="451" y="1069"/>
                    <a:pt x="450" y="1071"/>
                    <a:pt x="447" y="1071"/>
                  </a:cubicBezTo>
                  <a:cubicBezTo>
                    <a:pt x="447" y="1071"/>
                    <a:pt x="446" y="1071"/>
                    <a:pt x="446" y="1071"/>
                  </a:cubicBezTo>
                  <a:cubicBezTo>
                    <a:pt x="445" y="1070"/>
                    <a:pt x="445" y="1069"/>
                    <a:pt x="445" y="1068"/>
                  </a:cubicBezTo>
                  <a:cubicBezTo>
                    <a:pt x="446" y="1067"/>
                    <a:pt x="447" y="1066"/>
                    <a:pt x="449" y="1065"/>
                  </a:cubicBezTo>
                  <a:close/>
                  <a:moveTo>
                    <a:pt x="443" y="1062"/>
                  </a:moveTo>
                  <a:cubicBezTo>
                    <a:pt x="444" y="1061"/>
                    <a:pt x="445" y="1060"/>
                    <a:pt x="446" y="1059"/>
                  </a:cubicBezTo>
                  <a:cubicBezTo>
                    <a:pt x="447" y="1059"/>
                    <a:pt x="447" y="1060"/>
                    <a:pt x="447" y="1060"/>
                  </a:cubicBezTo>
                  <a:cubicBezTo>
                    <a:pt x="447" y="1060"/>
                    <a:pt x="447" y="1060"/>
                    <a:pt x="447" y="1060"/>
                  </a:cubicBezTo>
                  <a:cubicBezTo>
                    <a:pt x="447" y="1062"/>
                    <a:pt x="446" y="1063"/>
                    <a:pt x="444" y="1063"/>
                  </a:cubicBezTo>
                  <a:cubicBezTo>
                    <a:pt x="444" y="1063"/>
                    <a:pt x="443" y="1063"/>
                    <a:pt x="443" y="1063"/>
                  </a:cubicBezTo>
                  <a:cubicBezTo>
                    <a:pt x="443" y="1062"/>
                    <a:pt x="443" y="1062"/>
                    <a:pt x="443" y="1062"/>
                  </a:cubicBezTo>
                  <a:close/>
                  <a:moveTo>
                    <a:pt x="443" y="1082"/>
                  </a:moveTo>
                  <a:cubicBezTo>
                    <a:pt x="444" y="1082"/>
                    <a:pt x="445" y="1083"/>
                    <a:pt x="446" y="1083"/>
                  </a:cubicBezTo>
                  <a:cubicBezTo>
                    <a:pt x="446" y="1084"/>
                    <a:pt x="447" y="1084"/>
                    <a:pt x="447" y="1084"/>
                  </a:cubicBezTo>
                  <a:cubicBezTo>
                    <a:pt x="449" y="1084"/>
                    <a:pt x="448" y="1083"/>
                    <a:pt x="449" y="1082"/>
                  </a:cubicBezTo>
                  <a:cubicBezTo>
                    <a:pt x="450" y="1080"/>
                    <a:pt x="452" y="1080"/>
                    <a:pt x="453" y="1082"/>
                  </a:cubicBezTo>
                  <a:cubicBezTo>
                    <a:pt x="453" y="1082"/>
                    <a:pt x="454" y="1083"/>
                    <a:pt x="454" y="1083"/>
                  </a:cubicBezTo>
                  <a:cubicBezTo>
                    <a:pt x="455" y="1084"/>
                    <a:pt x="455" y="1084"/>
                    <a:pt x="456" y="1083"/>
                  </a:cubicBezTo>
                  <a:cubicBezTo>
                    <a:pt x="457" y="1083"/>
                    <a:pt x="457" y="1082"/>
                    <a:pt x="459" y="1082"/>
                  </a:cubicBezTo>
                  <a:cubicBezTo>
                    <a:pt x="459" y="1082"/>
                    <a:pt x="460" y="1082"/>
                    <a:pt x="460" y="1082"/>
                  </a:cubicBezTo>
                  <a:cubicBezTo>
                    <a:pt x="460" y="1082"/>
                    <a:pt x="460" y="1083"/>
                    <a:pt x="460" y="1083"/>
                  </a:cubicBezTo>
                  <a:cubicBezTo>
                    <a:pt x="459" y="1085"/>
                    <a:pt x="458" y="1085"/>
                    <a:pt x="457" y="1086"/>
                  </a:cubicBezTo>
                  <a:cubicBezTo>
                    <a:pt x="454" y="1087"/>
                    <a:pt x="454" y="1090"/>
                    <a:pt x="455" y="1092"/>
                  </a:cubicBezTo>
                  <a:cubicBezTo>
                    <a:pt x="455" y="1093"/>
                    <a:pt x="456" y="1093"/>
                    <a:pt x="457" y="1093"/>
                  </a:cubicBezTo>
                  <a:cubicBezTo>
                    <a:pt x="457" y="1093"/>
                    <a:pt x="458" y="1092"/>
                    <a:pt x="460" y="1092"/>
                  </a:cubicBezTo>
                  <a:cubicBezTo>
                    <a:pt x="460" y="1094"/>
                    <a:pt x="461" y="1096"/>
                    <a:pt x="462" y="1098"/>
                  </a:cubicBezTo>
                  <a:cubicBezTo>
                    <a:pt x="463" y="1099"/>
                    <a:pt x="463" y="1100"/>
                    <a:pt x="463" y="1102"/>
                  </a:cubicBezTo>
                  <a:cubicBezTo>
                    <a:pt x="464" y="1103"/>
                    <a:pt x="464" y="1104"/>
                    <a:pt x="463" y="1104"/>
                  </a:cubicBezTo>
                  <a:cubicBezTo>
                    <a:pt x="463" y="1105"/>
                    <a:pt x="463" y="1105"/>
                    <a:pt x="462" y="1105"/>
                  </a:cubicBezTo>
                  <a:cubicBezTo>
                    <a:pt x="461" y="1106"/>
                    <a:pt x="461" y="1105"/>
                    <a:pt x="460" y="1105"/>
                  </a:cubicBezTo>
                  <a:cubicBezTo>
                    <a:pt x="460" y="1104"/>
                    <a:pt x="460" y="1102"/>
                    <a:pt x="459" y="1102"/>
                  </a:cubicBezTo>
                  <a:cubicBezTo>
                    <a:pt x="457" y="1100"/>
                    <a:pt x="455" y="1098"/>
                    <a:pt x="452" y="1099"/>
                  </a:cubicBezTo>
                  <a:cubicBezTo>
                    <a:pt x="450" y="1099"/>
                    <a:pt x="448" y="1099"/>
                    <a:pt x="446" y="1099"/>
                  </a:cubicBezTo>
                  <a:cubicBezTo>
                    <a:pt x="445" y="1099"/>
                    <a:pt x="444" y="1099"/>
                    <a:pt x="443" y="1099"/>
                  </a:cubicBezTo>
                  <a:cubicBezTo>
                    <a:pt x="442" y="1098"/>
                    <a:pt x="441" y="1097"/>
                    <a:pt x="441" y="1096"/>
                  </a:cubicBezTo>
                  <a:cubicBezTo>
                    <a:pt x="441" y="1095"/>
                    <a:pt x="441" y="1094"/>
                    <a:pt x="442" y="1093"/>
                  </a:cubicBezTo>
                  <a:cubicBezTo>
                    <a:pt x="442" y="1091"/>
                    <a:pt x="442" y="1088"/>
                    <a:pt x="441" y="1086"/>
                  </a:cubicBezTo>
                  <a:cubicBezTo>
                    <a:pt x="441" y="1085"/>
                    <a:pt x="441" y="1085"/>
                    <a:pt x="441" y="1084"/>
                  </a:cubicBezTo>
                  <a:cubicBezTo>
                    <a:pt x="440" y="1083"/>
                    <a:pt x="442" y="1081"/>
                    <a:pt x="443" y="1082"/>
                  </a:cubicBezTo>
                  <a:close/>
                  <a:moveTo>
                    <a:pt x="437" y="1059"/>
                  </a:moveTo>
                  <a:cubicBezTo>
                    <a:pt x="438" y="1058"/>
                    <a:pt x="439" y="1056"/>
                    <a:pt x="440" y="1055"/>
                  </a:cubicBezTo>
                  <a:cubicBezTo>
                    <a:pt x="441" y="1055"/>
                    <a:pt x="441" y="1055"/>
                    <a:pt x="441" y="1055"/>
                  </a:cubicBezTo>
                  <a:cubicBezTo>
                    <a:pt x="441" y="1055"/>
                    <a:pt x="441" y="1056"/>
                    <a:pt x="442" y="1056"/>
                  </a:cubicBezTo>
                  <a:cubicBezTo>
                    <a:pt x="441" y="1058"/>
                    <a:pt x="440" y="1060"/>
                    <a:pt x="437" y="1061"/>
                  </a:cubicBezTo>
                  <a:cubicBezTo>
                    <a:pt x="437" y="1061"/>
                    <a:pt x="437" y="1060"/>
                    <a:pt x="437" y="1060"/>
                  </a:cubicBezTo>
                  <a:cubicBezTo>
                    <a:pt x="437" y="1060"/>
                    <a:pt x="436" y="1060"/>
                    <a:pt x="437" y="1059"/>
                  </a:cubicBezTo>
                  <a:close/>
                  <a:moveTo>
                    <a:pt x="428" y="454"/>
                  </a:moveTo>
                  <a:cubicBezTo>
                    <a:pt x="427" y="453"/>
                    <a:pt x="428" y="452"/>
                    <a:pt x="429" y="453"/>
                  </a:cubicBezTo>
                  <a:cubicBezTo>
                    <a:pt x="430" y="453"/>
                    <a:pt x="430" y="453"/>
                    <a:pt x="431" y="453"/>
                  </a:cubicBezTo>
                  <a:cubicBezTo>
                    <a:pt x="433" y="455"/>
                    <a:pt x="433" y="456"/>
                    <a:pt x="431" y="458"/>
                  </a:cubicBezTo>
                  <a:cubicBezTo>
                    <a:pt x="430" y="459"/>
                    <a:pt x="429" y="460"/>
                    <a:pt x="428" y="460"/>
                  </a:cubicBezTo>
                  <a:cubicBezTo>
                    <a:pt x="428" y="460"/>
                    <a:pt x="428" y="460"/>
                    <a:pt x="428" y="461"/>
                  </a:cubicBezTo>
                  <a:cubicBezTo>
                    <a:pt x="427" y="460"/>
                    <a:pt x="427" y="460"/>
                    <a:pt x="427" y="460"/>
                  </a:cubicBezTo>
                  <a:cubicBezTo>
                    <a:pt x="427" y="460"/>
                    <a:pt x="427" y="460"/>
                    <a:pt x="427" y="460"/>
                  </a:cubicBezTo>
                  <a:cubicBezTo>
                    <a:pt x="428" y="458"/>
                    <a:pt x="428" y="456"/>
                    <a:pt x="428" y="454"/>
                  </a:cubicBezTo>
                  <a:close/>
                  <a:moveTo>
                    <a:pt x="421" y="1070"/>
                  </a:moveTo>
                  <a:cubicBezTo>
                    <a:pt x="421" y="1070"/>
                    <a:pt x="421" y="1071"/>
                    <a:pt x="421" y="1071"/>
                  </a:cubicBezTo>
                  <a:cubicBezTo>
                    <a:pt x="421" y="1073"/>
                    <a:pt x="420" y="1075"/>
                    <a:pt x="419" y="1076"/>
                  </a:cubicBezTo>
                  <a:cubicBezTo>
                    <a:pt x="418" y="1076"/>
                    <a:pt x="418" y="1076"/>
                    <a:pt x="417" y="1076"/>
                  </a:cubicBezTo>
                  <a:cubicBezTo>
                    <a:pt x="416" y="1075"/>
                    <a:pt x="416" y="1075"/>
                    <a:pt x="416" y="1074"/>
                  </a:cubicBezTo>
                  <a:cubicBezTo>
                    <a:pt x="416" y="1072"/>
                    <a:pt x="418" y="1070"/>
                    <a:pt x="421" y="1070"/>
                  </a:cubicBezTo>
                  <a:close/>
                  <a:moveTo>
                    <a:pt x="415" y="877"/>
                  </a:moveTo>
                  <a:cubicBezTo>
                    <a:pt x="415" y="877"/>
                    <a:pt x="414" y="877"/>
                    <a:pt x="414" y="877"/>
                  </a:cubicBezTo>
                  <a:cubicBezTo>
                    <a:pt x="413" y="876"/>
                    <a:pt x="413" y="874"/>
                    <a:pt x="414" y="873"/>
                  </a:cubicBezTo>
                  <a:cubicBezTo>
                    <a:pt x="414" y="872"/>
                    <a:pt x="415" y="871"/>
                    <a:pt x="416" y="872"/>
                  </a:cubicBezTo>
                  <a:cubicBezTo>
                    <a:pt x="417" y="872"/>
                    <a:pt x="417" y="873"/>
                    <a:pt x="418" y="873"/>
                  </a:cubicBezTo>
                  <a:cubicBezTo>
                    <a:pt x="419" y="874"/>
                    <a:pt x="419" y="875"/>
                    <a:pt x="418" y="875"/>
                  </a:cubicBezTo>
                  <a:cubicBezTo>
                    <a:pt x="417" y="876"/>
                    <a:pt x="416" y="877"/>
                    <a:pt x="415" y="877"/>
                  </a:cubicBezTo>
                  <a:close/>
                  <a:moveTo>
                    <a:pt x="421" y="715"/>
                  </a:moveTo>
                  <a:cubicBezTo>
                    <a:pt x="422" y="715"/>
                    <a:pt x="423" y="714"/>
                    <a:pt x="423" y="714"/>
                  </a:cubicBezTo>
                  <a:cubicBezTo>
                    <a:pt x="424" y="713"/>
                    <a:pt x="424" y="713"/>
                    <a:pt x="424" y="712"/>
                  </a:cubicBezTo>
                  <a:cubicBezTo>
                    <a:pt x="423" y="711"/>
                    <a:pt x="423" y="711"/>
                    <a:pt x="422" y="712"/>
                  </a:cubicBezTo>
                  <a:cubicBezTo>
                    <a:pt x="421" y="712"/>
                    <a:pt x="421" y="712"/>
                    <a:pt x="420" y="712"/>
                  </a:cubicBezTo>
                  <a:cubicBezTo>
                    <a:pt x="420" y="712"/>
                    <a:pt x="419" y="712"/>
                    <a:pt x="419" y="712"/>
                  </a:cubicBezTo>
                  <a:cubicBezTo>
                    <a:pt x="419" y="711"/>
                    <a:pt x="419" y="711"/>
                    <a:pt x="419" y="710"/>
                  </a:cubicBezTo>
                  <a:cubicBezTo>
                    <a:pt x="419" y="710"/>
                    <a:pt x="420" y="709"/>
                    <a:pt x="420" y="709"/>
                  </a:cubicBezTo>
                  <a:cubicBezTo>
                    <a:pt x="423" y="707"/>
                    <a:pt x="428" y="707"/>
                    <a:pt x="431" y="709"/>
                  </a:cubicBezTo>
                  <a:cubicBezTo>
                    <a:pt x="432" y="711"/>
                    <a:pt x="433" y="712"/>
                    <a:pt x="432" y="714"/>
                  </a:cubicBezTo>
                  <a:cubicBezTo>
                    <a:pt x="430" y="717"/>
                    <a:pt x="428" y="719"/>
                    <a:pt x="425" y="719"/>
                  </a:cubicBezTo>
                  <a:cubicBezTo>
                    <a:pt x="423" y="719"/>
                    <a:pt x="422" y="719"/>
                    <a:pt x="422" y="718"/>
                  </a:cubicBezTo>
                  <a:cubicBezTo>
                    <a:pt x="421" y="717"/>
                    <a:pt x="421" y="716"/>
                    <a:pt x="421" y="715"/>
                  </a:cubicBezTo>
                  <a:close/>
                  <a:moveTo>
                    <a:pt x="426" y="482"/>
                  </a:moveTo>
                  <a:cubicBezTo>
                    <a:pt x="427" y="481"/>
                    <a:pt x="428" y="481"/>
                    <a:pt x="429" y="482"/>
                  </a:cubicBezTo>
                  <a:cubicBezTo>
                    <a:pt x="429" y="484"/>
                    <a:pt x="430" y="485"/>
                    <a:pt x="431" y="486"/>
                  </a:cubicBezTo>
                  <a:cubicBezTo>
                    <a:pt x="431" y="488"/>
                    <a:pt x="430" y="488"/>
                    <a:pt x="429" y="488"/>
                  </a:cubicBezTo>
                  <a:cubicBezTo>
                    <a:pt x="426" y="488"/>
                    <a:pt x="425" y="485"/>
                    <a:pt x="426" y="482"/>
                  </a:cubicBezTo>
                  <a:close/>
                  <a:moveTo>
                    <a:pt x="426" y="512"/>
                  </a:moveTo>
                  <a:cubicBezTo>
                    <a:pt x="427" y="513"/>
                    <a:pt x="426" y="513"/>
                    <a:pt x="426" y="513"/>
                  </a:cubicBezTo>
                  <a:cubicBezTo>
                    <a:pt x="426" y="514"/>
                    <a:pt x="425" y="514"/>
                    <a:pt x="425" y="514"/>
                  </a:cubicBezTo>
                  <a:cubicBezTo>
                    <a:pt x="423" y="513"/>
                    <a:pt x="421" y="512"/>
                    <a:pt x="420" y="511"/>
                  </a:cubicBezTo>
                  <a:cubicBezTo>
                    <a:pt x="419" y="510"/>
                    <a:pt x="419" y="510"/>
                    <a:pt x="419" y="509"/>
                  </a:cubicBezTo>
                  <a:cubicBezTo>
                    <a:pt x="419" y="509"/>
                    <a:pt x="420" y="508"/>
                    <a:pt x="420" y="508"/>
                  </a:cubicBezTo>
                  <a:cubicBezTo>
                    <a:pt x="423" y="508"/>
                    <a:pt x="426" y="510"/>
                    <a:pt x="426" y="512"/>
                  </a:cubicBezTo>
                  <a:close/>
                  <a:moveTo>
                    <a:pt x="409" y="282"/>
                  </a:moveTo>
                  <a:cubicBezTo>
                    <a:pt x="409" y="282"/>
                    <a:pt x="408" y="282"/>
                    <a:pt x="408" y="282"/>
                  </a:cubicBezTo>
                  <a:cubicBezTo>
                    <a:pt x="408" y="280"/>
                    <a:pt x="407" y="279"/>
                    <a:pt x="406" y="278"/>
                  </a:cubicBezTo>
                  <a:cubicBezTo>
                    <a:pt x="405" y="277"/>
                    <a:pt x="405" y="276"/>
                    <a:pt x="406" y="276"/>
                  </a:cubicBezTo>
                  <a:cubicBezTo>
                    <a:pt x="408" y="276"/>
                    <a:pt x="409" y="275"/>
                    <a:pt x="411" y="274"/>
                  </a:cubicBezTo>
                  <a:cubicBezTo>
                    <a:pt x="411" y="273"/>
                    <a:pt x="412" y="274"/>
                    <a:pt x="413" y="274"/>
                  </a:cubicBezTo>
                  <a:cubicBezTo>
                    <a:pt x="413" y="274"/>
                    <a:pt x="413" y="275"/>
                    <a:pt x="413" y="275"/>
                  </a:cubicBezTo>
                  <a:cubicBezTo>
                    <a:pt x="412" y="277"/>
                    <a:pt x="411" y="279"/>
                    <a:pt x="410" y="282"/>
                  </a:cubicBezTo>
                  <a:cubicBezTo>
                    <a:pt x="410" y="282"/>
                    <a:pt x="409" y="282"/>
                    <a:pt x="409" y="282"/>
                  </a:cubicBezTo>
                  <a:close/>
                  <a:moveTo>
                    <a:pt x="409" y="497"/>
                  </a:moveTo>
                  <a:cubicBezTo>
                    <a:pt x="410" y="496"/>
                    <a:pt x="412" y="496"/>
                    <a:pt x="412" y="495"/>
                  </a:cubicBezTo>
                  <a:cubicBezTo>
                    <a:pt x="413" y="494"/>
                    <a:pt x="413" y="493"/>
                    <a:pt x="414" y="494"/>
                  </a:cubicBezTo>
                  <a:cubicBezTo>
                    <a:pt x="415" y="494"/>
                    <a:pt x="415" y="495"/>
                    <a:pt x="416" y="495"/>
                  </a:cubicBezTo>
                  <a:cubicBezTo>
                    <a:pt x="417" y="496"/>
                    <a:pt x="417" y="495"/>
                    <a:pt x="418" y="495"/>
                  </a:cubicBezTo>
                  <a:cubicBezTo>
                    <a:pt x="419" y="494"/>
                    <a:pt x="421" y="495"/>
                    <a:pt x="421" y="496"/>
                  </a:cubicBezTo>
                  <a:cubicBezTo>
                    <a:pt x="420" y="497"/>
                    <a:pt x="420" y="498"/>
                    <a:pt x="420" y="499"/>
                  </a:cubicBezTo>
                  <a:cubicBezTo>
                    <a:pt x="420" y="500"/>
                    <a:pt x="421" y="501"/>
                    <a:pt x="420" y="502"/>
                  </a:cubicBezTo>
                  <a:cubicBezTo>
                    <a:pt x="419" y="503"/>
                    <a:pt x="418" y="502"/>
                    <a:pt x="417" y="501"/>
                  </a:cubicBezTo>
                  <a:cubicBezTo>
                    <a:pt x="414" y="500"/>
                    <a:pt x="412" y="499"/>
                    <a:pt x="409" y="499"/>
                  </a:cubicBezTo>
                  <a:cubicBezTo>
                    <a:pt x="409" y="499"/>
                    <a:pt x="409" y="498"/>
                    <a:pt x="409" y="498"/>
                  </a:cubicBezTo>
                  <a:cubicBezTo>
                    <a:pt x="409" y="497"/>
                    <a:pt x="409" y="497"/>
                    <a:pt x="409" y="497"/>
                  </a:cubicBezTo>
                  <a:close/>
                  <a:moveTo>
                    <a:pt x="409" y="510"/>
                  </a:moveTo>
                  <a:cubicBezTo>
                    <a:pt x="410" y="508"/>
                    <a:pt x="413" y="508"/>
                    <a:pt x="415" y="510"/>
                  </a:cubicBezTo>
                  <a:cubicBezTo>
                    <a:pt x="415" y="510"/>
                    <a:pt x="415" y="511"/>
                    <a:pt x="415" y="511"/>
                  </a:cubicBezTo>
                  <a:cubicBezTo>
                    <a:pt x="414" y="512"/>
                    <a:pt x="413" y="513"/>
                    <a:pt x="413" y="513"/>
                  </a:cubicBezTo>
                  <a:cubicBezTo>
                    <a:pt x="411" y="515"/>
                    <a:pt x="411" y="516"/>
                    <a:pt x="412" y="518"/>
                  </a:cubicBezTo>
                  <a:cubicBezTo>
                    <a:pt x="412" y="519"/>
                    <a:pt x="413" y="519"/>
                    <a:pt x="413" y="520"/>
                  </a:cubicBezTo>
                  <a:cubicBezTo>
                    <a:pt x="413" y="521"/>
                    <a:pt x="413" y="522"/>
                    <a:pt x="412" y="522"/>
                  </a:cubicBezTo>
                  <a:cubicBezTo>
                    <a:pt x="412" y="523"/>
                    <a:pt x="412" y="523"/>
                    <a:pt x="411" y="523"/>
                  </a:cubicBezTo>
                  <a:cubicBezTo>
                    <a:pt x="411" y="523"/>
                    <a:pt x="411" y="523"/>
                    <a:pt x="411" y="522"/>
                  </a:cubicBezTo>
                  <a:cubicBezTo>
                    <a:pt x="410" y="521"/>
                    <a:pt x="410" y="520"/>
                    <a:pt x="409" y="519"/>
                  </a:cubicBezTo>
                  <a:cubicBezTo>
                    <a:pt x="408" y="518"/>
                    <a:pt x="408" y="516"/>
                    <a:pt x="407" y="514"/>
                  </a:cubicBezTo>
                  <a:cubicBezTo>
                    <a:pt x="407" y="513"/>
                    <a:pt x="408" y="511"/>
                    <a:pt x="409" y="510"/>
                  </a:cubicBezTo>
                  <a:close/>
                  <a:moveTo>
                    <a:pt x="411" y="709"/>
                  </a:moveTo>
                  <a:cubicBezTo>
                    <a:pt x="411" y="710"/>
                    <a:pt x="410" y="711"/>
                    <a:pt x="409" y="711"/>
                  </a:cubicBezTo>
                  <a:cubicBezTo>
                    <a:pt x="409" y="711"/>
                    <a:pt x="409" y="711"/>
                    <a:pt x="408" y="710"/>
                  </a:cubicBezTo>
                  <a:cubicBezTo>
                    <a:pt x="408" y="709"/>
                    <a:pt x="409" y="709"/>
                    <a:pt x="410" y="709"/>
                  </a:cubicBezTo>
                  <a:cubicBezTo>
                    <a:pt x="410" y="709"/>
                    <a:pt x="410" y="709"/>
                    <a:pt x="411" y="709"/>
                  </a:cubicBezTo>
                  <a:close/>
                  <a:moveTo>
                    <a:pt x="407" y="1073"/>
                  </a:moveTo>
                  <a:cubicBezTo>
                    <a:pt x="408" y="1070"/>
                    <a:pt x="408" y="1067"/>
                    <a:pt x="409" y="1065"/>
                  </a:cubicBezTo>
                  <a:cubicBezTo>
                    <a:pt x="410" y="1065"/>
                    <a:pt x="410" y="1065"/>
                    <a:pt x="411" y="1065"/>
                  </a:cubicBezTo>
                  <a:cubicBezTo>
                    <a:pt x="411" y="1065"/>
                    <a:pt x="412" y="1065"/>
                    <a:pt x="412" y="1066"/>
                  </a:cubicBezTo>
                  <a:cubicBezTo>
                    <a:pt x="412" y="1068"/>
                    <a:pt x="413" y="1071"/>
                    <a:pt x="411" y="1073"/>
                  </a:cubicBezTo>
                  <a:cubicBezTo>
                    <a:pt x="410" y="1074"/>
                    <a:pt x="410" y="1074"/>
                    <a:pt x="411" y="1075"/>
                  </a:cubicBezTo>
                  <a:cubicBezTo>
                    <a:pt x="412" y="1075"/>
                    <a:pt x="411" y="1076"/>
                    <a:pt x="411" y="1077"/>
                  </a:cubicBezTo>
                  <a:cubicBezTo>
                    <a:pt x="410" y="1078"/>
                    <a:pt x="409" y="1078"/>
                    <a:pt x="408" y="1078"/>
                  </a:cubicBezTo>
                  <a:cubicBezTo>
                    <a:pt x="408" y="1078"/>
                    <a:pt x="407" y="1078"/>
                    <a:pt x="407" y="1077"/>
                  </a:cubicBezTo>
                  <a:cubicBezTo>
                    <a:pt x="406" y="1075"/>
                    <a:pt x="403" y="1074"/>
                    <a:pt x="400" y="1073"/>
                  </a:cubicBezTo>
                  <a:cubicBezTo>
                    <a:pt x="399" y="1073"/>
                    <a:pt x="398" y="1072"/>
                    <a:pt x="398" y="1071"/>
                  </a:cubicBezTo>
                  <a:cubicBezTo>
                    <a:pt x="398" y="1069"/>
                    <a:pt x="399" y="1068"/>
                    <a:pt x="400" y="1067"/>
                  </a:cubicBezTo>
                  <a:cubicBezTo>
                    <a:pt x="401" y="1067"/>
                    <a:pt x="403" y="1067"/>
                    <a:pt x="403" y="1068"/>
                  </a:cubicBezTo>
                  <a:cubicBezTo>
                    <a:pt x="404" y="1071"/>
                    <a:pt x="406" y="1071"/>
                    <a:pt x="407" y="1073"/>
                  </a:cubicBezTo>
                  <a:close/>
                  <a:moveTo>
                    <a:pt x="398" y="718"/>
                  </a:moveTo>
                  <a:cubicBezTo>
                    <a:pt x="397" y="717"/>
                    <a:pt x="397" y="717"/>
                    <a:pt x="397" y="716"/>
                  </a:cubicBezTo>
                  <a:cubicBezTo>
                    <a:pt x="397" y="716"/>
                    <a:pt x="397" y="716"/>
                    <a:pt x="398" y="716"/>
                  </a:cubicBezTo>
                  <a:cubicBezTo>
                    <a:pt x="398" y="716"/>
                    <a:pt x="398" y="717"/>
                    <a:pt x="398" y="717"/>
                  </a:cubicBezTo>
                  <a:cubicBezTo>
                    <a:pt x="398" y="717"/>
                    <a:pt x="398" y="718"/>
                    <a:pt x="398" y="718"/>
                  </a:cubicBezTo>
                  <a:close/>
                  <a:moveTo>
                    <a:pt x="404" y="1021"/>
                  </a:moveTo>
                  <a:cubicBezTo>
                    <a:pt x="404" y="1024"/>
                    <a:pt x="403" y="1027"/>
                    <a:pt x="400" y="1029"/>
                  </a:cubicBezTo>
                  <a:cubicBezTo>
                    <a:pt x="400" y="1029"/>
                    <a:pt x="399" y="1029"/>
                    <a:pt x="399" y="1029"/>
                  </a:cubicBezTo>
                  <a:cubicBezTo>
                    <a:pt x="398" y="1029"/>
                    <a:pt x="398" y="1028"/>
                    <a:pt x="398" y="1028"/>
                  </a:cubicBezTo>
                  <a:cubicBezTo>
                    <a:pt x="398" y="1027"/>
                    <a:pt x="398" y="1027"/>
                    <a:pt x="399" y="1026"/>
                  </a:cubicBezTo>
                  <a:cubicBezTo>
                    <a:pt x="399" y="1024"/>
                    <a:pt x="401" y="1022"/>
                    <a:pt x="401" y="1020"/>
                  </a:cubicBezTo>
                  <a:cubicBezTo>
                    <a:pt x="401" y="1019"/>
                    <a:pt x="401" y="1019"/>
                    <a:pt x="402" y="1018"/>
                  </a:cubicBezTo>
                  <a:cubicBezTo>
                    <a:pt x="403" y="1018"/>
                    <a:pt x="403" y="1019"/>
                    <a:pt x="404" y="1019"/>
                  </a:cubicBezTo>
                  <a:cubicBezTo>
                    <a:pt x="404" y="1020"/>
                    <a:pt x="404" y="1021"/>
                    <a:pt x="404" y="1021"/>
                  </a:cubicBezTo>
                  <a:close/>
                  <a:moveTo>
                    <a:pt x="403" y="721"/>
                  </a:moveTo>
                  <a:cubicBezTo>
                    <a:pt x="403" y="721"/>
                    <a:pt x="404" y="722"/>
                    <a:pt x="404" y="722"/>
                  </a:cubicBezTo>
                  <a:cubicBezTo>
                    <a:pt x="404" y="724"/>
                    <a:pt x="403" y="724"/>
                    <a:pt x="401" y="724"/>
                  </a:cubicBezTo>
                  <a:cubicBezTo>
                    <a:pt x="401" y="725"/>
                    <a:pt x="400" y="724"/>
                    <a:pt x="400" y="723"/>
                  </a:cubicBezTo>
                  <a:cubicBezTo>
                    <a:pt x="400" y="722"/>
                    <a:pt x="401" y="722"/>
                    <a:pt x="401" y="721"/>
                  </a:cubicBezTo>
                  <a:cubicBezTo>
                    <a:pt x="402" y="721"/>
                    <a:pt x="402" y="720"/>
                    <a:pt x="403" y="721"/>
                  </a:cubicBezTo>
                  <a:close/>
                  <a:moveTo>
                    <a:pt x="397" y="497"/>
                  </a:moveTo>
                  <a:cubicBezTo>
                    <a:pt x="397" y="496"/>
                    <a:pt x="398" y="496"/>
                    <a:pt x="399" y="496"/>
                  </a:cubicBezTo>
                  <a:cubicBezTo>
                    <a:pt x="400" y="496"/>
                    <a:pt x="402" y="497"/>
                    <a:pt x="402" y="499"/>
                  </a:cubicBezTo>
                  <a:cubicBezTo>
                    <a:pt x="402" y="499"/>
                    <a:pt x="402" y="499"/>
                    <a:pt x="402" y="500"/>
                  </a:cubicBezTo>
                  <a:cubicBezTo>
                    <a:pt x="400" y="501"/>
                    <a:pt x="398" y="501"/>
                    <a:pt x="397" y="500"/>
                  </a:cubicBezTo>
                  <a:cubicBezTo>
                    <a:pt x="396" y="499"/>
                    <a:pt x="396" y="498"/>
                    <a:pt x="397" y="497"/>
                  </a:cubicBezTo>
                  <a:close/>
                  <a:moveTo>
                    <a:pt x="395" y="496"/>
                  </a:moveTo>
                  <a:cubicBezTo>
                    <a:pt x="395" y="497"/>
                    <a:pt x="395" y="497"/>
                    <a:pt x="395" y="498"/>
                  </a:cubicBezTo>
                  <a:cubicBezTo>
                    <a:pt x="394" y="498"/>
                    <a:pt x="394" y="499"/>
                    <a:pt x="392" y="499"/>
                  </a:cubicBezTo>
                  <a:cubicBezTo>
                    <a:pt x="392" y="499"/>
                    <a:pt x="392" y="498"/>
                    <a:pt x="392" y="498"/>
                  </a:cubicBezTo>
                  <a:cubicBezTo>
                    <a:pt x="392" y="497"/>
                    <a:pt x="392" y="496"/>
                    <a:pt x="393" y="496"/>
                  </a:cubicBezTo>
                  <a:cubicBezTo>
                    <a:pt x="394" y="496"/>
                    <a:pt x="395" y="496"/>
                    <a:pt x="395" y="496"/>
                  </a:cubicBezTo>
                  <a:close/>
                  <a:moveTo>
                    <a:pt x="395" y="565"/>
                  </a:moveTo>
                  <a:cubicBezTo>
                    <a:pt x="395" y="565"/>
                    <a:pt x="395" y="566"/>
                    <a:pt x="395" y="566"/>
                  </a:cubicBezTo>
                  <a:cubicBezTo>
                    <a:pt x="394" y="567"/>
                    <a:pt x="392" y="567"/>
                    <a:pt x="392" y="566"/>
                  </a:cubicBezTo>
                  <a:cubicBezTo>
                    <a:pt x="391" y="566"/>
                    <a:pt x="391" y="565"/>
                    <a:pt x="392" y="565"/>
                  </a:cubicBezTo>
                  <a:cubicBezTo>
                    <a:pt x="392" y="564"/>
                    <a:pt x="393" y="564"/>
                    <a:pt x="394" y="564"/>
                  </a:cubicBezTo>
                  <a:cubicBezTo>
                    <a:pt x="395" y="564"/>
                    <a:pt x="395" y="565"/>
                    <a:pt x="395" y="565"/>
                  </a:cubicBezTo>
                  <a:close/>
                  <a:moveTo>
                    <a:pt x="390" y="490"/>
                  </a:moveTo>
                  <a:cubicBezTo>
                    <a:pt x="391" y="489"/>
                    <a:pt x="392" y="489"/>
                    <a:pt x="393" y="489"/>
                  </a:cubicBezTo>
                  <a:cubicBezTo>
                    <a:pt x="394" y="490"/>
                    <a:pt x="394" y="490"/>
                    <a:pt x="394" y="491"/>
                  </a:cubicBezTo>
                  <a:cubicBezTo>
                    <a:pt x="394" y="492"/>
                    <a:pt x="394" y="492"/>
                    <a:pt x="393" y="493"/>
                  </a:cubicBezTo>
                  <a:cubicBezTo>
                    <a:pt x="392" y="493"/>
                    <a:pt x="391" y="493"/>
                    <a:pt x="391" y="493"/>
                  </a:cubicBezTo>
                  <a:cubicBezTo>
                    <a:pt x="390" y="492"/>
                    <a:pt x="390" y="492"/>
                    <a:pt x="390" y="491"/>
                  </a:cubicBezTo>
                  <a:cubicBezTo>
                    <a:pt x="389" y="491"/>
                    <a:pt x="390" y="490"/>
                    <a:pt x="390" y="490"/>
                  </a:cubicBezTo>
                  <a:close/>
                  <a:moveTo>
                    <a:pt x="391" y="575"/>
                  </a:moveTo>
                  <a:cubicBezTo>
                    <a:pt x="391" y="574"/>
                    <a:pt x="392" y="574"/>
                    <a:pt x="392" y="575"/>
                  </a:cubicBezTo>
                  <a:cubicBezTo>
                    <a:pt x="393" y="576"/>
                    <a:pt x="393" y="577"/>
                    <a:pt x="393" y="579"/>
                  </a:cubicBezTo>
                  <a:cubicBezTo>
                    <a:pt x="393" y="579"/>
                    <a:pt x="393" y="580"/>
                    <a:pt x="392" y="580"/>
                  </a:cubicBezTo>
                  <a:cubicBezTo>
                    <a:pt x="392" y="580"/>
                    <a:pt x="391" y="580"/>
                    <a:pt x="391" y="580"/>
                  </a:cubicBezTo>
                  <a:cubicBezTo>
                    <a:pt x="389" y="578"/>
                    <a:pt x="389" y="576"/>
                    <a:pt x="391" y="575"/>
                  </a:cubicBezTo>
                  <a:close/>
                  <a:moveTo>
                    <a:pt x="392" y="903"/>
                  </a:moveTo>
                  <a:cubicBezTo>
                    <a:pt x="392" y="904"/>
                    <a:pt x="392" y="906"/>
                    <a:pt x="391" y="907"/>
                  </a:cubicBezTo>
                  <a:cubicBezTo>
                    <a:pt x="391" y="907"/>
                    <a:pt x="390" y="907"/>
                    <a:pt x="389" y="906"/>
                  </a:cubicBezTo>
                  <a:cubicBezTo>
                    <a:pt x="389" y="904"/>
                    <a:pt x="389" y="902"/>
                    <a:pt x="390" y="900"/>
                  </a:cubicBezTo>
                  <a:cubicBezTo>
                    <a:pt x="390" y="900"/>
                    <a:pt x="391" y="899"/>
                    <a:pt x="391" y="899"/>
                  </a:cubicBezTo>
                  <a:cubicBezTo>
                    <a:pt x="391" y="899"/>
                    <a:pt x="391" y="900"/>
                    <a:pt x="392" y="900"/>
                  </a:cubicBezTo>
                  <a:cubicBezTo>
                    <a:pt x="392" y="901"/>
                    <a:pt x="392" y="902"/>
                    <a:pt x="392" y="903"/>
                  </a:cubicBezTo>
                  <a:close/>
                  <a:moveTo>
                    <a:pt x="381" y="469"/>
                  </a:moveTo>
                  <a:cubicBezTo>
                    <a:pt x="382" y="469"/>
                    <a:pt x="382" y="469"/>
                    <a:pt x="383" y="469"/>
                  </a:cubicBezTo>
                  <a:cubicBezTo>
                    <a:pt x="383" y="470"/>
                    <a:pt x="384" y="471"/>
                    <a:pt x="384" y="472"/>
                  </a:cubicBezTo>
                  <a:cubicBezTo>
                    <a:pt x="384" y="473"/>
                    <a:pt x="382" y="474"/>
                    <a:pt x="381" y="474"/>
                  </a:cubicBezTo>
                  <a:cubicBezTo>
                    <a:pt x="380" y="474"/>
                    <a:pt x="380" y="474"/>
                    <a:pt x="380" y="473"/>
                  </a:cubicBezTo>
                  <a:cubicBezTo>
                    <a:pt x="379" y="472"/>
                    <a:pt x="380" y="470"/>
                    <a:pt x="381" y="469"/>
                  </a:cubicBezTo>
                  <a:close/>
                  <a:moveTo>
                    <a:pt x="373" y="305"/>
                  </a:moveTo>
                  <a:cubicBezTo>
                    <a:pt x="374" y="305"/>
                    <a:pt x="374" y="305"/>
                    <a:pt x="374" y="305"/>
                  </a:cubicBezTo>
                  <a:cubicBezTo>
                    <a:pt x="375" y="306"/>
                    <a:pt x="374" y="307"/>
                    <a:pt x="373" y="307"/>
                  </a:cubicBezTo>
                  <a:cubicBezTo>
                    <a:pt x="373" y="307"/>
                    <a:pt x="373" y="307"/>
                    <a:pt x="372" y="306"/>
                  </a:cubicBezTo>
                  <a:cubicBezTo>
                    <a:pt x="372" y="306"/>
                    <a:pt x="373" y="305"/>
                    <a:pt x="373" y="305"/>
                  </a:cubicBezTo>
                  <a:close/>
                  <a:moveTo>
                    <a:pt x="374" y="469"/>
                  </a:moveTo>
                  <a:cubicBezTo>
                    <a:pt x="374" y="468"/>
                    <a:pt x="375" y="468"/>
                    <a:pt x="376" y="469"/>
                  </a:cubicBezTo>
                  <a:cubicBezTo>
                    <a:pt x="377" y="470"/>
                    <a:pt x="377" y="471"/>
                    <a:pt x="376" y="472"/>
                  </a:cubicBezTo>
                  <a:cubicBezTo>
                    <a:pt x="375" y="473"/>
                    <a:pt x="374" y="474"/>
                    <a:pt x="373" y="474"/>
                  </a:cubicBezTo>
                  <a:cubicBezTo>
                    <a:pt x="372" y="474"/>
                    <a:pt x="372" y="474"/>
                    <a:pt x="372" y="473"/>
                  </a:cubicBezTo>
                  <a:cubicBezTo>
                    <a:pt x="372" y="472"/>
                    <a:pt x="373" y="470"/>
                    <a:pt x="374" y="469"/>
                  </a:cubicBezTo>
                  <a:close/>
                  <a:moveTo>
                    <a:pt x="367" y="507"/>
                  </a:moveTo>
                  <a:cubicBezTo>
                    <a:pt x="368" y="506"/>
                    <a:pt x="371" y="508"/>
                    <a:pt x="371" y="510"/>
                  </a:cubicBezTo>
                  <a:cubicBezTo>
                    <a:pt x="371" y="511"/>
                    <a:pt x="371" y="512"/>
                    <a:pt x="370" y="513"/>
                  </a:cubicBezTo>
                  <a:cubicBezTo>
                    <a:pt x="369" y="514"/>
                    <a:pt x="368" y="514"/>
                    <a:pt x="368" y="514"/>
                  </a:cubicBezTo>
                  <a:cubicBezTo>
                    <a:pt x="367" y="512"/>
                    <a:pt x="366" y="510"/>
                    <a:pt x="366" y="508"/>
                  </a:cubicBezTo>
                  <a:cubicBezTo>
                    <a:pt x="366" y="508"/>
                    <a:pt x="366" y="507"/>
                    <a:pt x="367" y="507"/>
                  </a:cubicBezTo>
                  <a:close/>
                  <a:moveTo>
                    <a:pt x="365" y="291"/>
                  </a:moveTo>
                  <a:cubicBezTo>
                    <a:pt x="365" y="290"/>
                    <a:pt x="364" y="290"/>
                    <a:pt x="364" y="289"/>
                  </a:cubicBezTo>
                  <a:cubicBezTo>
                    <a:pt x="364" y="288"/>
                    <a:pt x="365" y="288"/>
                    <a:pt x="366" y="288"/>
                  </a:cubicBezTo>
                  <a:cubicBezTo>
                    <a:pt x="367" y="288"/>
                    <a:pt x="367" y="288"/>
                    <a:pt x="367" y="289"/>
                  </a:cubicBezTo>
                  <a:cubicBezTo>
                    <a:pt x="367" y="290"/>
                    <a:pt x="366" y="291"/>
                    <a:pt x="365" y="291"/>
                  </a:cubicBezTo>
                  <a:close/>
                  <a:moveTo>
                    <a:pt x="366" y="270"/>
                  </a:moveTo>
                  <a:cubicBezTo>
                    <a:pt x="366" y="269"/>
                    <a:pt x="366" y="269"/>
                    <a:pt x="367" y="269"/>
                  </a:cubicBezTo>
                  <a:cubicBezTo>
                    <a:pt x="368" y="270"/>
                    <a:pt x="370" y="272"/>
                    <a:pt x="369" y="274"/>
                  </a:cubicBezTo>
                  <a:cubicBezTo>
                    <a:pt x="369" y="274"/>
                    <a:pt x="369" y="274"/>
                    <a:pt x="369" y="274"/>
                  </a:cubicBezTo>
                  <a:cubicBezTo>
                    <a:pt x="368" y="275"/>
                    <a:pt x="368" y="275"/>
                    <a:pt x="367" y="274"/>
                  </a:cubicBezTo>
                  <a:cubicBezTo>
                    <a:pt x="367" y="273"/>
                    <a:pt x="366" y="272"/>
                    <a:pt x="365" y="271"/>
                  </a:cubicBezTo>
                  <a:cubicBezTo>
                    <a:pt x="365" y="271"/>
                    <a:pt x="365" y="270"/>
                    <a:pt x="366" y="270"/>
                  </a:cubicBezTo>
                  <a:close/>
                  <a:moveTo>
                    <a:pt x="364" y="279"/>
                  </a:moveTo>
                  <a:cubicBezTo>
                    <a:pt x="365" y="279"/>
                    <a:pt x="365" y="279"/>
                    <a:pt x="365" y="280"/>
                  </a:cubicBezTo>
                  <a:cubicBezTo>
                    <a:pt x="366" y="280"/>
                    <a:pt x="368" y="281"/>
                    <a:pt x="367" y="283"/>
                  </a:cubicBezTo>
                  <a:cubicBezTo>
                    <a:pt x="367" y="284"/>
                    <a:pt x="367" y="285"/>
                    <a:pt x="366" y="285"/>
                  </a:cubicBezTo>
                  <a:cubicBezTo>
                    <a:pt x="366" y="285"/>
                    <a:pt x="366" y="285"/>
                    <a:pt x="366" y="285"/>
                  </a:cubicBezTo>
                  <a:cubicBezTo>
                    <a:pt x="364" y="285"/>
                    <a:pt x="363" y="282"/>
                    <a:pt x="363" y="280"/>
                  </a:cubicBezTo>
                  <a:cubicBezTo>
                    <a:pt x="363" y="280"/>
                    <a:pt x="364" y="279"/>
                    <a:pt x="364" y="279"/>
                  </a:cubicBezTo>
                  <a:close/>
                  <a:moveTo>
                    <a:pt x="358" y="261"/>
                  </a:moveTo>
                  <a:cubicBezTo>
                    <a:pt x="359" y="261"/>
                    <a:pt x="360" y="261"/>
                    <a:pt x="360" y="261"/>
                  </a:cubicBezTo>
                  <a:cubicBezTo>
                    <a:pt x="362" y="262"/>
                    <a:pt x="363" y="264"/>
                    <a:pt x="363" y="266"/>
                  </a:cubicBezTo>
                  <a:cubicBezTo>
                    <a:pt x="362" y="266"/>
                    <a:pt x="362" y="266"/>
                    <a:pt x="362" y="267"/>
                  </a:cubicBezTo>
                  <a:cubicBezTo>
                    <a:pt x="362" y="267"/>
                    <a:pt x="361" y="267"/>
                    <a:pt x="361" y="266"/>
                  </a:cubicBezTo>
                  <a:cubicBezTo>
                    <a:pt x="360" y="265"/>
                    <a:pt x="359" y="264"/>
                    <a:pt x="358" y="263"/>
                  </a:cubicBezTo>
                  <a:cubicBezTo>
                    <a:pt x="358" y="263"/>
                    <a:pt x="358" y="262"/>
                    <a:pt x="358" y="261"/>
                  </a:cubicBezTo>
                  <a:close/>
                  <a:moveTo>
                    <a:pt x="355" y="265"/>
                  </a:moveTo>
                  <a:cubicBezTo>
                    <a:pt x="356" y="265"/>
                    <a:pt x="357" y="265"/>
                    <a:pt x="357" y="266"/>
                  </a:cubicBezTo>
                  <a:cubicBezTo>
                    <a:pt x="357" y="266"/>
                    <a:pt x="357" y="266"/>
                    <a:pt x="357" y="266"/>
                  </a:cubicBezTo>
                  <a:cubicBezTo>
                    <a:pt x="358" y="269"/>
                    <a:pt x="359" y="270"/>
                    <a:pt x="362" y="271"/>
                  </a:cubicBezTo>
                  <a:cubicBezTo>
                    <a:pt x="362" y="271"/>
                    <a:pt x="363" y="271"/>
                    <a:pt x="363" y="272"/>
                  </a:cubicBezTo>
                  <a:cubicBezTo>
                    <a:pt x="363" y="272"/>
                    <a:pt x="362" y="273"/>
                    <a:pt x="362" y="273"/>
                  </a:cubicBezTo>
                  <a:cubicBezTo>
                    <a:pt x="361" y="273"/>
                    <a:pt x="361" y="273"/>
                    <a:pt x="361" y="273"/>
                  </a:cubicBezTo>
                  <a:cubicBezTo>
                    <a:pt x="359" y="273"/>
                    <a:pt x="358" y="273"/>
                    <a:pt x="357" y="272"/>
                  </a:cubicBezTo>
                  <a:cubicBezTo>
                    <a:pt x="357" y="272"/>
                    <a:pt x="356" y="272"/>
                    <a:pt x="356" y="272"/>
                  </a:cubicBezTo>
                  <a:cubicBezTo>
                    <a:pt x="356" y="270"/>
                    <a:pt x="355" y="268"/>
                    <a:pt x="354" y="267"/>
                  </a:cubicBezTo>
                  <a:cubicBezTo>
                    <a:pt x="354" y="266"/>
                    <a:pt x="354" y="265"/>
                    <a:pt x="355" y="265"/>
                  </a:cubicBezTo>
                  <a:close/>
                  <a:moveTo>
                    <a:pt x="356" y="283"/>
                  </a:moveTo>
                  <a:cubicBezTo>
                    <a:pt x="355" y="283"/>
                    <a:pt x="355" y="283"/>
                    <a:pt x="355" y="283"/>
                  </a:cubicBezTo>
                  <a:cubicBezTo>
                    <a:pt x="355" y="283"/>
                    <a:pt x="355" y="282"/>
                    <a:pt x="355" y="282"/>
                  </a:cubicBezTo>
                  <a:cubicBezTo>
                    <a:pt x="356" y="281"/>
                    <a:pt x="357" y="280"/>
                    <a:pt x="358" y="279"/>
                  </a:cubicBezTo>
                  <a:cubicBezTo>
                    <a:pt x="358" y="279"/>
                    <a:pt x="359" y="279"/>
                    <a:pt x="359" y="279"/>
                  </a:cubicBezTo>
                  <a:cubicBezTo>
                    <a:pt x="359" y="279"/>
                    <a:pt x="360" y="280"/>
                    <a:pt x="360" y="280"/>
                  </a:cubicBezTo>
                  <a:cubicBezTo>
                    <a:pt x="359" y="282"/>
                    <a:pt x="357" y="283"/>
                    <a:pt x="356" y="283"/>
                  </a:cubicBezTo>
                  <a:close/>
                  <a:moveTo>
                    <a:pt x="357" y="593"/>
                  </a:moveTo>
                  <a:cubicBezTo>
                    <a:pt x="357" y="593"/>
                    <a:pt x="357" y="593"/>
                    <a:pt x="356" y="594"/>
                  </a:cubicBezTo>
                  <a:cubicBezTo>
                    <a:pt x="356" y="594"/>
                    <a:pt x="356" y="594"/>
                    <a:pt x="356" y="593"/>
                  </a:cubicBezTo>
                  <a:cubicBezTo>
                    <a:pt x="355" y="593"/>
                    <a:pt x="354" y="592"/>
                    <a:pt x="353" y="591"/>
                  </a:cubicBezTo>
                  <a:cubicBezTo>
                    <a:pt x="353" y="591"/>
                    <a:pt x="353" y="590"/>
                    <a:pt x="354" y="590"/>
                  </a:cubicBezTo>
                  <a:cubicBezTo>
                    <a:pt x="354" y="590"/>
                    <a:pt x="355" y="589"/>
                    <a:pt x="355" y="590"/>
                  </a:cubicBezTo>
                  <a:cubicBezTo>
                    <a:pt x="356" y="590"/>
                    <a:pt x="357" y="591"/>
                    <a:pt x="357" y="593"/>
                  </a:cubicBezTo>
                  <a:close/>
                  <a:moveTo>
                    <a:pt x="358" y="585"/>
                  </a:moveTo>
                  <a:cubicBezTo>
                    <a:pt x="359" y="585"/>
                    <a:pt x="359" y="585"/>
                    <a:pt x="359" y="585"/>
                  </a:cubicBezTo>
                  <a:cubicBezTo>
                    <a:pt x="359" y="585"/>
                    <a:pt x="359" y="586"/>
                    <a:pt x="360" y="586"/>
                  </a:cubicBezTo>
                  <a:cubicBezTo>
                    <a:pt x="359" y="587"/>
                    <a:pt x="359" y="588"/>
                    <a:pt x="358" y="588"/>
                  </a:cubicBezTo>
                  <a:cubicBezTo>
                    <a:pt x="358" y="588"/>
                    <a:pt x="357" y="588"/>
                    <a:pt x="357" y="587"/>
                  </a:cubicBezTo>
                  <a:cubicBezTo>
                    <a:pt x="357" y="586"/>
                    <a:pt x="357" y="586"/>
                    <a:pt x="358" y="585"/>
                  </a:cubicBezTo>
                  <a:close/>
                  <a:moveTo>
                    <a:pt x="359" y="431"/>
                  </a:moveTo>
                  <a:cubicBezTo>
                    <a:pt x="359" y="431"/>
                    <a:pt x="359" y="430"/>
                    <a:pt x="360" y="430"/>
                  </a:cubicBezTo>
                  <a:cubicBezTo>
                    <a:pt x="360" y="430"/>
                    <a:pt x="360" y="430"/>
                    <a:pt x="360" y="430"/>
                  </a:cubicBezTo>
                  <a:cubicBezTo>
                    <a:pt x="361" y="431"/>
                    <a:pt x="360" y="431"/>
                    <a:pt x="360" y="431"/>
                  </a:cubicBezTo>
                  <a:cubicBezTo>
                    <a:pt x="360" y="431"/>
                    <a:pt x="359" y="431"/>
                    <a:pt x="359" y="431"/>
                  </a:cubicBezTo>
                  <a:close/>
                  <a:moveTo>
                    <a:pt x="354" y="583"/>
                  </a:moveTo>
                  <a:cubicBezTo>
                    <a:pt x="355" y="584"/>
                    <a:pt x="355" y="585"/>
                    <a:pt x="355" y="585"/>
                  </a:cubicBezTo>
                  <a:cubicBezTo>
                    <a:pt x="353" y="587"/>
                    <a:pt x="351" y="588"/>
                    <a:pt x="350" y="590"/>
                  </a:cubicBezTo>
                  <a:cubicBezTo>
                    <a:pt x="350" y="590"/>
                    <a:pt x="349" y="590"/>
                    <a:pt x="349" y="590"/>
                  </a:cubicBezTo>
                  <a:cubicBezTo>
                    <a:pt x="349" y="590"/>
                    <a:pt x="348" y="589"/>
                    <a:pt x="348" y="589"/>
                  </a:cubicBezTo>
                  <a:cubicBezTo>
                    <a:pt x="347" y="587"/>
                    <a:pt x="346" y="585"/>
                    <a:pt x="345" y="583"/>
                  </a:cubicBezTo>
                  <a:cubicBezTo>
                    <a:pt x="345" y="583"/>
                    <a:pt x="345" y="583"/>
                    <a:pt x="346" y="582"/>
                  </a:cubicBezTo>
                  <a:cubicBezTo>
                    <a:pt x="346" y="582"/>
                    <a:pt x="346" y="582"/>
                    <a:pt x="347" y="582"/>
                  </a:cubicBezTo>
                  <a:cubicBezTo>
                    <a:pt x="347" y="582"/>
                    <a:pt x="347" y="582"/>
                    <a:pt x="347" y="583"/>
                  </a:cubicBezTo>
                  <a:cubicBezTo>
                    <a:pt x="349" y="584"/>
                    <a:pt x="350" y="585"/>
                    <a:pt x="352" y="583"/>
                  </a:cubicBezTo>
                  <a:cubicBezTo>
                    <a:pt x="353" y="583"/>
                    <a:pt x="353" y="583"/>
                    <a:pt x="354" y="583"/>
                  </a:cubicBezTo>
                  <a:close/>
                  <a:moveTo>
                    <a:pt x="351" y="998"/>
                  </a:moveTo>
                  <a:cubicBezTo>
                    <a:pt x="350" y="997"/>
                    <a:pt x="349" y="997"/>
                    <a:pt x="349" y="996"/>
                  </a:cubicBezTo>
                  <a:cubicBezTo>
                    <a:pt x="348" y="995"/>
                    <a:pt x="349" y="994"/>
                    <a:pt x="349" y="993"/>
                  </a:cubicBezTo>
                  <a:cubicBezTo>
                    <a:pt x="350" y="993"/>
                    <a:pt x="351" y="993"/>
                    <a:pt x="351" y="993"/>
                  </a:cubicBezTo>
                  <a:cubicBezTo>
                    <a:pt x="352" y="994"/>
                    <a:pt x="353" y="996"/>
                    <a:pt x="353" y="997"/>
                  </a:cubicBezTo>
                  <a:cubicBezTo>
                    <a:pt x="353" y="997"/>
                    <a:pt x="352" y="998"/>
                    <a:pt x="352" y="998"/>
                  </a:cubicBezTo>
                  <a:cubicBezTo>
                    <a:pt x="352" y="998"/>
                    <a:pt x="351" y="998"/>
                    <a:pt x="351" y="998"/>
                  </a:cubicBezTo>
                  <a:close/>
                  <a:moveTo>
                    <a:pt x="350" y="1004"/>
                  </a:moveTo>
                  <a:cubicBezTo>
                    <a:pt x="350" y="1005"/>
                    <a:pt x="348" y="1006"/>
                    <a:pt x="347" y="1005"/>
                  </a:cubicBezTo>
                  <a:cubicBezTo>
                    <a:pt x="346" y="1005"/>
                    <a:pt x="345" y="1004"/>
                    <a:pt x="345" y="1003"/>
                  </a:cubicBezTo>
                  <a:cubicBezTo>
                    <a:pt x="345" y="1002"/>
                    <a:pt x="345" y="1002"/>
                    <a:pt x="345" y="1001"/>
                  </a:cubicBezTo>
                  <a:cubicBezTo>
                    <a:pt x="345" y="1001"/>
                    <a:pt x="345" y="1000"/>
                    <a:pt x="346" y="1000"/>
                  </a:cubicBezTo>
                  <a:cubicBezTo>
                    <a:pt x="346" y="999"/>
                    <a:pt x="347" y="999"/>
                    <a:pt x="348" y="999"/>
                  </a:cubicBezTo>
                  <a:cubicBezTo>
                    <a:pt x="349" y="1000"/>
                    <a:pt x="349" y="1001"/>
                    <a:pt x="350" y="1002"/>
                  </a:cubicBezTo>
                  <a:cubicBezTo>
                    <a:pt x="350" y="1002"/>
                    <a:pt x="351" y="1003"/>
                    <a:pt x="350" y="1004"/>
                  </a:cubicBezTo>
                  <a:close/>
                  <a:moveTo>
                    <a:pt x="351" y="612"/>
                  </a:moveTo>
                  <a:cubicBezTo>
                    <a:pt x="350" y="613"/>
                    <a:pt x="349" y="614"/>
                    <a:pt x="347" y="613"/>
                  </a:cubicBezTo>
                  <a:cubicBezTo>
                    <a:pt x="347" y="613"/>
                    <a:pt x="346" y="612"/>
                    <a:pt x="347" y="611"/>
                  </a:cubicBezTo>
                  <a:cubicBezTo>
                    <a:pt x="347" y="610"/>
                    <a:pt x="347" y="609"/>
                    <a:pt x="347" y="608"/>
                  </a:cubicBezTo>
                  <a:cubicBezTo>
                    <a:pt x="348" y="606"/>
                    <a:pt x="349" y="606"/>
                    <a:pt x="351" y="607"/>
                  </a:cubicBezTo>
                  <a:cubicBezTo>
                    <a:pt x="351" y="607"/>
                    <a:pt x="351" y="608"/>
                    <a:pt x="352" y="608"/>
                  </a:cubicBezTo>
                  <a:cubicBezTo>
                    <a:pt x="352" y="609"/>
                    <a:pt x="351" y="611"/>
                    <a:pt x="351" y="612"/>
                  </a:cubicBezTo>
                  <a:close/>
                  <a:moveTo>
                    <a:pt x="347" y="594"/>
                  </a:moveTo>
                  <a:cubicBezTo>
                    <a:pt x="347" y="593"/>
                    <a:pt x="348" y="592"/>
                    <a:pt x="348" y="592"/>
                  </a:cubicBezTo>
                  <a:cubicBezTo>
                    <a:pt x="349" y="592"/>
                    <a:pt x="349" y="591"/>
                    <a:pt x="350" y="592"/>
                  </a:cubicBezTo>
                  <a:cubicBezTo>
                    <a:pt x="350" y="592"/>
                    <a:pt x="350" y="593"/>
                    <a:pt x="350" y="593"/>
                  </a:cubicBezTo>
                  <a:cubicBezTo>
                    <a:pt x="349" y="594"/>
                    <a:pt x="349" y="594"/>
                    <a:pt x="348" y="594"/>
                  </a:cubicBezTo>
                  <a:cubicBezTo>
                    <a:pt x="348" y="594"/>
                    <a:pt x="347" y="594"/>
                    <a:pt x="347" y="594"/>
                  </a:cubicBezTo>
                  <a:close/>
                  <a:moveTo>
                    <a:pt x="348" y="250"/>
                  </a:moveTo>
                  <a:cubicBezTo>
                    <a:pt x="347" y="250"/>
                    <a:pt x="347" y="250"/>
                    <a:pt x="346" y="249"/>
                  </a:cubicBezTo>
                  <a:cubicBezTo>
                    <a:pt x="346" y="249"/>
                    <a:pt x="346" y="248"/>
                    <a:pt x="346" y="248"/>
                  </a:cubicBezTo>
                  <a:cubicBezTo>
                    <a:pt x="348" y="247"/>
                    <a:pt x="348" y="245"/>
                    <a:pt x="348" y="244"/>
                  </a:cubicBezTo>
                  <a:cubicBezTo>
                    <a:pt x="348" y="243"/>
                    <a:pt x="349" y="242"/>
                    <a:pt x="350" y="242"/>
                  </a:cubicBezTo>
                  <a:cubicBezTo>
                    <a:pt x="351" y="242"/>
                    <a:pt x="351" y="242"/>
                    <a:pt x="352" y="243"/>
                  </a:cubicBezTo>
                  <a:cubicBezTo>
                    <a:pt x="352" y="244"/>
                    <a:pt x="353" y="244"/>
                    <a:pt x="353" y="245"/>
                  </a:cubicBezTo>
                  <a:cubicBezTo>
                    <a:pt x="353" y="246"/>
                    <a:pt x="353" y="246"/>
                    <a:pt x="352" y="247"/>
                  </a:cubicBezTo>
                  <a:cubicBezTo>
                    <a:pt x="351" y="248"/>
                    <a:pt x="349" y="249"/>
                    <a:pt x="348" y="250"/>
                  </a:cubicBezTo>
                  <a:close/>
                  <a:moveTo>
                    <a:pt x="345" y="480"/>
                  </a:moveTo>
                  <a:cubicBezTo>
                    <a:pt x="345" y="479"/>
                    <a:pt x="347" y="479"/>
                    <a:pt x="348" y="477"/>
                  </a:cubicBezTo>
                  <a:cubicBezTo>
                    <a:pt x="348" y="476"/>
                    <a:pt x="348" y="475"/>
                    <a:pt x="349" y="476"/>
                  </a:cubicBezTo>
                  <a:cubicBezTo>
                    <a:pt x="350" y="477"/>
                    <a:pt x="350" y="478"/>
                    <a:pt x="349" y="478"/>
                  </a:cubicBezTo>
                  <a:cubicBezTo>
                    <a:pt x="349" y="480"/>
                    <a:pt x="348" y="481"/>
                    <a:pt x="347" y="482"/>
                  </a:cubicBezTo>
                  <a:cubicBezTo>
                    <a:pt x="347" y="482"/>
                    <a:pt x="346" y="482"/>
                    <a:pt x="345" y="482"/>
                  </a:cubicBezTo>
                  <a:cubicBezTo>
                    <a:pt x="345" y="482"/>
                    <a:pt x="344" y="481"/>
                    <a:pt x="345" y="480"/>
                  </a:cubicBezTo>
                  <a:close/>
                  <a:moveTo>
                    <a:pt x="345" y="604"/>
                  </a:moveTo>
                  <a:cubicBezTo>
                    <a:pt x="345" y="605"/>
                    <a:pt x="345" y="605"/>
                    <a:pt x="344" y="605"/>
                  </a:cubicBezTo>
                  <a:cubicBezTo>
                    <a:pt x="343" y="605"/>
                    <a:pt x="341" y="604"/>
                    <a:pt x="341" y="603"/>
                  </a:cubicBezTo>
                  <a:cubicBezTo>
                    <a:pt x="340" y="602"/>
                    <a:pt x="341" y="601"/>
                    <a:pt x="342" y="601"/>
                  </a:cubicBezTo>
                  <a:cubicBezTo>
                    <a:pt x="344" y="601"/>
                    <a:pt x="345" y="602"/>
                    <a:pt x="345" y="604"/>
                  </a:cubicBezTo>
                  <a:close/>
                  <a:moveTo>
                    <a:pt x="342" y="332"/>
                  </a:moveTo>
                  <a:cubicBezTo>
                    <a:pt x="343" y="332"/>
                    <a:pt x="343" y="332"/>
                    <a:pt x="343" y="333"/>
                  </a:cubicBezTo>
                  <a:cubicBezTo>
                    <a:pt x="343" y="333"/>
                    <a:pt x="343" y="334"/>
                    <a:pt x="342" y="334"/>
                  </a:cubicBezTo>
                  <a:cubicBezTo>
                    <a:pt x="341" y="334"/>
                    <a:pt x="341" y="334"/>
                    <a:pt x="341" y="333"/>
                  </a:cubicBezTo>
                  <a:cubicBezTo>
                    <a:pt x="341" y="332"/>
                    <a:pt x="341" y="332"/>
                    <a:pt x="342" y="332"/>
                  </a:cubicBezTo>
                  <a:close/>
                  <a:moveTo>
                    <a:pt x="340" y="404"/>
                  </a:moveTo>
                  <a:cubicBezTo>
                    <a:pt x="341" y="403"/>
                    <a:pt x="342" y="403"/>
                    <a:pt x="343" y="404"/>
                  </a:cubicBezTo>
                  <a:cubicBezTo>
                    <a:pt x="344" y="405"/>
                    <a:pt x="344" y="406"/>
                    <a:pt x="344" y="407"/>
                  </a:cubicBezTo>
                  <a:cubicBezTo>
                    <a:pt x="344" y="408"/>
                    <a:pt x="344" y="408"/>
                    <a:pt x="344" y="409"/>
                  </a:cubicBezTo>
                  <a:cubicBezTo>
                    <a:pt x="343" y="409"/>
                    <a:pt x="342" y="410"/>
                    <a:pt x="342" y="409"/>
                  </a:cubicBezTo>
                  <a:cubicBezTo>
                    <a:pt x="342" y="408"/>
                    <a:pt x="341" y="407"/>
                    <a:pt x="340" y="407"/>
                  </a:cubicBezTo>
                  <a:cubicBezTo>
                    <a:pt x="339" y="406"/>
                    <a:pt x="339" y="405"/>
                    <a:pt x="340" y="404"/>
                  </a:cubicBezTo>
                  <a:close/>
                  <a:moveTo>
                    <a:pt x="342" y="594"/>
                  </a:moveTo>
                  <a:cubicBezTo>
                    <a:pt x="342" y="594"/>
                    <a:pt x="342" y="595"/>
                    <a:pt x="342" y="595"/>
                  </a:cubicBezTo>
                  <a:cubicBezTo>
                    <a:pt x="342" y="595"/>
                    <a:pt x="342" y="595"/>
                    <a:pt x="342" y="596"/>
                  </a:cubicBezTo>
                  <a:cubicBezTo>
                    <a:pt x="341" y="596"/>
                    <a:pt x="340" y="597"/>
                    <a:pt x="339" y="597"/>
                  </a:cubicBezTo>
                  <a:cubicBezTo>
                    <a:pt x="339" y="597"/>
                    <a:pt x="338" y="597"/>
                    <a:pt x="338" y="596"/>
                  </a:cubicBezTo>
                  <a:cubicBezTo>
                    <a:pt x="337" y="596"/>
                    <a:pt x="337" y="595"/>
                    <a:pt x="337" y="594"/>
                  </a:cubicBezTo>
                  <a:cubicBezTo>
                    <a:pt x="337" y="593"/>
                    <a:pt x="338" y="593"/>
                    <a:pt x="338" y="593"/>
                  </a:cubicBezTo>
                  <a:cubicBezTo>
                    <a:pt x="340" y="593"/>
                    <a:pt x="341" y="593"/>
                    <a:pt x="342" y="594"/>
                  </a:cubicBezTo>
                  <a:close/>
                  <a:moveTo>
                    <a:pt x="335" y="436"/>
                  </a:moveTo>
                  <a:cubicBezTo>
                    <a:pt x="336" y="436"/>
                    <a:pt x="336" y="436"/>
                    <a:pt x="337" y="436"/>
                  </a:cubicBezTo>
                  <a:cubicBezTo>
                    <a:pt x="337" y="436"/>
                    <a:pt x="337" y="437"/>
                    <a:pt x="337" y="437"/>
                  </a:cubicBezTo>
                  <a:cubicBezTo>
                    <a:pt x="337" y="437"/>
                    <a:pt x="337" y="438"/>
                    <a:pt x="337" y="438"/>
                  </a:cubicBezTo>
                  <a:cubicBezTo>
                    <a:pt x="336" y="440"/>
                    <a:pt x="336" y="443"/>
                    <a:pt x="337" y="445"/>
                  </a:cubicBezTo>
                  <a:cubicBezTo>
                    <a:pt x="338" y="447"/>
                    <a:pt x="337" y="449"/>
                    <a:pt x="336" y="450"/>
                  </a:cubicBezTo>
                  <a:cubicBezTo>
                    <a:pt x="336" y="451"/>
                    <a:pt x="335" y="451"/>
                    <a:pt x="335" y="451"/>
                  </a:cubicBezTo>
                  <a:cubicBezTo>
                    <a:pt x="334" y="451"/>
                    <a:pt x="334" y="450"/>
                    <a:pt x="334" y="450"/>
                  </a:cubicBezTo>
                  <a:cubicBezTo>
                    <a:pt x="334" y="449"/>
                    <a:pt x="334" y="449"/>
                    <a:pt x="334" y="448"/>
                  </a:cubicBezTo>
                  <a:cubicBezTo>
                    <a:pt x="334" y="448"/>
                    <a:pt x="334" y="447"/>
                    <a:pt x="334" y="447"/>
                  </a:cubicBezTo>
                  <a:cubicBezTo>
                    <a:pt x="333" y="444"/>
                    <a:pt x="334" y="441"/>
                    <a:pt x="334" y="438"/>
                  </a:cubicBezTo>
                  <a:cubicBezTo>
                    <a:pt x="334" y="437"/>
                    <a:pt x="334" y="437"/>
                    <a:pt x="335" y="436"/>
                  </a:cubicBezTo>
                  <a:close/>
                  <a:moveTo>
                    <a:pt x="333" y="424"/>
                  </a:moveTo>
                  <a:cubicBezTo>
                    <a:pt x="333" y="423"/>
                    <a:pt x="334" y="423"/>
                    <a:pt x="334" y="423"/>
                  </a:cubicBezTo>
                  <a:cubicBezTo>
                    <a:pt x="335" y="423"/>
                    <a:pt x="335" y="424"/>
                    <a:pt x="335" y="424"/>
                  </a:cubicBezTo>
                  <a:cubicBezTo>
                    <a:pt x="335" y="424"/>
                    <a:pt x="335" y="425"/>
                    <a:pt x="335" y="425"/>
                  </a:cubicBezTo>
                  <a:cubicBezTo>
                    <a:pt x="334" y="426"/>
                    <a:pt x="333" y="427"/>
                    <a:pt x="332" y="427"/>
                  </a:cubicBezTo>
                  <a:cubicBezTo>
                    <a:pt x="330" y="429"/>
                    <a:pt x="330" y="429"/>
                    <a:pt x="330" y="432"/>
                  </a:cubicBezTo>
                  <a:cubicBezTo>
                    <a:pt x="330" y="432"/>
                    <a:pt x="330" y="432"/>
                    <a:pt x="330" y="433"/>
                  </a:cubicBezTo>
                  <a:cubicBezTo>
                    <a:pt x="330" y="433"/>
                    <a:pt x="330" y="433"/>
                    <a:pt x="330" y="434"/>
                  </a:cubicBezTo>
                  <a:cubicBezTo>
                    <a:pt x="329" y="434"/>
                    <a:pt x="329" y="434"/>
                    <a:pt x="329" y="433"/>
                  </a:cubicBezTo>
                  <a:cubicBezTo>
                    <a:pt x="328" y="433"/>
                    <a:pt x="328" y="432"/>
                    <a:pt x="328" y="432"/>
                  </a:cubicBezTo>
                  <a:cubicBezTo>
                    <a:pt x="328" y="431"/>
                    <a:pt x="327" y="430"/>
                    <a:pt x="326" y="429"/>
                  </a:cubicBezTo>
                  <a:cubicBezTo>
                    <a:pt x="325" y="429"/>
                    <a:pt x="325" y="428"/>
                    <a:pt x="325" y="427"/>
                  </a:cubicBezTo>
                  <a:cubicBezTo>
                    <a:pt x="325" y="426"/>
                    <a:pt x="326" y="425"/>
                    <a:pt x="327" y="424"/>
                  </a:cubicBezTo>
                  <a:cubicBezTo>
                    <a:pt x="327" y="424"/>
                    <a:pt x="327" y="424"/>
                    <a:pt x="328" y="424"/>
                  </a:cubicBezTo>
                  <a:cubicBezTo>
                    <a:pt x="328" y="424"/>
                    <a:pt x="328" y="424"/>
                    <a:pt x="328" y="424"/>
                  </a:cubicBezTo>
                  <a:cubicBezTo>
                    <a:pt x="330" y="425"/>
                    <a:pt x="331" y="425"/>
                    <a:pt x="333" y="424"/>
                  </a:cubicBezTo>
                  <a:close/>
                  <a:moveTo>
                    <a:pt x="323" y="336"/>
                  </a:moveTo>
                  <a:cubicBezTo>
                    <a:pt x="323" y="336"/>
                    <a:pt x="324" y="335"/>
                    <a:pt x="325" y="335"/>
                  </a:cubicBezTo>
                  <a:cubicBezTo>
                    <a:pt x="326" y="336"/>
                    <a:pt x="327" y="335"/>
                    <a:pt x="328" y="335"/>
                  </a:cubicBezTo>
                  <a:cubicBezTo>
                    <a:pt x="328" y="335"/>
                    <a:pt x="329" y="335"/>
                    <a:pt x="329" y="335"/>
                  </a:cubicBezTo>
                  <a:cubicBezTo>
                    <a:pt x="329" y="335"/>
                    <a:pt x="330" y="336"/>
                    <a:pt x="329" y="336"/>
                  </a:cubicBezTo>
                  <a:cubicBezTo>
                    <a:pt x="329" y="338"/>
                    <a:pt x="328" y="339"/>
                    <a:pt x="328" y="341"/>
                  </a:cubicBezTo>
                  <a:cubicBezTo>
                    <a:pt x="327" y="341"/>
                    <a:pt x="327" y="341"/>
                    <a:pt x="326" y="341"/>
                  </a:cubicBezTo>
                  <a:cubicBezTo>
                    <a:pt x="325" y="340"/>
                    <a:pt x="324" y="339"/>
                    <a:pt x="323" y="338"/>
                  </a:cubicBezTo>
                  <a:cubicBezTo>
                    <a:pt x="323" y="337"/>
                    <a:pt x="323" y="337"/>
                    <a:pt x="323" y="336"/>
                  </a:cubicBezTo>
                  <a:close/>
                  <a:moveTo>
                    <a:pt x="324" y="463"/>
                  </a:moveTo>
                  <a:cubicBezTo>
                    <a:pt x="324" y="464"/>
                    <a:pt x="323" y="464"/>
                    <a:pt x="323" y="464"/>
                  </a:cubicBezTo>
                  <a:cubicBezTo>
                    <a:pt x="322" y="464"/>
                    <a:pt x="322" y="464"/>
                    <a:pt x="322" y="463"/>
                  </a:cubicBezTo>
                  <a:cubicBezTo>
                    <a:pt x="322" y="463"/>
                    <a:pt x="322" y="462"/>
                    <a:pt x="322" y="462"/>
                  </a:cubicBezTo>
                  <a:cubicBezTo>
                    <a:pt x="322" y="462"/>
                    <a:pt x="322" y="461"/>
                    <a:pt x="322" y="461"/>
                  </a:cubicBezTo>
                  <a:cubicBezTo>
                    <a:pt x="323" y="461"/>
                    <a:pt x="323" y="462"/>
                    <a:pt x="324" y="462"/>
                  </a:cubicBezTo>
                  <a:cubicBezTo>
                    <a:pt x="324" y="462"/>
                    <a:pt x="324" y="463"/>
                    <a:pt x="324" y="463"/>
                  </a:cubicBezTo>
                  <a:close/>
                  <a:moveTo>
                    <a:pt x="315" y="348"/>
                  </a:moveTo>
                  <a:cubicBezTo>
                    <a:pt x="316" y="347"/>
                    <a:pt x="318" y="348"/>
                    <a:pt x="318" y="349"/>
                  </a:cubicBezTo>
                  <a:cubicBezTo>
                    <a:pt x="319" y="350"/>
                    <a:pt x="319" y="351"/>
                    <a:pt x="319" y="351"/>
                  </a:cubicBezTo>
                  <a:cubicBezTo>
                    <a:pt x="318" y="352"/>
                    <a:pt x="319" y="353"/>
                    <a:pt x="320" y="353"/>
                  </a:cubicBezTo>
                  <a:cubicBezTo>
                    <a:pt x="323" y="355"/>
                    <a:pt x="323" y="356"/>
                    <a:pt x="322" y="359"/>
                  </a:cubicBezTo>
                  <a:cubicBezTo>
                    <a:pt x="322" y="359"/>
                    <a:pt x="321" y="360"/>
                    <a:pt x="321" y="359"/>
                  </a:cubicBezTo>
                  <a:cubicBezTo>
                    <a:pt x="320" y="357"/>
                    <a:pt x="318" y="357"/>
                    <a:pt x="317" y="355"/>
                  </a:cubicBezTo>
                  <a:cubicBezTo>
                    <a:pt x="317" y="354"/>
                    <a:pt x="316" y="354"/>
                    <a:pt x="315" y="353"/>
                  </a:cubicBezTo>
                  <a:cubicBezTo>
                    <a:pt x="313" y="352"/>
                    <a:pt x="314" y="349"/>
                    <a:pt x="315" y="348"/>
                  </a:cubicBezTo>
                  <a:close/>
                  <a:moveTo>
                    <a:pt x="318" y="433"/>
                  </a:moveTo>
                  <a:cubicBezTo>
                    <a:pt x="318" y="432"/>
                    <a:pt x="319" y="431"/>
                    <a:pt x="320" y="431"/>
                  </a:cubicBezTo>
                  <a:cubicBezTo>
                    <a:pt x="321" y="431"/>
                    <a:pt x="321" y="432"/>
                    <a:pt x="322" y="433"/>
                  </a:cubicBezTo>
                  <a:cubicBezTo>
                    <a:pt x="322" y="434"/>
                    <a:pt x="321" y="434"/>
                    <a:pt x="320" y="434"/>
                  </a:cubicBezTo>
                  <a:cubicBezTo>
                    <a:pt x="319" y="434"/>
                    <a:pt x="318" y="434"/>
                    <a:pt x="318" y="433"/>
                  </a:cubicBezTo>
                  <a:close/>
                  <a:moveTo>
                    <a:pt x="319" y="491"/>
                  </a:moveTo>
                  <a:cubicBezTo>
                    <a:pt x="319" y="492"/>
                    <a:pt x="319" y="493"/>
                    <a:pt x="318" y="495"/>
                  </a:cubicBezTo>
                  <a:cubicBezTo>
                    <a:pt x="318" y="496"/>
                    <a:pt x="317" y="496"/>
                    <a:pt x="315" y="496"/>
                  </a:cubicBezTo>
                  <a:cubicBezTo>
                    <a:pt x="314" y="496"/>
                    <a:pt x="314" y="495"/>
                    <a:pt x="314" y="494"/>
                  </a:cubicBezTo>
                  <a:cubicBezTo>
                    <a:pt x="315" y="493"/>
                    <a:pt x="316" y="491"/>
                    <a:pt x="317" y="489"/>
                  </a:cubicBezTo>
                  <a:cubicBezTo>
                    <a:pt x="317" y="489"/>
                    <a:pt x="318" y="489"/>
                    <a:pt x="318" y="489"/>
                  </a:cubicBezTo>
                  <a:cubicBezTo>
                    <a:pt x="318" y="489"/>
                    <a:pt x="319" y="490"/>
                    <a:pt x="319" y="490"/>
                  </a:cubicBezTo>
                  <a:cubicBezTo>
                    <a:pt x="319" y="490"/>
                    <a:pt x="319" y="491"/>
                    <a:pt x="319" y="491"/>
                  </a:cubicBezTo>
                  <a:close/>
                  <a:moveTo>
                    <a:pt x="314" y="356"/>
                  </a:moveTo>
                  <a:cubicBezTo>
                    <a:pt x="315" y="356"/>
                    <a:pt x="316" y="357"/>
                    <a:pt x="317" y="357"/>
                  </a:cubicBezTo>
                  <a:cubicBezTo>
                    <a:pt x="318" y="358"/>
                    <a:pt x="318" y="359"/>
                    <a:pt x="318" y="360"/>
                  </a:cubicBezTo>
                  <a:cubicBezTo>
                    <a:pt x="318" y="360"/>
                    <a:pt x="318" y="361"/>
                    <a:pt x="317" y="361"/>
                  </a:cubicBezTo>
                  <a:cubicBezTo>
                    <a:pt x="316" y="362"/>
                    <a:pt x="316" y="362"/>
                    <a:pt x="315" y="361"/>
                  </a:cubicBezTo>
                  <a:cubicBezTo>
                    <a:pt x="315" y="361"/>
                    <a:pt x="315" y="360"/>
                    <a:pt x="314" y="359"/>
                  </a:cubicBezTo>
                  <a:cubicBezTo>
                    <a:pt x="314" y="358"/>
                    <a:pt x="313" y="357"/>
                    <a:pt x="314" y="356"/>
                  </a:cubicBezTo>
                  <a:close/>
                  <a:moveTo>
                    <a:pt x="304" y="407"/>
                  </a:moveTo>
                  <a:cubicBezTo>
                    <a:pt x="303" y="408"/>
                    <a:pt x="303" y="410"/>
                    <a:pt x="304" y="412"/>
                  </a:cubicBezTo>
                  <a:cubicBezTo>
                    <a:pt x="304" y="412"/>
                    <a:pt x="303" y="413"/>
                    <a:pt x="303" y="413"/>
                  </a:cubicBezTo>
                  <a:cubicBezTo>
                    <a:pt x="302" y="413"/>
                    <a:pt x="302" y="413"/>
                    <a:pt x="302" y="412"/>
                  </a:cubicBezTo>
                  <a:cubicBezTo>
                    <a:pt x="301" y="411"/>
                    <a:pt x="301" y="409"/>
                    <a:pt x="300" y="408"/>
                  </a:cubicBezTo>
                  <a:cubicBezTo>
                    <a:pt x="299" y="406"/>
                    <a:pt x="300" y="405"/>
                    <a:pt x="301" y="404"/>
                  </a:cubicBezTo>
                  <a:cubicBezTo>
                    <a:pt x="302" y="403"/>
                    <a:pt x="303" y="403"/>
                    <a:pt x="303" y="403"/>
                  </a:cubicBezTo>
                  <a:cubicBezTo>
                    <a:pt x="304" y="404"/>
                    <a:pt x="305" y="405"/>
                    <a:pt x="305" y="406"/>
                  </a:cubicBezTo>
                  <a:cubicBezTo>
                    <a:pt x="305" y="406"/>
                    <a:pt x="305" y="406"/>
                    <a:pt x="304" y="407"/>
                  </a:cubicBezTo>
                  <a:close/>
                  <a:moveTo>
                    <a:pt x="308" y="487"/>
                  </a:moveTo>
                  <a:cubicBezTo>
                    <a:pt x="308" y="487"/>
                    <a:pt x="308" y="487"/>
                    <a:pt x="308" y="488"/>
                  </a:cubicBezTo>
                  <a:cubicBezTo>
                    <a:pt x="308" y="488"/>
                    <a:pt x="307" y="488"/>
                    <a:pt x="307" y="488"/>
                  </a:cubicBezTo>
                  <a:cubicBezTo>
                    <a:pt x="306" y="487"/>
                    <a:pt x="305" y="486"/>
                    <a:pt x="305" y="485"/>
                  </a:cubicBezTo>
                  <a:cubicBezTo>
                    <a:pt x="305" y="485"/>
                    <a:pt x="306" y="484"/>
                    <a:pt x="307" y="484"/>
                  </a:cubicBezTo>
                  <a:cubicBezTo>
                    <a:pt x="308" y="484"/>
                    <a:pt x="309" y="486"/>
                    <a:pt x="308" y="487"/>
                  </a:cubicBezTo>
                  <a:close/>
                  <a:moveTo>
                    <a:pt x="310" y="442"/>
                  </a:moveTo>
                  <a:cubicBezTo>
                    <a:pt x="310" y="443"/>
                    <a:pt x="309" y="443"/>
                    <a:pt x="309" y="442"/>
                  </a:cubicBezTo>
                  <a:cubicBezTo>
                    <a:pt x="309" y="442"/>
                    <a:pt x="309" y="442"/>
                    <a:pt x="309" y="441"/>
                  </a:cubicBezTo>
                  <a:cubicBezTo>
                    <a:pt x="309" y="440"/>
                    <a:pt x="309" y="439"/>
                    <a:pt x="311" y="438"/>
                  </a:cubicBezTo>
                  <a:cubicBezTo>
                    <a:pt x="311" y="438"/>
                    <a:pt x="311" y="438"/>
                    <a:pt x="311" y="438"/>
                  </a:cubicBezTo>
                  <a:cubicBezTo>
                    <a:pt x="312" y="438"/>
                    <a:pt x="312" y="439"/>
                    <a:pt x="312" y="439"/>
                  </a:cubicBezTo>
                  <a:cubicBezTo>
                    <a:pt x="312" y="441"/>
                    <a:pt x="312" y="442"/>
                    <a:pt x="310" y="442"/>
                  </a:cubicBezTo>
                  <a:close/>
                  <a:moveTo>
                    <a:pt x="313" y="434"/>
                  </a:moveTo>
                  <a:cubicBezTo>
                    <a:pt x="312" y="434"/>
                    <a:pt x="312" y="434"/>
                    <a:pt x="312" y="434"/>
                  </a:cubicBezTo>
                  <a:cubicBezTo>
                    <a:pt x="312" y="434"/>
                    <a:pt x="311" y="434"/>
                    <a:pt x="311" y="434"/>
                  </a:cubicBezTo>
                  <a:cubicBezTo>
                    <a:pt x="311" y="433"/>
                    <a:pt x="311" y="432"/>
                    <a:pt x="310" y="431"/>
                  </a:cubicBezTo>
                  <a:cubicBezTo>
                    <a:pt x="310" y="430"/>
                    <a:pt x="309" y="430"/>
                    <a:pt x="310" y="429"/>
                  </a:cubicBezTo>
                  <a:cubicBezTo>
                    <a:pt x="310" y="429"/>
                    <a:pt x="310" y="428"/>
                    <a:pt x="311" y="428"/>
                  </a:cubicBezTo>
                  <a:cubicBezTo>
                    <a:pt x="311" y="428"/>
                    <a:pt x="311" y="428"/>
                    <a:pt x="312" y="429"/>
                  </a:cubicBezTo>
                  <a:cubicBezTo>
                    <a:pt x="313" y="430"/>
                    <a:pt x="313" y="431"/>
                    <a:pt x="313" y="432"/>
                  </a:cubicBezTo>
                  <a:cubicBezTo>
                    <a:pt x="313" y="433"/>
                    <a:pt x="313" y="433"/>
                    <a:pt x="313" y="434"/>
                  </a:cubicBezTo>
                  <a:close/>
                  <a:moveTo>
                    <a:pt x="313" y="387"/>
                  </a:moveTo>
                  <a:cubicBezTo>
                    <a:pt x="313" y="387"/>
                    <a:pt x="313" y="387"/>
                    <a:pt x="312" y="387"/>
                  </a:cubicBezTo>
                  <a:cubicBezTo>
                    <a:pt x="312" y="387"/>
                    <a:pt x="311" y="387"/>
                    <a:pt x="311" y="386"/>
                  </a:cubicBezTo>
                  <a:cubicBezTo>
                    <a:pt x="311" y="386"/>
                    <a:pt x="311" y="385"/>
                    <a:pt x="311" y="385"/>
                  </a:cubicBezTo>
                  <a:cubicBezTo>
                    <a:pt x="312" y="382"/>
                    <a:pt x="311" y="381"/>
                    <a:pt x="309" y="380"/>
                  </a:cubicBezTo>
                  <a:cubicBezTo>
                    <a:pt x="308" y="380"/>
                    <a:pt x="308" y="378"/>
                    <a:pt x="307" y="377"/>
                  </a:cubicBezTo>
                  <a:cubicBezTo>
                    <a:pt x="305" y="377"/>
                    <a:pt x="304" y="377"/>
                    <a:pt x="303" y="376"/>
                  </a:cubicBezTo>
                  <a:cubicBezTo>
                    <a:pt x="301" y="376"/>
                    <a:pt x="300" y="375"/>
                    <a:pt x="299" y="373"/>
                  </a:cubicBezTo>
                  <a:cubicBezTo>
                    <a:pt x="299" y="373"/>
                    <a:pt x="299" y="372"/>
                    <a:pt x="300" y="372"/>
                  </a:cubicBezTo>
                  <a:cubicBezTo>
                    <a:pt x="300" y="372"/>
                    <a:pt x="300" y="372"/>
                    <a:pt x="301" y="372"/>
                  </a:cubicBezTo>
                  <a:cubicBezTo>
                    <a:pt x="301" y="372"/>
                    <a:pt x="301" y="373"/>
                    <a:pt x="301" y="373"/>
                  </a:cubicBezTo>
                  <a:cubicBezTo>
                    <a:pt x="302" y="374"/>
                    <a:pt x="303" y="375"/>
                    <a:pt x="304" y="375"/>
                  </a:cubicBezTo>
                  <a:cubicBezTo>
                    <a:pt x="306" y="374"/>
                    <a:pt x="308" y="374"/>
                    <a:pt x="309" y="373"/>
                  </a:cubicBezTo>
                  <a:cubicBezTo>
                    <a:pt x="309" y="372"/>
                    <a:pt x="309" y="371"/>
                    <a:pt x="310" y="371"/>
                  </a:cubicBezTo>
                  <a:cubicBezTo>
                    <a:pt x="311" y="370"/>
                    <a:pt x="311" y="369"/>
                    <a:pt x="310" y="368"/>
                  </a:cubicBezTo>
                  <a:cubicBezTo>
                    <a:pt x="309" y="367"/>
                    <a:pt x="309" y="366"/>
                    <a:pt x="309" y="366"/>
                  </a:cubicBezTo>
                  <a:cubicBezTo>
                    <a:pt x="309" y="365"/>
                    <a:pt x="309" y="364"/>
                    <a:pt x="309" y="364"/>
                  </a:cubicBezTo>
                  <a:cubicBezTo>
                    <a:pt x="310" y="363"/>
                    <a:pt x="311" y="364"/>
                    <a:pt x="311" y="364"/>
                  </a:cubicBezTo>
                  <a:cubicBezTo>
                    <a:pt x="312" y="366"/>
                    <a:pt x="314" y="367"/>
                    <a:pt x="314" y="369"/>
                  </a:cubicBezTo>
                  <a:cubicBezTo>
                    <a:pt x="313" y="370"/>
                    <a:pt x="314" y="370"/>
                    <a:pt x="315" y="370"/>
                  </a:cubicBezTo>
                  <a:cubicBezTo>
                    <a:pt x="316" y="370"/>
                    <a:pt x="316" y="369"/>
                    <a:pt x="316" y="368"/>
                  </a:cubicBezTo>
                  <a:cubicBezTo>
                    <a:pt x="316" y="365"/>
                    <a:pt x="317" y="365"/>
                    <a:pt x="318" y="364"/>
                  </a:cubicBezTo>
                  <a:cubicBezTo>
                    <a:pt x="319" y="364"/>
                    <a:pt x="320" y="364"/>
                    <a:pt x="320" y="364"/>
                  </a:cubicBezTo>
                  <a:cubicBezTo>
                    <a:pt x="321" y="365"/>
                    <a:pt x="321" y="365"/>
                    <a:pt x="321" y="366"/>
                  </a:cubicBezTo>
                  <a:cubicBezTo>
                    <a:pt x="320" y="367"/>
                    <a:pt x="320" y="368"/>
                    <a:pt x="319" y="369"/>
                  </a:cubicBezTo>
                  <a:cubicBezTo>
                    <a:pt x="318" y="370"/>
                    <a:pt x="317" y="371"/>
                    <a:pt x="316" y="372"/>
                  </a:cubicBezTo>
                  <a:cubicBezTo>
                    <a:pt x="316" y="373"/>
                    <a:pt x="316" y="374"/>
                    <a:pt x="317" y="374"/>
                  </a:cubicBezTo>
                  <a:cubicBezTo>
                    <a:pt x="318" y="374"/>
                    <a:pt x="319" y="374"/>
                    <a:pt x="320" y="375"/>
                  </a:cubicBezTo>
                  <a:cubicBezTo>
                    <a:pt x="320" y="377"/>
                    <a:pt x="318" y="377"/>
                    <a:pt x="317" y="377"/>
                  </a:cubicBezTo>
                  <a:cubicBezTo>
                    <a:pt x="317" y="377"/>
                    <a:pt x="317" y="378"/>
                    <a:pt x="316" y="378"/>
                  </a:cubicBezTo>
                  <a:cubicBezTo>
                    <a:pt x="315" y="378"/>
                    <a:pt x="314" y="380"/>
                    <a:pt x="314" y="381"/>
                  </a:cubicBezTo>
                  <a:cubicBezTo>
                    <a:pt x="314" y="382"/>
                    <a:pt x="314" y="383"/>
                    <a:pt x="314" y="384"/>
                  </a:cubicBezTo>
                  <a:cubicBezTo>
                    <a:pt x="314" y="385"/>
                    <a:pt x="314" y="386"/>
                    <a:pt x="313" y="387"/>
                  </a:cubicBezTo>
                  <a:close/>
                  <a:moveTo>
                    <a:pt x="314" y="507"/>
                  </a:moveTo>
                  <a:cubicBezTo>
                    <a:pt x="314" y="507"/>
                    <a:pt x="314" y="507"/>
                    <a:pt x="314" y="506"/>
                  </a:cubicBezTo>
                  <a:cubicBezTo>
                    <a:pt x="314" y="504"/>
                    <a:pt x="315" y="503"/>
                    <a:pt x="316" y="501"/>
                  </a:cubicBezTo>
                  <a:cubicBezTo>
                    <a:pt x="317" y="498"/>
                    <a:pt x="319" y="497"/>
                    <a:pt x="321" y="498"/>
                  </a:cubicBezTo>
                  <a:cubicBezTo>
                    <a:pt x="322" y="498"/>
                    <a:pt x="323" y="498"/>
                    <a:pt x="323" y="499"/>
                  </a:cubicBezTo>
                  <a:cubicBezTo>
                    <a:pt x="322" y="504"/>
                    <a:pt x="319" y="507"/>
                    <a:pt x="314" y="507"/>
                  </a:cubicBezTo>
                  <a:close/>
                  <a:moveTo>
                    <a:pt x="321" y="528"/>
                  </a:moveTo>
                  <a:cubicBezTo>
                    <a:pt x="320" y="527"/>
                    <a:pt x="319" y="527"/>
                    <a:pt x="319" y="526"/>
                  </a:cubicBezTo>
                  <a:cubicBezTo>
                    <a:pt x="319" y="524"/>
                    <a:pt x="321" y="523"/>
                    <a:pt x="322" y="523"/>
                  </a:cubicBezTo>
                  <a:cubicBezTo>
                    <a:pt x="323" y="523"/>
                    <a:pt x="324" y="524"/>
                    <a:pt x="324" y="525"/>
                  </a:cubicBezTo>
                  <a:cubicBezTo>
                    <a:pt x="324" y="527"/>
                    <a:pt x="323" y="528"/>
                    <a:pt x="321" y="528"/>
                  </a:cubicBezTo>
                  <a:close/>
                  <a:moveTo>
                    <a:pt x="328" y="595"/>
                  </a:moveTo>
                  <a:cubicBezTo>
                    <a:pt x="327" y="596"/>
                    <a:pt x="326" y="597"/>
                    <a:pt x="325" y="598"/>
                  </a:cubicBezTo>
                  <a:cubicBezTo>
                    <a:pt x="324" y="598"/>
                    <a:pt x="324" y="598"/>
                    <a:pt x="324" y="598"/>
                  </a:cubicBezTo>
                  <a:cubicBezTo>
                    <a:pt x="324" y="597"/>
                    <a:pt x="323" y="597"/>
                    <a:pt x="323" y="597"/>
                  </a:cubicBezTo>
                  <a:cubicBezTo>
                    <a:pt x="324" y="595"/>
                    <a:pt x="325" y="594"/>
                    <a:pt x="327" y="593"/>
                  </a:cubicBezTo>
                  <a:cubicBezTo>
                    <a:pt x="327" y="593"/>
                    <a:pt x="328" y="593"/>
                    <a:pt x="328" y="594"/>
                  </a:cubicBezTo>
                  <a:cubicBezTo>
                    <a:pt x="328" y="594"/>
                    <a:pt x="328" y="595"/>
                    <a:pt x="328" y="595"/>
                  </a:cubicBezTo>
                  <a:close/>
                  <a:moveTo>
                    <a:pt x="326" y="499"/>
                  </a:moveTo>
                  <a:cubicBezTo>
                    <a:pt x="325" y="499"/>
                    <a:pt x="324" y="498"/>
                    <a:pt x="324" y="498"/>
                  </a:cubicBezTo>
                  <a:cubicBezTo>
                    <a:pt x="324" y="496"/>
                    <a:pt x="325" y="494"/>
                    <a:pt x="326" y="494"/>
                  </a:cubicBezTo>
                  <a:cubicBezTo>
                    <a:pt x="327" y="494"/>
                    <a:pt x="328" y="495"/>
                    <a:pt x="328" y="497"/>
                  </a:cubicBezTo>
                  <a:cubicBezTo>
                    <a:pt x="329" y="498"/>
                    <a:pt x="327" y="499"/>
                    <a:pt x="326" y="499"/>
                  </a:cubicBezTo>
                  <a:close/>
                  <a:moveTo>
                    <a:pt x="327" y="459"/>
                  </a:moveTo>
                  <a:cubicBezTo>
                    <a:pt x="327" y="460"/>
                    <a:pt x="326" y="460"/>
                    <a:pt x="325" y="460"/>
                  </a:cubicBezTo>
                  <a:cubicBezTo>
                    <a:pt x="324" y="459"/>
                    <a:pt x="324" y="459"/>
                    <a:pt x="324" y="458"/>
                  </a:cubicBezTo>
                  <a:cubicBezTo>
                    <a:pt x="324" y="456"/>
                    <a:pt x="325" y="455"/>
                    <a:pt x="327" y="455"/>
                  </a:cubicBezTo>
                  <a:cubicBezTo>
                    <a:pt x="328" y="454"/>
                    <a:pt x="329" y="454"/>
                    <a:pt x="328" y="452"/>
                  </a:cubicBezTo>
                  <a:cubicBezTo>
                    <a:pt x="328" y="450"/>
                    <a:pt x="328" y="449"/>
                    <a:pt x="326" y="448"/>
                  </a:cubicBezTo>
                  <a:cubicBezTo>
                    <a:pt x="326" y="448"/>
                    <a:pt x="325" y="447"/>
                    <a:pt x="325" y="447"/>
                  </a:cubicBezTo>
                  <a:cubicBezTo>
                    <a:pt x="326" y="446"/>
                    <a:pt x="326" y="446"/>
                    <a:pt x="327" y="446"/>
                  </a:cubicBezTo>
                  <a:cubicBezTo>
                    <a:pt x="327" y="446"/>
                    <a:pt x="327" y="446"/>
                    <a:pt x="328" y="446"/>
                  </a:cubicBezTo>
                  <a:cubicBezTo>
                    <a:pt x="329" y="446"/>
                    <a:pt x="330" y="446"/>
                    <a:pt x="330" y="447"/>
                  </a:cubicBezTo>
                  <a:cubicBezTo>
                    <a:pt x="330" y="449"/>
                    <a:pt x="330" y="450"/>
                    <a:pt x="331" y="450"/>
                  </a:cubicBezTo>
                  <a:cubicBezTo>
                    <a:pt x="333" y="452"/>
                    <a:pt x="333" y="453"/>
                    <a:pt x="332" y="454"/>
                  </a:cubicBezTo>
                  <a:cubicBezTo>
                    <a:pt x="331" y="455"/>
                    <a:pt x="331" y="455"/>
                    <a:pt x="330" y="455"/>
                  </a:cubicBezTo>
                  <a:cubicBezTo>
                    <a:pt x="329" y="456"/>
                    <a:pt x="328" y="457"/>
                    <a:pt x="327" y="459"/>
                  </a:cubicBezTo>
                  <a:close/>
                  <a:moveTo>
                    <a:pt x="305" y="632"/>
                  </a:moveTo>
                  <a:cubicBezTo>
                    <a:pt x="305" y="632"/>
                    <a:pt x="304" y="632"/>
                    <a:pt x="304" y="632"/>
                  </a:cubicBezTo>
                  <a:cubicBezTo>
                    <a:pt x="303" y="633"/>
                    <a:pt x="302" y="632"/>
                    <a:pt x="302" y="631"/>
                  </a:cubicBezTo>
                  <a:cubicBezTo>
                    <a:pt x="303" y="629"/>
                    <a:pt x="303" y="628"/>
                    <a:pt x="305" y="626"/>
                  </a:cubicBezTo>
                  <a:cubicBezTo>
                    <a:pt x="305" y="626"/>
                    <a:pt x="305" y="625"/>
                    <a:pt x="306" y="625"/>
                  </a:cubicBezTo>
                  <a:cubicBezTo>
                    <a:pt x="307" y="625"/>
                    <a:pt x="307" y="626"/>
                    <a:pt x="307" y="627"/>
                  </a:cubicBezTo>
                  <a:cubicBezTo>
                    <a:pt x="307" y="627"/>
                    <a:pt x="308" y="628"/>
                    <a:pt x="308" y="628"/>
                  </a:cubicBezTo>
                  <a:cubicBezTo>
                    <a:pt x="308" y="628"/>
                    <a:pt x="309" y="628"/>
                    <a:pt x="309" y="627"/>
                  </a:cubicBezTo>
                  <a:cubicBezTo>
                    <a:pt x="309" y="624"/>
                    <a:pt x="310" y="624"/>
                    <a:pt x="314" y="625"/>
                  </a:cubicBezTo>
                  <a:cubicBezTo>
                    <a:pt x="316" y="626"/>
                    <a:pt x="316" y="626"/>
                    <a:pt x="316" y="625"/>
                  </a:cubicBezTo>
                  <a:cubicBezTo>
                    <a:pt x="317" y="623"/>
                    <a:pt x="319" y="622"/>
                    <a:pt x="318" y="619"/>
                  </a:cubicBezTo>
                  <a:cubicBezTo>
                    <a:pt x="318" y="619"/>
                    <a:pt x="318" y="618"/>
                    <a:pt x="319" y="618"/>
                  </a:cubicBezTo>
                  <a:cubicBezTo>
                    <a:pt x="319" y="617"/>
                    <a:pt x="320" y="616"/>
                    <a:pt x="321" y="616"/>
                  </a:cubicBezTo>
                  <a:cubicBezTo>
                    <a:pt x="322" y="616"/>
                    <a:pt x="323" y="618"/>
                    <a:pt x="323" y="619"/>
                  </a:cubicBezTo>
                  <a:cubicBezTo>
                    <a:pt x="322" y="622"/>
                    <a:pt x="325" y="625"/>
                    <a:pt x="326" y="627"/>
                  </a:cubicBezTo>
                  <a:cubicBezTo>
                    <a:pt x="326" y="628"/>
                    <a:pt x="327" y="628"/>
                    <a:pt x="327" y="627"/>
                  </a:cubicBezTo>
                  <a:cubicBezTo>
                    <a:pt x="328" y="626"/>
                    <a:pt x="329" y="625"/>
                    <a:pt x="330" y="624"/>
                  </a:cubicBezTo>
                  <a:cubicBezTo>
                    <a:pt x="330" y="622"/>
                    <a:pt x="330" y="621"/>
                    <a:pt x="329" y="619"/>
                  </a:cubicBezTo>
                  <a:cubicBezTo>
                    <a:pt x="328" y="617"/>
                    <a:pt x="328" y="617"/>
                    <a:pt x="330" y="615"/>
                  </a:cubicBezTo>
                  <a:cubicBezTo>
                    <a:pt x="331" y="614"/>
                    <a:pt x="331" y="614"/>
                    <a:pt x="332" y="613"/>
                  </a:cubicBezTo>
                  <a:cubicBezTo>
                    <a:pt x="333" y="613"/>
                    <a:pt x="334" y="612"/>
                    <a:pt x="334" y="611"/>
                  </a:cubicBezTo>
                  <a:cubicBezTo>
                    <a:pt x="336" y="608"/>
                    <a:pt x="336" y="607"/>
                    <a:pt x="333" y="605"/>
                  </a:cubicBezTo>
                  <a:cubicBezTo>
                    <a:pt x="332" y="604"/>
                    <a:pt x="331" y="603"/>
                    <a:pt x="330" y="602"/>
                  </a:cubicBezTo>
                  <a:cubicBezTo>
                    <a:pt x="330" y="602"/>
                    <a:pt x="330" y="602"/>
                    <a:pt x="330" y="601"/>
                  </a:cubicBezTo>
                  <a:cubicBezTo>
                    <a:pt x="330" y="601"/>
                    <a:pt x="331" y="601"/>
                    <a:pt x="331" y="601"/>
                  </a:cubicBezTo>
                  <a:cubicBezTo>
                    <a:pt x="332" y="601"/>
                    <a:pt x="333" y="601"/>
                    <a:pt x="335" y="602"/>
                  </a:cubicBezTo>
                  <a:cubicBezTo>
                    <a:pt x="335" y="602"/>
                    <a:pt x="336" y="602"/>
                    <a:pt x="336" y="603"/>
                  </a:cubicBezTo>
                  <a:cubicBezTo>
                    <a:pt x="336" y="605"/>
                    <a:pt x="337" y="606"/>
                    <a:pt x="338" y="607"/>
                  </a:cubicBezTo>
                  <a:cubicBezTo>
                    <a:pt x="339" y="607"/>
                    <a:pt x="339" y="609"/>
                    <a:pt x="339" y="610"/>
                  </a:cubicBezTo>
                  <a:cubicBezTo>
                    <a:pt x="338" y="611"/>
                    <a:pt x="338" y="613"/>
                    <a:pt x="337" y="614"/>
                  </a:cubicBezTo>
                  <a:cubicBezTo>
                    <a:pt x="336" y="616"/>
                    <a:pt x="336" y="617"/>
                    <a:pt x="337" y="618"/>
                  </a:cubicBezTo>
                  <a:cubicBezTo>
                    <a:pt x="338" y="620"/>
                    <a:pt x="338" y="621"/>
                    <a:pt x="338" y="623"/>
                  </a:cubicBezTo>
                  <a:cubicBezTo>
                    <a:pt x="338" y="623"/>
                    <a:pt x="338" y="624"/>
                    <a:pt x="339" y="625"/>
                  </a:cubicBezTo>
                  <a:cubicBezTo>
                    <a:pt x="340" y="626"/>
                    <a:pt x="339" y="628"/>
                    <a:pt x="338" y="629"/>
                  </a:cubicBezTo>
                  <a:cubicBezTo>
                    <a:pt x="338" y="629"/>
                    <a:pt x="337" y="629"/>
                    <a:pt x="337" y="630"/>
                  </a:cubicBezTo>
                  <a:cubicBezTo>
                    <a:pt x="337" y="630"/>
                    <a:pt x="337" y="631"/>
                    <a:pt x="337" y="632"/>
                  </a:cubicBezTo>
                  <a:cubicBezTo>
                    <a:pt x="338" y="632"/>
                    <a:pt x="339" y="631"/>
                    <a:pt x="339" y="631"/>
                  </a:cubicBezTo>
                  <a:cubicBezTo>
                    <a:pt x="339" y="630"/>
                    <a:pt x="340" y="629"/>
                    <a:pt x="340" y="629"/>
                  </a:cubicBezTo>
                  <a:cubicBezTo>
                    <a:pt x="339" y="627"/>
                    <a:pt x="340" y="625"/>
                    <a:pt x="342" y="623"/>
                  </a:cubicBezTo>
                  <a:cubicBezTo>
                    <a:pt x="342" y="623"/>
                    <a:pt x="342" y="623"/>
                    <a:pt x="342" y="622"/>
                  </a:cubicBezTo>
                  <a:cubicBezTo>
                    <a:pt x="343" y="620"/>
                    <a:pt x="346" y="620"/>
                    <a:pt x="348" y="621"/>
                  </a:cubicBezTo>
                  <a:cubicBezTo>
                    <a:pt x="349" y="622"/>
                    <a:pt x="349" y="622"/>
                    <a:pt x="348" y="623"/>
                  </a:cubicBezTo>
                  <a:cubicBezTo>
                    <a:pt x="347" y="624"/>
                    <a:pt x="346" y="628"/>
                    <a:pt x="345" y="629"/>
                  </a:cubicBezTo>
                  <a:cubicBezTo>
                    <a:pt x="345" y="629"/>
                    <a:pt x="345" y="630"/>
                    <a:pt x="345" y="630"/>
                  </a:cubicBezTo>
                  <a:cubicBezTo>
                    <a:pt x="344" y="631"/>
                    <a:pt x="345" y="632"/>
                    <a:pt x="346" y="632"/>
                  </a:cubicBezTo>
                  <a:cubicBezTo>
                    <a:pt x="347" y="633"/>
                    <a:pt x="347" y="632"/>
                    <a:pt x="348" y="631"/>
                  </a:cubicBezTo>
                  <a:cubicBezTo>
                    <a:pt x="348" y="631"/>
                    <a:pt x="348" y="630"/>
                    <a:pt x="348" y="630"/>
                  </a:cubicBezTo>
                  <a:cubicBezTo>
                    <a:pt x="349" y="629"/>
                    <a:pt x="349" y="629"/>
                    <a:pt x="350" y="630"/>
                  </a:cubicBezTo>
                  <a:cubicBezTo>
                    <a:pt x="351" y="630"/>
                    <a:pt x="351" y="631"/>
                    <a:pt x="350" y="631"/>
                  </a:cubicBezTo>
                  <a:cubicBezTo>
                    <a:pt x="350" y="632"/>
                    <a:pt x="350" y="633"/>
                    <a:pt x="349" y="633"/>
                  </a:cubicBezTo>
                  <a:cubicBezTo>
                    <a:pt x="348" y="635"/>
                    <a:pt x="348" y="637"/>
                    <a:pt x="348" y="639"/>
                  </a:cubicBezTo>
                  <a:cubicBezTo>
                    <a:pt x="347" y="640"/>
                    <a:pt x="346" y="642"/>
                    <a:pt x="345" y="643"/>
                  </a:cubicBezTo>
                  <a:cubicBezTo>
                    <a:pt x="344" y="644"/>
                    <a:pt x="342" y="645"/>
                    <a:pt x="341" y="646"/>
                  </a:cubicBezTo>
                  <a:cubicBezTo>
                    <a:pt x="339" y="646"/>
                    <a:pt x="339" y="647"/>
                    <a:pt x="339" y="649"/>
                  </a:cubicBezTo>
                  <a:cubicBezTo>
                    <a:pt x="339" y="650"/>
                    <a:pt x="338" y="652"/>
                    <a:pt x="338" y="653"/>
                  </a:cubicBezTo>
                  <a:cubicBezTo>
                    <a:pt x="339" y="652"/>
                    <a:pt x="339" y="651"/>
                    <a:pt x="340" y="650"/>
                  </a:cubicBezTo>
                  <a:cubicBezTo>
                    <a:pt x="340" y="649"/>
                    <a:pt x="341" y="648"/>
                    <a:pt x="342" y="647"/>
                  </a:cubicBezTo>
                  <a:cubicBezTo>
                    <a:pt x="343" y="647"/>
                    <a:pt x="344" y="647"/>
                    <a:pt x="344" y="648"/>
                  </a:cubicBezTo>
                  <a:cubicBezTo>
                    <a:pt x="345" y="649"/>
                    <a:pt x="345" y="650"/>
                    <a:pt x="344" y="650"/>
                  </a:cubicBezTo>
                  <a:cubicBezTo>
                    <a:pt x="343" y="652"/>
                    <a:pt x="341" y="653"/>
                    <a:pt x="340" y="655"/>
                  </a:cubicBezTo>
                  <a:cubicBezTo>
                    <a:pt x="339" y="656"/>
                    <a:pt x="338" y="655"/>
                    <a:pt x="338" y="654"/>
                  </a:cubicBezTo>
                  <a:cubicBezTo>
                    <a:pt x="336" y="654"/>
                    <a:pt x="336" y="657"/>
                    <a:pt x="334" y="657"/>
                  </a:cubicBezTo>
                  <a:cubicBezTo>
                    <a:pt x="332" y="656"/>
                    <a:pt x="332" y="654"/>
                    <a:pt x="330" y="653"/>
                  </a:cubicBezTo>
                  <a:cubicBezTo>
                    <a:pt x="329" y="652"/>
                    <a:pt x="328" y="651"/>
                    <a:pt x="327" y="650"/>
                  </a:cubicBezTo>
                  <a:cubicBezTo>
                    <a:pt x="327" y="650"/>
                    <a:pt x="327" y="649"/>
                    <a:pt x="327" y="649"/>
                  </a:cubicBezTo>
                  <a:cubicBezTo>
                    <a:pt x="328" y="648"/>
                    <a:pt x="328" y="648"/>
                    <a:pt x="328" y="648"/>
                  </a:cubicBezTo>
                  <a:cubicBezTo>
                    <a:pt x="330" y="648"/>
                    <a:pt x="332" y="648"/>
                    <a:pt x="333" y="649"/>
                  </a:cubicBezTo>
                  <a:cubicBezTo>
                    <a:pt x="333" y="650"/>
                    <a:pt x="334" y="650"/>
                    <a:pt x="334" y="650"/>
                  </a:cubicBezTo>
                  <a:cubicBezTo>
                    <a:pt x="334" y="650"/>
                    <a:pt x="334" y="649"/>
                    <a:pt x="335" y="649"/>
                  </a:cubicBezTo>
                  <a:cubicBezTo>
                    <a:pt x="335" y="648"/>
                    <a:pt x="334" y="648"/>
                    <a:pt x="334" y="648"/>
                  </a:cubicBezTo>
                  <a:cubicBezTo>
                    <a:pt x="332" y="647"/>
                    <a:pt x="330" y="646"/>
                    <a:pt x="328" y="645"/>
                  </a:cubicBezTo>
                  <a:cubicBezTo>
                    <a:pt x="328" y="645"/>
                    <a:pt x="329" y="646"/>
                    <a:pt x="328" y="646"/>
                  </a:cubicBezTo>
                  <a:cubicBezTo>
                    <a:pt x="328" y="647"/>
                    <a:pt x="328" y="647"/>
                    <a:pt x="327" y="647"/>
                  </a:cubicBezTo>
                  <a:cubicBezTo>
                    <a:pt x="326" y="647"/>
                    <a:pt x="325" y="646"/>
                    <a:pt x="324" y="645"/>
                  </a:cubicBezTo>
                  <a:cubicBezTo>
                    <a:pt x="323" y="643"/>
                    <a:pt x="322" y="642"/>
                    <a:pt x="320" y="641"/>
                  </a:cubicBezTo>
                  <a:cubicBezTo>
                    <a:pt x="317" y="640"/>
                    <a:pt x="317" y="640"/>
                    <a:pt x="315" y="642"/>
                  </a:cubicBezTo>
                  <a:cubicBezTo>
                    <a:pt x="314" y="643"/>
                    <a:pt x="313" y="643"/>
                    <a:pt x="313" y="643"/>
                  </a:cubicBezTo>
                  <a:cubicBezTo>
                    <a:pt x="312" y="642"/>
                    <a:pt x="311" y="642"/>
                    <a:pt x="311" y="641"/>
                  </a:cubicBezTo>
                  <a:cubicBezTo>
                    <a:pt x="310" y="641"/>
                    <a:pt x="309" y="640"/>
                    <a:pt x="310" y="639"/>
                  </a:cubicBezTo>
                  <a:cubicBezTo>
                    <a:pt x="310" y="638"/>
                    <a:pt x="310" y="636"/>
                    <a:pt x="309" y="636"/>
                  </a:cubicBezTo>
                  <a:cubicBezTo>
                    <a:pt x="307" y="636"/>
                    <a:pt x="307" y="634"/>
                    <a:pt x="307" y="632"/>
                  </a:cubicBezTo>
                  <a:cubicBezTo>
                    <a:pt x="307" y="631"/>
                    <a:pt x="306" y="631"/>
                    <a:pt x="305" y="632"/>
                  </a:cubicBezTo>
                  <a:close/>
                  <a:moveTo>
                    <a:pt x="320" y="644"/>
                  </a:moveTo>
                  <a:cubicBezTo>
                    <a:pt x="320" y="646"/>
                    <a:pt x="318" y="647"/>
                    <a:pt x="316" y="647"/>
                  </a:cubicBezTo>
                  <a:cubicBezTo>
                    <a:pt x="316" y="647"/>
                    <a:pt x="316" y="647"/>
                    <a:pt x="316" y="646"/>
                  </a:cubicBezTo>
                  <a:cubicBezTo>
                    <a:pt x="316" y="644"/>
                    <a:pt x="317" y="643"/>
                    <a:pt x="319" y="643"/>
                  </a:cubicBezTo>
                  <a:cubicBezTo>
                    <a:pt x="319" y="644"/>
                    <a:pt x="320" y="644"/>
                    <a:pt x="320" y="644"/>
                  </a:cubicBezTo>
                  <a:close/>
                  <a:moveTo>
                    <a:pt x="307" y="647"/>
                  </a:moveTo>
                  <a:cubicBezTo>
                    <a:pt x="306" y="648"/>
                    <a:pt x="306" y="649"/>
                    <a:pt x="304" y="650"/>
                  </a:cubicBezTo>
                  <a:cubicBezTo>
                    <a:pt x="304" y="650"/>
                    <a:pt x="303" y="650"/>
                    <a:pt x="303" y="650"/>
                  </a:cubicBezTo>
                  <a:cubicBezTo>
                    <a:pt x="302" y="650"/>
                    <a:pt x="302" y="649"/>
                    <a:pt x="303" y="649"/>
                  </a:cubicBezTo>
                  <a:cubicBezTo>
                    <a:pt x="303" y="647"/>
                    <a:pt x="303" y="646"/>
                    <a:pt x="303" y="644"/>
                  </a:cubicBezTo>
                  <a:cubicBezTo>
                    <a:pt x="303" y="643"/>
                    <a:pt x="304" y="642"/>
                    <a:pt x="305" y="642"/>
                  </a:cubicBezTo>
                  <a:cubicBezTo>
                    <a:pt x="306" y="641"/>
                    <a:pt x="306" y="641"/>
                    <a:pt x="307" y="641"/>
                  </a:cubicBezTo>
                  <a:cubicBezTo>
                    <a:pt x="308" y="642"/>
                    <a:pt x="308" y="642"/>
                    <a:pt x="308" y="643"/>
                  </a:cubicBezTo>
                  <a:cubicBezTo>
                    <a:pt x="308" y="645"/>
                    <a:pt x="308" y="646"/>
                    <a:pt x="307" y="647"/>
                  </a:cubicBezTo>
                  <a:close/>
                  <a:moveTo>
                    <a:pt x="309" y="1039"/>
                  </a:moveTo>
                  <a:cubicBezTo>
                    <a:pt x="308" y="1037"/>
                    <a:pt x="309" y="1035"/>
                    <a:pt x="310" y="1033"/>
                  </a:cubicBezTo>
                  <a:cubicBezTo>
                    <a:pt x="311" y="1033"/>
                    <a:pt x="312" y="1033"/>
                    <a:pt x="312" y="1034"/>
                  </a:cubicBezTo>
                  <a:cubicBezTo>
                    <a:pt x="313" y="1034"/>
                    <a:pt x="313" y="1035"/>
                    <a:pt x="313" y="1036"/>
                  </a:cubicBezTo>
                  <a:cubicBezTo>
                    <a:pt x="313" y="1037"/>
                    <a:pt x="313" y="1038"/>
                    <a:pt x="312" y="1039"/>
                  </a:cubicBezTo>
                  <a:cubicBezTo>
                    <a:pt x="311" y="1040"/>
                    <a:pt x="310" y="1040"/>
                    <a:pt x="309" y="1039"/>
                  </a:cubicBezTo>
                  <a:close/>
                  <a:moveTo>
                    <a:pt x="311" y="1051"/>
                  </a:moveTo>
                  <a:cubicBezTo>
                    <a:pt x="310" y="1051"/>
                    <a:pt x="309" y="1050"/>
                    <a:pt x="309" y="1049"/>
                  </a:cubicBezTo>
                  <a:cubicBezTo>
                    <a:pt x="309" y="1048"/>
                    <a:pt x="310" y="1047"/>
                    <a:pt x="310" y="1047"/>
                  </a:cubicBezTo>
                  <a:cubicBezTo>
                    <a:pt x="311" y="1046"/>
                    <a:pt x="312" y="1045"/>
                    <a:pt x="313" y="1046"/>
                  </a:cubicBezTo>
                  <a:cubicBezTo>
                    <a:pt x="314" y="1046"/>
                    <a:pt x="314" y="1047"/>
                    <a:pt x="314" y="1048"/>
                  </a:cubicBezTo>
                  <a:cubicBezTo>
                    <a:pt x="314" y="1049"/>
                    <a:pt x="313" y="1050"/>
                    <a:pt x="311" y="1051"/>
                  </a:cubicBezTo>
                  <a:close/>
                  <a:moveTo>
                    <a:pt x="316" y="1057"/>
                  </a:moveTo>
                  <a:cubicBezTo>
                    <a:pt x="315" y="1057"/>
                    <a:pt x="314" y="1056"/>
                    <a:pt x="314" y="1055"/>
                  </a:cubicBezTo>
                  <a:cubicBezTo>
                    <a:pt x="315" y="1054"/>
                    <a:pt x="315" y="1054"/>
                    <a:pt x="316" y="1054"/>
                  </a:cubicBezTo>
                  <a:cubicBezTo>
                    <a:pt x="317" y="1054"/>
                    <a:pt x="318" y="1054"/>
                    <a:pt x="318" y="1055"/>
                  </a:cubicBezTo>
                  <a:cubicBezTo>
                    <a:pt x="318" y="1056"/>
                    <a:pt x="317" y="1057"/>
                    <a:pt x="316" y="1057"/>
                  </a:cubicBezTo>
                  <a:close/>
                  <a:moveTo>
                    <a:pt x="324" y="680"/>
                  </a:moveTo>
                  <a:cubicBezTo>
                    <a:pt x="324" y="681"/>
                    <a:pt x="324" y="682"/>
                    <a:pt x="323" y="683"/>
                  </a:cubicBezTo>
                  <a:cubicBezTo>
                    <a:pt x="322" y="684"/>
                    <a:pt x="321" y="684"/>
                    <a:pt x="321" y="683"/>
                  </a:cubicBezTo>
                  <a:cubicBezTo>
                    <a:pt x="321" y="682"/>
                    <a:pt x="320" y="681"/>
                    <a:pt x="320" y="680"/>
                  </a:cubicBezTo>
                  <a:cubicBezTo>
                    <a:pt x="320" y="680"/>
                    <a:pt x="319" y="679"/>
                    <a:pt x="319" y="679"/>
                  </a:cubicBezTo>
                  <a:cubicBezTo>
                    <a:pt x="318" y="679"/>
                    <a:pt x="318" y="680"/>
                    <a:pt x="318" y="680"/>
                  </a:cubicBezTo>
                  <a:cubicBezTo>
                    <a:pt x="317" y="681"/>
                    <a:pt x="317" y="682"/>
                    <a:pt x="315" y="683"/>
                  </a:cubicBezTo>
                  <a:cubicBezTo>
                    <a:pt x="315" y="684"/>
                    <a:pt x="314" y="684"/>
                    <a:pt x="314" y="683"/>
                  </a:cubicBezTo>
                  <a:cubicBezTo>
                    <a:pt x="313" y="682"/>
                    <a:pt x="313" y="682"/>
                    <a:pt x="312" y="682"/>
                  </a:cubicBezTo>
                  <a:cubicBezTo>
                    <a:pt x="310" y="681"/>
                    <a:pt x="310" y="680"/>
                    <a:pt x="311" y="678"/>
                  </a:cubicBezTo>
                  <a:cubicBezTo>
                    <a:pt x="311" y="677"/>
                    <a:pt x="311" y="677"/>
                    <a:pt x="313" y="676"/>
                  </a:cubicBezTo>
                  <a:cubicBezTo>
                    <a:pt x="314" y="676"/>
                    <a:pt x="315" y="676"/>
                    <a:pt x="314" y="675"/>
                  </a:cubicBezTo>
                  <a:cubicBezTo>
                    <a:pt x="314" y="674"/>
                    <a:pt x="313" y="673"/>
                    <a:pt x="313" y="672"/>
                  </a:cubicBezTo>
                  <a:cubicBezTo>
                    <a:pt x="312" y="670"/>
                    <a:pt x="313" y="668"/>
                    <a:pt x="315" y="668"/>
                  </a:cubicBezTo>
                  <a:cubicBezTo>
                    <a:pt x="316" y="668"/>
                    <a:pt x="316" y="669"/>
                    <a:pt x="316" y="669"/>
                  </a:cubicBezTo>
                  <a:cubicBezTo>
                    <a:pt x="317" y="670"/>
                    <a:pt x="317" y="671"/>
                    <a:pt x="319" y="672"/>
                  </a:cubicBezTo>
                  <a:cubicBezTo>
                    <a:pt x="319" y="671"/>
                    <a:pt x="319" y="671"/>
                    <a:pt x="319" y="670"/>
                  </a:cubicBezTo>
                  <a:cubicBezTo>
                    <a:pt x="319" y="669"/>
                    <a:pt x="319" y="668"/>
                    <a:pt x="320" y="667"/>
                  </a:cubicBezTo>
                  <a:cubicBezTo>
                    <a:pt x="322" y="665"/>
                    <a:pt x="322" y="665"/>
                    <a:pt x="320" y="662"/>
                  </a:cubicBezTo>
                  <a:cubicBezTo>
                    <a:pt x="319" y="662"/>
                    <a:pt x="318" y="661"/>
                    <a:pt x="318" y="660"/>
                  </a:cubicBezTo>
                  <a:cubicBezTo>
                    <a:pt x="318" y="659"/>
                    <a:pt x="318" y="658"/>
                    <a:pt x="319" y="658"/>
                  </a:cubicBezTo>
                  <a:cubicBezTo>
                    <a:pt x="320" y="657"/>
                    <a:pt x="320" y="658"/>
                    <a:pt x="321" y="658"/>
                  </a:cubicBezTo>
                  <a:cubicBezTo>
                    <a:pt x="323" y="659"/>
                    <a:pt x="323" y="661"/>
                    <a:pt x="323" y="663"/>
                  </a:cubicBezTo>
                  <a:cubicBezTo>
                    <a:pt x="321" y="666"/>
                    <a:pt x="324" y="669"/>
                    <a:pt x="324" y="672"/>
                  </a:cubicBezTo>
                  <a:cubicBezTo>
                    <a:pt x="325" y="672"/>
                    <a:pt x="325" y="672"/>
                    <a:pt x="326" y="673"/>
                  </a:cubicBezTo>
                  <a:cubicBezTo>
                    <a:pt x="327" y="673"/>
                    <a:pt x="328" y="674"/>
                    <a:pt x="329" y="675"/>
                  </a:cubicBezTo>
                  <a:cubicBezTo>
                    <a:pt x="329" y="676"/>
                    <a:pt x="329" y="677"/>
                    <a:pt x="327" y="677"/>
                  </a:cubicBezTo>
                  <a:cubicBezTo>
                    <a:pt x="327" y="678"/>
                    <a:pt x="326" y="678"/>
                    <a:pt x="326" y="678"/>
                  </a:cubicBezTo>
                  <a:cubicBezTo>
                    <a:pt x="325" y="678"/>
                    <a:pt x="324" y="679"/>
                    <a:pt x="324" y="680"/>
                  </a:cubicBezTo>
                  <a:close/>
                  <a:moveTo>
                    <a:pt x="329" y="1054"/>
                  </a:moveTo>
                  <a:cubicBezTo>
                    <a:pt x="328" y="1054"/>
                    <a:pt x="327" y="1053"/>
                    <a:pt x="327" y="1052"/>
                  </a:cubicBezTo>
                  <a:cubicBezTo>
                    <a:pt x="327" y="1051"/>
                    <a:pt x="328" y="1050"/>
                    <a:pt x="329" y="1050"/>
                  </a:cubicBezTo>
                  <a:cubicBezTo>
                    <a:pt x="330" y="1050"/>
                    <a:pt x="331" y="1051"/>
                    <a:pt x="331" y="1052"/>
                  </a:cubicBezTo>
                  <a:cubicBezTo>
                    <a:pt x="331" y="1053"/>
                    <a:pt x="330" y="1054"/>
                    <a:pt x="329" y="1054"/>
                  </a:cubicBezTo>
                  <a:close/>
                  <a:moveTo>
                    <a:pt x="334" y="1022"/>
                  </a:moveTo>
                  <a:cubicBezTo>
                    <a:pt x="333" y="1024"/>
                    <a:pt x="331" y="1025"/>
                    <a:pt x="329" y="1026"/>
                  </a:cubicBezTo>
                  <a:cubicBezTo>
                    <a:pt x="328" y="1027"/>
                    <a:pt x="327" y="1026"/>
                    <a:pt x="327" y="1025"/>
                  </a:cubicBezTo>
                  <a:cubicBezTo>
                    <a:pt x="326" y="1024"/>
                    <a:pt x="326" y="1023"/>
                    <a:pt x="327" y="1023"/>
                  </a:cubicBezTo>
                  <a:cubicBezTo>
                    <a:pt x="329" y="1022"/>
                    <a:pt x="331" y="1021"/>
                    <a:pt x="332" y="1020"/>
                  </a:cubicBezTo>
                  <a:cubicBezTo>
                    <a:pt x="332" y="1019"/>
                    <a:pt x="333" y="1019"/>
                    <a:pt x="334" y="1020"/>
                  </a:cubicBezTo>
                  <a:cubicBezTo>
                    <a:pt x="334" y="1020"/>
                    <a:pt x="334" y="1020"/>
                    <a:pt x="335" y="1021"/>
                  </a:cubicBezTo>
                  <a:cubicBezTo>
                    <a:pt x="334" y="1021"/>
                    <a:pt x="334" y="1022"/>
                    <a:pt x="334" y="1022"/>
                  </a:cubicBezTo>
                  <a:close/>
                  <a:moveTo>
                    <a:pt x="335" y="1006"/>
                  </a:moveTo>
                  <a:cubicBezTo>
                    <a:pt x="334" y="1007"/>
                    <a:pt x="333" y="1007"/>
                    <a:pt x="332" y="1007"/>
                  </a:cubicBezTo>
                  <a:cubicBezTo>
                    <a:pt x="332" y="1006"/>
                    <a:pt x="331" y="1006"/>
                    <a:pt x="332" y="1005"/>
                  </a:cubicBezTo>
                  <a:cubicBezTo>
                    <a:pt x="332" y="1004"/>
                    <a:pt x="333" y="1003"/>
                    <a:pt x="334" y="1003"/>
                  </a:cubicBezTo>
                  <a:cubicBezTo>
                    <a:pt x="335" y="1003"/>
                    <a:pt x="335" y="1004"/>
                    <a:pt x="336" y="1004"/>
                  </a:cubicBezTo>
                  <a:cubicBezTo>
                    <a:pt x="336" y="1005"/>
                    <a:pt x="336" y="1006"/>
                    <a:pt x="335" y="1006"/>
                  </a:cubicBezTo>
                  <a:close/>
                  <a:moveTo>
                    <a:pt x="337" y="718"/>
                  </a:moveTo>
                  <a:cubicBezTo>
                    <a:pt x="335" y="719"/>
                    <a:pt x="335" y="718"/>
                    <a:pt x="334" y="717"/>
                  </a:cubicBezTo>
                  <a:cubicBezTo>
                    <a:pt x="333" y="715"/>
                    <a:pt x="331" y="714"/>
                    <a:pt x="332" y="711"/>
                  </a:cubicBezTo>
                  <a:cubicBezTo>
                    <a:pt x="332" y="711"/>
                    <a:pt x="331" y="710"/>
                    <a:pt x="331" y="710"/>
                  </a:cubicBezTo>
                  <a:cubicBezTo>
                    <a:pt x="328" y="708"/>
                    <a:pt x="328" y="708"/>
                    <a:pt x="329" y="705"/>
                  </a:cubicBezTo>
                  <a:cubicBezTo>
                    <a:pt x="329" y="704"/>
                    <a:pt x="329" y="703"/>
                    <a:pt x="330" y="702"/>
                  </a:cubicBezTo>
                  <a:cubicBezTo>
                    <a:pt x="331" y="702"/>
                    <a:pt x="331" y="702"/>
                    <a:pt x="331" y="702"/>
                  </a:cubicBezTo>
                  <a:cubicBezTo>
                    <a:pt x="332" y="703"/>
                    <a:pt x="332" y="703"/>
                    <a:pt x="332" y="704"/>
                  </a:cubicBezTo>
                  <a:cubicBezTo>
                    <a:pt x="333" y="705"/>
                    <a:pt x="333" y="706"/>
                    <a:pt x="334" y="706"/>
                  </a:cubicBezTo>
                  <a:cubicBezTo>
                    <a:pt x="336" y="706"/>
                    <a:pt x="339" y="706"/>
                    <a:pt x="340" y="704"/>
                  </a:cubicBezTo>
                  <a:cubicBezTo>
                    <a:pt x="340" y="703"/>
                    <a:pt x="340" y="702"/>
                    <a:pt x="340" y="702"/>
                  </a:cubicBezTo>
                  <a:cubicBezTo>
                    <a:pt x="341" y="701"/>
                    <a:pt x="342" y="701"/>
                    <a:pt x="342" y="701"/>
                  </a:cubicBezTo>
                  <a:cubicBezTo>
                    <a:pt x="343" y="702"/>
                    <a:pt x="343" y="703"/>
                    <a:pt x="343" y="703"/>
                  </a:cubicBezTo>
                  <a:cubicBezTo>
                    <a:pt x="342" y="704"/>
                    <a:pt x="341" y="705"/>
                    <a:pt x="341" y="706"/>
                  </a:cubicBezTo>
                  <a:cubicBezTo>
                    <a:pt x="340" y="707"/>
                    <a:pt x="339" y="707"/>
                    <a:pt x="338" y="708"/>
                  </a:cubicBezTo>
                  <a:cubicBezTo>
                    <a:pt x="338" y="709"/>
                    <a:pt x="338" y="709"/>
                    <a:pt x="339" y="709"/>
                  </a:cubicBezTo>
                  <a:cubicBezTo>
                    <a:pt x="341" y="712"/>
                    <a:pt x="341" y="714"/>
                    <a:pt x="339" y="716"/>
                  </a:cubicBezTo>
                  <a:cubicBezTo>
                    <a:pt x="338" y="717"/>
                    <a:pt x="338" y="717"/>
                    <a:pt x="337" y="718"/>
                  </a:cubicBezTo>
                  <a:close/>
                  <a:moveTo>
                    <a:pt x="352" y="1049"/>
                  </a:moveTo>
                  <a:cubicBezTo>
                    <a:pt x="351" y="1049"/>
                    <a:pt x="351" y="1049"/>
                    <a:pt x="350" y="1049"/>
                  </a:cubicBezTo>
                  <a:cubicBezTo>
                    <a:pt x="349" y="1049"/>
                    <a:pt x="348" y="1048"/>
                    <a:pt x="347" y="1047"/>
                  </a:cubicBezTo>
                  <a:cubicBezTo>
                    <a:pt x="346" y="1045"/>
                    <a:pt x="346" y="1045"/>
                    <a:pt x="343" y="1046"/>
                  </a:cubicBezTo>
                  <a:cubicBezTo>
                    <a:pt x="342" y="1046"/>
                    <a:pt x="342" y="1046"/>
                    <a:pt x="341" y="1046"/>
                  </a:cubicBezTo>
                  <a:cubicBezTo>
                    <a:pt x="339" y="1045"/>
                    <a:pt x="338" y="1043"/>
                    <a:pt x="339" y="1042"/>
                  </a:cubicBezTo>
                  <a:cubicBezTo>
                    <a:pt x="340" y="1041"/>
                    <a:pt x="341" y="1040"/>
                    <a:pt x="341" y="1039"/>
                  </a:cubicBezTo>
                  <a:cubicBezTo>
                    <a:pt x="343" y="1038"/>
                    <a:pt x="343" y="1038"/>
                    <a:pt x="341" y="1036"/>
                  </a:cubicBezTo>
                  <a:cubicBezTo>
                    <a:pt x="340" y="1035"/>
                    <a:pt x="340" y="1035"/>
                    <a:pt x="341" y="1034"/>
                  </a:cubicBezTo>
                  <a:cubicBezTo>
                    <a:pt x="342" y="1033"/>
                    <a:pt x="344" y="1033"/>
                    <a:pt x="345" y="1032"/>
                  </a:cubicBezTo>
                  <a:cubicBezTo>
                    <a:pt x="346" y="1031"/>
                    <a:pt x="347" y="1032"/>
                    <a:pt x="347" y="1034"/>
                  </a:cubicBezTo>
                  <a:cubicBezTo>
                    <a:pt x="346" y="1035"/>
                    <a:pt x="347" y="1037"/>
                    <a:pt x="348" y="1038"/>
                  </a:cubicBezTo>
                  <a:cubicBezTo>
                    <a:pt x="349" y="1038"/>
                    <a:pt x="349" y="1039"/>
                    <a:pt x="348" y="1040"/>
                  </a:cubicBezTo>
                  <a:cubicBezTo>
                    <a:pt x="348" y="1042"/>
                    <a:pt x="348" y="1043"/>
                    <a:pt x="350" y="1042"/>
                  </a:cubicBezTo>
                  <a:cubicBezTo>
                    <a:pt x="351" y="1042"/>
                    <a:pt x="352" y="1042"/>
                    <a:pt x="352" y="1043"/>
                  </a:cubicBezTo>
                  <a:cubicBezTo>
                    <a:pt x="352" y="1044"/>
                    <a:pt x="353" y="1045"/>
                    <a:pt x="353" y="1046"/>
                  </a:cubicBezTo>
                  <a:cubicBezTo>
                    <a:pt x="354" y="1047"/>
                    <a:pt x="353" y="1048"/>
                    <a:pt x="352" y="1049"/>
                  </a:cubicBezTo>
                  <a:close/>
                  <a:moveTo>
                    <a:pt x="356" y="609"/>
                  </a:moveTo>
                  <a:cubicBezTo>
                    <a:pt x="355" y="608"/>
                    <a:pt x="353" y="608"/>
                    <a:pt x="352" y="608"/>
                  </a:cubicBezTo>
                  <a:cubicBezTo>
                    <a:pt x="352" y="607"/>
                    <a:pt x="352" y="606"/>
                    <a:pt x="353" y="606"/>
                  </a:cubicBezTo>
                  <a:cubicBezTo>
                    <a:pt x="355" y="605"/>
                    <a:pt x="357" y="605"/>
                    <a:pt x="358" y="604"/>
                  </a:cubicBezTo>
                  <a:cubicBezTo>
                    <a:pt x="359" y="604"/>
                    <a:pt x="359" y="604"/>
                    <a:pt x="359" y="603"/>
                  </a:cubicBezTo>
                  <a:cubicBezTo>
                    <a:pt x="359" y="603"/>
                    <a:pt x="359" y="603"/>
                    <a:pt x="358" y="603"/>
                  </a:cubicBezTo>
                  <a:cubicBezTo>
                    <a:pt x="358" y="602"/>
                    <a:pt x="356" y="602"/>
                    <a:pt x="355" y="602"/>
                  </a:cubicBezTo>
                  <a:cubicBezTo>
                    <a:pt x="353" y="601"/>
                    <a:pt x="352" y="600"/>
                    <a:pt x="351" y="598"/>
                  </a:cubicBezTo>
                  <a:cubicBezTo>
                    <a:pt x="350" y="597"/>
                    <a:pt x="351" y="595"/>
                    <a:pt x="353" y="595"/>
                  </a:cubicBezTo>
                  <a:cubicBezTo>
                    <a:pt x="354" y="595"/>
                    <a:pt x="355" y="595"/>
                    <a:pt x="356" y="596"/>
                  </a:cubicBezTo>
                  <a:cubicBezTo>
                    <a:pt x="357" y="597"/>
                    <a:pt x="357" y="598"/>
                    <a:pt x="357" y="599"/>
                  </a:cubicBezTo>
                  <a:cubicBezTo>
                    <a:pt x="358" y="600"/>
                    <a:pt x="359" y="599"/>
                    <a:pt x="359" y="599"/>
                  </a:cubicBezTo>
                  <a:cubicBezTo>
                    <a:pt x="360" y="598"/>
                    <a:pt x="360" y="598"/>
                    <a:pt x="360" y="597"/>
                  </a:cubicBezTo>
                  <a:cubicBezTo>
                    <a:pt x="360" y="597"/>
                    <a:pt x="359" y="596"/>
                    <a:pt x="359" y="596"/>
                  </a:cubicBezTo>
                  <a:cubicBezTo>
                    <a:pt x="358" y="595"/>
                    <a:pt x="358" y="593"/>
                    <a:pt x="359" y="592"/>
                  </a:cubicBezTo>
                  <a:cubicBezTo>
                    <a:pt x="361" y="589"/>
                    <a:pt x="362" y="588"/>
                    <a:pt x="364" y="592"/>
                  </a:cubicBezTo>
                  <a:cubicBezTo>
                    <a:pt x="365" y="593"/>
                    <a:pt x="367" y="594"/>
                    <a:pt x="368" y="594"/>
                  </a:cubicBezTo>
                  <a:cubicBezTo>
                    <a:pt x="368" y="593"/>
                    <a:pt x="368" y="593"/>
                    <a:pt x="368" y="593"/>
                  </a:cubicBezTo>
                  <a:cubicBezTo>
                    <a:pt x="366" y="592"/>
                    <a:pt x="365" y="591"/>
                    <a:pt x="365" y="589"/>
                  </a:cubicBezTo>
                  <a:cubicBezTo>
                    <a:pt x="364" y="588"/>
                    <a:pt x="364" y="587"/>
                    <a:pt x="363" y="586"/>
                  </a:cubicBezTo>
                  <a:cubicBezTo>
                    <a:pt x="363" y="586"/>
                    <a:pt x="363" y="585"/>
                    <a:pt x="364" y="585"/>
                  </a:cubicBezTo>
                  <a:cubicBezTo>
                    <a:pt x="364" y="585"/>
                    <a:pt x="365" y="585"/>
                    <a:pt x="365" y="585"/>
                  </a:cubicBezTo>
                  <a:cubicBezTo>
                    <a:pt x="366" y="585"/>
                    <a:pt x="366" y="586"/>
                    <a:pt x="367" y="586"/>
                  </a:cubicBezTo>
                  <a:cubicBezTo>
                    <a:pt x="368" y="588"/>
                    <a:pt x="370" y="588"/>
                    <a:pt x="372" y="586"/>
                  </a:cubicBezTo>
                  <a:cubicBezTo>
                    <a:pt x="373" y="585"/>
                    <a:pt x="374" y="584"/>
                    <a:pt x="375" y="583"/>
                  </a:cubicBezTo>
                  <a:cubicBezTo>
                    <a:pt x="376" y="582"/>
                    <a:pt x="376" y="580"/>
                    <a:pt x="377" y="578"/>
                  </a:cubicBezTo>
                  <a:cubicBezTo>
                    <a:pt x="377" y="578"/>
                    <a:pt x="377" y="578"/>
                    <a:pt x="377" y="578"/>
                  </a:cubicBezTo>
                  <a:cubicBezTo>
                    <a:pt x="378" y="578"/>
                    <a:pt x="378" y="578"/>
                    <a:pt x="378" y="578"/>
                  </a:cubicBezTo>
                  <a:cubicBezTo>
                    <a:pt x="379" y="580"/>
                    <a:pt x="379" y="582"/>
                    <a:pt x="378" y="584"/>
                  </a:cubicBezTo>
                  <a:cubicBezTo>
                    <a:pt x="378" y="584"/>
                    <a:pt x="377" y="584"/>
                    <a:pt x="376" y="584"/>
                  </a:cubicBezTo>
                  <a:cubicBezTo>
                    <a:pt x="376" y="585"/>
                    <a:pt x="376" y="586"/>
                    <a:pt x="377" y="586"/>
                  </a:cubicBezTo>
                  <a:cubicBezTo>
                    <a:pt x="378" y="588"/>
                    <a:pt x="378" y="588"/>
                    <a:pt x="379" y="587"/>
                  </a:cubicBezTo>
                  <a:cubicBezTo>
                    <a:pt x="380" y="587"/>
                    <a:pt x="380" y="586"/>
                    <a:pt x="381" y="586"/>
                  </a:cubicBezTo>
                  <a:cubicBezTo>
                    <a:pt x="381" y="586"/>
                    <a:pt x="382" y="586"/>
                    <a:pt x="382" y="586"/>
                  </a:cubicBezTo>
                  <a:cubicBezTo>
                    <a:pt x="382" y="587"/>
                    <a:pt x="382" y="587"/>
                    <a:pt x="382" y="588"/>
                  </a:cubicBezTo>
                  <a:cubicBezTo>
                    <a:pt x="382" y="588"/>
                    <a:pt x="382" y="589"/>
                    <a:pt x="382" y="589"/>
                  </a:cubicBezTo>
                  <a:cubicBezTo>
                    <a:pt x="381" y="590"/>
                    <a:pt x="381" y="591"/>
                    <a:pt x="381" y="592"/>
                  </a:cubicBezTo>
                  <a:cubicBezTo>
                    <a:pt x="382" y="593"/>
                    <a:pt x="382" y="592"/>
                    <a:pt x="382" y="592"/>
                  </a:cubicBezTo>
                  <a:cubicBezTo>
                    <a:pt x="383" y="591"/>
                    <a:pt x="383" y="590"/>
                    <a:pt x="384" y="589"/>
                  </a:cubicBezTo>
                  <a:cubicBezTo>
                    <a:pt x="384" y="589"/>
                    <a:pt x="385" y="588"/>
                    <a:pt x="386" y="588"/>
                  </a:cubicBezTo>
                  <a:cubicBezTo>
                    <a:pt x="386" y="589"/>
                    <a:pt x="386" y="589"/>
                    <a:pt x="387" y="590"/>
                  </a:cubicBezTo>
                  <a:cubicBezTo>
                    <a:pt x="387" y="590"/>
                    <a:pt x="387" y="590"/>
                    <a:pt x="387" y="591"/>
                  </a:cubicBezTo>
                  <a:cubicBezTo>
                    <a:pt x="387" y="593"/>
                    <a:pt x="387" y="594"/>
                    <a:pt x="389" y="594"/>
                  </a:cubicBezTo>
                  <a:cubicBezTo>
                    <a:pt x="390" y="594"/>
                    <a:pt x="390" y="594"/>
                    <a:pt x="390" y="595"/>
                  </a:cubicBezTo>
                  <a:cubicBezTo>
                    <a:pt x="391" y="595"/>
                    <a:pt x="391" y="596"/>
                    <a:pt x="391" y="596"/>
                  </a:cubicBezTo>
                  <a:cubicBezTo>
                    <a:pt x="391" y="597"/>
                    <a:pt x="391" y="598"/>
                    <a:pt x="390" y="598"/>
                  </a:cubicBezTo>
                  <a:cubicBezTo>
                    <a:pt x="389" y="598"/>
                    <a:pt x="388" y="599"/>
                    <a:pt x="387" y="600"/>
                  </a:cubicBezTo>
                  <a:cubicBezTo>
                    <a:pt x="387" y="601"/>
                    <a:pt x="385" y="602"/>
                    <a:pt x="384" y="601"/>
                  </a:cubicBezTo>
                  <a:cubicBezTo>
                    <a:pt x="381" y="601"/>
                    <a:pt x="380" y="603"/>
                    <a:pt x="378" y="605"/>
                  </a:cubicBezTo>
                  <a:cubicBezTo>
                    <a:pt x="378" y="605"/>
                    <a:pt x="378" y="606"/>
                    <a:pt x="379" y="607"/>
                  </a:cubicBezTo>
                  <a:cubicBezTo>
                    <a:pt x="379" y="607"/>
                    <a:pt x="380" y="607"/>
                    <a:pt x="381" y="608"/>
                  </a:cubicBezTo>
                  <a:cubicBezTo>
                    <a:pt x="381" y="608"/>
                    <a:pt x="381" y="608"/>
                    <a:pt x="381" y="609"/>
                  </a:cubicBezTo>
                  <a:cubicBezTo>
                    <a:pt x="381" y="609"/>
                    <a:pt x="381" y="610"/>
                    <a:pt x="380" y="610"/>
                  </a:cubicBezTo>
                  <a:cubicBezTo>
                    <a:pt x="380" y="610"/>
                    <a:pt x="380" y="610"/>
                    <a:pt x="379" y="610"/>
                  </a:cubicBezTo>
                  <a:cubicBezTo>
                    <a:pt x="377" y="609"/>
                    <a:pt x="376" y="609"/>
                    <a:pt x="375" y="611"/>
                  </a:cubicBezTo>
                  <a:cubicBezTo>
                    <a:pt x="375" y="612"/>
                    <a:pt x="375" y="612"/>
                    <a:pt x="375" y="612"/>
                  </a:cubicBezTo>
                  <a:cubicBezTo>
                    <a:pt x="374" y="612"/>
                    <a:pt x="373" y="612"/>
                    <a:pt x="372" y="612"/>
                  </a:cubicBezTo>
                  <a:cubicBezTo>
                    <a:pt x="372" y="611"/>
                    <a:pt x="371" y="610"/>
                    <a:pt x="371" y="610"/>
                  </a:cubicBezTo>
                  <a:cubicBezTo>
                    <a:pt x="370" y="609"/>
                    <a:pt x="369" y="608"/>
                    <a:pt x="368" y="609"/>
                  </a:cubicBezTo>
                  <a:cubicBezTo>
                    <a:pt x="368" y="610"/>
                    <a:pt x="368" y="610"/>
                    <a:pt x="367" y="610"/>
                  </a:cubicBezTo>
                  <a:cubicBezTo>
                    <a:pt x="366" y="611"/>
                    <a:pt x="365" y="610"/>
                    <a:pt x="365" y="609"/>
                  </a:cubicBezTo>
                  <a:cubicBezTo>
                    <a:pt x="365" y="609"/>
                    <a:pt x="365" y="608"/>
                    <a:pt x="365" y="608"/>
                  </a:cubicBezTo>
                  <a:cubicBezTo>
                    <a:pt x="365" y="607"/>
                    <a:pt x="364" y="606"/>
                    <a:pt x="363" y="606"/>
                  </a:cubicBezTo>
                  <a:cubicBezTo>
                    <a:pt x="362" y="606"/>
                    <a:pt x="360" y="607"/>
                    <a:pt x="359" y="608"/>
                  </a:cubicBezTo>
                  <a:cubicBezTo>
                    <a:pt x="359" y="610"/>
                    <a:pt x="358" y="610"/>
                    <a:pt x="356" y="609"/>
                  </a:cubicBezTo>
                  <a:close/>
                  <a:moveTo>
                    <a:pt x="384" y="900"/>
                  </a:moveTo>
                  <a:cubicBezTo>
                    <a:pt x="383" y="899"/>
                    <a:pt x="382" y="899"/>
                    <a:pt x="382" y="898"/>
                  </a:cubicBezTo>
                  <a:cubicBezTo>
                    <a:pt x="382" y="896"/>
                    <a:pt x="383" y="895"/>
                    <a:pt x="383" y="894"/>
                  </a:cubicBezTo>
                  <a:cubicBezTo>
                    <a:pt x="384" y="894"/>
                    <a:pt x="385" y="894"/>
                    <a:pt x="385" y="895"/>
                  </a:cubicBezTo>
                  <a:cubicBezTo>
                    <a:pt x="386" y="896"/>
                    <a:pt x="386" y="896"/>
                    <a:pt x="386" y="897"/>
                  </a:cubicBezTo>
                  <a:cubicBezTo>
                    <a:pt x="386" y="899"/>
                    <a:pt x="385" y="900"/>
                    <a:pt x="384" y="900"/>
                  </a:cubicBezTo>
                  <a:close/>
                  <a:moveTo>
                    <a:pt x="385" y="1036"/>
                  </a:moveTo>
                  <a:cubicBezTo>
                    <a:pt x="385" y="1037"/>
                    <a:pt x="384" y="1037"/>
                    <a:pt x="383" y="1038"/>
                  </a:cubicBezTo>
                  <a:cubicBezTo>
                    <a:pt x="382" y="1038"/>
                    <a:pt x="381" y="1037"/>
                    <a:pt x="380" y="1037"/>
                  </a:cubicBezTo>
                  <a:cubicBezTo>
                    <a:pt x="380" y="1036"/>
                    <a:pt x="382" y="1034"/>
                    <a:pt x="383" y="1034"/>
                  </a:cubicBezTo>
                  <a:cubicBezTo>
                    <a:pt x="384" y="1034"/>
                    <a:pt x="384" y="1035"/>
                    <a:pt x="385" y="1036"/>
                  </a:cubicBezTo>
                  <a:close/>
                  <a:moveTo>
                    <a:pt x="363" y="918"/>
                  </a:moveTo>
                  <a:cubicBezTo>
                    <a:pt x="363" y="917"/>
                    <a:pt x="364" y="917"/>
                    <a:pt x="364" y="917"/>
                  </a:cubicBezTo>
                  <a:cubicBezTo>
                    <a:pt x="365" y="917"/>
                    <a:pt x="365" y="917"/>
                    <a:pt x="365" y="917"/>
                  </a:cubicBezTo>
                  <a:cubicBezTo>
                    <a:pt x="367" y="919"/>
                    <a:pt x="368" y="920"/>
                    <a:pt x="369" y="921"/>
                  </a:cubicBezTo>
                  <a:cubicBezTo>
                    <a:pt x="371" y="922"/>
                    <a:pt x="371" y="925"/>
                    <a:pt x="369" y="926"/>
                  </a:cubicBezTo>
                  <a:cubicBezTo>
                    <a:pt x="368" y="926"/>
                    <a:pt x="368" y="926"/>
                    <a:pt x="367" y="925"/>
                  </a:cubicBezTo>
                  <a:cubicBezTo>
                    <a:pt x="366" y="923"/>
                    <a:pt x="364" y="922"/>
                    <a:pt x="363" y="920"/>
                  </a:cubicBezTo>
                  <a:cubicBezTo>
                    <a:pt x="362" y="919"/>
                    <a:pt x="362" y="918"/>
                    <a:pt x="363" y="918"/>
                  </a:cubicBezTo>
                  <a:close/>
                  <a:moveTo>
                    <a:pt x="362" y="613"/>
                  </a:moveTo>
                  <a:cubicBezTo>
                    <a:pt x="361" y="613"/>
                    <a:pt x="361" y="612"/>
                    <a:pt x="361" y="611"/>
                  </a:cubicBezTo>
                  <a:cubicBezTo>
                    <a:pt x="361" y="611"/>
                    <a:pt x="361" y="611"/>
                    <a:pt x="362" y="610"/>
                  </a:cubicBezTo>
                  <a:cubicBezTo>
                    <a:pt x="363" y="611"/>
                    <a:pt x="363" y="611"/>
                    <a:pt x="363" y="612"/>
                  </a:cubicBezTo>
                  <a:cubicBezTo>
                    <a:pt x="363" y="613"/>
                    <a:pt x="363" y="613"/>
                    <a:pt x="362" y="613"/>
                  </a:cubicBezTo>
                  <a:close/>
                  <a:moveTo>
                    <a:pt x="361" y="1105"/>
                  </a:moveTo>
                  <a:cubicBezTo>
                    <a:pt x="360" y="1105"/>
                    <a:pt x="359" y="1104"/>
                    <a:pt x="359" y="1103"/>
                  </a:cubicBezTo>
                  <a:cubicBezTo>
                    <a:pt x="359" y="1102"/>
                    <a:pt x="360" y="1101"/>
                    <a:pt x="361" y="1101"/>
                  </a:cubicBezTo>
                  <a:cubicBezTo>
                    <a:pt x="362" y="1101"/>
                    <a:pt x="363" y="1102"/>
                    <a:pt x="363" y="1103"/>
                  </a:cubicBezTo>
                  <a:cubicBezTo>
                    <a:pt x="363" y="1104"/>
                    <a:pt x="362" y="1105"/>
                    <a:pt x="361" y="1105"/>
                  </a:cubicBezTo>
                  <a:close/>
                  <a:moveTo>
                    <a:pt x="364" y="1110"/>
                  </a:moveTo>
                  <a:cubicBezTo>
                    <a:pt x="364" y="1111"/>
                    <a:pt x="363" y="1110"/>
                    <a:pt x="363" y="1110"/>
                  </a:cubicBezTo>
                  <a:cubicBezTo>
                    <a:pt x="363" y="1110"/>
                    <a:pt x="362" y="1110"/>
                    <a:pt x="363" y="1109"/>
                  </a:cubicBezTo>
                  <a:cubicBezTo>
                    <a:pt x="363" y="1108"/>
                    <a:pt x="364" y="1107"/>
                    <a:pt x="364" y="1106"/>
                  </a:cubicBezTo>
                  <a:cubicBezTo>
                    <a:pt x="365" y="1106"/>
                    <a:pt x="365" y="1106"/>
                    <a:pt x="366" y="1106"/>
                  </a:cubicBezTo>
                  <a:cubicBezTo>
                    <a:pt x="366" y="1106"/>
                    <a:pt x="366" y="1107"/>
                    <a:pt x="366" y="1107"/>
                  </a:cubicBezTo>
                  <a:cubicBezTo>
                    <a:pt x="366" y="1109"/>
                    <a:pt x="366" y="1110"/>
                    <a:pt x="364" y="1110"/>
                  </a:cubicBezTo>
                  <a:close/>
                  <a:moveTo>
                    <a:pt x="373" y="1095"/>
                  </a:moveTo>
                  <a:cubicBezTo>
                    <a:pt x="372" y="1095"/>
                    <a:pt x="372" y="1095"/>
                    <a:pt x="371" y="1096"/>
                  </a:cubicBezTo>
                  <a:cubicBezTo>
                    <a:pt x="369" y="1097"/>
                    <a:pt x="368" y="1098"/>
                    <a:pt x="368" y="1100"/>
                  </a:cubicBezTo>
                  <a:cubicBezTo>
                    <a:pt x="368" y="1101"/>
                    <a:pt x="365" y="1102"/>
                    <a:pt x="364" y="1102"/>
                  </a:cubicBezTo>
                  <a:cubicBezTo>
                    <a:pt x="363" y="1101"/>
                    <a:pt x="363" y="1101"/>
                    <a:pt x="363" y="1100"/>
                  </a:cubicBezTo>
                  <a:cubicBezTo>
                    <a:pt x="363" y="1099"/>
                    <a:pt x="363" y="1099"/>
                    <a:pt x="364" y="1098"/>
                  </a:cubicBezTo>
                  <a:cubicBezTo>
                    <a:pt x="364" y="1097"/>
                    <a:pt x="365" y="1096"/>
                    <a:pt x="365" y="1094"/>
                  </a:cubicBezTo>
                  <a:cubicBezTo>
                    <a:pt x="366" y="1094"/>
                    <a:pt x="366" y="1093"/>
                    <a:pt x="366" y="1093"/>
                  </a:cubicBezTo>
                  <a:cubicBezTo>
                    <a:pt x="366" y="1092"/>
                    <a:pt x="365" y="1092"/>
                    <a:pt x="365" y="1091"/>
                  </a:cubicBezTo>
                  <a:cubicBezTo>
                    <a:pt x="364" y="1091"/>
                    <a:pt x="364" y="1091"/>
                    <a:pt x="363" y="1091"/>
                  </a:cubicBezTo>
                  <a:cubicBezTo>
                    <a:pt x="362" y="1091"/>
                    <a:pt x="362" y="1091"/>
                    <a:pt x="361" y="1090"/>
                  </a:cubicBezTo>
                  <a:cubicBezTo>
                    <a:pt x="359" y="1090"/>
                    <a:pt x="359" y="1088"/>
                    <a:pt x="360" y="1087"/>
                  </a:cubicBezTo>
                  <a:cubicBezTo>
                    <a:pt x="361" y="1086"/>
                    <a:pt x="361" y="1086"/>
                    <a:pt x="361" y="1086"/>
                  </a:cubicBezTo>
                  <a:cubicBezTo>
                    <a:pt x="362" y="1085"/>
                    <a:pt x="363" y="1085"/>
                    <a:pt x="364" y="1086"/>
                  </a:cubicBezTo>
                  <a:cubicBezTo>
                    <a:pt x="365" y="1086"/>
                    <a:pt x="365" y="1087"/>
                    <a:pt x="366" y="1087"/>
                  </a:cubicBezTo>
                  <a:cubicBezTo>
                    <a:pt x="367" y="1089"/>
                    <a:pt x="368" y="1089"/>
                    <a:pt x="370" y="1089"/>
                  </a:cubicBezTo>
                  <a:cubicBezTo>
                    <a:pt x="371" y="1090"/>
                    <a:pt x="372" y="1090"/>
                    <a:pt x="373" y="1092"/>
                  </a:cubicBezTo>
                  <a:cubicBezTo>
                    <a:pt x="374" y="1093"/>
                    <a:pt x="374" y="1094"/>
                    <a:pt x="373" y="1095"/>
                  </a:cubicBezTo>
                  <a:close/>
                  <a:moveTo>
                    <a:pt x="373" y="1041"/>
                  </a:moveTo>
                  <a:cubicBezTo>
                    <a:pt x="373" y="1042"/>
                    <a:pt x="374" y="1043"/>
                    <a:pt x="374" y="1044"/>
                  </a:cubicBezTo>
                  <a:cubicBezTo>
                    <a:pt x="373" y="1045"/>
                    <a:pt x="373" y="1046"/>
                    <a:pt x="372" y="1047"/>
                  </a:cubicBezTo>
                  <a:cubicBezTo>
                    <a:pt x="371" y="1047"/>
                    <a:pt x="370" y="1047"/>
                    <a:pt x="370" y="1046"/>
                  </a:cubicBezTo>
                  <a:cubicBezTo>
                    <a:pt x="370" y="1045"/>
                    <a:pt x="370" y="1045"/>
                    <a:pt x="369" y="1044"/>
                  </a:cubicBezTo>
                  <a:cubicBezTo>
                    <a:pt x="369" y="1042"/>
                    <a:pt x="369" y="1041"/>
                    <a:pt x="368" y="1039"/>
                  </a:cubicBezTo>
                  <a:cubicBezTo>
                    <a:pt x="367" y="1037"/>
                    <a:pt x="367" y="1035"/>
                    <a:pt x="369" y="1034"/>
                  </a:cubicBezTo>
                  <a:cubicBezTo>
                    <a:pt x="370" y="1033"/>
                    <a:pt x="371" y="1032"/>
                    <a:pt x="373" y="1032"/>
                  </a:cubicBezTo>
                  <a:cubicBezTo>
                    <a:pt x="374" y="1032"/>
                    <a:pt x="375" y="1033"/>
                    <a:pt x="375" y="1035"/>
                  </a:cubicBezTo>
                  <a:cubicBezTo>
                    <a:pt x="374" y="1036"/>
                    <a:pt x="374" y="1037"/>
                    <a:pt x="373" y="1037"/>
                  </a:cubicBezTo>
                  <a:cubicBezTo>
                    <a:pt x="372" y="1039"/>
                    <a:pt x="372" y="1040"/>
                    <a:pt x="373" y="1041"/>
                  </a:cubicBezTo>
                  <a:close/>
                  <a:moveTo>
                    <a:pt x="383" y="1115"/>
                  </a:moveTo>
                  <a:cubicBezTo>
                    <a:pt x="383" y="1116"/>
                    <a:pt x="382" y="1116"/>
                    <a:pt x="381" y="1115"/>
                  </a:cubicBezTo>
                  <a:cubicBezTo>
                    <a:pt x="381" y="1115"/>
                    <a:pt x="381" y="1114"/>
                    <a:pt x="381" y="1114"/>
                  </a:cubicBezTo>
                  <a:cubicBezTo>
                    <a:pt x="379" y="1111"/>
                    <a:pt x="378" y="1108"/>
                    <a:pt x="375" y="1106"/>
                  </a:cubicBezTo>
                  <a:cubicBezTo>
                    <a:pt x="374" y="1106"/>
                    <a:pt x="374" y="1105"/>
                    <a:pt x="375" y="1104"/>
                  </a:cubicBezTo>
                  <a:cubicBezTo>
                    <a:pt x="375" y="1103"/>
                    <a:pt x="376" y="1102"/>
                    <a:pt x="377" y="1102"/>
                  </a:cubicBezTo>
                  <a:cubicBezTo>
                    <a:pt x="379" y="1103"/>
                    <a:pt x="382" y="1105"/>
                    <a:pt x="382" y="1107"/>
                  </a:cubicBezTo>
                  <a:cubicBezTo>
                    <a:pt x="382" y="1109"/>
                    <a:pt x="382" y="1112"/>
                    <a:pt x="384" y="1113"/>
                  </a:cubicBezTo>
                  <a:cubicBezTo>
                    <a:pt x="384" y="1114"/>
                    <a:pt x="384" y="1115"/>
                    <a:pt x="383" y="1115"/>
                  </a:cubicBezTo>
                  <a:close/>
                  <a:moveTo>
                    <a:pt x="384" y="1097"/>
                  </a:moveTo>
                  <a:cubicBezTo>
                    <a:pt x="383" y="1097"/>
                    <a:pt x="381" y="1095"/>
                    <a:pt x="381" y="1093"/>
                  </a:cubicBezTo>
                  <a:cubicBezTo>
                    <a:pt x="381" y="1092"/>
                    <a:pt x="382" y="1091"/>
                    <a:pt x="384" y="1091"/>
                  </a:cubicBezTo>
                  <a:cubicBezTo>
                    <a:pt x="385" y="1091"/>
                    <a:pt x="387" y="1092"/>
                    <a:pt x="387" y="1094"/>
                  </a:cubicBezTo>
                  <a:cubicBezTo>
                    <a:pt x="387" y="1095"/>
                    <a:pt x="386" y="1097"/>
                    <a:pt x="384" y="1097"/>
                  </a:cubicBezTo>
                  <a:close/>
                  <a:moveTo>
                    <a:pt x="390" y="1089"/>
                  </a:moveTo>
                  <a:cubicBezTo>
                    <a:pt x="389" y="1089"/>
                    <a:pt x="388" y="1089"/>
                    <a:pt x="387" y="1088"/>
                  </a:cubicBezTo>
                  <a:cubicBezTo>
                    <a:pt x="387" y="1087"/>
                    <a:pt x="386" y="1086"/>
                    <a:pt x="387" y="1086"/>
                  </a:cubicBezTo>
                  <a:cubicBezTo>
                    <a:pt x="388" y="1085"/>
                    <a:pt x="389" y="1084"/>
                    <a:pt x="390" y="1085"/>
                  </a:cubicBezTo>
                  <a:cubicBezTo>
                    <a:pt x="391" y="1086"/>
                    <a:pt x="391" y="1087"/>
                    <a:pt x="391" y="1088"/>
                  </a:cubicBezTo>
                  <a:cubicBezTo>
                    <a:pt x="391" y="1089"/>
                    <a:pt x="391" y="1089"/>
                    <a:pt x="390" y="1089"/>
                  </a:cubicBezTo>
                  <a:close/>
                  <a:moveTo>
                    <a:pt x="392" y="1082"/>
                  </a:moveTo>
                  <a:cubicBezTo>
                    <a:pt x="391" y="1081"/>
                    <a:pt x="391" y="1080"/>
                    <a:pt x="392" y="1079"/>
                  </a:cubicBezTo>
                  <a:cubicBezTo>
                    <a:pt x="392" y="1079"/>
                    <a:pt x="392" y="1079"/>
                    <a:pt x="392" y="1079"/>
                  </a:cubicBezTo>
                  <a:cubicBezTo>
                    <a:pt x="392" y="1079"/>
                    <a:pt x="393" y="1079"/>
                    <a:pt x="393" y="1079"/>
                  </a:cubicBezTo>
                  <a:cubicBezTo>
                    <a:pt x="393" y="1080"/>
                    <a:pt x="394" y="1080"/>
                    <a:pt x="394" y="1080"/>
                  </a:cubicBezTo>
                  <a:cubicBezTo>
                    <a:pt x="394" y="1082"/>
                    <a:pt x="394" y="1083"/>
                    <a:pt x="394" y="1083"/>
                  </a:cubicBezTo>
                  <a:cubicBezTo>
                    <a:pt x="393" y="1084"/>
                    <a:pt x="392" y="1083"/>
                    <a:pt x="392" y="1082"/>
                  </a:cubicBezTo>
                  <a:close/>
                  <a:moveTo>
                    <a:pt x="394" y="1111"/>
                  </a:moveTo>
                  <a:cubicBezTo>
                    <a:pt x="393" y="1110"/>
                    <a:pt x="395" y="1108"/>
                    <a:pt x="397" y="1108"/>
                  </a:cubicBezTo>
                  <a:cubicBezTo>
                    <a:pt x="398" y="1108"/>
                    <a:pt x="400" y="1109"/>
                    <a:pt x="400" y="1110"/>
                  </a:cubicBezTo>
                  <a:cubicBezTo>
                    <a:pt x="400" y="1112"/>
                    <a:pt x="398" y="1114"/>
                    <a:pt x="396" y="1114"/>
                  </a:cubicBezTo>
                  <a:cubicBezTo>
                    <a:pt x="395" y="1114"/>
                    <a:pt x="394" y="1112"/>
                    <a:pt x="394" y="1111"/>
                  </a:cubicBezTo>
                  <a:close/>
                  <a:moveTo>
                    <a:pt x="401" y="1116"/>
                  </a:moveTo>
                  <a:cubicBezTo>
                    <a:pt x="400" y="1118"/>
                    <a:pt x="399" y="1121"/>
                    <a:pt x="397" y="1123"/>
                  </a:cubicBezTo>
                  <a:cubicBezTo>
                    <a:pt x="397" y="1123"/>
                    <a:pt x="397" y="1123"/>
                    <a:pt x="396" y="1123"/>
                  </a:cubicBezTo>
                  <a:cubicBezTo>
                    <a:pt x="396" y="1123"/>
                    <a:pt x="396" y="1123"/>
                    <a:pt x="396" y="1122"/>
                  </a:cubicBezTo>
                  <a:cubicBezTo>
                    <a:pt x="396" y="1122"/>
                    <a:pt x="396" y="1121"/>
                    <a:pt x="396" y="1120"/>
                  </a:cubicBezTo>
                  <a:cubicBezTo>
                    <a:pt x="396" y="1119"/>
                    <a:pt x="396" y="1119"/>
                    <a:pt x="396" y="1118"/>
                  </a:cubicBezTo>
                  <a:cubicBezTo>
                    <a:pt x="396" y="1116"/>
                    <a:pt x="397" y="1115"/>
                    <a:pt x="399" y="1114"/>
                  </a:cubicBezTo>
                  <a:cubicBezTo>
                    <a:pt x="399" y="1114"/>
                    <a:pt x="400" y="1114"/>
                    <a:pt x="400" y="1114"/>
                  </a:cubicBezTo>
                  <a:cubicBezTo>
                    <a:pt x="401" y="1115"/>
                    <a:pt x="401" y="1115"/>
                    <a:pt x="401" y="1116"/>
                  </a:cubicBezTo>
                  <a:close/>
                  <a:moveTo>
                    <a:pt x="408" y="1107"/>
                  </a:moveTo>
                  <a:cubicBezTo>
                    <a:pt x="407" y="1108"/>
                    <a:pt x="407" y="1108"/>
                    <a:pt x="407" y="1108"/>
                  </a:cubicBezTo>
                  <a:cubicBezTo>
                    <a:pt x="406" y="1108"/>
                    <a:pt x="405" y="1108"/>
                    <a:pt x="405" y="1107"/>
                  </a:cubicBezTo>
                  <a:cubicBezTo>
                    <a:pt x="404" y="1107"/>
                    <a:pt x="404" y="1106"/>
                    <a:pt x="405" y="1105"/>
                  </a:cubicBezTo>
                  <a:cubicBezTo>
                    <a:pt x="405" y="1105"/>
                    <a:pt x="405" y="1105"/>
                    <a:pt x="405" y="1104"/>
                  </a:cubicBezTo>
                  <a:cubicBezTo>
                    <a:pt x="407" y="1103"/>
                    <a:pt x="407" y="1101"/>
                    <a:pt x="406" y="1099"/>
                  </a:cubicBezTo>
                  <a:cubicBezTo>
                    <a:pt x="404" y="1100"/>
                    <a:pt x="404" y="1102"/>
                    <a:pt x="403" y="1103"/>
                  </a:cubicBezTo>
                  <a:cubicBezTo>
                    <a:pt x="402" y="1105"/>
                    <a:pt x="400" y="1106"/>
                    <a:pt x="398" y="1107"/>
                  </a:cubicBezTo>
                  <a:cubicBezTo>
                    <a:pt x="397" y="1107"/>
                    <a:pt x="396" y="1106"/>
                    <a:pt x="396" y="1105"/>
                  </a:cubicBezTo>
                  <a:cubicBezTo>
                    <a:pt x="397" y="1104"/>
                    <a:pt x="398" y="1103"/>
                    <a:pt x="398" y="1102"/>
                  </a:cubicBezTo>
                  <a:cubicBezTo>
                    <a:pt x="398" y="1099"/>
                    <a:pt x="399" y="1098"/>
                    <a:pt x="401" y="1098"/>
                  </a:cubicBezTo>
                  <a:cubicBezTo>
                    <a:pt x="403" y="1098"/>
                    <a:pt x="403" y="1097"/>
                    <a:pt x="404" y="1096"/>
                  </a:cubicBezTo>
                  <a:cubicBezTo>
                    <a:pt x="404" y="1095"/>
                    <a:pt x="405" y="1094"/>
                    <a:pt x="405" y="1093"/>
                  </a:cubicBezTo>
                  <a:cubicBezTo>
                    <a:pt x="405" y="1091"/>
                    <a:pt x="406" y="1090"/>
                    <a:pt x="407" y="1088"/>
                  </a:cubicBezTo>
                  <a:cubicBezTo>
                    <a:pt x="407" y="1087"/>
                    <a:pt x="407" y="1087"/>
                    <a:pt x="408" y="1087"/>
                  </a:cubicBezTo>
                  <a:cubicBezTo>
                    <a:pt x="409" y="1087"/>
                    <a:pt x="409" y="1088"/>
                    <a:pt x="410" y="1088"/>
                  </a:cubicBezTo>
                  <a:cubicBezTo>
                    <a:pt x="410" y="1090"/>
                    <a:pt x="410" y="1092"/>
                    <a:pt x="410" y="1094"/>
                  </a:cubicBezTo>
                  <a:cubicBezTo>
                    <a:pt x="410" y="1096"/>
                    <a:pt x="410" y="1097"/>
                    <a:pt x="412" y="1097"/>
                  </a:cubicBezTo>
                  <a:cubicBezTo>
                    <a:pt x="412" y="1097"/>
                    <a:pt x="412" y="1098"/>
                    <a:pt x="412" y="1099"/>
                  </a:cubicBezTo>
                  <a:cubicBezTo>
                    <a:pt x="411" y="1102"/>
                    <a:pt x="410" y="1105"/>
                    <a:pt x="408" y="1107"/>
                  </a:cubicBezTo>
                  <a:close/>
                  <a:moveTo>
                    <a:pt x="415" y="1112"/>
                  </a:moveTo>
                  <a:cubicBezTo>
                    <a:pt x="414" y="1113"/>
                    <a:pt x="414" y="1114"/>
                    <a:pt x="413" y="1114"/>
                  </a:cubicBezTo>
                  <a:cubicBezTo>
                    <a:pt x="411" y="1115"/>
                    <a:pt x="411" y="1114"/>
                    <a:pt x="410" y="1113"/>
                  </a:cubicBezTo>
                  <a:cubicBezTo>
                    <a:pt x="410" y="1112"/>
                    <a:pt x="410" y="1111"/>
                    <a:pt x="410" y="1110"/>
                  </a:cubicBezTo>
                  <a:cubicBezTo>
                    <a:pt x="410" y="1109"/>
                    <a:pt x="411" y="1108"/>
                    <a:pt x="411" y="1108"/>
                  </a:cubicBezTo>
                  <a:cubicBezTo>
                    <a:pt x="414" y="1108"/>
                    <a:pt x="415" y="1110"/>
                    <a:pt x="415" y="1112"/>
                  </a:cubicBezTo>
                  <a:close/>
                  <a:moveTo>
                    <a:pt x="428" y="1102"/>
                  </a:moveTo>
                  <a:cubicBezTo>
                    <a:pt x="426" y="1102"/>
                    <a:pt x="425" y="1103"/>
                    <a:pt x="425" y="1105"/>
                  </a:cubicBezTo>
                  <a:cubicBezTo>
                    <a:pt x="425" y="1106"/>
                    <a:pt x="425" y="1106"/>
                    <a:pt x="425" y="1107"/>
                  </a:cubicBezTo>
                  <a:cubicBezTo>
                    <a:pt x="425" y="1108"/>
                    <a:pt x="425" y="1108"/>
                    <a:pt x="424" y="1109"/>
                  </a:cubicBezTo>
                  <a:cubicBezTo>
                    <a:pt x="423" y="1109"/>
                    <a:pt x="422" y="1108"/>
                    <a:pt x="422" y="1108"/>
                  </a:cubicBezTo>
                  <a:cubicBezTo>
                    <a:pt x="422" y="1107"/>
                    <a:pt x="421" y="1106"/>
                    <a:pt x="421" y="1106"/>
                  </a:cubicBezTo>
                  <a:cubicBezTo>
                    <a:pt x="421" y="1105"/>
                    <a:pt x="421" y="1104"/>
                    <a:pt x="420" y="1104"/>
                  </a:cubicBezTo>
                  <a:cubicBezTo>
                    <a:pt x="420" y="1105"/>
                    <a:pt x="419" y="1107"/>
                    <a:pt x="419" y="1108"/>
                  </a:cubicBezTo>
                  <a:cubicBezTo>
                    <a:pt x="418" y="1108"/>
                    <a:pt x="418" y="1109"/>
                    <a:pt x="417" y="1109"/>
                  </a:cubicBezTo>
                  <a:cubicBezTo>
                    <a:pt x="416" y="1109"/>
                    <a:pt x="416" y="1109"/>
                    <a:pt x="416" y="1108"/>
                  </a:cubicBezTo>
                  <a:cubicBezTo>
                    <a:pt x="415" y="1106"/>
                    <a:pt x="414" y="1104"/>
                    <a:pt x="414" y="1102"/>
                  </a:cubicBezTo>
                  <a:cubicBezTo>
                    <a:pt x="414" y="1101"/>
                    <a:pt x="414" y="1100"/>
                    <a:pt x="416" y="1100"/>
                  </a:cubicBezTo>
                  <a:cubicBezTo>
                    <a:pt x="416" y="1100"/>
                    <a:pt x="417" y="1100"/>
                    <a:pt x="417" y="1100"/>
                  </a:cubicBezTo>
                  <a:cubicBezTo>
                    <a:pt x="420" y="1099"/>
                    <a:pt x="420" y="1099"/>
                    <a:pt x="420" y="1095"/>
                  </a:cubicBezTo>
                  <a:cubicBezTo>
                    <a:pt x="420" y="1095"/>
                    <a:pt x="420" y="1094"/>
                    <a:pt x="421" y="1094"/>
                  </a:cubicBezTo>
                  <a:cubicBezTo>
                    <a:pt x="422" y="1094"/>
                    <a:pt x="423" y="1094"/>
                    <a:pt x="425" y="1094"/>
                  </a:cubicBezTo>
                  <a:cubicBezTo>
                    <a:pt x="426" y="1095"/>
                    <a:pt x="427" y="1094"/>
                    <a:pt x="426" y="1092"/>
                  </a:cubicBezTo>
                  <a:cubicBezTo>
                    <a:pt x="426" y="1091"/>
                    <a:pt x="425" y="1089"/>
                    <a:pt x="424" y="1088"/>
                  </a:cubicBezTo>
                  <a:cubicBezTo>
                    <a:pt x="424" y="1086"/>
                    <a:pt x="424" y="1085"/>
                    <a:pt x="425" y="1084"/>
                  </a:cubicBezTo>
                  <a:cubicBezTo>
                    <a:pt x="427" y="1082"/>
                    <a:pt x="427" y="1083"/>
                    <a:pt x="428" y="1084"/>
                  </a:cubicBezTo>
                  <a:cubicBezTo>
                    <a:pt x="428" y="1085"/>
                    <a:pt x="428" y="1085"/>
                    <a:pt x="428" y="1086"/>
                  </a:cubicBezTo>
                  <a:cubicBezTo>
                    <a:pt x="430" y="1087"/>
                    <a:pt x="430" y="1088"/>
                    <a:pt x="430" y="1089"/>
                  </a:cubicBezTo>
                  <a:cubicBezTo>
                    <a:pt x="430" y="1091"/>
                    <a:pt x="431" y="1093"/>
                    <a:pt x="433" y="1094"/>
                  </a:cubicBezTo>
                  <a:cubicBezTo>
                    <a:pt x="434" y="1095"/>
                    <a:pt x="434" y="1095"/>
                    <a:pt x="434" y="1095"/>
                  </a:cubicBezTo>
                  <a:cubicBezTo>
                    <a:pt x="435" y="1096"/>
                    <a:pt x="436" y="1098"/>
                    <a:pt x="435" y="1099"/>
                  </a:cubicBezTo>
                  <a:cubicBezTo>
                    <a:pt x="435" y="1101"/>
                    <a:pt x="433" y="1102"/>
                    <a:pt x="431" y="1102"/>
                  </a:cubicBezTo>
                  <a:cubicBezTo>
                    <a:pt x="430" y="1102"/>
                    <a:pt x="429" y="1102"/>
                    <a:pt x="428" y="1102"/>
                  </a:cubicBezTo>
                  <a:close/>
                  <a:moveTo>
                    <a:pt x="432" y="1104"/>
                  </a:moveTo>
                  <a:cubicBezTo>
                    <a:pt x="433" y="1104"/>
                    <a:pt x="434" y="1104"/>
                    <a:pt x="435" y="1104"/>
                  </a:cubicBezTo>
                  <a:cubicBezTo>
                    <a:pt x="435" y="1104"/>
                    <a:pt x="435" y="1105"/>
                    <a:pt x="435" y="1105"/>
                  </a:cubicBezTo>
                  <a:cubicBezTo>
                    <a:pt x="435" y="1106"/>
                    <a:pt x="434" y="1107"/>
                    <a:pt x="433" y="1107"/>
                  </a:cubicBezTo>
                  <a:cubicBezTo>
                    <a:pt x="432" y="1107"/>
                    <a:pt x="431" y="1107"/>
                    <a:pt x="431" y="1106"/>
                  </a:cubicBezTo>
                  <a:cubicBezTo>
                    <a:pt x="431" y="1105"/>
                    <a:pt x="431" y="1105"/>
                    <a:pt x="432" y="1104"/>
                  </a:cubicBezTo>
                  <a:close/>
                  <a:moveTo>
                    <a:pt x="436" y="1123"/>
                  </a:moveTo>
                  <a:cubicBezTo>
                    <a:pt x="435" y="1123"/>
                    <a:pt x="434" y="1123"/>
                    <a:pt x="434" y="1122"/>
                  </a:cubicBezTo>
                  <a:cubicBezTo>
                    <a:pt x="434" y="1120"/>
                    <a:pt x="433" y="1119"/>
                    <a:pt x="432" y="1117"/>
                  </a:cubicBezTo>
                  <a:cubicBezTo>
                    <a:pt x="431" y="1117"/>
                    <a:pt x="432" y="1116"/>
                    <a:pt x="433" y="1116"/>
                  </a:cubicBezTo>
                  <a:cubicBezTo>
                    <a:pt x="435" y="1115"/>
                    <a:pt x="436" y="1116"/>
                    <a:pt x="437" y="1117"/>
                  </a:cubicBezTo>
                  <a:cubicBezTo>
                    <a:pt x="437" y="1118"/>
                    <a:pt x="438" y="1119"/>
                    <a:pt x="438" y="1120"/>
                  </a:cubicBezTo>
                  <a:cubicBezTo>
                    <a:pt x="438" y="1121"/>
                    <a:pt x="437" y="1122"/>
                    <a:pt x="436" y="1123"/>
                  </a:cubicBezTo>
                  <a:close/>
                  <a:moveTo>
                    <a:pt x="452" y="1116"/>
                  </a:moveTo>
                  <a:cubicBezTo>
                    <a:pt x="451" y="1117"/>
                    <a:pt x="449" y="1117"/>
                    <a:pt x="448" y="1116"/>
                  </a:cubicBezTo>
                  <a:cubicBezTo>
                    <a:pt x="448" y="1116"/>
                    <a:pt x="447" y="1116"/>
                    <a:pt x="447" y="1116"/>
                  </a:cubicBezTo>
                  <a:cubicBezTo>
                    <a:pt x="446" y="1117"/>
                    <a:pt x="447" y="1118"/>
                    <a:pt x="447" y="1119"/>
                  </a:cubicBezTo>
                  <a:cubicBezTo>
                    <a:pt x="447" y="1120"/>
                    <a:pt x="446" y="1120"/>
                    <a:pt x="445" y="1121"/>
                  </a:cubicBezTo>
                  <a:cubicBezTo>
                    <a:pt x="444" y="1122"/>
                    <a:pt x="443" y="1121"/>
                    <a:pt x="442" y="1120"/>
                  </a:cubicBezTo>
                  <a:cubicBezTo>
                    <a:pt x="442" y="1120"/>
                    <a:pt x="442" y="1119"/>
                    <a:pt x="441" y="1119"/>
                  </a:cubicBezTo>
                  <a:cubicBezTo>
                    <a:pt x="441" y="1117"/>
                    <a:pt x="439" y="1116"/>
                    <a:pt x="438" y="1116"/>
                  </a:cubicBezTo>
                  <a:cubicBezTo>
                    <a:pt x="437" y="1115"/>
                    <a:pt x="436" y="1115"/>
                    <a:pt x="436" y="1115"/>
                  </a:cubicBezTo>
                  <a:cubicBezTo>
                    <a:pt x="434" y="1114"/>
                    <a:pt x="433" y="1113"/>
                    <a:pt x="435" y="1111"/>
                  </a:cubicBezTo>
                  <a:cubicBezTo>
                    <a:pt x="435" y="1110"/>
                    <a:pt x="435" y="1110"/>
                    <a:pt x="435" y="1110"/>
                  </a:cubicBezTo>
                  <a:cubicBezTo>
                    <a:pt x="437" y="1108"/>
                    <a:pt x="438" y="1108"/>
                    <a:pt x="440" y="1110"/>
                  </a:cubicBezTo>
                  <a:cubicBezTo>
                    <a:pt x="440" y="1111"/>
                    <a:pt x="441" y="1112"/>
                    <a:pt x="442" y="1113"/>
                  </a:cubicBezTo>
                  <a:cubicBezTo>
                    <a:pt x="442" y="1113"/>
                    <a:pt x="442" y="1113"/>
                    <a:pt x="442" y="1113"/>
                  </a:cubicBezTo>
                  <a:cubicBezTo>
                    <a:pt x="443" y="1112"/>
                    <a:pt x="443" y="1111"/>
                    <a:pt x="444" y="1110"/>
                  </a:cubicBezTo>
                  <a:cubicBezTo>
                    <a:pt x="444" y="1110"/>
                    <a:pt x="445" y="1110"/>
                    <a:pt x="446" y="1110"/>
                  </a:cubicBezTo>
                  <a:cubicBezTo>
                    <a:pt x="447" y="1111"/>
                    <a:pt x="446" y="1114"/>
                    <a:pt x="448" y="1113"/>
                  </a:cubicBezTo>
                  <a:cubicBezTo>
                    <a:pt x="450" y="1112"/>
                    <a:pt x="448" y="1111"/>
                    <a:pt x="448" y="1110"/>
                  </a:cubicBezTo>
                  <a:cubicBezTo>
                    <a:pt x="447" y="1109"/>
                    <a:pt x="447" y="1108"/>
                    <a:pt x="448" y="1107"/>
                  </a:cubicBezTo>
                  <a:cubicBezTo>
                    <a:pt x="450" y="1106"/>
                    <a:pt x="451" y="1106"/>
                    <a:pt x="453" y="1107"/>
                  </a:cubicBezTo>
                  <a:cubicBezTo>
                    <a:pt x="454" y="1107"/>
                    <a:pt x="455" y="1108"/>
                    <a:pt x="455" y="1109"/>
                  </a:cubicBezTo>
                  <a:cubicBezTo>
                    <a:pt x="457" y="1111"/>
                    <a:pt x="457" y="1112"/>
                    <a:pt x="455" y="1114"/>
                  </a:cubicBezTo>
                  <a:cubicBezTo>
                    <a:pt x="455" y="1114"/>
                    <a:pt x="454" y="1115"/>
                    <a:pt x="454" y="1116"/>
                  </a:cubicBezTo>
                  <a:cubicBezTo>
                    <a:pt x="453" y="1116"/>
                    <a:pt x="453" y="1116"/>
                    <a:pt x="452" y="1116"/>
                  </a:cubicBezTo>
                  <a:close/>
                  <a:moveTo>
                    <a:pt x="459" y="1122"/>
                  </a:moveTo>
                  <a:cubicBezTo>
                    <a:pt x="459" y="1123"/>
                    <a:pt x="457" y="1124"/>
                    <a:pt x="456" y="1124"/>
                  </a:cubicBezTo>
                  <a:cubicBezTo>
                    <a:pt x="455" y="1124"/>
                    <a:pt x="454" y="1124"/>
                    <a:pt x="454" y="1123"/>
                  </a:cubicBezTo>
                  <a:cubicBezTo>
                    <a:pt x="454" y="1120"/>
                    <a:pt x="453" y="1118"/>
                    <a:pt x="454" y="1116"/>
                  </a:cubicBezTo>
                  <a:cubicBezTo>
                    <a:pt x="455" y="1115"/>
                    <a:pt x="456" y="1114"/>
                    <a:pt x="458" y="1114"/>
                  </a:cubicBezTo>
                  <a:cubicBezTo>
                    <a:pt x="460" y="1113"/>
                    <a:pt x="460" y="1114"/>
                    <a:pt x="460" y="1116"/>
                  </a:cubicBezTo>
                  <a:cubicBezTo>
                    <a:pt x="460" y="1118"/>
                    <a:pt x="459" y="1120"/>
                    <a:pt x="459" y="1122"/>
                  </a:cubicBezTo>
                  <a:close/>
                  <a:moveTo>
                    <a:pt x="473" y="1111"/>
                  </a:moveTo>
                  <a:cubicBezTo>
                    <a:pt x="472" y="1112"/>
                    <a:pt x="470" y="1112"/>
                    <a:pt x="469" y="1112"/>
                  </a:cubicBezTo>
                  <a:cubicBezTo>
                    <a:pt x="468" y="1113"/>
                    <a:pt x="468" y="1113"/>
                    <a:pt x="467" y="1113"/>
                  </a:cubicBezTo>
                  <a:cubicBezTo>
                    <a:pt x="466" y="1114"/>
                    <a:pt x="466" y="1115"/>
                    <a:pt x="466" y="1116"/>
                  </a:cubicBezTo>
                  <a:cubicBezTo>
                    <a:pt x="467" y="1118"/>
                    <a:pt x="467" y="1120"/>
                    <a:pt x="466" y="1122"/>
                  </a:cubicBezTo>
                  <a:cubicBezTo>
                    <a:pt x="466" y="1122"/>
                    <a:pt x="465" y="1122"/>
                    <a:pt x="465" y="1123"/>
                  </a:cubicBezTo>
                  <a:cubicBezTo>
                    <a:pt x="465" y="1123"/>
                    <a:pt x="464" y="1123"/>
                    <a:pt x="464" y="1122"/>
                  </a:cubicBezTo>
                  <a:cubicBezTo>
                    <a:pt x="464" y="1122"/>
                    <a:pt x="464" y="1121"/>
                    <a:pt x="464" y="1120"/>
                  </a:cubicBezTo>
                  <a:cubicBezTo>
                    <a:pt x="464" y="1119"/>
                    <a:pt x="464" y="1118"/>
                    <a:pt x="464" y="1117"/>
                  </a:cubicBezTo>
                  <a:cubicBezTo>
                    <a:pt x="464" y="1114"/>
                    <a:pt x="462" y="1113"/>
                    <a:pt x="461" y="1111"/>
                  </a:cubicBezTo>
                  <a:cubicBezTo>
                    <a:pt x="459" y="1109"/>
                    <a:pt x="460" y="1108"/>
                    <a:pt x="462" y="1107"/>
                  </a:cubicBezTo>
                  <a:cubicBezTo>
                    <a:pt x="463" y="1107"/>
                    <a:pt x="465" y="1106"/>
                    <a:pt x="466" y="1107"/>
                  </a:cubicBezTo>
                  <a:cubicBezTo>
                    <a:pt x="468" y="1107"/>
                    <a:pt x="469" y="1106"/>
                    <a:pt x="470" y="1104"/>
                  </a:cubicBezTo>
                  <a:cubicBezTo>
                    <a:pt x="470" y="1103"/>
                    <a:pt x="470" y="1103"/>
                    <a:pt x="470" y="1102"/>
                  </a:cubicBezTo>
                  <a:cubicBezTo>
                    <a:pt x="470" y="1101"/>
                    <a:pt x="471" y="1100"/>
                    <a:pt x="472" y="1100"/>
                  </a:cubicBezTo>
                  <a:cubicBezTo>
                    <a:pt x="473" y="1101"/>
                    <a:pt x="473" y="1101"/>
                    <a:pt x="473" y="1102"/>
                  </a:cubicBezTo>
                  <a:cubicBezTo>
                    <a:pt x="473" y="1103"/>
                    <a:pt x="473" y="1105"/>
                    <a:pt x="473" y="1106"/>
                  </a:cubicBezTo>
                  <a:cubicBezTo>
                    <a:pt x="473" y="1108"/>
                    <a:pt x="474" y="1109"/>
                    <a:pt x="473" y="1111"/>
                  </a:cubicBezTo>
                  <a:close/>
                  <a:moveTo>
                    <a:pt x="503" y="1095"/>
                  </a:moveTo>
                  <a:cubicBezTo>
                    <a:pt x="501" y="1097"/>
                    <a:pt x="500" y="1099"/>
                    <a:pt x="497" y="1099"/>
                  </a:cubicBezTo>
                  <a:cubicBezTo>
                    <a:pt x="496" y="1100"/>
                    <a:pt x="495" y="1100"/>
                    <a:pt x="495" y="1099"/>
                  </a:cubicBezTo>
                  <a:cubicBezTo>
                    <a:pt x="495" y="1098"/>
                    <a:pt x="496" y="1098"/>
                    <a:pt x="496" y="1097"/>
                  </a:cubicBezTo>
                  <a:cubicBezTo>
                    <a:pt x="497" y="1096"/>
                    <a:pt x="498" y="1095"/>
                    <a:pt x="499" y="1094"/>
                  </a:cubicBezTo>
                  <a:cubicBezTo>
                    <a:pt x="500" y="1093"/>
                    <a:pt x="501" y="1093"/>
                    <a:pt x="502" y="1094"/>
                  </a:cubicBezTo>
                  <a:cubicBezTo>
                    <a:pt x="502" y="1094"/>
                    <a:pt x="503" y="1094"/>
                    <a:pt x="503" y="1095"/>
                  </a:cubicBezTo>
                  <a:cubicBezTo>
                    <a:pt x="503" y="1095"/>
                    <a:pt x="503" y="1095"/>
                    <a:pt x="503" y="1095"/>
                  </a:cubicBezTo>
                  <a:close/>
                  <a:moveTo>
                    <a:pt x="504" y="1078"/>
                  </a:moveTo>
                  <a:cubicBezTo>
                    <a:pt x="502" y="1078"/>
                    <a:pt x="501" y="1078"/>
                    <a:pt x="499" y="1078"/>
                  </a:cubicBezTo>
                  <a:cubicBezTo>
                    <a:pt x="497" y="1077"/>
                    <a:pt x="495" y="1077"/>
                    <a:pt x="493" y="1077"/>
                  </a:cubicBezTo>
                  <a:cubicBezTo>
                    <a:pt x="492" y="1078"/>
                    <a:pt x="491" y="1078"/>
                    <a:pt x="490" y="1080"/>
                  </a:cubicBezTo>
                  <a:cubicBezTo>
                    <a:pt x="490" y="1082"/>
                    <a:pt x="489" y="1083"/>
                    <a:pt x="487" y="1084"/>
                  </a:cubicBezTo>
                  <a:cubicBezTo>
                    <a:pt x="486" y="1084"/>
                    <a:pt x="485" y="1085"/>
                    <a:pt x="485" y="1086"/>
                  </a:cubicBezTo>
                  <a:cubicBezTo>
                    <a:pt x="485" y="1087"/>
                    <a:pt x="485" y="1087"/>
                    <a:pt x="484" y="1087"/>
                  </a:cubicBezTo>
                  <a:cubicBezTo>
                    <a:pt x="482" y="1088"/>
                    <a:pt x="482" y="1090"/>
                    <a:pt x="481" y="1092"/>
                  </a:cubicBezTo>
                  <a:cubicBezTo>
                    <a:pt x="481" y="1092"/>
                    <a:pt x="480" y="1093"/>
                    <a:pt x="480" y="1093"/>
                  </a:cubicBezTo>
                  <a:cubicBezTo>
                    <a:pt x="478" y="1096"/>
                    <a:pt x="476" y="1096"/>
                    <a:pt x="475" y="1093"/>
                  </a:cubicBezTo>
                  <a:cubicBezTo>
                    <a:pt x="474" y="1092"/>
                    <a:pt x="474" y="1091"/>
                    <a:pt x="474" y="1091"/>
                  </a:cubicBezTo>
                  <a:cubicBezTo>
                    <a:pt x="473" y="1089"/>
                    <a:pt x="474" y="1088"/>
                    <a:pt x="475" y="1088"/>
                  </a:cubicBezTo>
                  <a:cubicBezTo>
                    <a:pt x="476" y="1087"/>
                    <a:pt x="478" y="1087"/>
                    <a:pt x="479" y="1087"/>
                  </a:cubicBezTo>
                  <a:cubicBezTo>
                    <a:pt x="479" y="1086"/>
                    <a:pt x="480" y="1086"/>
                    <a:pt x="479" y="1085"/>
                  </a:cubicBezTo>
                  <a:cubicBezTo>
                    <a:pt x="479" y="1085"/>
                    <a:pt x="478" y="1085"/>
                    <a:pt x="478" y="1085"/>
                  </a:cubicBezTo>
                  <a:cubicBezTo>
                    <a:pt x="478" y="1085"/>
                    <a:pt x="477" y="1085"/>
                    <a:pt x="476" y="1085"/>
                  </a:cubicBezTo>
                  <a:cubicBezTo>
                    <a:pt x="475" y="1085"/>
                    <a:pt x="475" y="1085"/>
                    <a:pt x="474" y="1084"/>
                  </a:cubicBezTo>
                  <a:cubicBezTo>
                    <a:pt x="474" y="1082"/>
                    <a:pt x="473" y="1082"/>
                    <a:pt x="472" y="1083"/>
                  </a:cubicBezTo>
                  <a:cubicBezTo>
                    <a:pt x="472" y="1084"/>
                    <a:pt x="472" y="1084"/>
                    <a:pt x="471" y="1085"/>
                  </a:cubicBezTo>
                  <a:cubicBezTo>
                    <a:pt x="471" y="1085"/>
                    <a:pt x="470" y="1086"/>
                    <a:pt x="469" y="1085"/>
                  </a:cubicBezTo>
                  <a:cubicBezTo>
                    <a:pt x="469" y="1085"/>
                    <a:pt x="468" y="1084"/>
                    <a:pt x="468" y="1084"/>
                  </a:cubicBezTo>
                  <a:cubicBezTo>
                    <a:pt x="467" y="1083"/>
                    <a:pt x="466" y="1082"/>
                    <a:pt x="466" y="1081"/>
                  </a:cubicBezTo>
                  <a:cubicBezTo>
                    <a:pt x="467" y="1079"/>
                    <a:pt x="470" y="1077"/>
                    <a:pt x="471" y="1078"/>
                  </a:cubicBezTo>
                  <a:cubicBezTo>
                    <a:pt x="474" y="1080"/>
                    <a:pt x="477" y="1079"/>
                    <a:pt x="480" y="1080"/>
                  </a:cubicBezTo>
                  <a:cubicBezTo>
                    <a:pt x="480" y="1079"/>
                    <a:pt x="479" y="1078"/>
                    <a:pt x="479" y="1078"/>
                  </a:cubicBezTo>
                  <a:cubicBezTo>
                    <a:pt x="476" y="1078"/>
                    <a:pt x="474" y="1077"/>
                    <a:pt x="473" y="1075"/>
                  </a:cubicBezTo>
                  <a:cubicBezTo>
                    <a:pt x="473" y="1074"/>
                    <a:pt x="472" y="1074"/>
                    <a:pt x="472" y="1073"/>
                  </a:cubicBezTo>
                  <a:cubicBezTo>
                    <a:pt x="471" y="1073"/>
                    <a:pt x="471" y="1073"/>
                    <a:pt x="470" y="1073"/>
                  </a:cubicBezTo>
                  <a:cubicBezTo>
                    <a:pt x="470" y="1074"/>
                    <a:pt x="469" y="1075"/>
                    <a:pt x="469" y="1076"/>
                  </a:cubicBezTo>
                  <a:cubicBezTo>
                    <a:pt x="468" y="1077"/>
                    <a:pt x="467" y="1077"/>
                    <a:pt x="466" y="1076"/>
                  </a:cubicBezTo>
                  <a:cubicBezTo>
                    <a:pt x="464" y="1074"/>
                    <a:pt x="463" y="1073"/>
                    <a:pt x="461" y="1071"/>
                  </a:cubicBezTo>
                  <a:cubicBezTo>
                    <a:pt x="461" y="1070"/>
                    <a:pt x="461" y="1069"/>
                    <a:pt x="461" y="1069"/>
                  </a:cubicBezTo>
                  <a:cubicBezTo>
                    <a:pt x="462" y="1068"/>
                    <a:pt x="464" y="1067"/>
                    <a:pt x="465" y="1068"/>
                  </a:cubicBezTo>
                  <a:cubicBezTo>
                    <a:pt x="467" y="1069"/>
                    <a:pt x="468" y="1068"/>
                    <a:pt x="468" y="1067"/>
                  </a:cubicBezTo>
                  <a:cubicBezTo>
                    <a:pt x="469" y="1066"/>
                    <a:pt x="470" y="1065"/>
                    <a:pt x="470" y="1064"/>
                  </a:cubicBezTo>
                  <a:cubicBezTo>
                    <a:pt x="471" y="1063"/>
                    <a:pt x="472" y="1062"/>
                    <a:pt x="473" y="1063"/>
                  </a:cubicBezTo>
                  <a:cubicBezTo>
                    <a:pt x="473" y="1063"/>
                    <a:pt x="474" y="1064"/>
                    <a:pt x="474" y="1064"/>
                  </a:cubicBezTo>
                  <a:cubicBezTo>
                    <a:pt x="475" y="1065"/>
                    <a:pt x="477" y="1067"/>
                    <a:pt x="479" y="1068"/>
                  </a:cubicBezTo>
                  <a:cubicBezTo>
                    <a:pt x="480" y="1068"/>
                    <a:pt x="481" y="1069"/>
                    <a:pt x="481" y="1070"/>
                  </a:cubicBezTo>
                  <a:cubicBezTo>
                    <a:pt x="481" y="1070"/>
                    <a:pt x="482" y="1071"/>
                    <a:pt x="482" y="1071"/>
                  </a:cubicBezTo>
                  <a:cubicBezTo>
                    <a:pt x="483" y="1070"/>
                    <a:pt x="483" y="1070"/>
                    <a:pt x="483" y="1069"/>
                  </a:cubicBezTo>
                  <a:cubicBezTo>
                    <a:pt x="484" y="1068"/>
                    <a:pt x="484" y="1066"/>
                    <a:pt x="483" y="1065"/>
                  </a:cubicBezTo>
                  <a:cubicBezTo>
                    <a:pt x="483" y="1063"/>
                    <a:pt x="482" y="1062"/>
                    <a:pt x="482" y="1061"/>
                  </a:cubicBezTo>
                  <a:cubicBezTo>
                    <a:pt x="481" y="1060"/>
                    <a:pt x="482" y="1059"/>
                    <a:pt x="483" y="1060"/>
                  </a:cubicBezTo>
                  <a:cubicBezTo>
                    <a:pt x="484" y="1060"/>
                    <a:pt x="485" y="1060"/>
                    <a:pt x="486" y="1061"/>
                  </a:cubicBezTo>
                  <a:cubicBezTo>
                    <a:pt x="488" y="1063"/>
                    <a:pt x="490" y="1065"/>
                    <a:pt x="492" y="1066"/>
                  </a:cubicBezTo>
                  <a:cubicBezTo>
                    <a:pt x="493" y="1067"/>
                    <a:pt x="494" y="1068"/>
                    <a:pt x="494" y="1069"/>
                  </a:cubicBezTo>
                  <a:cubicBezTo>
                    <a:pt x="494" y="1069"/>
                    <a:pt x="494" y="1070"/>
                    <a:pt x="494" y="1070"/>
                  </a:cubicBezTo>
                  <a:cubicBezTo>
                    <a:pt x="495" y="1070"/>
                    <a:pt x="495" y="1069"/>
                    <a:pt x="496" y="1069"/>
                  </a:cubicBezTo>
                  <a:cubicBezTo>
                    <a:pt x="496" y="1068"/>
                    <a:pt x="496" y="1067"/>
                    <a:pt x="496" y="1067"/>
                  </a:cubicBezTo>
                  <a:cubicBezTo>
                    <a:pt x="497" y="1065"/>
                    <a:pt x="498" y="1064"/>
                    <a:pt x="499" y="1064"/>
                  </a:cubicBezTo>
                  <a:cubicBezTo>
                    <a:pt x="500" y="1064"/>
                    <a:pt x="501" y="1064"/>
                    <a:pt x="501" y="1065"/>
                  </a:cubicBezTo>
                  <a:cubicBezTo>
                    <a:pt x="502" y="1066"/>
                    <a:pt x="503" y="1067"/>
                    <a:pt x="502" y="1068"/>
                  </a:cubicBezTo>
                  <a:cubicBezTo>
                    <a:pt x="500" y="1069"/>
                    <a:pt x="500" y="1072"/>
                    <a:pt x="499" y="1074"/>
                  </a:cubicBezTo>
                  <a:cubicBezTo>
                    <a:pt x="500" y="1074"/>
                    <a:pt x="500" y="1074"/>
                    <a:pt x="500" y="1074"/>
                  </a:cubicBezTo>
                  <a:cubicBezTo>
                    <a:pt x="501" y="1073"/>
                    <a:pt x="501" y="1071"/>
                    <a:pt x="503" y="1072"/>
                  </a:cubicBezTo>
                  <a:cubicBezTo>
                    <a:pt x="504" y="1072"/>
                    <a:pt x="506" y="1074"/>
                    <a:pt x="506" y="1076"/>
                  </a:cubicBezTo>
                  <a:cubicBezTo>
                    <a:pt x="506" y="1076"/>
                    <a:pt x="505" y="1077"/>
                    <a:pt x="504" y="1078"/>
                  </a:cubicBezTo>
                  <a:close/>
                  <a:moveTo>
                    <a:pt x="516" y="1051"/>
                  </a:moveTo>
                  <a:cubicBezTo>
                    <a:pt x="515" y="1051"/>
                    <a:pt x="514" y="1052"/>
                    <a:pt x="513" y="1052"/>
                  </a:cubicBezTo>
                  <a:cubicBezTo>
                    <a:pt x="510" y="1053"/>
                    <a:pt x="507" y="1055"/>
                    <a:pt x="504" y="1056"/>
                  </a:cubicBezTo>
                  <a:cubicBezTo>
                    <a:pt x="503" y="1057"/>
                    <a:pt x="503" y="1057"/>
                    <a:pt x="503" y="1057"/>
                  </a:cubicBezTo>
                  <a:cubicBezTo>
                    <a:pt x="503" y="1057"/>
                    <a:pt x="504" y="1058"/>
                    <a:pt x="504" y="1058"/>
                  </a:cubicBezTo>
                  <a:cubicBezTo>
                    <a:pt x="505" y="1058"/>
                    <a:pt x="506" y="1058"/>
                    <a:pt x="506" y="1058"/>
                  </a:cubicBezTo>
                  <a:cubicBezTo>
                    <a:pt x="507" y="1057"/>
                    <a:pt x="508" y="1057"/>
                    <a:pt x="509" y="1057"/>
                  </a:cubicBezTo>
                  <a:cubicBezTo>
                    <a:pt x="510" y="1057"/>
                    <a:pt x="510" y="1058"/>
                    <a:pt x="510" y="1059"/>
                  </a:cubicBezTo>
                  <a:cubicBezTo>
                    <a:pt x="509" y="1060"/>
                    <a:pt x="508" y="1061"/>
                    <a:pt x="507" y="1062"/>
                  </a:cubicBezTo>
                  <a:cubicBezTo>
                    <a:pt x="506" y="1062"/>
                    <a:pt x="505" y="1063"/>
                    <a:pt x="503" y="1063"/>
                  </a:cubicBezTo>
                  <a:cubicBezTo>
                    <a:pt x="503" y="1063"/>
                    <a:pt x="503" y="1063"/>
                    <a:pt x="503" y="1063"/>
                  </a:cubicBezTo>
                  <a:cubicBezTo>
                    <a:pt x="502" y="1061"/>
                    <a:pt x="500" y="1061"/>
                    <a:pt x="499" y="1062"/>
                  </a:cubicBezTo>
                  <a:cubicBezTo>
                    <a:pt x="498" y="1062"/>
                    <a:pt x="498" y="1062"/>
                    <a:pt x="497" y="1061"/>
                  </a:cubicBezTo>
                  <a:cubicBezTo>
                    <a:pt x="497" y="1061"/>
                    <a:pt x="497" y="1060"/>
                    <a:pt x="496" y="1060"/>
                  </a:cubicBezTo>
                  <a:cubicBezTo>
                    <a:pt x="493" y="1055"/>
                    <a:pt x="494" y="1055"/>
                    <a:pt x="498" y="1052"/>
                  </a:cubicBezTo>
                  <a:cubicBezTo>
                    <a:pt x="499" y="1051"/>
                    <a:pt x="499" y="1051"/>
                    <a:pt x="499" y="1049"/>
                  </a:cubicBezTo>
                  <a:cubicBezTo>
                    <a:pt x="498" y="1047"/>
                    <a:pt x="497" y="1045"/>
                    <a:pt x="497" y="1043"/>
                  </a:cubicBezTo>
                  <a:cubicBezTo>
                    <a:pt x="497" y="1042"/>
                    <a:pt x="497" y="1041"/>
                    <a:pt x="496" y="1040"/>
                  </a:cubicBezTo>
                  <a:cubicBezTo>
                    <a:pt x="496" y="1039"/>
                    <a:pt x="496" y="1038"/>
                    <a:pt x="498" y="1037"/>
                  </a:cubicBezTo>
                  <a:cubicBezTo>
                    <a:pt x="499" y="1037"/>
                    <a:pt x="500" y="1037"/>
                    <a:pt x="501" y="1037"/>
                  </a:cubicBezTo>
                  <a:cubicBezTo>
                    <a:pt x="501" y="1037"/>
                    <a:pt x="502" y="1036"/>
                    <a:pt x="503" y="1036"/>
                  </a:cubicBezTo>
                  <a:cubicBezTo>
                    <a:pt x="504" y="1035"/>
                    <a:pt x="505" y="1034"/>
                    <a:pt x="504" y="1033"/>
                  </a:cubicBezTo>
                  <a:cubicBezTo>
                    <a:pt x="504" y="1032"/>
                    <a:pt x="503" y="1031"/>
                    <a:pt x="503" y="1030"/>
                  </a:cubicBezTo>
                  <a:cubicBezTo>
                    <a:pt x="503" y="1029"/>
                    <a:pt x="502" y="1028"/>
                    <a:pt x="502" y="1028"/>
                  </a:cubicBezTo>
                  <a:cubicBezTo>
                    <a:pt x="502" y="1027"/>
                    <a:pt x="503" y="1027"/>
                    <a:pt x="503" y="1026"/>
                  </a:cubicBezTo>
                  <a:cubicBezTo>
                    <a:pt x="503" y="1026"/>
                    <a:pt x="504" y="1026"/>
                    <a:pt x="504" y="1026"/>
                  </a:cubicBezTo>
                  <a:cubicBezTo>
                    <a:pt x="506" y="1027"/>
                    <a:pt x="507" y="1029"/>
                    <a:pt x="507" y="1031"/>
                  </a:cubicBezTo>
                  <a:cubicBezTo>
                    <a:pt x="507" y="1034"/>
                    <a:pt x="507" y="1036"/>
                    <a:pt x="508" y="1039"/>
                  </a:cubicBezTo>
                  <a:cubicBezTo>
                    <a:pt x="508" y="1039"/>
                    <a:pt x="508" y="1040"/>
                    <a:pt x="508" y="1040"/>
                  </a:cubicBezTo>
                  <a:cubicBezTo>
                    <a:pt x="508" y="1042"/>
                    <a:pt x="509" y="1042"/>
                    <a:pt x="510" y="1042"/>
                  </a:cubicBezTo>
                  <a:cubicBezTo>
                    <a:pt x="512" y="1041"/>
                    <a:pt x="513" y="1040"/>
                    <a:pt x="515" y="1040"/>
                  </a:cubicBezTo>
                  <a:cubicBezTo>
                    <a:pt x="515" y="1040"/>
                    <a:pt x="516" y="1040"/>
                    <a:pt x="516" y="1040"/>
                  </a:cubicBezTo>
                  <a:cubicBezTo>
                    <a:pt x="516" y="1040"/>
                    <a:pt x="516" y="1041"/>
                    <a:pt x="516" y="1041"/>
                  </a:cubicBezTo>
                  <a:cubicBezTo>
                    <a:pt x="516" y="1041"/>
                    <a:pt x="516" y="1041"/>
                    <a:pt x="516" y="1042"/>
                  </a:cubicBezTo>
                  <a:cubicBezTo>
                    <a:pt x="516" y="1042"/>
                    <a:pt x="515" y="1042"/>
                    <a:pt x="515" y="1043"/>
                  </a:cubicBezTo>
                  <a:cubicBezTo>
                    <a:pt x="514" y="1044"/>
                    <a:pt x="513" y="1044"/>
                    <a:pt x="514" y="1045"/>
                  </a:cubicBezTo>
                  <a:cubicBezTo>
                    <a:pt x="514" y="1046"/>
                    <a:pt x="515" y="1046"/>
                    <a:pt x="516" y="1047"/>
                  </a:cubicBezTo>
                  <a:cubicBezTo>
                    <a:pt x="517" y="1048"/>
                    <a:pt x="517" y="1050"/>
                    <a:pt x="516" y="1051"/>
                  </a:cubicBezTo>
                  <a:close/>
                  <a:moveTo>
                    <a:pt x="509" y="1023"/>
                  </a:moveTo>
                  <a:cubicBezTo>
                    <a:pt x="509" y="1022"/>
                    <a:pt x="510" y="1021"/>
                    <a:pt x="510" y="1021"/>
                  </a:cubicBezTo>
                  <a:cubicBezTo>
                    <a:pt x="511" y="1020"/>
                    <a:pt x="511" y="1020"/>
                    <a:pt x="512" y="1020"/>
                  </a:cubicBezTo>
                  <a:cubicBezTo>
                    <a:pt x="512" y="1020"/>
                    <a:pt x="513" y="1021"/>
                    <a:pt x="513" y="1022"/>
                  </a:cubicBezTo>
                  <a:cubicBezTo>
                    <a:pt x="512" y="1023"/>
                    <a:pt x="511" y="1024"/>
                    <a:pt x="510" y="1024"/>
                  </a:cubicBezTo>
                  <a:cubicBezTo>
                    <a:pt x="509" y="1024"/>
                    <a:pt x="509" y="1023"/>
                    <a:pt x="509" y="1023"/>
                  </a:cubicBezTo>
                  <a:close/>
                  <a:moveTo>
                    <a:pt x="516" y="1006"/>
                  </a:moveTo>
                  <a:cubicBezTo>
                    <a:pt x="516" y="1007"/>
                    <a:pt x="515" y="1007"/>
                    <a:pt x="515" y="1007"/>
                  </a:cubicBezTo>
                  <a:cubicBezTo>
                    <a:pt x="514" y="1007"/>
                    <a:pt x="514" y="1007"/>
                    <a:pt x="514" y="1006"/>
                  </a:cubicBezTo>
                  <a:cubicBezTo>
                    <a:pt x="513" y="1005"/>
                    <a:pt x="513" y="1004"/>
                    <a:pt x="512" y="1003"/>
                  </a:cubicBezTo>
                  <a:cubicBezTo>
                    <a:pt x="512" y="1002"/>
                    <a:pt x="511" y="1002"/>
                    <a:pt x="510" y="1003"/>
                  </a:cubicBezTo>
                  <a:cubicBezTo>
                    <a:pt x="509" y="1004"/>
                    <a:pt x="508" y="1004"/>
                    <a:pt x="506" y="1004"/>
                  </a:cubicBezTo>
                  <a:cubicBezTo>
                    <a:pt x="506" y="1004"/>
                    <a:pt x="505" y="1004"/>
                    <a:pt x="505" y="1003"/>
                  </a:cubicBezTo>
                  <a:cubicBezTo>
                    <a:pt x="504" y="1003"/>
                    <a:pt x="504" y="1003"/>
                    <a:pt x="504" y="1002"/>
                  </a:cubicBezTo>
                  <a:cubicBezTo>
                    <a:pt x="504" y="1002"/>
                    <a:pt x="504" y="1002"/>
                    <a:pt x="505" y="1002"/>
                  </a:cubicBezTo>
                  <a:cubicBezTo>
                    <a:pt x="506" y="1000"/>
                    <a:pt x="507" y="998"/>
                    <a:pt x="506" y="996"/>
                  </a:cubicBezTo>
                  <a:cubicBezTo>
                    <a:pt x="505" y="994"/>
                    <a:pt x="507" y="992"/>
                    <a:pt x="509" y="991"/>
                  </a:cubicBezTo>
                  <a:cubicBezTo>
                    <a:pt x="511" y="991"/>
                    <a:pt x="513" y="992"/>
                    <a:pt x="513" y="994"/>
                  </a:cubicBezTo>
                  <a:cubicBezTo>
                    <a:pt x="513" y="994"/>
                    <a:pt x="513" y="994"/>
                    <a:pt x="513" y="995"/>
                  </a:cubicBezTo>
                  <a:cubicBezTo>
                    <a:pt x="513" y="998"/>
                    <a:pt x="513" y="998"/>
                    <a:pt x="516" y="996"/>
                  </a:cubicBezTo>
                  <a:cubicBezTo>
                    <a:pt x="519" y="995"/>
                    <a:pt x="521" y="995"/>
                    <a:pt x="523" y="997"/>
                  </a:cubicBezTo>
                  <a:cubicBezTo>
                    <a:pt x="524" y="999"/>
                    <a:pt x="524" y="1001"/>
                    <a:pt x="522" y="1003"/>
                  </a:cubicBezTo>
                  <a:cubicBezTo>
                    <a:pt x="521" y="1003"/>
                    <a:pt x="521" y="1003"/>
                    <a:pt x="520" y="1002"/>
                  </a:cubicBezTo>
                  <a:cubicBezTo>
                    <a:pt x="518" y="1001"/>
                    <a:pt x="518" y="1001"/>
                    <a:pt x="517" y="1003"/>
                  </a:cubicBezTo>
                  <a:cubicBezTo>
                    <a:pt x="517" y="1004"/>
                    <a:pt x="516" y="1005"/>
                    <a:pt x="516" y="1006"/>
                  </a:cubicBezTo>
                  <a:close/>
                  <a:moveTo>
                    <a:pt x="523" y="1088"/>
                  </a:moveTo>
                  <a:cubicBezTo>
                    <a:pt x="523" y="1088"/>
                    <a:pt x="522" y="1088"/>
                    <a:pt x="521" y="1089"/>
                  </a:cubicBezTo>
                  <a:cubicBezTo>
                    <a:pt x="520" y="1088"/>
                    <a:pt x="519" y="1088"/>
                    <a:pt x="518" y="1088"/>
                  </a:cubicBezTo>
                  <a:cubicBezTo>
                    <a:pt x="517" y="1087"/>
                    <a:pt x="517" y="1086"/>
                    <a:pt x="517" y="1085"/>
                  </a:cubicBezTo>
                  <a:cubicBezTo>
                    <a:pt x="518" y="1083"/>
                    <a:pt x="520" y="1082"/>
                    <a:pt x="522" y="1082"/>
                  </a:cubicBezTo>
                  <a:cubicBezTo>
                    <a:pt x="524" y="1082"/>
                    <a:pt x="525" y="1083"/>
                    <a:pt x="525" y="1085"/>
                  </a:cubicBezTo>
                  <a:cubicBezTo>
                    <a:pt x="526" y="1086"/>
                    <a:pt x="525" y="1088"/>
                    <a:pt x="523" y="1088"/>
                  </a:cubicBezTo>
                  <a:close/>
                  <a:moveTo>
                    <a:pt x="526" y="1032"/>
                  </a:moveTo>
                  <a:cubicBezTo>
                    <a:pt x="525" y="1033"/>
                    <a:pt x="524" y="1033"/>
                    <a:pt x="523" y="1033"/>
                  </a:cubicBezTo>
                  <a:cubicBezTo>
                    <a:pt x="523" y="1033"/>
                    <a:pt x="522" y="1033"/>
                    <a:pt x="521" y="1032"/>
                  </a:cubicBezTo>
                  <a:cubicBezTo>
                    <a:pt x="520" y="1032"/>
                    <a:pt x="520" y="1031"/>
                    <a:pt x="520" y="1030"/>
                  </a:cubicBezTo>
                  <a:cubicBezTo>
                    <a:pt x="520" y="1029"/>
                    <a:pt x="521" y="1029"/>
                    <a:pt x="521" y="1028"/>
                  </a:cubicBezTo>
                  <a:cubicBezTo>
                    <a:pt x="521" y="1028"/>
                    <a:pt x="520" y="1027"/>
                    <a:pt x="520" y="1027"/>
                  </a:cubicBezTo>
                  <a:cubicBezTo>
                    <a:pt x="519" y="1026"/>
                    <a:pt x="519" y="1026"/>
                    <a:pt x="519" y="1025"/>
                  </a:cubicBezTo>
                  <a:cubicBezTo>
                    <a:pt x="521" y="1024"/>
                    <a:pt x="523" y="1023"/>
                    <a:pt x="525" y="1023"/>
                  </a:cubicBezTo>
                  <a:cubicBezTo>
                    <a:pt x="527" y="1023"/>
                    <a:pt x="528" y="1024"/>
                    <a:pt x="528" y="1027"/>
                  </a:cubicBezTo>
                  <a:cubicBezTo>
                    <a:pt x="528" y="1029"/>
                    <a:pt x="527" y="1030"/>
                    <a:pt x="526" y="1032"/>
                  </a:cubicBezTo>
                  <a:close/>
                  <a:moveTo>
                    <a:pt x="530" y="998"/>
                  </a:moveTo>
                  <a:cubicBezTo>
                    <a:pt x="530" y="1000"/>
                    <a:pt x="528" y="1002"/>
                    <a:pt x="526" y="1002"/>
                  </a:cubicBezTo>
                  <a:cubicBezTo>
                    <a:pt x="525" y="1002"/>
                    <a:pt x="525" y="1002"/>
                    <a:pt x="524" y="1001"/>
                  </a:cubicBezTo>
                  <a:cubicBezTo>
                    <a:pt x="524" y="1000"/>
                    <a:pt x="524" y="1000"/>
                    <a:pt x="524" y="999"/>
                  </a:cubicBezTo>
                  <a:cubicBezTo>
                    <a:pt x="524" y="998"/>
                    <a:pt x="525" y="997"/>
                    <a:pt x="525" y="996"/>
                  </a:cubicBezTo>
                  <a:cubicBezTo>
                    <a:pt x="526" y="995"/>
                    <a:pt x="526" y="995"/>
                    <a:pt x="527" y="995"/>
                  </a:cubicBezTo>
                  <a:cubicBezTo>
                    <a:pt x="529" y="995"/>
                    <a:pt x="530" y="996"/>
                    <a:pt x="530" y="997"/>
                  </a:cubicBezTo>
                  <a:cubicBezTo>
                    <a:pt x="530" y="997"/>
                    <a:pt x="530" y="998"/>
                    <a:pt x="530" y="998"/>
                  </a:cubicBezTo>
                  <a:close/>
                  <a:moveTo>
                    <a:pt x="554" y="156"/>
                  </a:moveTo>
                  <a:cubicBezTo>
                    <a:pt x="554" y="158"/>
                    <a:pt x="553" y="160"/>
                    <a:pt x="552" y="161"/>
                  </a:cubicBezTo>
                  <a:cubicBezTo>
                    <a:pt x="551" y="162"/>
                    <a:pt x="551" y="162"/>
                    <a:pt x="550" y="162"/>
                  </a:cubicBezTo>
                  <a:cubicBezTo>
                    <a:pt x="550" y="161"/>
                    <a:pt x="549" y="161"/>
                    <a:pt x="550" y="160"/>
                  </a:cubicBezTo>
                  <a:cubicBezTo>
                    <a:pt x="550" y="160"/>
                    <a:pt x="550" y="159"/>
                    <a:pt x="550" y="158"/>
                  </a:cubicBezTo>
                  <a:cubicBezTo>
                    <a:pt x="551" y="157"/>
                    <a:pt x="552" y="156"/>
                    <a:pt x="552" y="155"/>
                  </a:cubicBezTo>
                  <a:cubicBezTo>
                    <a:pt x="553" y="154"/>
                    <a:pt x="553" y="154"/>
                    <a:pt x="553" y="154"/>
                  </a:cubicBezTo>
                  <a:cubicBezTo>
                    <a:pt x="554" y="154"/>
                    <a:pt x="554" y="155"/>
                    <a:pt x="554" y="155"/>
                  </a:cubicBezTo>
                  <a:cubicBezTo>
                    <a:pt x="554" y="155"/>
                    <a:pt x="554" y="156"/>
                    <a:pt x="554" y="156"/>
                  </a:cubicBezTo>
                  <a:close/>
                  <a:moveTo>
                    <a:pt x="553" y="99"/>
                  </a:moveTo>
                  <a:cubicBezTo>
                    <a:pt x="553" y="100"/>
                    <a:pt x="554" y="100"/>
                    <a:pt x="554" y="101"/>
                  </a:cubicBezTo>
                  <a:cubicBezTo>
                    <a:pt x="554" y="102"/>
                    <a:pt x="553" y="103"/>
                    <a:pt x="553" y="102"/>
                  </a:cubicBezTo>
                  <a:cubicBezTo>
                    <a:pt x="552" y="102"/>
                    <a:pt x="551" y="102"/>
                    <a:pt x="551" y="101"/>
                  </a:cubicBezTo>
                  <a:cubicBezTo>
                    <a:pt x="551" y="100"/>
                    <a:pt x="552" y="99"/>
                    <a:pt x="553" y="99"/>
                  </a:cubicBezTo>
                  <a:close/>
                  <a:moveTo>
                    <a:pt x="545" y="118"/>
                  </a:moveTo>
                  <a:cubicBezTo>
                    <a:pt x="547" y="118"/>
                    <a:pt x="546" y="120"/>
                    <a:pt x="547" y="120"/>
                  </a:cubicBezTo>
                  <a:cubicBezTo>
                    <a:pt x="547" y="121"/>
                    <a:pt x="547" y="121"/>
                    <a:pt x="546" y="121"/>
                  </a:cubicBezTo>
                  <a:cubicBezTo>
                    <a:pt x="546" y="122"/>
                    <a:pt x="546" y="122"/>
                    <a:pt x="546" y="122"/>
                  </a:cubicBezTo>
                  <a:cubicBezTo>
                    <a:pt x="545" y="122"/>
                    <a:pt x="545" y="121"/>
                    <a:pt x="545" y="121"/>
                  </a:cubicBezTo>
                  <a:cubicBezTo>
                    <a:pt x="544" y="120"/>
                    <a:pt x="543" y="119"/>
                    <a:pt x="544" y="118"/>
                  </a:cubicBezTo>
                  <a:cubicBezTo>
                    <a:pt x="544" y="118"/>
                    <a:pt x="545" y="118"/>
                    <a:pt x="545" y="118"/>
                  </a:cubicBezTo>
                  <a:close/>
                  <a:moveTo>
                    <a:pt x="544" y="101"/>
                  </a:moveTo>
                  <a:cubicBezTo>
                    <a:pt x="544" y="101"/>
                    <a:pt x="544" y="102"/>
                    <a:pt x="544" y="102"/>
                  </a:cubicBezTo>
                  <a:cubicBezTo>
                    <a:pt x="544" y="102"/>
                    <a:pt x="544" y="102"/>
                    <a:pt x="544" y="102"/>
                  </a:cubicBezTo>
                  <a:cubicBezTo>
                    <a:pt x="543" y="102"/>
                    <a:pt x="543" y="102"/>
                    <a:pt x="543" y="101"/>
                  </a:cubicBezTo>
                  <a:cubicBezTo>
                    <a:pt x="543" y="101"/>
                    <a:pt x="544" y="101"/>
                    <a:pt x="544" y="101"/>
                  </a:cubicBezTo>
                  <a:close/>
                  <a:moveTo>
                    <a:pt x="543" y="126"/>
                  </a:moveTo>
                  <a:cubicBezTo>
                    <a:pt x="544" y="126"/>
                    <a:pt x="544" y="125"/>
                    <a:pt x="545" y="125"/>
                  </a:cubicBezTo>
                  <a:cubicBezTo>
                    <a:pt x="545" y="124"/>
                    <a:pt x="546" y="124"/>
                    <a:pt x="547" y="125"/>
                  </a:cubicBezTo>
                  <a:cubicBezTo>
                    <a:pt x="548" y="127"/>
                    <a:pt x="549" y="127"/>
                    <a:pt x="551" y="126"/>
                  </a:cubicBezTo>
                  <a:cubicBezTo>
                    <a:pt x="551" y="126"/>
                    <a:pt x="552" y="126"/>
                    <a:pt x="553" y="127"/>
                  </a:cubicBezTo>
                  <a:cubicBezTo>
                    <a:pt x="553" y="127"/>
                    <a:pt x="553" y="127"/>
                    <a:pt x="553" y="128"/>
                  </a:cubicBezTo>
                  <a:cubicBezTo>
                    <a:pt x="553" y="128"/>
                    <a:pt x="553" y="128"/>
                    <a:pt x="553" y="128"/>
                  </a:cubicBezTo>
                  <a:cubicBezTo>
                    <a:pt x="552" y="129"/>
                    <a:pt x="552" y="130"/>
                    <a:pt x="551" y="130"/>
                  </a:cubicBezTo>
                  <a:cubicBezTo>
                    <a:pt x="549" y="130"/>
                    <a:pt x="549" y="133"/>
                    <a:pt x="548" y="133"/>
                  </a:cubicBezTo>
                  <a:cubicBezTo>
                    <a:pt x="545" y="133"/>
                    <a:pt x="546" y="130"/>
                    <a:pt x="544" y="130"/>
                  </a:cubicBezTo>
                  <a:cubicBezTo>
                    <a:pt x="544" y="130"/>
                    <a:pt x="543" y="129"/>
                    <a:pt x="543" y="129"/>
                  </a:cubicBezTo>
                  <a:cubicBezTo>
                    <a:pt x="542" y="129"/>
                    <a:pt x="541" y="129"/>
                    <a:pt x="541" y="128"/>
                  </a:cubicBezTo>
                  <a:cubicBezTo>
                    <a:pt x="541" y="127"/>
                    <a:pt x="542" y="126"/>
                    <a:pt x="543" y="126"/>
                  </a:cubicBezTo>
                  <a:close/>
                  <a:moveTo>
                    <a:pt x="536" y="1106"/>
                  </a:moveTo>
                  <a:cubicBezTo>
                    <a:pt x="536" y="1106"/>
                    <a:pt x="534" y="1106"/>
                    <a:pt x="533" y="1105"/>
                  </a:cubicBezTo>
                  <a:cubicBezTo>
                    <a:pt x="533" y="1105"/>
                    <a:pt x="533" y="1105"/>
                    <a:pt x="533" y="1105"/>
                  </a:cubicBezTo>
                  <a:cubicBezTo>
                    <a:pt x="533" y="1103"/>
                    <a:pt x="535" y="1102"/>
                    <a:pt x="536" y="1102"/>
                  </a:cubicBezTo>
                  <a:cubicBezTo>
                    <a:pt x="536" y="1102"/>
                    <a:pt x="537" y="1103"/>
                    <a:pt x="537" y="1103"/>
                  </a:cubicBezTo>
                  <a:cubicBezTo>
                    <a:pt x="537" y="1104"/>
                    <a:pt x="537" y="1105"/>
                    <a:pt x="536" y="1106"/>
                  </a:cubicBezTo>
                  <a:close/>
                  <a:moveTo>
                    <a:pt x="538" y="479"/>
                  </a:moveTo>
                  <a:cubicBezTo>
                    <a:pt x="538" y="479"/>
                    <a:pt x="537" y="479"/>
                    <a:pt x="537" y="479"/>
                  </a:cubicBezTo>
                  <a:cubicBezTo>
                    <a:pt x="536" y="479"/>
                    <a:pt x="536" y="478"/>
                    <a:pt x="536" y="478"/>
                  </a:cubicBezTo>
                  <a:cubicBezTo>
                    <a:pt x="536" y="477"/>
                    <a:pt x="536" y="477"/>
                    <a:pt x="536" y="477"/>
                  </a:cubicBezTo>
                  <a:cubicBezTo>
                    <a:pt x="536" y="476"/>
                    <a:pt x="536" y="475"/>
                    <a:pt x="537" y="474"/>
                  </a:cubicBezTo>
                  <a:cubicBezTo>
                    <a:pt x="537" y="473"/>
                    <a:pt x="538" y="473"/>
                    <a:pt x="539" y="473"/>
                  </a:cubicBezTo>
                  <a:cubicBezTo>
                    <a:pt x="540" y="473"/>
                    <a:pt x="540" y="474"/>
                    <a:pt x="540" y="475"/>
                  </a:cubicBezTo>
                  <a:cubicBezTo>
                    <a:pt x="540" y="477"/>
                    <a:pt x="540" y="478"/>
                    <a:pt x="538" y="479"/>
                  </a:cubicBezTo>
                  <a:close/>
                  <a:moveTo>
                    <a:pt x="542" y="485"/>
                  </a:moveTo>
                  <a:cubicBezTo>
                    <a:pt x="541" y="486"/>
                    <a:pt x="540" y="485"/>
                    <a:pt x="539" y="485"/>
                  </a:cubicBezTo>
                  <a:cubicBezTo>
                    <a:pt x="539" y="484"/>
                    <a:pt x="538" y="483"/>
                    <a:pt x="539" y="483"/>
                  </a:cubicBezTo>
                  <a:cubicBezTo>
                    <a:pt x="539" y="482"/>
                    <a:pt x="539" y="481"/>
                    <a:pt x="540" y="481"/>
                  </a:cubicBezTo>
                  <a:cubicBezTo>
                    <a:pt x="541" y="480"/>
                    <a:pt x="542" y="480"/>
                    <a:pt x="542" y="481"/>
                  </a:cubicBezTo>
                  <a:cubicBezTo>
                    <a:pt x="542" y="482"/>
                    <a:pt x="543" y="483"/>
                    <a:pt x="543" y="483"/>
                  </a:cubicBezTo>
                  <a:cubicBezTo>
                    <a:pt x="543" y="484"/>
                    <a:pt x="542" y="485"/>
                    <a:pt x="542" y="485"/>
                  </a:cubicBezTo>
                  <a:close/>
                  <a:moveTo>
                    <a:pt x="554" y="1108"/>
                  </a:moveTo>
                  <a:cubicBezTo>
                    <a:pt x="553" y="1109"/>
                    <a:pt x="552" y="1110"/>
                    <a:pt x="551" y="1110"/>
                  </a:cubicBezTo>
                  <a:cubicBezTo>
                    <a:pt x="549" y="1110"/>
                    <a:pt x="548" y="1109"/>
                    <a:pt x="548" y="1106"/>
                  </a:cubicBezTo>
                  <a:cubicBezTo>
                    <a:pt x="546" y="1107"/>
                    <a:pt x="544" y="1107"/>
                    <a:pt x="543" y="1105"/>
                  </a:cubicBezTo>
                  <a:cubicBezTo>
                    <a:pt x="542" y="1104"/>
                    <a:pt x="542" y="1103"/>
                    <a:pt x="543" y="1102"/>
                  </a:cubicBezTo>
                  <a:cubicBezTo>
                    <a:pt x="546" y="1100"/>
                    <a:pt x="551" y="1098"/>
                    <a:pt x="554" y="1102"/>
                  </a:cubicBezTo>
                  <a:cubicBezTo>
                    <a:pt x="556" y="1104"/>
                    <a:pt x="556" y="1107"/>
                    <a:pt x="554" y="1108"/>
                  </a:cubicBezTo>
                  <a:close/>
                  <a:moveTo>
                    <a:pt x="555" y="1062"/>
                  </a:moveTo>
                  <a:cubicBezTo>
                    <a:pt x="554" y="1064"/>
                    <a:pt x="553" y="1067"/>
                    <a:pt x="551" y="1068"/>
                  </a:cubicBezTo>
                  <a:cubicBezTo>
                    <a:pt x="550" y="1069"/>
                    <a:pt x="550" y="1069"/>
                    <a:pt x="549" y="1069"/>
                  </a:cubicBezTo>
                  <a:cubicBezTo>
                    <a:pt x="548" y="1069"/>
                    <a:pt x="548" y="1068"/>
                    <a:pt x="548" y="1068"/>
                  </a:cubicBezTo>
                  <a:cubicBezTo>
                    <a:pt x="548" y="1067"/>
                    <a:pt x="549" y="1067"/>
                    <a:pt x="549" y="1066"/>
                  </a:cubicBezTo>
                  <a:cubicBezTo>
                    <a:pt x="550" y="1065"/>
                    <a:pt x="550" y="1065"/>
                    <a:pt x="550" y="1064"/>
                  </a:cubicBezTo>
                  <a:cubicBezTo>
                    <a:pt x="549" y="1062"/>
                    <a:pt x="550" y="1060"/>
                    <a:pt x="551" y="1059"/>
                  </a:cubicBezTo>
                  <a:cubicBezTo>
                    <a:pt x="552" y="1058"/>
                    <a:pt x="553" y="1057"/>
                    <a:pt x="555" y="1057"/>
                  </a:cubicBezTo>
                  <a:cubicBezTo>
                    <a:pt x="556" y="1058"/>
                    <a:pt x="556" y="1060"/>
                    <a:pt x="555" y="1062"/>
                  </a:cubicBezTo>
                  <a:close/>
                  <a:moveTo>
                    <a:pt x="555" y="424"/>
                  </a:moveTo>
                  <a:cubicBezTo>
                    <a:pt x="555" y="425"/>
                    <a:pt x="554" y="425"/>
                    <a:pt x="554" y="425"/>
                  </a:cubicBezTo>
                  <a:cubicBezTo>
                    <a:pt x="553" y="425"/>
                    <a:pt x="553" y="424"/>
                    <a:pt x="553" y="423"/>
                  </a:cubicBezTo>
                  <a:cubicBezTo>
                    <a:pt x="553" y="423"/>
                    <a:pt x="553" y="422"/>
                    <a:pt x="554" y="421"/>
                  </a:cubicBezTo>
                  <a:cubicBezTo>
                    <a:pt x="554" y="421"/>
                    <a:pt x="554" y="421"/>
                    <a:pt x="555" y="420"/>
                  </a:cubicBezTo>
                  <a:cubicBezTo>
                    <a:pt x="555" y="421"/>
                    <a:pt x="556" y="421"/>
                    <a:pt x="556" y="421"/>
                  </a:cubicBezTo>
                  <a:cubicBezTo>
                    <a:pt x="556" y="422"/>
                    <a:pt x="556" y="423"/>
                    <a:pt x="555" y="424"/>
                  </a:cubicBezTo>
                  <a:close/>
                  <a:moveTo>
                    <a:pt x="561" y="124"/>
                  </a:moveTo>
                  <a:cubicBezTo>
                    <a:pt x="560" y="123"/>
                    <a:pt x="560" y="121"/>
                    <a:pt x="559" y="120"/>
                  </a:cubicBezTo>
                  <a:cubicBezTo>
                    <a:pt x="559" y="119"/>
                    <a:pt x="559" y="118"/>
                    <a:pt x="560" y="118"/>
                  </a:cubicBezTo>
                  <a:cubicBezTo>
                    <a:pt x="561" y="118"/>
                    <a:pt x="562" y="118"/>
                    <a:pt x="562" y="119"/>
                  </a:cubicBezTo>
                  <a:cubicBezTo>
                    <a:pt x="563" y="121"/>
                    <a:pt x="563" y="123"/>
                    <a:pt x="561" y="124"/>
                  </a:cubicBezTo>
                  <a:close/>
                  <a:moveTo>
                    <a:pt x="570" y="1078"/>
                  </a:moveTo>
                  <a:cubicBezTo>
                    <a:pt x="571" y="1077"/>
                    <a:pt x="571" y="1077"/>
                    <a:pt x="572" y="1077"/>
                  </a:cubicBezTo>
                  <a:cubicBezTo>
                    <a:pt x="573" y="1077"/>
                    <a:pt x="574" y="1078"/>
                    <a:pt x="574" y="1080"/>
                  </a:cubicBezTo>
                  <a:cubicBezTo>
                    <a:pt x="574" y="1080"/>
                    <a:pt x="574" y="1080"/>
                    <a:pt x="574" y="1081"/>
                  </a:cubicBezTo>
                  <a:cubicBezTo>
                    <a:pt x="573" y="1081"/>
                    <a:pt x="572" y="1082"/>
                    <a:pt x="572" y="1081"/>
                  </a:cubicBezTo>
                  <a:cubicBezTo>
                    <a:pt x="571" y="1081"/>
                    <a:pt x="571" y="1081"/>
                    <a:pt x="570" y="1080"/>
                  </a:cubicBezTo>
                  <a:cubicBezTo>
                    <a:pt x="570" y="1080"/>
                    <a:pt x="570" y="1079"/>
                    <a:pt x="570" y="1078"/>
                  </a:cubicBezTo>
                  <a:close/>
                  <a:moveTo>
                    <a:pt x="569" y="118"/>
                  </a:moveTo>
                  <a:cubicBezTo>
                    <a:pt x="570" y="118"/>
                    <a:pt x="570" y="118"/>
                    <a:pt x="570" y="119"/>
                  </a:cubicBezTo>
                  <a:cubicBezTo>
                    <a:pt x="570" y="119"/>
                    <a:pt x="570" y="119"/>
                    <a:pt x="569" y="119"/>
                  </a:cubicBezTo>
                  <a:cubicBezTo>
                    <a:pt x="569" y="119"/>
                    <a:pt x="568" y="119"/>
                    <a:pt x="568" y="119"/>
                  </a:cubicBezTo>
                  <a:cubicBezTo>
                    <a:pt x="569" y="118"/>
                    <a:pt x="569" y="118"/>
                    <a:pt x="569" y="118"/>
                  </a:cubicBezTo>
                  <a:close/>
                  <a:moveTo>
                    <a:pt x="564" y="128"/>
                  </a:moveTo>
                  <a:cubicBezTo>
                    <a:pt x="563" y="127"/>
                    <a:pt x="564" y="127"/>
                    <a:pt x="564" y="126"/>
                  </a:cubicBezTo>
                  <a:cubicBezTo>
                    <a:pt x="564" y="125"/>
                    <a:pt x="564" y="124"/>
                    <a:pt x="564" y="123"/>
                  </a:cubicBezTo>
                  <a:cubicBezTo>
                    <a:pt x="565" y="123"/>
                    <a:pt x="565" y="123"/>
                    <a:pt x="565" y="123"/>
                  </a:cubicBezTo>
                  <a:cubicBezTo>
                    <a:pt x="566" y="123"/>
                    <a:pt x="566" y="123"/>
                    <a:pt x="566" y="123"/>
                  </a:cubicBezTo>
                  <a:cubicBezTo>
                    <a:pt x="566" y="125"/>
                    <a:pt x="566" y="126"/>
                    <a:pt x="565" y="127"/>
                  </a:cubicBezTo>
                  <a:cubicBezTo>
                    <a:pt x="565" y="127"/>
                    <a:pt x="565" y="128"/>
                    <a:pt x="564" y="128"/>
                  </a:cubicBezTo>
                  <a:close/>
                  <a:moveTo>
                    <a:pt x="575" y="1094"/>
                  </a:moveTo>
                  <a:cubicBezTo>
                    <a:pt x="575" y="1095"/>
                    <a:pt x="574" y="1096"/>
                    <a:pt x="573" y="1097"/>
                  </a:cubicBezTo>
                  <a:cubicBezTo>
                    <a:pt x="572" y="1097"/>
                    <a:pt x="571" y="1097"/>
                    <a:pt x="571" y="1096"/>
                  </a:cubicBezTo>
                  <a:cubicBezTo>
                    <a:pt x="570" y="1094"/>
                    <a:pt x="569" y="1093"/>
                    <a:pt x="567" y="1093"/>
                  </a:cubicBezTo>
                  <a:cubicBezTo>
                    <a:pt x="565" y="1093"/>
                    <a:pt x="565" y="1092"/>
                    <a:pt x="565" y="1091"/>
                  </a:cubicBezTo>
                  <a:cubicBezTo>
                    <a:pt x="566" y="1090"/>
                    <a:pt x="566" y="1088"/>
                    <a:pt x="567" y="1087"/>
                  </a:cubicBezTo>
                  <a:cubicBezTo>
                    <a:pt x="567" y="1086"/>
                    <a:pt x="567" y="1086"/>
                    <a:pt x="568" y="1085"/>
                  </a:cubicBezTo>
                  <a:cubicBezTo>
                    <a:pt x="568" y="1085"/>
                    <a:pt x="569" y="1085"/>
                    <a:pt x="570" y="1085"/>
                  </a:cubicBezTo>
                  <a:cubicBezTo>
                    <a:pt x="571" y="1085"/>
                    <a:pt x="571" y="1086"/>
                    <a:pt x="571" y="1087"/>
                  </a:cubicBezTo>
                  <a:cubicBezTo>
                    <a:pt x="571" y="1087"/>
                    <a:pt x="571" y="1088"/>
                    <a:pt x="571" y="1088"/>
                  </a:cubicBezTo>
                  <a:cubicBezTo>
                    <a:pt x="571" y="1090"/>
                    <a:pt x="572" y="1091"/>
                    <a:pt x="573" y="1091"/>
                  </a:cubicBezTo>
                  <a:cubicBezTo>
                    <a:pt x="574" y="1092"/>
                    <a:pt x="574" y="1092"/>
                    <a:pt x="575" y="1092"/>
                  </a:cubicBezTo>
                  <a:cubicBezTo>
                    <a:pt x="575" y="1093"/>
                    <a:pt x="576" y="1093"/>
                    <a:pt x="575" y="1094"/>
                  </a:cubicBezTo>
                  <a:close/>
                  <a:moveTo>
                    <a:pt x="581" y="142"/>
                  </a:moveTo>
                  <a:cubicBezTo>
                    <a:pt x="579" y="143"/>
                    <a:pt x="579" y="145"/>
                    <a:pt x="579" y="146"/>
                  </a:cubicBezTo>
                  <a:cubicBezTo>
                    <a:pt x="579" y="146"/>
                    <a:pt x="578" y="147"/>
                    <a:pt x="578" y="147"/>
                  </a:cubicBezTo>
                  <a:cubicBezTo>
                    <a:pt x="578" y="147"/>
                    <a:pt x="577" y="147"/>
                    <a:pt x="577" y="147"/>
                  </a:cubicBezTo>
                  <a:cubicBezTo>
                    <a:pt x="576" y="146"/>
                    <a:pt x="576" y="145"/>
                    <a:pt x="575" y="144"/>
                  </a:cubicBezTo>
                  <a:cubicBezTo>
                    <a:pt x="575" y="144"/>
                    <a:pt x="575" y="143"/>
                    <a:pt x="575" y="143"/>
                  </a:cubicBezTo>
                  <a:cubicBezTo>
                    <a:pt x="576" y="142"/>
                    <a:pt x="576" y="142"/>
                    <a:pt x="576" y="142"/>
                  </a:cubicBezTo>
                  <a:cubicBezTo>
                    <a:pt x="578" y="141"/>
                    <a:pt x="578" y="139"/>
                    <a:pt x="577" y="137"/>
                  </a:cubicBezTo>
                  <a:cubicBezTo>
                    <a:pt x="577" y="136"/>
                    <a:pt x="577" y="135"/>
                    <a:pt x="577" y="134"/>
                  </a:cubicBezTo>
                  <a:cubicBezTo>
                    <a:pt x="577" y="134"/>
                    <a:pt x="578" y="133"/>
                    <a:pt x="578" y="133"/>
                  </a:cubicBezTo>
                  <a:cubicBezTo>
                    <a:pt x="578" y="133"/>
                    <a:pt x="579" y="133"/>
                    <a:pt x="579" y="134"/>
                  </a:cubicBezTo>
                  <a:cubicBezTo>
                    <a:pt x="579" y="136"/>
                    <a:pt x="581" y="138"/>
                    <a:pt x="581" y="140"/>
                  </a:cubicBezTo>
                  <a:cubicBezTo>
                    <a:pt x="581" y="141"/>
                    <a:pt x="581" y="142"/>
                    <a:pt x="581" y="142"/>
                  </a:cubicBezTo>
                  <a:close/>
                  <a:moveTo>
                    <a:pt x="584" y="131"/>
                  </a:moveTo>
                  <a:cubicBezTo>
                    <a:pt x="584" y="132"/>
                    <a:pt x="583" y="132"/>
                    <a:pt x="583" y="132"/>
                  </a:cubicBezTo>
                  <a:cubicBezTo>
                    <a:pt x="582" y="132"/>
                    <a:pt x="582" y="132"/>
                    <a:pt x="582" y="131"/>
                  </a:cubicBezTo>
                  <a:cubicBezTo>
                    <a:pt x="581" y="131"/>
                    <a:pt x="582" y="130"/>
                    <a:pt x="582" y="130"/>
                  </a:cubicBezTo>
                  <a:cubicBezTo>
                    <a:pt x="583" y="130"/>
                    <a:pt x="583" y="130"/>
                    <a:pt x="584" y="129"/>
                  </a:cubicBezTo>
                  <a:cubicBezTo>
                    <a:pt x="584" y="129"/>
                    <a:pt x="585" y="130"/>
                    <a:pt x="585" y="130"/>
                  </a:cubicBezTo>
                  <a:cubicBezTo>
                    <a:pt x="585" y="131"/>
                    <a:pt x="585" y="131"/>
                    <a:pt x="584" y="131"/>
                  </a:cubicBezTo>
                  <a:close/>
                  <a:moveTo>
                    <a:pt x="581" y="1138"/>
                  </a:moveTo>
                  <a:cubicBezTo>
                    <a:pt x="581" y="1139"/>
                    <a:pt x="579" y="1140"/>
                    <a:pt x="578" y="1139"/>
                  </a:cubicBezTo>
                  <a:cubicBezTo>
                    <a:pt x="576" y="1137"/>
                    <a:pt x="576" y="1135"/>
                    <a:pt x="577" y="1133"/>
                  </a:cubicBezTo>
                  <a:cubicBezTo>
                    <a:pt x="577" y="1132"/>
                    <a:pt x="578" y="1131"/>
                    <a:pt x="579" y="1132"/>
                  </a:cubicBezTo>
                  <a:cubicBezTo>
                    <a:pt x="580" y="1133"/>
                    <a:pt x="581" y="1135"/>
                    <a:pt x="581" y="1136"/>
                  </a:cubicBezTo>
                  <a:cubicBezTo>
                    <a:pt x="581" y="1137"/>
                    <a:pt x="581" y="1137"/>
                    <a:pt x="581" y="1138"/>
                  </a:cubicBezTo>
                  <a:close/>
                  <a:moveTo>
                    <a:pt x="598" y="79"/>
                  </a:moveTo>
                  <a:cubicBezTo>
                    <a:pt x="599" y="79"/>
                    <a:pt x="599" y="80"/>
                    <a:pt x="599" y="80"/>
                  </a:cubicBezTo>
                  <a:cubicBezTo>
                    <a:pt x="599" y="82"/>
                    <a:pt x="599" y="83"/>
                    <a:pt x="598" y="83"/>
                  </a:cubicBezTo>
                  <a:cubicBezTo>
                    <a:pt x="597" y="83"/>
                    <a:pt x="597" y="82"/>
                    <a:pt x="596" y="82"/>
                  </a:cubicBezTo>
                  <a:cubicBezTo>
                    <a:pt x="596" y="80"/>
                    <a:pt x="597" y="79"/>
                    <a:pt x="598" y="79"/>
                  </a:cubicBezTo>
                  <a:close/>
                  <a:moveTo>
                    <a:pt x="597" y="59"/>
                  </a:moveTo>
                  <a:cubicBezTo>
                    <a:pt x="597" y="59"/>
                    <a:pt x="597" y="60"/>
                    <a:pt x="597" y="60"/>
                  </a:cubicBezTo>
                  <a:cubicBezTo>
                    <a:pt x="597" y="60"/>
                    <a:pt x="597" y="61"/>
                    <a:pt x="596" y="60"/>
                  </a:cubicBezTo>
                  <a:cubicBezTo>
                    <a:pt x="596" y="60"/>
                    <a:pt x="596" y="60"/>
                    <a:pt x="596" y="60"/>
                  </a:cubicBezTo>
                  <a:cubicBezTo>
                    <a:pt x="596" y="59"/>
                    <a:pt x="596" y="59"/>
                    <a:pt x="597" y="59"/>
                  </a:cubicBezTo>
                  <a:close/>
                  <a:moveTo>
                    <a:pt x="591" y="77"/>
                  </a:moveTo>
                  <a:cubicBezTo>
                    <a:pt x="592" y="77"/>
                    <a:pt x="593" y="77"/>
                    <a:pt x="593" y="78"/>
                  </a:cubicBezTo>
                  <a:cubicBezTo>
                    <a:pt x="593" y="78"/>
                    <a:pt x="593" y="78"/>
                    <a:pt x="593" y="79"/>
                  </a:cubicBezTo>
                  <a:cubicBezTo>
                    <a:pt x="593" y="79"/>
                    <a:pt x="593" y="80"/>
                    <a:pt x="593" y="80"/>
                  </a:cubicBezTo>
                  <a:cubicBezTo>
                    <a:pt x="592" y="80"/>
                    <a:pt x="592" y="81"/>
                    <a:pt x="592" y="81"/>
                  </a:cubicBezTo>
                  <a:cubicBezTo>
                    <a:pt x="592" y="81"/>
                    <a:pt x="591" y="80"/>
                    <a:pt x="591" y="80"/>
                  </a:cubicBezTo>
                  <a:cubicBezTo>
                    <a:pt x="591" y="80"/>
                    <a:pt x="590" y="79"/>
                    <a:pt x="590" y="78"/>
                  </a:cubicBezTo>
                  <a:cubicBezTo>
                    <a:pt x="590" y="77"/>
                    <a:pt x="591" y="77"/>
                    <a:pt x="591" y="77"/>
                  </a:cubicBezTo>
                  <a:close/>
                  <a:moveTo>
                    <a:pt x="592" y="1141"/>
                  </a:moveTo>
                  <a:cubicBezTo>
                    <a:pt x="591" y="1142"/>
                    <a:pt x="590" y="1140"/>
                    <a:pt x="591" y="1139"/>
                  </a:cubicBezTo>
                  <a:cubicBezTo>
                    <a:pt x="591" y="1138"/>
                    <a:pt x="592" y="1136"/>
                    <a:pt x="593" y="1135"/>
                  </a:cubicBezTo>
                  <a:cubicBezTo>
                    <a:pt x="594" y="1135"/>
                    <a:pt x="594" y="1134"/>
                    <a:pt x="595" y="1135"/>
                  </a:cubicBezTo>
                  <a:cubicBezTo>
                    <a:pt x="596" y="1135"/>
                    <a:pt x="596" y="1136"/>
                    <a:pt x="596" y="1137"/>
                  </a:cubicBezTo>
                  <a:cubicBezTo>
                    <a:pt x="596" y="1139"/>
                    <a:pt x="595" y="1141"/>
                    <a:pt x="592" y="1141"/>
                  </a:cubicBezTo>
                  <a:close/>
                  <a:moveTo>
                    <a:pt x="598" y="1116"/>
                  </a:moveTo>
                  <a:cubicBezTo>
                    <a:pt x="597" y="1116"/>
                    <a:pt x="597" y="1116"/>
                    <a:pt x="597" y="1115"/>
                  </a:cubicBezTo>
                  <a:cubicBezTo>
                    <a:pt x="597" y="1115"/>
                    <a:pt x="598" y="1114"/>
                    <a:pt x="598" y="1114"/>
                  </a:cubicBezTo>
                  <a:cubicBezTo>
                    <a:pt x="598" y="1114"/>
                    <a:pt x="599" y="1115"/>
                    <a:pt x="599" y="1115"/>
                  </a:cubicBezTo>
                  <a:cubicBezTo>
                    <a:pt x="599" y="1116"/>
                    <a:pt x="598" y="1116"/>
                    <a:pt x="598" y="1116"/>
                  </a:cubicBezTo>
                  <a:close/>
                  <a:moveTo>
                    <a:pt x="599" y="104"/>
                  </a:moveTo>
                  <a:cubicBezTo>
                    <a:pt x="599" y="105"/>
                    <a:pt x="598" y="105"/>
                    <a:pt x="598" y="105"/>
                  </a:cubicBezTo>
                  <a:cubicBezTo>
                    <a:pt x="598" y="108"/>
                    <a:pt x="595" y="109"/>
                    <a:pt x="593" y="111"/>
                  </a:cubicBezTo>
                  <a:cubicBezTo>
                    <a:pt x="593" y="112"/>
                    <a:pt x="593" y="112"/>
                    <a:pt x="592" y="112"/>
                  </a:cubicBezTo>
                  <a:cubicBezTo>
                    <a:pt x="592" y="112"/>
                    <a:pt x="591" y="112"/>
                    <a:pt x="591" y="111"/>
                  </a:cubicBezTo>
                  <a:cubicBezTo>
                    <a:pt x="591" y="111"/>
                    <a:pt x="591" y="110"/>
                    <a:pt x="592" y="109"/>
                  </a:cubicBezTo>
                  <a:cubicBezTo>
                    <a:pt x="592" y="108"/>
                    <a:pt x="593" y="107"/>
                    <a:pt x="593" y="106"/>
                  </a:cubicBezTo>
                  <a:cubicBezTo>
                    <a:pt x="593" y="103"/>
                    <a:pt x="594" y="102"/>
                    <a:pt x="597" y="101"/>
                  </a:cubicBezTo>
                  <a:cubicBezTo>
                    <a:pt x="598" y="100"/>
                    <a:pt x="598" y="99"/>
                    <a:pt x="598" y="98"/>
                  </a:cubicBezTo>
                  <a:cubicBezTo>
                    <a:pt x="598" y="97"/>
                    <a:pt x="597" y="96"/>
                    <a:pt x="597" y="95"/>
                  </a:cubicBezTo>
                  <a:cubicBezTo>
                    <a:pt x="596" y="95"/>
                    <a:pt x="596" y="94"/>
                    <a:pt x="596" y="94"/>
                  </a:cubicBezTo>
                  <a:cubicBezTo>
                    <a:pt x="595" y="93"/>
                    <a:pt x="596" y="92"/>
                    <a:pt x="596" y="92"/>
                  </a:cubicBezTo>
                  <a:cubicBezTo>
                    <a:pt x="597" y="91"/>
                    <a:pt x="598" y="91"/>
                    <a:pt x="598" y="91"/>
                  </a:cubicBezTo>
                  <a:cubicBezTo>
                    <a:pt x="599" y="92"/>
                    <a:pt x="600" y="92"/>
                    <a:pt x="599" y="93"/>
                  </a:cubicBezTo>
                  <a:cubicBezTo>
                    <a:pt x="598" y="96"/>
                    <a:pt x="600" y="99"/>
                    <a:pt x="601" y="101"/>
                  </a:cubicBezTo>
                  <a:cubicBezTo>
                    <a:pt x="602" y="103"/>
                    <a:pt x="601" y="103"/>
                    <a:pt x="599" y="104"/>
                  </a:cubicBezTo>
                  <a:close/>
                  <a:moveTo>
                    <a:pt x="606" y="1117"/>
                  </a:moveTo>
                  <a:cubicBezTo>
                    <a:pt x="606" y="1118"/>
                    <a:pt x="605" y="1119"/>
                    <a:pt x="605" y="1119"/>
                  </a:cubicBezTo>
                  <a:cubicBezTo>
                    <a:pt x="604" y="1120"/>
                    <a:pt x="603" y="1120"/>
                    <a:pt x="602" y="1120"/>
                  </a:cubicBezTo>
                  <a:cubicBezTo>
                    <a:pt x="602" y="1119"/>
                    <a:pt x="602" y="1118"/>
                    <a:pt x="602" y="1117"/>
                  </a:cubicBezTo>
                  <a:cubicBezTo>
                    <a:pt x="603" y="1116"/>
                    <a:pt x="604" y="1115"/>
                    <a:pt x="605" y="1115"/>
                  </a:cubicBezTo>
                  <a:cubicBezTo>
                    <a:pt x="606" y="1115"/>
                    <a:pt x="607" y="1116"/>
                    <a:pt x="607" y="1116"/>
                  </a:cubicBezTo>
                  <a:cubicBezTo>
                    <a:pt x="607" y="1117"/>
                    <a:pt x="607" y="1117"/>
                    <a:pt x="606" y="1117"/>
                  </a:cubicBezTo>
                  <a:close/>
                  <a:moveTo>
                    <a:pt x="610" y="1113"/>
                  </a:moveTo>
                  <a:cubicBezTo>
                    <a:pt x="609" y="1113"/>
                    <a:pt x="608" y="1113"/>
                    <a:pt x="608" y="1112"/>
                  </a:cubicBezTo>
                  <a:cubicBezTo>
                    <a:pt x="608" y="1111"/>
                    <a:pt x="609" y="1110"/>
                    <a:pt x="610" y="1111"/>
                  </a:cubicBezTo>
                  <a:cubicBezTo>
                    <a:pt x="611" y="1111"/>
                    <a:pt x="611" y="1111"/>
                    <a:pt x="611" y="1112"/>
                  </a:cubicBezTo>
                  <a:cubicBezTo>
                    <a:pt x="611" y="1113"/>
                    <a:pt x="610" y="1113"/>
                    <a:pt x="610" y="1113"/>
                  </a:cubicBezTo>
                  <a:close/>
                  <a:moveTo>
                    <a:pt x="612" y="1105"/>
                  </a:moveTo>
                  <a:cubicBezTo>
                    <a:pt x="612" y="1106"/>
                    <a:pt x="611" y="1106"/>
                    <a:pt x="610" y="1107"/>
                  </a:cubicBezTo>
                  <a:cubicBezTo>
                    <a:pt x="610" y="1107"/>
                    <a:pt x="609" y="1107"/>
                    <a:pt x="609" y="1107"/>
                  </a:cubicBezTo>
                  <a:cubicBezTo>
                    <a:pt x="609" y="1106"/>
                    <a:pt x="610" y="1104"/>
                    <a:pt x="611" y="1103"/>
                  </a:cubicBezTo>
                  <a:cubicBezTo>
                    <a:pt x="611" y="1103"/>
                    <a:pt x="611" y="1103"/>
                    <a:pt x="612" y="1103"/>
                  </a:cubicBezTo>
                  <a:cubicBezTo>
                    <a:pt x="612" y="1103"/>
                    <a:pt x="612" y="1104"/>
                    <a:pt x="612" y="1105"/>
                  </a:cubicBezTo>
                  <a:close/>
                  <a:moveTo>
                    <a:pt x="412" y="2161"/>
                  </a:moveTo>
                  <a:cubicBezTo>
                    <a:pt x="440" y="2152"/>
                    <a:pt x="472" y="2148"/>
                    <a:pt x="504" y="2143"/>
                  </a:cubicBezTo>
                  <a:cubicBezTo>
                    <a:pt x="513" y="2141"/>
                    <a:pt x="519" y="2144"/>
                    <a:pt x="528" y="2147"/>
                  </a:cubicBezTo>
                  <a:cubicBezTo>
                    <a:pt x="489" y="2155"/>
                    <a:pt x="451" y="2158"/>
                    <a:pt x="412" y="2161"/>
                  </a:cubicBezTo>
                  <a:close/>
                  <a:moveTo>
                    <a:pt x="311" y="2266"/>
                  </a:moveTo>
                  <a:cubicBezTo>
                    <a:pt x="300" y="2269"/>
                    <a:pt x="290" y="2272"/>
                    <a:pt x="277" y="2275"/>
                  </a:cubicBezTo>
                  <a:cubicBezTo>
                    <a:pt x="285" y="2263"/>
                    <a:pt x="324" y="2238"/>
                    <a:pt x="336" y="2237"/>
                  </a:cubicBezTo>
                  <a:cubicBezTo>
                    <a:pt x="336" y="2244"/>
                    <a:pt x="325" y="2249"/>
                    <a:pt x="323" y="2255"/>
                  </a:cubicBezTo>
                  <a:cubicBezTo>
                    <a:pt x="334" y="2251"/>
                    <a:pt x="339" y="2245"/>
                    <a:pt x="343" y="2239"/>
                  </a:cubicBezTo>
                  <a:cubicBezTo>
                    <a:pt x="346" y="2235"/>
                    <a:pt x="352" y="2232"/>
                    <a:pt x="363" y="2232"/>
                  </a:cubicBezTo>
                  <a:cubicBezTo>
                    <a:pt x="360" y="2256"/>
                    <a:pt x="354" y="2260"/>
                    <a:pt x="311" y="2266"/>
                  </a:cubicBezTo>
                  <a:close/>
                  <a:moveTo>
                    <a:pt x="453" y="2377"/>
                  </a:moveTo>
                  <a:cubicBezTo>
                    <a:pt x="483" y="2391"/>
                    <a:pt x="472" y="2406"/>
                    <a:pt x="459" y="2421"/>
                  </a:cubicBezTo>
                  <a:cubicBezTo>
                    <a:pt x="457" y="2407"/>
                    <a:pt x="447" y="2392"/>
                    <a:pt x="453" y="2377"/>
                  </a:cubicBezTo>
                  <a:close/>
                  <a:moveTo>
                    <a:pt x="647" y="2358"/>
                  </a:moveTo>
                  <a:cubicBezTo>
                    <a:pt x="627" y="2374"/>
                    <a:pt x="622" y="2393"/>
                    <a:pt x="623" y="2411"/>
                  </a:cubicBezTo>
                  <a:cubicBezTo>
                    <a:pt x="623" y="2417"/>
                    <a:pt x="623" y="2423"/>
                    <a:pt x="616" y="2431"/>
                  </a:cubicBezTo>
                  <a:cubicBezTo>
                    <a:pt x="613" y="2415"/>
                    <a:pt x="607" y="2402"/>
                    <a:pt x="592" y="2390"/>
                  </a:cubicBezTo>
                  <a:cubicBezTo>
                    <a:pt x="583" y="2383"/>
                    <a:pt x="595" y="2376"/>
                    <a:pt x="597" y="2367"/>
                  </a:cubicBezTo>
                  <a:cubicBezTo>
                    <a:pt x="604" y="2379"/>
                    <a:pt x="610" y="2388"/>
                    <a:pt x="616" y="2398"/>
                  </a:cubicBezTo>
                  <a:cubicBezTo>
                    <a:pt x="619" y="2390"/>
                    <a:pt x="613" y="2384"/>
                    <a:pt x="610" y="2377"/>
                  </a:cubicBezTo>
                  <a:cubicBezTo>
                    <a:pt x="602" y="2360"/>
                    <a:pt x="610" y="2351"/>
                    <a:pt x="637" y="2343"/>
                  </a:cubicBezTo>
                  <a:cubicBezTo>
                    <a:pt x="648" y="2340"/>
                    <a:pt x="651" y="2342"/>
                    <a:pt x="651" y="2347"/>
                  </a:cubicBezTo>
                  <a:cubicBezTo>
                    <a:pt x="650" y="2351"/>
                    <a:pt x="652" y="2355"/>
                    <a:pt x="647" y="2358"/>
                  </a:cubicBezTo>
                  <a:close/>
                  <a:moveTo>
                    <a:pt x="1115" y="2384"/>
                  </a:moveTo>
                  <a:cubicBezTo>
                    <a:pt x="1090" y="2369"/>
                    <a:pt x="1064" y="2354"/>
                    <a:pt x="1051" y="2333"/>
                  </a:cubicBezTo>
                  <a:cubicBezTo>
                    <a:pt x="1090" y="2347"/>
                    <a:pt x="1103" y="2365"/>
                    <a:pt x="1115" y="2384"/>
                  </a:cubicBezTo>
                  <a:close/>
                  <a:moveTo>
                    <a:pt x="1079" y="2318"/>
                  </a:moveTo>
                  <a:cubicBezTo>
                    <a:pt x="1064" y="2316"/>
                    <a:pt x="1048" y="2316"/>
                    <a:pt x="1040" y="2308"/>
                  </a:cubicBezTo>
                  <a:cubicBezTo>
                    <a:pt x="1053" y="2311"/>
                    <a:pt x="1066" y="2315"/>
                    <a:pt x="1079" y="2318"/>
                  </a:cubicBezTo>
                  <a:close/>
                  <a:moveTo>
                    <a:pt x="1146" y="2271"/>
                  </a:moveTo>
                  <a:cubicBezTo>
                    <a:pt x="1133" y="2269"/>
                    <a:pt x="1133" y="2269"/>
                    <a:pt x="1123" y="2264"/>
                  </a:cubicBezTo>
                  <a:cubicBezTo>
                    <a:pt x="1133" y="2265"/>
                    <a:pt x="1133" y="2265"/>
                    <a:pt x="1146" y="2271"/>
                  </a:cubicBezTo>
                  <a:close/>
                  <a:moveTo>
                    <a:pt x="1048" y="2227"/>
                  </a:moveTo>
                  <a:cubicBezTo>
                    <a:pt x="1059" y="2226"/>
                    <a:pt x="1063" y="2230"/>
                    <a:pt x="1066" y="2233"/>
                  </a:cubicBezTo>
                  <a:cubicBezTo>
                    <a:pt x="1081" y="2246"/>
                    <a:pt x="1100" y="2256"/>
                    <a:pt x="1123" y="2264"/>
                  </a:cubicBezTo>
                  <a:cubicBezTo>
                    <a:pt x="1076" y="2263"/>
                    <a:pt x="1056" y="2253"/>
                    <a:pt x="1048" y="2227"/>
                  </a:cubicBezTo>
                  <a:close/>
                  <a:moveTo>
                    <a:pt x="1118" y="2258"/>
                  </a:moveTo>
                  <a:cubicBezTo>
                    <a:pt x="1100" y="2251"/>
                    <a:pt x="1090" y="2245"/>
                    <a:pt x="1082" y="2238"/>
                  </a:cubicBezTo>
                  <a:cubicBezTo>
                    <a:pt x="1080" y="2236"/>
                    <a:pt x="1075" y="2234"/>
                    <a:pt x="1080" y="2232"/>
                  </a:cubicBezTo>
                  <a:cubicBezTo>
                    <a:pt x="1086" y="2231"/>
                    <a:pt x="1090" y="2233"/>
                    <a:pt x="1092" y="2236"/>
                  </a:cubicBezTo>
                  <a:cubicBezTo>
                    <a:pt x="1100" y="2242"/>
                    <a:pt x="1108" y="2249"/>
                    <a:pt x="1118" y="2258"/>
                  </a:cubicBezTo>
                  <a:close/>
                  <a:moveTo>
                    <a:pt x="965" y="2172"/>
                  </a:moveTo>
                  <a:cubicBezTo>
                    <a:pt x="1004" y="2191"/>
                    <a:pt x="1050" y="2204"/>
                    <a:pt x="1098" y="2216"/>
                  </a:cubicBezTo>
                  <a:cubicBezTo>
                    <a:pt x="1111" y="2219"/>
                    <a:pt x="1122" y="2224"/>
                    <a:pt x="1135" y="2227"/>
                  </a:cubicBezTo>
                  <a:cubicBezTo>
                    <a:pt x="1091" y="2206"/>
                    <a:pt x="1024" y="2199"/>
                    <a:pt x="989" y="2172"/>
                  </a:cubicBezTo>
                  <a:cubicBezTo>
                    <a:pt x="1028" y="2192"/>
                    <a:pt x="1077" y="2205"/>
                    <a:pt x="1128" y="2216"/>
                  </a:cubicBezTo>
                  <a:cubicBezTo>
                    <a:pt x="1155" y="2219"/>
                    <a:pt x="1176" y="2226"/>
                    <a:pt x="1201" y="2232"/>
                  </a:cubicBezTo>
                  <a:cubicBezTo>
                    <a:pt x="1175" y="2220"/>
                    <a:pt x="1140" y="2215"/>
                    <a:pt x="1110" y="2205"/>
                  </a:cubicBezTo>
                  <a:cubicBezTo>
                    <a:pt x="1121" y="2207"/>
                    <a:pt x="1133" y="2208"/>
                    <a:pt x="1144" y="2210"/>
                  </a:cubicBezTo>
                  <a:cubicBezTo>
                    <a:pt x="1122" y="2203"/>
                    <a:pt x="1095" y="2201"/>
                    <a:pt x="1075" y="2193"/>
                  </a:cubicBezTo>
                  <a:cubicBezTo>
                    <a:pt x="1050" y="2190"/>
                    <a:pt x="1032" y="2183"/>
                    <a:pt x="1016" y="2174"/>
                  </a:cubicBezTo>
                  <a:cubicBezTo>
                    <a:pt x="1038" y="2177"/>
                    <a:pt x="1051" y="2186"/>
                    <a:pt x="1072" y="2190"/>
                  </a:cubicBezTo>
                  <a:cubicBezTo>
                    <a:pt x="1089" y="2191"/>
                    <a:pt x="1107" y="2193"/>
                    <a:pt x="1124" y="2194"/>
                  </a:cubicBezTo>
                  <a:cubicBezTo>
                    <a:pt x="1118" y="2191"/>
                    <a:pt x="1108" y="2190"/>
                    <a:pt x="1100" y="2189"/>
                  </a:cubicBezTo>
                  <a:cubicBezTo>
                    <a:pt x="1090" y="2188"/>
                    <a:pt x="1080" y="2186"/>
                    <a:pt x="1071" y="2184"/>
                  </a:cubicBezTo>
                  <a:cubicBezTo>
                    <a:pt x="1062" y="2183"/>
                    <a:pt x="1053" y="2181"/>
                    <a:pt x="1045" y="2174"/>
                  </a:cubicBezTo>
                  <a:cubicBezTo>
                    <a:pt x="1080" y="2179"/>
                    <a:pt x="1113" y="2179"/>
                    <a:pt x="1143" y="2184"/>
                  </a:cubicBezTo>
                  <a:cubicBezTo>
                    <a:pt x="1151" y="2186"/>
                    <a:pt x="1156" y="2188"/>
                    <a:pt x="1159" y="2191"/>
                  </a:cubicBezTo>
                  <a:cubicBezTo>
                    <a:pt x="1172" y="2210"/>
                    <a:pt x="1207" y="2221"/>
                    <a:pt x="1235" y="2234"/>
                  </a:cubicBezTo>
                  <a:cubicBezTo>
                    <a:pt x="1215" y="2219"/>
                    <a:pt x="1181" y="2210"/>
                    <a:pt x="1171" y="2191"/>
                  </a:cubicBezTo>
                  <a:cubicBezTo>
                    <a:pt x="1210" y="2207"/>
                    <a:pt x="1236" y="2229"/>
                    <a:pt x="1279" y="2242"/>
                  </a:cubicBezTo>
                  <a:cubicBezTo>
                    <a:pt x="1252" y="2242"/>
                    <a:pt x="1226" y="2242"/>
                    <a:pt x="1199" y="2241"/>
                  </a:cubicBezTo>
                  <a:cubicBezTo>
                    <a:pt x="1189" y="2241"/>
                    <a:pt x="1180" y="2240"/>
                    <a:pt x="1171" y="2237"/>
                  </a:cubicBezTo>
                  <a:cubicBezTo>
                    <a:pt x="1129" y="2232"/>
                    <a:pt x="1085" y="2228"/>
                    <a:pt x="1047" y="2217"/>
                  </a:cubicBezTo>
                  <a:cubicBezTo>
                    <a:pt x="1045" y="2216"/>
                    <a:pt x="1041" y="2215"/>
                    <a:pt x="1039" y="2214"/>
                  </a:cubicBezTo>
                  <a:cubicBezTo>
                    <a:pt x="1011" y="2198"/>
                    <a:pt x="978" y="2184"/>
                    <a:pt x="936" y="2171"/>
                  </a:cubicBezTo>
                  <a:cubicBezTo>
                    <a:pt x="949" y="2169"/>
                    <a:pt x="958" y="2168"/>
                    <a:pt x="965" y="2172"/>
                  </a:cubicBezTo>
                  <a:close/>
                  <a:moveTo>
                    <a:pt x="859" y="1176"/>
                  </a:moveTo>
                  <a:cubicBezTo>
                    <a:pt x="860" y="1179"/>
                    <a:pt x="859" y="1181"/>
                    <a:pt x="857" y="1183"/>
                  </a:cubicBezTo>
                  <a:cubicBezTo>
                    <a:pt x="854" y="1185"/>
                    <a:pt x="851" y="1184"/>
                    <a:pt x="851" y="1180"/>
                  </a:cubicBezTo>
                  <a:cubicBezTo>
                    <a:pt x="851" y="1179"/>
                    <a:pt x="851" y="1178"/>
                    <a:pt x="851" y="1178"/>
                  </a:cubicBezTo>
                  <a:cubicBezTo>
                    <a:pt x="851" y="1177"/>
                    <a:pt x="851" y="1177"/>
                    <a:pt x="851" y="1177"/>
                  </a:cubicBezTo>
                  <a:cubicBezTo>
                    <a:pt x="853" y="1174"/>
                    <a:pt x="855" y="1170"/>
                    <a:pt x="856" y="1167"/>
                  </a:cubicBezTo>
                  <a:cubicBezTo>
                    <a:pt x="857" y="1166"/>
                    <a:pt x="857" y="1166"/>
                    <a:pt x="857" y="1166"/>
                  </a:cubicBezTo>
                  <a:cubicBezTo>
                    <a:pt x="858" y="1169"/>
                    <a:pt x="859" y="1173"/>
                    <a:pt x="859" y="1176"/>
                  </a:cubicBezTo>
                  <a:close/>
                  <a:moveTo>
                    <a:pt x="630" y="1100"/>
                  </a:moveTo>
                  <a:cubicBezTo>
                    <a:pt x="630" y="1101"/>
                    <a:pt x="630" y="1101"/>
                    <a:pt x="629" y="1102"/>
                  </a:cubicBezTo>
                  <a:cubicBezTo>
                    <a:pt x="629" y="1102"/>
                    <a:pt x="629" y="1103"/>
                    <a:pt x="628" y="1103"/>
                  </a:cubicBezTo>
                  <a:cubicBezTo>
                    <a:pt x="627" y="1103"/>
                    <a:pt x="626" y="1104"/>
                    <a:pt x="627" y="1106"/>
                  </a:cubicBezTo>
                  <a:cubicBezTo>
                    <a:pt x="627" y="1106"/>
                    <a:pt x="627" y="1107"/>
                    <a:pt x="627" y="1107"/>
                  </a:cubicBezTo>
                  <a:cubicBezTo>
                    <a:pt x="627" y="1108"/>
                    <a:pt x="627" y="1109"/>
                    <a:pt x="627" y="1109"/>
                  </a:cubicBezTo>
                  <a:cubicBezTo>
                    <a:pt x="626" y="1109"/>
                    <a:pt x="626" y="1109"/>
                    <a:pt x="625" y="1109"/>
                  </a:cubicBezTo>
                  <a:cubicBezTo>
                    <a:pt x="625" y="1110"/>
                    <a:pt x="625" y="1109"/>
                    <a:pt x="625" y="1109"/>
                  </a:cubicBezTo>
                  <a:cubicBezTo>
                    <a:pt x="625" y="1108"/>
                    <a:pt x="624" y="1107"/>
                    <a:pt x="624" y="1107"/>
                  </a:cubicBezTo>
                  <a:cubicBezTo>
                    <a:pt x="624" y="1105"/>
                    <a:pt x="625" y="1103"/>
                    <a:pt x="627" y="1101"/>
                  </a:cubicBezTo>
                  <a:cubicBezTo>
                    <a:pt x="627" y="1100"/>
                    <a:pt x="628" y="1100"/>
                    <a:pt x="629" y="1099"/>
                  </a:cubicBezTo>
                  <a:cubicBezTo>
                    <a:pt x="629" y="1099"/>
                    <a:pt x="630" y="1099"/>
                    <a:pt x="630" y="1100"/>
                  </a:cubicBezTo>
                  <a:close/>
                  <a:moveTo>
                    <a:pt x="662" y="300"/>
                  </a:moveTo>
                  <a:cubicBezTo>
                    <a:pt x="662" y="300"/>
                    <a:pt x="661" y="301"/>
                    <a:pt x="660" y="301"/>
                  </a:cubicBezTo>
                  <a:cubicBezTo>
                    <a:pt x="659" y="301"/>
                    <a:pt x="659" y="301"/>
                    <a:pt x="659" y="300"/>
                  </a:cubicBezTo>
                  <a:cubicBezTo>
                    <a:pt x="658" y="300"/>
                    <a:pt x="658" y="299"/>
                    <a:pt x="659" y="299"/>
                  </a:cubicBezTo>
                  <a:cubicBezTo>
                    <a:pt x="660" y="298"/>
                    <a:pt x="661" y="297"/>
                    <a:pt x="662" y="298"/>
                  </a:cubicBezTo>
                  <a:cubicBezTo>
                    <a:pt x="662" y="298"/>
                    <a:pt x="663" y="298"/>
                    <a:pt x="663" y="299"/>
                  </a:cubicBezTo>
                  <a:cubicBezTo>
                    <a:pt x="663" y="299"/>
                    <a:pt x="663" y="300"/>
                    <a:pt x="662" y="300"/>
                  </a:cubicBezTo>
                  <a:close/>
                  <a:moveTo>
                    <a:pt x="665" y="303"/>
                  </a:moveTo>
                  <a:cubicBezTo>
                    <a:pt x="665" y="303"/>
                    <a:pt x="665" y="302"/>
                    <a:pt x="666" y="303"/>
                  </a:cubicBezTo>
                  <a:cubicBezTo>
                    <a:pt x="666" y="303"/>
                    <a:pt x="666" y="303"/>
                    <a:pt x="666" y="304"/>
                  </a:cubicBezTo>
                  <a:cubicBezTo>
                    <a:pt x="666" y="305"/>
                    <a:pt x="666" y="306"/>
                    <a:pt x="665" y="307"/>
                  </a:cubicBezTo>
                  <a:cubicBezTo>
                    <a:pt x="664" y="308"/>
                    <a:pt x="663" y="308"/>
                    <a:pt x="662" y="307"/>
                  </a:cubicBezTo>
                  <a:cubicBezTo>
                    <a:pt x="662" y="307"/>
                    <a:pt x="661" y="306"/>
                    <a:pt x="662" y="306"/>
                  </a:cubicBezTo>
                  <a:cubicBezTo>
                    <a:pt x="663" y="305"/>
                    <a:pt x="664" y="304"/>
                    <a:pt x="665" y="303"/>
                  </a:cubicBezTo>
                  <a:close/>
                  <a:moveTo>
                    <a:pt x="659" y="548"/>
                  </a:moveTo>
                  <a:cubicBezTo>
                    <a:pt x="659" y="547"/>
                    <a:pt x="659" y="547"/>
                    <a:pt x="660" y="546"/>
                  </a:cubicBezTo>
                  <a:cubicBezTo>
                    <a:pt x="660" y="546"/>
                    <a:pt x="660" y="545"/>
                    <a:pt x="661" y="545"/>
                  </a:cubicBezTo>
                  <a:cubicBezTo>
                    <a:pt x="662" y="544"/>
                    <a:pt x="662" y="545"/>
                    <a:pt x="662" y="546"/>
                  </a:cubicBezTo>
                  <a:cubicBezTo>
                    <a:pt x="663" y="547"/>
                    <a:pt x="663" y="547"/>
                    <a:pt x="663" y="548"/>
                  </a:cubicBezTo>
                  <a:cubicBezTo>
                    <a:pt x="663" y="548"/>
                    <a:pt x="664" y="549"/>
                    <a:pt x="664" y="549"/>
                  </a:cubicBezTo>
                  <a:cubicBezTo>
                    <a:pt x="664" y="549"/>
                    <a:pt x="665" y="548"/>
                    <a:pt x="665" y="548"/>
                  </a:cubicBezTo>
                  <a:cubicBezTo>
                    <a:pt x="665" y="547"/>
                    <a:pt x="665" y="547"/>
                    <a:pt x="666" y="546"/>
                  </a:cubicBezTo>
                  <a:cubicBezTo>
                    <a:pt x="666" y="545"/>
                    <a:pt x="666" y="544"/>
                    <a:pt x="667" y="544"/>
                  </a:cubicBezTo>
                  <a:cubicBezTo>
                    <a:pt x="667" y="543"/>
                    <a:pt x="668" y="542"/>
                    <a:pt x="669" y="543"/>
                  </a:cubicBezTo>
                  <a:cubicBezTo>
                    <a:pt x="670" y="543"/>
                    <a:pt x="670" y="544"/>
                    <a:pt x="670" y="545"/>
                  </a:cubicBezTo>
                  <a:cubicBezTo>
                    <a:pt x="670" y="545"/>
                    <a:pt x="670" y="546"/>
                    <a:pt x="669" y="547"/>
                  </a:cubicBezTo>
                  <a:cubicBezTo>
                    <a:pt x="669" y="549"/>
                    <a:pt x="669" y="550"/>
                    <a:pt x="670" y="551"/>
                  </a:cubicBezTo>
                  <a:cubicBezTo>
                    <a:pt x="671" y="552"/>
                    <a:pt x="670" y="554"/>
                    <a:pt x="668" y="554"/>
                  </a:cubicBezTo>
                  <a:cubicBezTo>
                    <a:pt x="667" y="554"/>
                    <a:pt x="666" y="554"/>
                    <a:pt x="665" y="554"/>
                  </a:cubicBezTo>
                  <a:cubicBezTo>
                    <a:pt x="664" y="553"/>
                    <a:pt x="663" y="553"/>
                    <a:pt x="662" y="554"/>
                  </a:cubicBezTo>
                  <a:cubicBezTo>
                    <a:pt x="661" y="554"/>
                    <a:pt x="661" y="555"/>
                    <a:pt x="660" y="555"/>
                  </a:cubicBezTo>
                  <a:cubicBezTo>
                    <a:pt x="660" y="555"/>
                    <a:pt x="659" y="555"/>
                    <a:pt x="658" y="555"/>
                  </a:cubicBezTo>
                  <a:cubicBezTo>
                    <a:pt x="658" y="554"/>
                    <a:pt x="657" y="553"/>
                    <a:pt x="658" y="553"/>
                  </a:cubicBezTo>
                  <a:cubicBezTo>
                    <a:pt x="660" y="551"/>
                    <a:pt x="660" y="550"/>
                    <a:pt x="659" y="548"/>
                  </a:cubicBezTo>
                  <a:close/>
                  <a:moveTo>
                    <a:pt x="678" y="571"/>
                  </a:moveTo>
                  <a:cubicBezTo>
                    <a:pt x="678" y="572"/>
                    <a:pt x="678" y="572"/>
                    <a:pt x="678" y="572"/>
                  </a:cubicBezTo>
                  <a:cubicBezTo>
                    <a:pt x="677" y="573"/>
                    <a:pt x="677" y="574"/>
                    <a:pt x="676" y="574"/>
                  </a:cubicBezTo>
                  <a:cubicBezTo>
                    <a:pt x="675" y="573"/>
                    <a:pt x="675" y="573"/>
                    <a:pt x="675" y="572"/>
                  </a:cubicBezTo>
                  <a:cubicBezTo>
                    <a:pt x="675" y="571"/>
                    <a:pt x="675" y="571"/>
                    <a:pt x="675" y="571"/>
                  </a:cubicBezTo>
                  <a:cubicBezTo>
                    <a:pt x="675" y="570"/>
                    <a:pt x="676" y="569"/>
                    <a:pt x="677" y="569"/>
                  </a:cubicBezTo>
                  <a:cubicBezTo>
                    <a:pt x="677" y="569"/>
                    <a:pt x="678" y="570"/>
                    <a:pt x="678" y="571"/>
                  </a:cubicBezTo>
                  <a:close/>
                  <a:moveTo>
                    <a:pt x="678" y="525"/>
                  </a:moveTo>
                  <a:cubicBezTo>
                    <a:pt x="678" y="525"/>
                    <a:pt x="678" y="525"/>
                    <a:pt x="678" y="525"/>
                  </a:cubicBezTo>
                  <a:cubicBezTo>
                    <a:pt x="680" y="525"/>
                    <a:pt x="680" y="527"/>
                    <a:pt x="680" y="528"/>
                  </a:cubicBezTo>
                  <a:cubicBezTo>
                    <a:pt x="680" y="528"/>
                    <a:pt x="679" y="529"/>
                    <a:pt x="679" y="529"/>
                  </a:cubicBezTo>
                  <a:cubicBezTo>
                    <a:pt x="678" y="529"/>
                    <a:pt x="677" y="527"/>
                    <a:pt x="678" y="525"/>
                  </a:cubicBezTo>
                  <a:close/>
                  <a:moveTo>
                    <a:pt x="675" y="638"/>
                  </a:moveTo>
                  <a:cubicBezTo>
                    <a:pt x="676" y="637"/>
                    <a:pt x="677" y="636"/>
                    <a:pt x="679" y="636"/>
                  </a:cubicBezTo>
                  <a:cubicBezTo>
                    <a:pt x="680" y="636"/>
                    <a:pt x="680" y="636"/>
                    <a:pt x="680" y="637"/>
                  </a:cubicBezTo>
                  <a:cubicBezTo>
                    <a:pt x="680" y="637"/>
                    <a:pt x="680" y="638"/>
                    <a:pt x="680" y="639"/>
                  </a:cubicBezTo>
                  <a:cubicBezTo>
                    <a:pt x="680" y="640"/>
                    <a:pt x="680" y="641"/>
                    <a:pt x="681" y="643"/>
                  </a:cubicBezTo>
                  <a:cubicBezTo>
                    <a:pt x="682" y="644"/>
                    <a:pt x="681" y="645"/>
                    <a:pt x="680" y="646"/>
                  </a:cubicBezTo>
                  <a:cubicBezTo>
                    <a:pt x="679" y="646"/>
                    <a:pt x="679" y="646"/>
                    <a:pt x="678" y="646"/>
                  </a:cubicBezTo>
                  <a:cubicBezTo>
                    <a:pt x="677" y="644"/>
                    <a:pt x="677" y="643"/>
                    <a:pt x="676" y="642"/>
                  </a:cubicBezTo>
                  <a:cubicBezTo>
                    <a:pt x="674" y="641"/>
                    <a:pt x="673" y="640"/>
                    <a:pt x="675" y="638"/>
                  </a:cubicBezTo>
                  <a:close/>
                  <a:moveTo>
                    <a:pt x="661" y="632"/>
                  </a:moveTo>
                  <a:cubicBezTo>
                    <a:pt x="661" y="631"/>
                    <a:pt x="662" y="630"/>
                    <a:pt x="663" y="630"/>
                  </a:cubicBezTo>
                  <a:cubicBezTo>
                    <a:pt x="664" y="629"/>
                    <a:pt x="665" y="629"/>
                    <a:pt x="666" y="630"/>
                  </a:cubicBezTo>
                  <a:cubicBezTo>
                    <a:pt x="666" y="630"/>
                    <a:pt x="666" y="630"/>
                    <a:pt x="666" y="631"/>
                  </a:cubicBezTo>
                  <a:cubicBezTo>
                    <a:pt x="666" y="631"/>
                    <a:pt x="666" y="632"/>
                    <a:pt x="666" y="632"/>
                  </a:cubicBezTo>
                  <a:cubicBezTo>
                    <a:pt x="665" y="633"/>
                    <a:pt x="665" y="633"/>
                    <a:pt x="664" y="634"/>
                  </a:cubicBezTo>
                  <a:cubicBezTo>
                    <a:pt x="663" y="634"/>
                    <a:pt x="661" y="633"/>
                    <a:pt x="661" y="632"/>
                  </a:cubicBezTo>
                  <a:close/>
                  <a:moveTo>
                    <a:pt x="649" y="1115"/>
                  </a:moveTo>
                  <a:cubicBezTo>
                    <a:pt x="649" y="1115"/>
                    <a:pt x="649" y="1115"/>
                    <a:pt x="649" y="1115"/>
                  </a:cubicBezTo>
                  <a:cubicBezTo>
                    <a:pt x="649" y="1115"/>
                    <a:pt x="649" y="1116"/>
                    <a:pt x="650" y="1116"/>
                  </a:cubicBezTo>
                  <a:cubicBezTo>
                    <a:pt x="650" y="1117"/>
                    <a:pt x="650" y="1117"/>
                    <a:pt x="650" y="1118"/>
                  </a:cubicBezTo>
                  <a:cubicBezTo>
                    <a:pt x="650" y="1117"/>
                    <a:pt x="649" y="1117"/>
                    <a:pt x="649" y="1117"/>
                  </a:cubicBezTo>
                  <a:cubicBezTo>
                    <a:pt x="649" y="1116"/>
                    <a:pt x="648" y="1116"/>
                    <a:pt x="649" y="1115"/>
                  </a:cubicBezTo>
                  <a:close/>
                  <a:moveTo>
                    <a:pt x="745" y="265"/>
                  </a:moveTo>
                  <a:cubicBezTo>
                    <a:pt x="745" y="264"/>
                    <a:pt x="746" y="264"/>
                    <a:pt x="746" y="264"/>
                  </a:cubicBezTo>
                  <a:cubicBezTo>
                    <a:pt x="747" y="265"/>
                    <a:pt x="747" y="265"/>
                    <a:pt x="747" y="267"/>
                  </a:cubicBezTo>
                  <a:cubicBezTo>
                    <a:pt x="747" y="267"/>
                    <a:pt x="747" y="267"/>
                    <a:pt x="747" y="267"/>
                  </a:cubicBezTo>
                  <a:cubicBezTo>
                    <a:pt x="746" y="267"/>
                    <a:pt x="746" y="267"/>
                    <a:pt x="745" y="267"/>
                  </a:cubicBezTo>
                  <a:cubicBezTo>
                    <a:pt x="745" y="266"/>
                    <a:pt x="745" y="266"/>
                    <a:pt x="745" y="265"/>
                  </a:cubicBezTo>
                  <a:close/>
                  <a:moveTo>
                    <a:pt x="858" y="122"/>
                  </a:moveTo>
                  <a:cubicBezTo>
                    <a:pt x="856" y="122"/>
                    <a:pt x="854" y="122"/>
                    <a:pt x="853" y="120"/>
                  </a:cubicBezTo>
                  <a:cubicBezTo>
                    <a:pt x="853" y="120"/>
                    <a:pt x="853" y="119"/>
                    <a:pt x="854" y="118"/>
                  </a:cubicBezTo>
                  <a:cubicBezTo>
                    <a:pt x="854" y="118"/>
                    <a:pt x="855" y="118"/>
                    <a:pt x="855" y="118"/>
                  </a:cubicBezTo>
                  <a:cubicBezTo>
                    <a:pt x="857" y="118"/>
                    <a:pt x="858" y="118"/>
                    <a:pt x="859" y="119"/>
                  </a:cubicBezTo>
                  <a:cubicBezTo>
                    <a:pt x="859" y="120"/>
                    <a:pt x="859" y="122"/>
                    <a:pt x="858" y="122"/>
                  </a:cubicBezTo>
                  <a:close/>
                  <a:moveTo>
                    <a:pt x="875" y="1042"/>
                  </a:moveTo>
                  <a:cubicBezTo>
                    <a:pt x="875" y="1042"/>
                    <a:pt x="875" y="1042"/>
                    <a:pt x="875" y="1042"/>
                  </a:cubicBezTo>
                  <a:cubicBezTo>
                    <a:pt x="874" y="1044"/>
                    <a:pt x="874" y="1045"/>
                    <a:pt x="874" y="1047"/>
                  </a:cubicBezTo>
                  <a:cubicBezTo>
                    <a:pt x="873" y="1048"/>
                    <a:pt x="873" y="1049"/>
                    <a:pt x="872" y="1050"/>
                  </a:cubicBezTo>
                  <a:cubicBezTo>
                    <a:pt x="872" y="1047"/>
                    <a:pt x="873" y="1044"/>
                    <a:pt x="875" y="1042"/>
                  </a:cubicBezTo>
                  <a:close/>
                  <a:moveTo>
                    <a:pt x="864" y="989"/>
                  </a:moveTo>
                  <a:cubicBezTo>
                    <a:pt x="863" y="990"/>
                    <a:pt x="862" y="991"/>
                    <a:pt x="860" y="991"/>
                  </a:cubicBezTo>
                  <a:cubicBezTo>
                    <a:pt x="860" y="991"/>
                    <a:pt x="860" y="991"/>
                    <a:pt x="859" y="991"/>
                  </a:cubicBezTo>
                  <a:cubicBezTo>
                    <a:pt x="859" y="991"/>
                    <a:pt x="859" y="991"/>
                    <a:pt x="859" y="991"/>
                  </a:cubicBezTo>
                  <a:cubicBezTo>
                    <a:pt x="859" y="991"/>
                    <a:pt x="859" y="990"/>
                    <a:pt x="859" y="990"/>
                  </a:cubicBezTo>
                  <a:cubicBezTo>
                    <a:pt x="860" y="989"/>
                    <a:pt x="861" y="988"/>
                    <a:pt x="862" y="986"/>
                  </a:cubicBezTo>
                  <a:cubicBezTo>
                    <a:pt x="863" y="987"/>
                    <a:pt x="863" y="988"/>
                    <a:pt x="864" y="989"/>
                  </a:cubicBezTo>
                  <a:close/>
                  <a:moveTo>
                    <a:pt x="831" y="1122"/>
                  </a:moveTo>
                  <a:cubicBezTo>
                    <a:pt x="831" y="1121"/>
                    <a:pt x="832" y="1120"/>
                    <a:pt x="833" y="1120"/>
                  </a:cubicBezTo>
                  <a:cubicBezTo>
                    <a:pt x="834" y="1120"/>
                    <a:pt x="835" y="1122"/>
                    <a:pt x="835" y="1122"/>
                  </a:cubicBezTo>
                  <a:cubicBezTo>
                    <a:pt x="835" y="1123"/>
                    <a:pt x="833" y="1124"/>
                    <a:pt x="832" y="1123"/>
                  </a:cubicBezTo>
                  <a:cubicBezTo>
                    <a:pt x="831" y="1123"/>
                    <a:pt x="831" y="1122"/>
                    <a:pt x="831" y="1122"/>
                  </a:cubicBezTo>
                  <a:close/>
                  <a:moveTo>
                    <a:pt x="829" y="1134"/>
                  </a:moveTo>
                  <a:cubicBezTo>
                    <a:pt x="829" y="1134"/>
                    <a:pt x="829" y="1134"/>
                    <a:pt x="829" y="1134"/>
                  </a:cubicBezTo>
                  <a:cubicBezTo>
                    <a:pt x="829" y="1133"/>
                    <a:pt x="828" y="1132"/>
                    <a:pt x="828" y="1131"/>
                  </a:cubicBezTo>
                  <a:cubicBezTo>
                    <a:pt x="829" y="1132"/>
                    <a:pt x="829" y="1132"/>
                    <a:pt x="829" y="1134"/>
                  </a:cubicBezTo>
                  <a:close/>
                  <a:moveTo>
                    <a:pt x="829" y="1155"/>
                  </a:moveTo>
                  <a:cubicBezTo>
                    <a:pt x="828" y="1153"/>
                    <a:pt x="827" y="1151"/>
                    <a:pt x="827" y="1149"/>
                  </a:cubicBezTo>
                  <a:cubicBezTo>
                    <a:pt x="827" y="1148"/>
                    <a:pt x="828" y="1146"/>
                    <a:pt x="828" y="1145"/>
                  </a:cubicBezTo>
                  <a:cubicBezTo>
                    <a:pt x="830" y="1142"/>
                    <a:pt x="831" y="1139"/>
                    <a:pt x="829" y="1135"/>
                  </a:cubicBezTo>
                  <a:cubicBezTo>
                    <a:pt x="829" y="1135"/>
                    <a:pt x="829" y="1135"/>
                    <a:pt x="829" y="1135"/>
                  </a:cubicBezTo>
                  <a:cubicBezTo>
                    <a:pt x="829" y="1135"/>
                    <a:pt x="830" y="1135"/>
                    <a:pt x="830" y="1135"/>
                  </a:cubicBezTo>
                  <a:cubicBezTo>
                    <a:pt x="831" y="1135"/>
                    <a:pt x="831" y="1134"/>
                    <a:pt x="831" y="1133"/>
                  </a:cubicBezTo>
                  <a:cubicBezTo>
                    <a:pt x="831" y="1133"/>
                    <a:pt x="831" y="1132"/>
                    <a:pt x="832" y="1131"/>
                  </a:cubicBezTo>
                  <a:cubicBezTo>
                    <a:pt x="833" y="1131"/>
                    <a:pt x="833" y="1130"/>
                    <a:pt x="833" y="1128"/>
                  </a:cubicBezTo>
                  <a:cubicBezTo>
                    <a:pt x="832" y="1128"/>
                    <a:pt x="833" y="1127"/>
                    <a:pt x="833" y="1127"/>
                  </a:cubicBezTo>
                  <a:cubicBezTo>
                    <a:pt x="833" y="1127"/>
                    <a:pt x="834" y="1127"/>
                    <a:pt x="835" y="1127"/>
                  </a:cubicBezTo>
                  <a:cubicBezTo>
                    <a:pt x="836" y="1128"/>
                    <a:pt x="836" y="1129"/>
                    <a:pt x="836" y="1130"/>
                  </a:cubicBezTo>
                  <a:cubicBezTo>
                    <a:pt x="836" y="1131"/>
                    <a:pt x="835" y="1132"/>
                    <a:pt x="837" y="1132"/>
                  </a:cubicBezTo>
                  <a:cubicBezTo>
                    <a:pt x="838" y="1132"/>
                    <a:pt x="838" y="1131"/>
                    <a:pt x="838" y="1130"/>
                  </a:cubicBezTo>
                  <a:cubicBezTo>
                    <a:pt x="838" y="1131"/>
                    <a:pt x="839" y="1132"/>
                    <a:pt x="840" y="1132"/>
                  </a:cubicBezTo>
                  <a:cubicBezTo>
                    <a:pt x="841" y="1132"/>
                    <a:pt x="841" y="1132"/>
                    <a:pt x="841" y="1132"/>
                  </a:cubicBezTo>
                  <a:cubicBezTo>
                    <a:pt x="840" y="1134"/>
                    <a:pt x="839" y="1136"/>
                    <a:pt x="838" y="1139"/>
                  </a:cubicBezTo>
                  <a:cubicBezTo>
                    <a:pt x="837" y="1140"/>
                    <a:pt x="836" y="1142"/>
                    <a:pt x="835" y="1144"/>
                  </a:cubicBezTo>
                  <a:cubicBezTo>
                    <a:pt x="833" y="1147"/>
                    <a:pt x="831" y="1151"/>
                    <a:pt x="830" y="1155"/>
                  </a:cubicBezTo>
                  <a:cubicBezTo>
                    <a:pt x="829" y="1155"/>
                    <a:pt x="829" y="1155"/>
                    <a:pt x="829" y="1155"/>
                  </a:cubicBezTo>
                  <a:close/>
                  <a:moveTo>
                    <a:pt x="836" y="1231"/>
                  </a:moveTo>
                  <a:cubicBezTo>
                    <a:pt x="837" y="1229"/>
                    <a:pt x="839" y="1227"/>
                    <a:pt x="841" y="1226"/>
                  </a:cubicBezTo>
                  <a:cubicBezTo>
                    <a:pt x="843" y="1226"/>
                    <a:pt x="846" y="1230"/>
                    <a:pt x="846" y="1233"/>
                  </a:cubicBezTo>
                  <a:cubicBezTo>
                    <a:pt x="846" y="1235"/>
                    <a:pt x="843" y="1236"/>
                    <a:pt x="839" y="1236"/>
                  </a:cubicBezTo>
                  <a:cubicBezTo>
                    <a:pt x="837" y="1236"/>
                    <a:pt x="836" y="1233"/>
                    <a:pt x="836" y="1231"/>
                  </a:cubicBezTo>
                  <a:close/>
                  <a:moveTo>
                    <a:pt x="886" y="489"/>
                  </a:moveTo>
                  <a:cubicBezTo>
                    <a:pt x="887" y="489"/>
                    <a:pt x="887" y="489"/>
                    <a:pt x="887" y="490"/>
                  </a:cubicBezTo>
                  <a:cubicBezTo>
                    <a:pt x="888" y="490"/>
                    <a:pt x="888" y="491"/>
                    <a:pt x="888" y="491"/>
                  </a:cubicBezTo>
                  <a:cubicBezTo>
                    <a:pt x="888" y="492"/>
                    <a:pt x="887" y="493"/>
                    <a:pt x="886" y="493"/>
                  </a:cubicBezTo>
                  <a:cubicBezTo>
                    <a:pt x="886" y="493"/>
                    <a:pt x="886" y="493"/>
                    <a:pt x="886" y="493"/>
                  </a:cubicBezTo>
                  <a:cubicBezTo>
                    <a:pt x="885" y="492"/>
                    <a:pt x="885" y="490"/>
                    <a:pt x="886" y="489"/>
                  </a:cubicBezTo>
                  <a:close/>
                  <a:moveTo>
                    <a:pt x="890" y="500"/>
                  </a:moveTo>
                  <a:cubicBezTo>
                    <a:pt x="890" y="499"/>
                    <a:pt x="891" y="498"/>
                    <a:pt x="892" y="498"/>
                  </a:cubicBezTo>
                  <a:cubicBezTo>
                    <a:pt x="892" y="498"/>
                    <a:pt x="892" y="499"/>
                    <a:pt x="892" y="499"/>
                  </a:cubicBezTo>
                  <a:cubicBezTo>
                    <a:pt x="892" y="500"/>
                    <a:pt x="891" y="501"/>
                    <a:pt x="890" y="500"/>
                  </a:cubicBezTo>
                  <a:cubicBezTo>
                    <a:pt x="890" y="500"/>
                    <a:pt x="890" y="500"/>
                    <a:pt x="890" y="500"/>
                  </a:cubicBezTo>
                  <a:close/>
                  <a:moveTo>
                    <a:pt x="900" y="92"/>
                  </a:moveTo>
                  <a:cubicBezTo>
                    <a:pt x="902" y="92"/>
                    <a:pt x="904" y="93"/>
                    <a:pt x="905" y="94"/>
                  </a:cubicBezTo>
                  <a:cubicBezTo>
                    <a:pt x="905" y="95"/>
                    <a:pt x="906" y="96"/>
                    <a:pt x="905" y="97"/>
                  </a:cubicBezTo>
                  <a:cubicBezTo>
                    <a:pt x="905" y="98"/>
                    <a:pt x="904" y="98"/>
                    <a:pt x="903" y="98"/>
                  </a:cubicBezTo>
                  <a:cubicBezTo>
                    <a:pt x="903" y="98"/>
                    <a:pt x="903" y="98"/>
                    <a:pt x="902" y="98"/>
                  </a:cubicBezTo>
                  <a:cubicBezTo>
                    <a:pt x="900" y="98"/>
                    <a:pt x="899" y="98"/>
                    <a:pt x="898" y="95"/>
                  </a:cubicBezTo>
                  <a:cubicBezTo>
                    <a:pt x="898" y="94"/>
                    <a:pt x="898" y="93"/>
                    <a:pt x="897" y="93"/>
                  </a:cubicBezTo>
                  <a:cubicBezTo>
                    <a:pt x="896" y="92"/>
                    <a:pt x="895" y="90"/>
                    <a:pt x="895" y="89"/>
                  </a:cubicBezTo>
                  <a:cubicBezTo>
                    <a:pt x="895" y="88"/>
                    <a:pt x="895" y="87"/>
                    <a:pt x="896" y="87"/>
                  </a:cubicBezTo>
                  <a:cubicBezTo>
                    <a:pt x="897" y="86"/>
                    <a:pt x="898" y="87"/>
                    <a:pt x="899" y="88"/>
                  </a:cubicBezTo>
                  <a:cubicBezTo>
                    <a:pt x="899" y="89"/>
                    <a:pt x="899" y="89"/>
                    <a:pt x="899" y="90"/>
                  </a:cubicBezTo>
                  <a:cubicBezTo>
                    <a:pt x="899" y="91"/>
                    <a:pt x="899" y="92"/>
                    <a:pt x="900" y="92"/>
                  </a:cubicBezTo>
                  <a:close/>
                  <a:moveTo>
                    <a:pt x="899" y="57"/>
                  </a:moveTo>
                  <a:cubicBezTo>
                    <a:pt x="899" y="56"/>
                    <a:pt x="900" y="55"/>
                    <a:pt x="901" y="55"/>
                  </a:cubicBezTo>
                  <a:cubicBezTo>
                    <a:pt x="902" y="54"/>
                    <a:pt x="903" y="56"/>
                    <a:pt x="903" y="57"/>
                  </a:cubicBezTo>
                  <a:cubicBezTo>
                    <a:pt x="903" y="58"/>
                    <a:pt x="902" y="58"/>
                    <a:pt x="901" y="58"/>
                  </a:cubicBezTo>
                  <a:cubicBezTo>
                    <a:pt x="900" y="58"/>
                    <a:pt x="899" y="58"/>
                    <a:pt x="899" y="57"/>
                  </a:cubicBezTo>
                  <a:close/>
                  <a:moveTo>
                    <a:pt x="895" y="155"/>
                  </a:moveTo>
                  <a:cubicBezTo>
                    <a:pt x="896" y="155"/>
                    <a:pt x="896" y="155"/>
                    <a:pt x="896" y="154"/>
                  </a:cubicBezTo>
                  <a:cubicBezTo>
                    <a:pt x="897" y="154"/>
                    <a:pt x="897" y="154"/>
                    <a:pt x="898" y="155"/>
                  </a:cubicBezTo>
                  <a:cubicBezTo>
                    <a:pt x="898" y="156"/>
                    <a:pt x="898" y="156"/>
                    <a:pt x="897" y="157"/>
                  </a:cubicBezTo>
                  <a:cubicBezTo>
                    <a:pt x="897" y="158"/>
                    <a:pt x="896" y="160"/>
                    <a:pt x="894" y="161"/>
                  </a:cubicBezTo>
                  <a:cubicBezTo>
                    <a:pt x="894" y="161"/>
                    <a:pt x="893" y="161"/>
                    <a:pt x="893" y="160"/>
                  </a:cubicBezTo>
                  <a:cubicBezTo>
                    <a:pt x="893" y="158"/>
                    <a:pt x="894" y="157"/>
                    <a:pt x="895" y="155"/>
                  </a:cubicBezTo>
                  <a:close/>
                  <a:moveTo>
                    <a:pt x="997" y="1103"/>
                  </a:moveTo>
                  <a:cubicBezTo>
                    <a:pt x="997" y="1103"/>
                    <a:pt x="997" y="1103"/>
                    <a:pt x="997" y="1103"/>
                  </a:cubicBezTo>
                  <a:cubicBezTo>
                    <a:pt x="998" y="1107"/>
                    <a:pt x="997" y="1108"/>
                    <a:pt x="994" y="1109"/>
                  </a:cubicBezTo>
                  <a:cubicBezTo>
                    <a:pt x="994" y="1107"/>
                    <a:pt x="995" y="1105"/>
                    <a:pt x="997" y="1103"/>
                  </a:cubicBezTo>
                  <a:close/>
                  <a:moveTo>
                    <a:pt x="1001" y="1109"/>
                  </a:moveTo>
                  <a:cubicBezTo>
                    <a:pt x="999" y="1108"/>
                    <a:pt x="1000" y="1107"/>
                    <a:pt x="1000" y="1106"/>
                  </a:cubicBezTo>
                  <a:cubicBezTo>
                    <a:pt x="1000" y="1106"/>
                    <a:pt x="1000" y="1105"/>
                    <a:pt x="999" y="1104"/>
                  </a:cubicBezTo>
                  <a:cubicBezTo>
                    <a:pt x="999" y="1104"/>
                    <a:pt x="999" y="1103"/>
                    <a:pt x="999" y="1103"/>
                  </a:cubicBezTo>
                  <a:cubicBezTo>
                    <a:pt x="1001" y="1103"/>
                    <a:pt x="1002" y="1103"/>
                    <a:pt x="1003" y="1104"/>
                  </a:cubicBezTo>
                  <a:cubicBezTo>
                    <a:pt x="1003" y="1105"/>
                    <a:pt x="1004" y="1105"/>
                    <a:pt x="1004" y="1105"/>
                  </a:cubicBezTo>
                  <a:cubicBezTo>
                    <a:pt x="1004" y="1106"/>
                    <a:pt x="1003" y="1107"/>
                    <a:pt x="1003" y="1107"/>
                  </a:cubicBezTo>
                  <a:cubicBezTo>
                    <a:pt x="1002" y="1108"/>
                    <a:pt x="1002" y="1109"/>
                    <a:pt x="1001" y="1109"/>
                  </a:cubicBezTo>
                  <a:close/>
                  <a:moveTo>
                    <a:pt x="956" y="258"/>
                  </a:moveTo>
                  <a:cubicBezTo>
                    <a:pt x="957" y="258"/>
                    <a:pt x="957" y="258"/>
                    <a:pt x="958" y="258"/>
                  </a:cubicBezTo>
                  <a:cubicBezTo>
                    <a:pt x="959" y="258"/>
                    <a:pt x="959" y="258"/>
                    <a:pt x="959" y="259"/>
                  </a:cubicBezTo>
                  <a:cubicBezTo>
                    <a:pt x="959" y="260"/>
                    <a:pt x="959" y="261"/>
                    <a:pt x="958" y="260"/>
                  </a:cubicBezTo>
                  <a:cubicBezTo>
                    <a:pt x="957" y="260"/>
                    <a:pt x="956" y="259"/>
                    <a:pt x="956" y="258"/>
                  </a:cubicBezTo>
                  <a:close/>
                  <a:moveTo>
                    <a:pt x="963" y="264"/>
                  </a:moveTo>
                  <a:cubicBezTo>
                    <a:pt x="962" y="263"/>
                    <a:pt x="963" y="262"/>
                    <a:pt x="964" y="262"/>
                  </a:cubicBezTo>
                  <a:cubicBezTo>
                    <a:pt x="965" y="262"/>
                    <a:pt x="965" y="263"/>
                    <a:pt x="965" y="263"/>
                  </a:cubicBezTo>
                  <a:cubicBezTo>
                    <a:pt x="965" y="264"/>
                    <a:pt x="965" y="264"/>
                    <a:pt x="964" y="265"/>
                  </a:cubicBezTo>
                  <a:cubicBezTo>
                    <a:pt x="964" y="265"/>
                    <a:pt x="963" y="265"/>
                    <a:pt x="963" y="264"/>
                  </a:cubicBezTo>
                  <a:close/>
                  <a:moveTo>
                    <a:pt x="964" y="596"/>
                  </a:moveTo>
                  <a:cubicBezTo>
                    <a:pt x="964" y="598"/>
                    <a:pt x="963" y="599"/>
                    <a:pt x="963" y="599"/>
                  </a:cubicBezTo>
                  <a:cubicBezTo>
                    <a:pt x="962" y="600"/>
                    <a:pt x="960" y="598"/>
                    <a:pt x="960" y="597"/>
                  </a:cubicBezTo>
                  <a:cubicBezTo>
                    <a:pt x="960" y="596"/>
                    <a:pt x="961" y="595"/>
                    <a:pt x="961" y="595"/>
                  </a:cubicBezTo>
                  <a:cubicBezTo>
                    <a:pt x="961" y="594"/>
                    <a:pt x="962" y="594"/>
                    <a:pt x="963" y="594"/>
                  </a:cubicBezTo>
                  <a:cubicBezTo>
                    <a:pt x="963" y="594"/>
                    <a:pt x="964" y="595"/>
                    <a:pt x="964" y="595"/>
                  </a:cubicBezTo>
                  <a:cubicBezTo>
                    <a:pt x="964" y="596"/>
                    <a:pt x="964" y="596"/>
                    <a:pt x="964" y="596"/>
                  </a:cubicBezTo>
                  <a:close/>
                  <a:moveTo>
                    <a:pt x="962" y="142"/>
                  </a:moveTo>
                  <a:cubicBezTo>
                    <a:pt x="961" y="142"/>
                    <a:pt x="961" y="141"/>
                    <a:pt x="961" y="141"/>
                  </a:cubicBezTo>
                  <a:cubicBezTo>
                    <a:pt x="961" y="140"/>
                    <a:pt x="962" y="140"/>
                    <a:pt x="962" y="140"/>
                  </a:cubicBezTo>
                  <a:cubicBezTo>
                    <a:pt x="963" y="140"/>
                    <a:pt x="963" y="140"/>
                    <a:pt x="963" y="141"/>
                  </a:cubicBezTo>
                  <a:cubicBezTo>
                    <a:pt x="963" y="142"/>
                    <a:pt x="963" y="142"/>
                    <a:pt x="962" y="142"/>
                  </a:cubicBezTo>
                  <a:close/>
                  <a:moveTo>
                    <a:pt x="962" y="137"/>
                  </a:moveTo>
                  <a:cubicBezTo>
                    <a:pt x="962" y="137"/>
                    <a:pt x="961" y="137"/>
                    <a:pt x="960" y="137"/>
                  </a:cubicBezTo>
                  <a:cubicBezTo>
                    <a:pt x="960" y="136"/>
                    <a:pt x="959" y="136"/>
                    <a:pt x="960" y="135"/>
                  </a:cubicBezTo>
                  <a:cubicBezTo>
                    <a:pt x="960" y="134"/>
                    <a:pt x="960" y="134"/>
                    <a:pt x="961" y="133"/>
                  </a:cubicBezTo>
                  <a:cubicBezTo>
                    <a:pt x="961" y="133"/>
                    <a:pt x="962" y="133"/>
                    <a:pt x="962" y="133"/>
                  </a:cubicBezTo>
                  <a:cubicBezTo>
                    <a:pt x="963" y="133"/>
                    <a:pt x="963" y="134"/>
                    <a:pt x="963" y="135"/>
                  </a:cubicBezTo>
                  <a:cubicBezTo>
                    <a:pt x="963" y="135"/>
                    <a:pt x="963" y="136"/>
                    <a:pt x="962" y="137"/>
                  </a:cubicBezTo>
                  <a:close/>
                  <a:moveTo>
                    <a:pt x="971" y="598"/>
                  </a:moveTo>
                  <a:cubicBezTo>
                    <a:pt x="972" y="599"/>
                    <a:pt x="973" y="599"/>
                    <a:pt x="974" y="598"/>
                  </a:cubicBezTo>
                  <a:cubicBezTo>
                    <a:pt x="975" y="597"/>
                    <a:pt x="976" y="597"/>
                    <a:pt x="976" y="597"/>
                  </a:cubicBezTo>
                  <a:cubicBezTo>
                    <a:pt x="977" y="597"/>
                    <a:pt x="977" y="597"/>
                    <a:pt x="978" y="597"/>
                  </a:cubicBezTo>
                  <a:cubicBezTo>
                    <a:pt x="979" y="599"/>
                    <a:pt x="981" y="600"/>
                    <a:pt x="982" y="601"/>
                  </a:cubicBezTo>
                  <a:cubicBezTo>
                    <a:pt x="983" y="603"/>
                    <a:pt x="983" y="604"/>
                    <a:pt x="981" y="605"/>
                  </a:cubicBezTo>
                  <a:cubicBezTo>
                    <a:pt x="980" y="605"/>
                    <a:pt x="980" y="605"/>
                    <a:pt x="979" y="605"/>
                  </a:cubicBezTo>
                  <a:cubicBezTo>
                    <a:pt x="978" y="605"/>
                    <a:pt x="978" y="605"/>
                    <a:pt x="978" y="606"/>
                  </a:cubicBezTo>
                  <a:cubicBezTo>
                    <a:pt x="978" y="608"/>
                    <a:pt x="977" y="609"/>
                    <a:pt x="977" y="611"/>
                  </a:cubicBezTo>
                  <a:cubicBezTo>
                    <a:pt x="977" y="611"/>
                    <a:pt x="977" y="612"/>
                    <a:pt x="977" y="613"/>
                  </a:cubicBezTo>
                  <a:cubicBezTo>
                    <a:pt x="977" y="614"/>
                    <a:pt x="977" y="615"/>
                    <a:pt x="976" y="616"/>
                  </a:cubicBezTo>
                  <a:cubicBezTo>
                    <a:pt x="976" y="617"/>
                    <a:pt x="975" y="618"/>
                    <a:pt x="974" y="618"/>
                  </a:cubicBezTo>
                  <a:cubicBezTo>
                    <a:pt x="973" y="617"/>
                    <a:pt x="973" y="616"/>
                    <a:pt x="973" y="615"/>
                  </a:cubicBezTo>
                  <a:cubicBezTo>
                    <a:pt x="973" y="611"/>
                    <a:pt x="973" y="611"/>
                    <a:pt x="975" y="608"/>
                  </a:cubicBezTo>
                  <a:cubicBezTo>
                    <a:pt x="974" y="607"/>
                    <a:pt x="972" y="607"/>
                    <a:pt x="972" y="605"/>
                  </a:cubicBezTo>
                  <a:cubicBezTo>
                    <a:pt x="972" y="604"/>
                    <a:pt x="971" y="604"/>
                    <a:pt x="971" y="604"/>
                  </a:cubicBezTo>
                  <a:cubicBezTo>
                    <a:pt x="970" y="604"/>
                    <a:pt x="969" y="605"/>
                    <a:pt x="969" y="604"/>
                  </a:cubicBezTo>
                  <a:cubicBezTo>
                    <a:pt x="968" y="603"/>
                    <a:pt x="968" y="603"/>
                    <a:pt x="968" y="602"/>
                  </a:cubicBezTo>
                  <a:cubicBezTo>
                    <a:pt x="968" y="601"/>
                    <a:pt x="968" y="600"/>
                    <a:pt x="968" y="599"/>
                  </a:cubicBezTo>
                  <a:cubicBezTo>
                    <a:pt x="969" y="597"/>
                    <a:pt x="970" y="597"/>
                    <a:pt x="971" y="598"/>
                  </a:cubicBezTo>
                  <a:close/>
                  <a:moveTo>
                    <a:pt x="969" y="264"/>
                  </a:moveTo>
                  <a:cubicBezTo>
                    <a:pt x="970" y="264"/>
                    <a:pt x="970" y="263"/>
                    <a:pt x="971" y="264"/>
                  </a:cubicBezTo>
                  <a:cubicBezTo>
                    <a:pt x="972" y="265"/>
                    <a:pt x="974" y="267"/>
                    <a:pt x="973" y="270"/>
                  </a:cubicBezTo>
                  <a:cubicBezTo>
                    <a:pt x="971" y="269"/>
                    <a:pt x="970" y="267"/>
                    <a:pt x="969" y="266"/>
                  </a:cubicBezTo>
                  <a:cubicBezTo>
                    <a:pt x="968" y="265"/>
                    <a:pt x="969" y="265"/>
                    <a:pt x="969" y="264"/>
                  </a:cubicBezTo>
                  <a:close/>
                  <a:moveTo>
                    <a:pt x="988" y="166"/>
                  </a:moveTo>
                  <a:cubicBezTo>
                    <a:pt x="988" y="165"/>
                    <a:pt x="989" y="165"/>
                    <a:pt x="989" y="165"/>
                  </a:cubicBezTo>
                  <a:cubicBezTo>
                    <a:pt x="990" y="164"/>
                    <a:pt x="990" y="165"/>
                    <a:pt x="990" y="165"/>
                  </a:cubicBezTo>
                  <a:cubicBezTo>
                    <a:pt x="990" y="165"/>
                    <a:pt x="990" y="165"/>
                    <a:pt x="991" y="165"/>
                  </a:cubicBezTo>
                  <a:cubicBezTo>
                    <a:pt x="991" y="166"/>
                    <a:pt x="990" y="167"/>
                    <a:pt x="990" y="168"/>
                  </a:cubicBezTo>
                  <a:cubicBezTo>
                    <a:pt x="989" y="169"/>
                    <a:pt x="988" y="169"/>
                    <a:pt x="987" y="168"/>
                  </a:cubicBezTo>
                  <a:cubicBezTo>
                    <a:pt x="987" y="167"/>
                    <a:pt x="987" y="167"/>
                    <a:pt x="988" y="166"/>
                  </a:cubicBezTo>
                  <a:close/>
                  <a:moveTo>
                    <a:pt x="981" y="195"/>
                  </a:moveTo>
                  <a:cubicBezTo>
                    <a:pt x="983" y="196"/>
                    <a:pt x="984" y="198"/>
                    <a:pt x="983" y="200"/>
                  </a:cubicBezTo>
                  <a:cubicBezTo>
                    <a:pt x="983" y="201"/>
                    <a:pt x="981" y="202"/>
                    <a:pt x="980" y="202"/>
                  </a:cubicBezTo>
                  <a:cubicBezTo>
                    <a:pt x="979" y="202"/>
                    <a:pt x="978" y="201"/>
                    <a:pt x="977" y="200"/>
                  </a:cubicBezTo>
                  <a:cubicBezTo>
                    <a:pt x="977" y="198"/>
                    <a:pt x="978" y="196"/>
                    <a:pt x="980" y="195"/>
                  </a:cubicBezTo>
                  <a:cubicBezTo>
                    <a:pt x="981" y="195"/>
                    <a:pt x="981" y="195"/>
                    <a:pt x="981" y="195"/>
                  </a:cubicBezTo>
                  <a:close/>
                  <a:moveTo>
                    <a:pt x="965" y="72"/>
                  </a:moveTo>
                  <a:cubicBezTo>
                    <a:pt x="966" y="72"/>
                    <a:pt x="967" y="73"/>
                    <a:pt x="967" y="74"/>
                  </a:cubicBezTo>
                  <a:cubicBezTo>
                    <a:pt x="967" y="74"/>
                    <a:pt x="967" y="75"/>
                    <a:pt x="967" y="75"/>
                  </a:cubicBezTo>
                  <a:cubicBezTo>
                    <a:pt x="967" y="76"/>
                    <a:pt x="967" y="76"/>
                    <a:pt x="966" y="77"/>
                  </a:cubicBezTo>
                  <a:cubicBezTo>
                    <a:pt x="966" y="77"/>
                    <a:pt x="966" y="77"/>
                    <a:pt x="966" y="77"/>
                  </a:cubicBezTo>
                  <a:cubicBezTo>
                    <a:pt x="965" y="77"/>
                    <a:pt x="965" y="77"/>
                    <a:pt x="965" y="77"/>
                  </a:cubicBezTo>
                  <a:cubicBezTo>
                    <a:pt x="964" y="76"/>
                    <a:pt x="964" y="75"/>
                    <a:pt x="964" y="74"/>
                  </a:cubicBezTo>
                  <a:cubicBezTo>
                    <a:pt x="964" y="73"/>
                    <a:pt x="965" y="72"/>
                    <a:pt x="965" y="72"/>
                  </a:cubicBezTo>
                  <a:close/>
                  <a:moveTo>
                    <a:pt x="963" y="80"/>
                  </a:moveTo>
                  <a:cubicBezTo>
                    <a:pt x="963" y="80"/>
                    <a:pt x="964" y="80"/>
                    <a:pt x="965" y="81"/>
                  </a:cubicBezTo>
                  <a:cubicBezTo>
                    <a:pt x="966" y="82"/>
                    <a:pt x="967" y="83"/>
                    <a:pt x="968" y="84"/>
                  </a:cubicBezTo>
                  <a:cubicBezTo>
                    <a:pt x="969" y="85"/>
                    <a:pt x="969" y="87"/>
                    <a:pt x="967" y="88"/>
                  </a:cubicBezTo>
                  <a:cubicBezTo>
                    <a:pt x="967" y="88"/>
                    <a:pt x="966" y="88"/>
                    <a:pt x="965" y="88"/>
                  </a:cubicBezTo>
                  <a:cubicBezTo>
                    <a:pt x="965" y="88"/>
                    <a:pt x="964" y="88"/>
                    <a:pt x="964" y="88"/>
                  </a:cubicBezTo>
                  <a:cubicBezTo>
                    <a:pt x="964" y="87"/>
                    <a:pt x="964" y="87"/>
                    <a:pt x="965" y="86"/>
                  </a:cubicBezTo>
                  <a:cubicBezTo>
                    <a:pt x="965" y="85"/>
                    <a:pt x="965" y="84"/>
                    <a:pt x="964" y="83"/>
                  </a:cubicBezTo>
                  <a:cubicBezTo>
                    <a:pt x="963" y="83"/>
                    <a:pt x="963" y="83"/>
                    <a:pt x="963" y="82"/>
                  </a:cubicBezTo>
                  <a:cubicBezTo>
                    <a:pt x="962" y="82"/>
                    <a:pt x="962" y="81"/>
                    <a:pt x="963" y="80"/>
                  </a:cubicBezTo>
                  <a:close/>
                  <a:moveTo>
                    <a:pt x="962" y="103"/>
                  </a:moveTo>
                  <a:cubicBezTo>
                    <a:pt x="963" y="102"/>
                    <a:pt x="964" y="102"/>
                    <a:pt x="965" y="104"/>
                  </a:cubicBezTo>
                  <a:cubicBezTo>
                    <a:pt x="965" y="104"/>
                    <a:pt x="965" y="105"/>
                    <a:pt x="965" y="106"/>
                  </a:cubicBezTo>
                  <a:cubicBezTo>
                    <a:pt x="965" y="106"/>
                    <a:pt x="965" y="107"/>
                    <a:pt x="965" y="108"/>
                  </a:cubicBezTo>
                  <a:cubicBezTo>
                    <a:pt x="965" y="108"/>
                    <a:pt x="965" y="108"/>
                    <a:pt x="965" y="109"/>
                  </a:cubicBezTo>
                  <a:cubicBezTo>
                    <a:pt x="967" y="108"/>
                    <a:pt x="967" y="107"/>
                    <a:pt x="968" y="106"/>
                  </a:cubicBezTo>
                  <a:cubicBezTo>
                    <a:pt x="969" y="106"/>
                    <a:pt x="970" y="106"/>
                    <a:pt x="971" y="107"/>
                  </a:cubicBezTo>
                  <a:cubicBezTo>
                    <a:pt x="974" y="109"/>
                    <a:pt x="974" y="109"/>
                    <a:pt x="973" y="113"/>
                  </a:cubicBezTo>
                  <a:cubicBezTo>
                    <a:pt x="974" y="112"/>
                    <a:pt x="975" y="111"/>
                    <a:pt x="975" y="110"/>
                  </a:cubicBezTo>
                  <a:cubicBezTo>
                    <a:pt x="975" y="109"/>
                    <a:pt x="975" y="108"/>
                    <a:pt x="975" y="107"/>
                  </a:cubicBezTo>
                  <a:cubicBezTo>
                    <a:pt x="975" y="107"/>
                    <a:pt x="976" y="107"/>
                    <a:pt x="976" y="107"/>
                  </a:cubicBezTo>
                  <a:cubicBezTo>
                    <a:pt x="976" y="107"/>
                    <a:pt x="977" y="107"/>
                    <a:pt x="977" y="108"/>
                  </a:cubicBezTo>
                  <a:cubicBezTo>
                    <a:pt x="977" y="108"/>
                    <a:pt x="977" y="109"/>
                    <a:pt x="978" y="110"/>
                  </a:cubicBezTo>
                  <a:cubicBezTo>
                    <a:pt x="978" y="111"/>
                    <a:pt x="978" y="112"/>
                    <a:pt x="978" y="113"/>
                  </a:cubicBezTo>
                  <a:cubicBezTo>
                    <a:pt x="978" y="115"/>
                    <a:pt x="978" y="115"/>
                    <a:pt x="980" y="116"/>
                  </a:cubicBezTo>
                  <a:cubicBezTo>
                    <a:pt x="981" y="116"/>
                    <a:pt x="981" y="118"/>
                    <a:pt x="980" y="118"/>
                  </a:cubicBezTo>
                  <a:cubicBezTo>
                    <a:pt x="977" y="118"/>
                    <a:pt x="976" y="121"/>
                    <a:pt x="974" y="123"/>
                  </a:cubicBezTo>
                  <a:cubicBezTo>
                    <a:pt x="973" y="122"/>
                    <a:pt x="973" y="122"/>
                    <a:pt x="972" y="121"/>
                  </a:cubicBezTo>
                  <a:cubicBezTo>
                    <a:pt x="971" y="119"/>
                    <a:pt x="971" y="119"/>
                    <a:pt x="970" y="121"/>
                  </a:cubicBezTo>
                  <a:cubicBezTo>
                    <a:pt x="969" y="121"/>
                    <a:pt x="969" y="121"/>
                    <a:pt x="968" y="120"/>
                  </a:cubicBezTo>
                  <a:cubicBezTo>
                    <a:pt x="968" y="119"/>
                    <a:pt x="968" y="118"/>
                    <a:pt x="967" y="118"/>
                  </a:cubicBezTo>
                  <a:cubicBezTo>
                    <a:pt x="965" y="119"/>
                    <a:pt x="964" y="116"/>
                    <a:pt x="963" y="116"/>
                  </a:cubicBezTo>
                  <a:cubicBezTo>
                    <a:pt x="962" y="116"/>
                    <a:pt x="962" y="115"/>
                    <a:pt x="962" y="114"/>
                  </a:cubicBezTo>
                  <a:cubicBezTo>
                    <a:pt x="962" y="112"/>
                    <a:pt x="962" y="110"/>
                    <a:pt x="961" y="108"/>
                  </a:cubicBezTo>
                  <a:cubicBezTo>
                    <a:pt x="960" y="107"/>
                    <a:pt x="960" y="105"/>
                    <a:pt x="962" y="103"/>
                  </a:cubicBezTo>
                  <a:close/>
                  <a:moveTo>
                    <a:pt x="958" y="34"/>
                  </a:moveTo>
                  <a:cubicBezTo>
                    <a:pt x="959" y="34"/>
                    <a:pt x="960" y="34"/>
                    <a:pt x="961" y="35"/>
                  </a:cubicBezTo>
                  <a:cubicBezTo>
                    <a:pt x="961" y="35"/>
                    <a:pt x="962" y="36"/>
                    <a:pt x="961" y="37"/>
                  </a:cubicBezTo>
                  <a:cubicBezTo>
                    <a:pt x="961" y="38"/>
                    <a:pt x="961" y="38"/>
                    <a:pt x="961" y="38"/>
                  </a:cubicBezTo>
                  <a:cubicBezTo>
                    <a:pt x="961" y="38"/>
                    <a:pt x="960" y="38"/>
                    <a:pt x="960" y="38"/>
                  </a:cubicBezTo>
                  <a:cubicBezTo>
                    <a:pt x="959" y="38"/>
                    <a:pt x="959" y="37"/>
                    <a:pt x="958" y="37"/>
                  </a:cubicBezTo>
                  <a:cubicBezTo>
                    <a:pt x="957" y="36"/>
                    <a:pt x="957" y="35"/>
                    <a:pt x="958" y="34"/>
                  </a:cubicBezTo>
                  <a:close/>
                  <a:moveTo>
                    <a:pt x="958" y="73"/>
                  </a:moveTo>
                  <a:cubicBezTo>
                    <a:pt x="958" y="72"/>
                    <a:pt x="959" y="72"/>
                    <a:pt x="960" y="73"/>
                  </a:cubicBezTo>
                  <a:cubicBezTo>
                    <a:pt x="960" y="74"/>
                    <a:pt x="960" y="75"/>
                    <a:pt x="959" y="76"/>
                  </a:cubicBezTo>
                  <a:cubicBezTo>
                    <a:pt x="959" y="76"/>
                    <a:pt x="958" y="76"/>
                    <a:pt x="958" y="75"/>
                  </a:cubicBezTo>
                  <a:cubicBezTo>
                    <a:pt x="958" y="75"/>
                    <a:pt x="958" y="75"/>
                    <a:pt x="958" y="74"/>
                  </a:cubicBezTo>
                  <a:cubicBezTo>
                    <a:pt x="958" y="74"/>
                    <a:pt x="958" y="73"/>
                    <a:pt x="958" y="73"/>
                  </a:cubicBezTo>
                  <a:close/>
                  <a:moveTo>
                    <a:pt x="956" y="81"/>
                  </a:moveTo>
                  <a:cubicBezTo>
                    <a:pt x="957" y="81"/>
                    <a:pt x="957" y="80"/>
                    <a:pt x="958" y="80"/>
                  </a:cubicBezTo>
                  <a:cubicBezTo>
                    <a:pt x="959" y="80"/>
                    <a:pt x="959" y="81"/>
                    <a:pt x="959" y="81"/>
                  </a:cubicBezTo>
                  <a:cubicBezTo>
                    <a:pt x="958" y="82"/>
                    <a:pt x="958" y="83"/>
                    <a:pt x="957" y="83"/>
                  </a:cubicBezTo>
                  <a:cubicBezTo>
                    <a:pt x="956" y="82"/>
                    <a:pt x="956" y="82"/>
                    <a:pt x="956" y="81"/>
                  </a:cubicBezTo>
                  <a:close/>
                  <a:moveTo>
                    <a:pt x="946" y="74"/>
                  </a:moveTo>
                  <a:cubicBezTo>
                    <a:pt x="947" y="75"/>
                    <a:pt x="948" y="75"/>
                    <a:pt x="950" y="76"/>
                  </a:cubicBezTo>
                  <a:cubicBezTo>
                    <a:pt x="951" y="77"/>
                    <a:pt x="952" y="77"/>
                    <a:pt x="954" y="76"/>
                  </a:cubicBezTo>
                  <a:cubicBezTo>
                    <a:pt x="954" y="76"/>
                    <a:pt x="955" y="76"/>
                    <a:pt x="955" y="76"/>
                  </a:cubicBezTo>
                  <a:cubicBezTo>
                    <a:pt x="955" y="76"/>
                    <a:pt x="956" y="76"/>
                    <a:pt x="956" y="77"/>
                  </a:cubicBezTo>
                  <a:cubicBezTo>
                    <a:pt x="954" y="78"/>
                    <a:pt x="954" y="81"/>
                    <a:pt x="951" y="82"/>
                  </a:cubicBezTo>
                  <a:cubicBezTo>
                    <a:pt x="949" y="82"/>
                    <a:pt x="950" y="82"/>
                    <a:pt x="949" y="83"/>
                  </a:cubicBezTo>
                  <a:cubicBezTo>
                    <a:pt x="948" y="84"/>
                    <a:pt x="947" y="84"/>
                    <a:pt x="946" y="83"/>
                  </a:cubicBezTo>
                  <a:cubicBezTo>
                    <a:pt x="946" y="81"/>
                    <a:pt x="945" y="79"/>
                    <a:pt x="944" y="77"/>
                  </a:cubicBezTo>
                  <a:cubicBezTo>
                    <a:pt x="944" y="76"/>
                    <a:pt x="945" y="74"/>
                    <a:pt x="946" y="74"/>
                  </a:cubicBezTo>
                  <a:close/>
                  <a:moveTo>
                    <a:pt x="955" y="105"/>
                  </a:moveTo>
                  <a:cubicBezTo>
                    <a:pt x="955" y="107"/>
                    <a:pt x="954" y="108"/>
                    <a:pt x="952" y="108"/>
                  </a:cubicBezTo>
                  <a:cubicBezTo>
                    <a:pt x="950" y="107"/>
                    <a:pt x="948" y="106"/>
                    <a:pt x="946" y="105"/>
                  </a:cubicBezTo>
                  <a:cubicBezTo>
                    <a:pt x="946" y="105"/>
                    <a:pt x="946" y="104"/>
                    <a:pt x="946" y="104"/>
                  </a:cubicBezTo>
                  <a:cubicBezTo>
                    <a:pt x="948" y="102"/>
                    <a:pt x="950" y="102"/>
                    <a:pt x="952" y="102"/>
                  </a:cubicBezTo>
                  <a:cubicBezTo>
                    <a:pt x="953" y="101"/>
                    <a:pt x="955" y="103"/>
                    <a:pt x="955" y="105"/>
                  </a:cubicBezTo>
                  <a:close/>
                  <a:moveTo>
                    <a:pt x="944" y="262"/>
                  </a:moveTo>
                  <a:cubicBezTo>
                    <a:pt x="946" y="261"/>
                    <a:pt x="948" y="260"/>
                    <a:pt x="950" y="260"/>
                  </a:cubicBezTo>
                  <a:cubicBezTo>
                    <a:pt x="951" y="260"/>
                    <a:pt x="951" y="260"/>
                    <a:pt x="951" y="260"/>
                  </a:cubicBezTo>
                  <a:cubicBezTo>
                    <a:pt x="952" y="263"/>
                    <a:pt x="953" y="265"/>
                    <a:pt x="955" y="267"/>
                  </a:cubicBezTo>
                  <a:cubicBezTo>
                    <a:pt x="955" y="268"/>
                    <a:pt x="955" y="268"/>
                    <a:pt x="955" y="268"/>
                  </a:cubicBezTo>
                  <a:cubicBezTo>
                    <a:pt x="955" y="269"/>
                    <a:pt x="954" y="269"/>
                    <a:pt x="954" y="269"/>
                  </a:cubicBezTo>
                  <a:cubicBezTo>
                    <a:pt x="953" y="269"/>
                    <a:pt x="952" y="269"/>
                    <a:pt x="952" y="268"/>
                  </a:cubicBezTo>
                  <a:cubicBezTo>
                    <a:pt x="950" y="266"/>
                    <a:pt x="948" y="265"/>
                    <a:pt x="946" y="265"/>
                  </a:cubicBezTo>
                  <a:cubicBezTo>
                    <a:pt x="945" y="264"/>
                    <a:pt x="945" y="264"/>
                    <a:pt x="944" y="264"/>
                  </a:cubicBezTo>
                  <a:cubicBezTo>
                    <a:pt x="944" y="263"/>
                    <a:pt x="944" y="262"/>
                    <a:pt x="944" y="262"/>
                  </a:cubicBezTo>
                  <a:close/>
                  <a:moveTo>
                    <a:pt x="939" y="537"/>
                  </a:moveTo>
                  <a:cubicBezTo>
                    <a:pt x="939" y="537"/>
                    <a:pt x="939" y="537"/>
                    <a:pt x="940" y="537"/>
                  </a:cubicBezTo>
                  <a:cubicBezTo>
                    <a:pt x="941" y="538"/>
                    <a:pt x="941" y="539"/>
                    <a:pt x="942" y="540"/>
                  </a:cubicBezTo>
                  <a:cubicBezTo>
                    <a:pt x="942" y="542"/>
                    <a:pt x="943" y="543"/>
                    <a:pt x="944" y="544"/>
                  </a:cubicBezTo>
                  <a:cubicBezTo>
                    <a:pt x="946" y="544"/>
                    <a:pt x="947" y="545"/>
                    <a:pt x="946" y="546"/>
                  </a:cubicBezTo>
                  <a:cubicBezTo>
                    <a:pt x="946" y="547"/>
                    <a:pt x="944" y="548"/>
                    <a:pt x="943" y="548"/>
                  </a:cubicBezTo>
                  <a:cubicBezTo>
                    <a:pt x="943" y="548"/>
                    <a:pt x="942" y="548"/>
                    <a:pt x="942" y="548"/>
                  </a:cubicBezTo>
                  <a:cubicBezTo>
                    <a:pt x="941" y="546"/>
                    <a:pt x="939" y="545"/>
                    <a:pt x="939" y="542"/>
                  </a:cubicBezTo>
                  <a:cubicBezTo>
                    <a:pt x="939" y="541"/>
                    <a:pt x="938" y="540"/>
                    <a:pt x="938" y="539"/>
                  </a:cubicBezTo>
                  <a:cubicBezTo>
                    <a:pt x="937" y="538"/>
                    <a:pt x="938" y="537"/>
                    <a:pt x="939" y="537"/>
                  </a:cubicBezTo>
                  <a:close/>
                  <a:moveTo>
                    <a:pt x="933" y="537"/>
                  </a:moveTo>
                  <a:cubicBezTo>
                    <a:pt x="933" y="539"/>
                    <a:pt x="934" y="540"/>
                    <a:pt x="936" y="540"/>
                  </a:cubicBezTo>
                  <a:cubicBezTo>
                    <a:pt x="937" y="540"/>
                    <a:pt x="937" y="541"/>
                    <a:pt x="938" y="541"/>
                  </a:cubicBezTo>
                  <a:cubicBezTo>
                    <a:pt x="938" y="542"/>
                    <a:pt x="938" y="542"/>
                    <a:pt x="938" y="542"/>
                  </a:cubicBezTo>
                  <a:cubicBezTo>
                    <a:pt x="936" y="545"/>
                    <a:pt x="937" y="547"/>
                    <a:pt x="939" y="549"/>
                  </a:cubicBezTo>
                  <a:cubicBezTo>
                    <a:pt x="939" y="550"/>
                    <a:pt x="939" y="551"/>
                    <a:pt x="938" y="552"/>
                  </a:cubicBezTo>
                  <a:cubicBezTo>
                    <a:pt x="937" y="552"/>
                    <a:pt x="937" y="552"/>
                    <a:pt x="936" y="552"/>
                  </a:cubicBezTo>
                  <a:cubicBezTo>
                    <a:pt x="934" y="553"/>
                    <a:pt x="933" y="552"/>
                    <a:pt x="934" y="550"/>
                  </a:cubicBezTo>
                  <a:cubicBezTo>
                    <a:pt x="934" y="549"/>
                    <a:pt x="934" y="548"/>
                    <a:pt x="934" y="547"/>
                  </a:cubicBezTo>
                  <a:cubicBezTo>
                    <a:pt x="935" y="546"/>
                    <a:pt x="935" y="546"/>
                    <a:pt x="933" y="545"/>
                  </a:cubicBezTo>
                  <a:cubicBezTo>
                    <a:pt x="932" y="545"/>
                    <a:pt x="931" y="544"/>
                    <a:pt x="931" y="542"/>
                  </a:cubicBezTo>
                  <a:cubicBezTo>
                    <a:pt x="930" y="541"/>
                    <a:pt x="929" y="540"/>
                    <a:pt x="929" y="539"/>
                  </a:cubicBezTo>
                  <a:cubicBezTo>
                    <a:pt x="928" y="538"/>
                    <a:pt x="928" y="536"/>
                    <a:pt x="930" y="536"/>
                  </a:cubicBezTo>
                  <a:cubicBezTo>
                    <a:pt x="931" y="535"/>
                    <a:pt x="932" y="536"/>
                    <a:pt x="933" y="537"/>
                  </a:cubicBezTo>
                  <a:close/>
                  <a:moveTo>
                    <a:pt x="925" y="47"/>
                  </a:moveTo>
                  <a:cubicBezTo>
                    <a:pt x="925" y="45"/>
                    <a:pt x="926" y="43"/>
                    <a:pt x="926" y="41"/>
                  </a:cubicBezTo>
                  <a:cubicBezTo>
                    <a:pt x="927" y="39"/>
                    <a:pt x="929" y="39"/>
                    <a:pt x="930" y="39"/>
                  </a:cubicBezTo>
                  <a:cubicBezTo>
                    <a:pt x="931" y="39"/>
                    <a:pt x="931" y="40"/>
                    <a:pt x="932" y="40"/>
                  </a:cubicBezTo>
                  <a:cubicBezTo>
                    <a:pt x="932" y="41"/>
                    <a:pt x="931" y="42"/>
                    <a:pt x="931" y="42"/>
                  </a:cubicBezTo>
                  <a:cubicBezTo>
                    <a:pt x="930" y="42"/>
                    <a:pt x="930" y="43"/>
                    <a:pt x="929" y="43"/>
                  </a:cubicBezTo>
                  <a:cubicBezTo>
                    <a:pt x="927" y="44"/>
                    <a:pt x="926" y="46"/>
                    <a:pt x="926" y="48"/>
                  </a:cubicBezTo>
                  <a:cubicBezTo>
                    <a:pt x="926" y="49"/>
                    <a:pt x="926" y="49"/>
                    <a:pt x="925" y="49"/>
                  </a:cubicBezTo>
                  <a:cubicBezTo>
                    <a:pt x="925" y="49"/>
                    <a:pt x="925" y="49"/>
                    <a:pt x="925" y="49"/>
                  </a:cubicBezTo>
                  <a:cubicBezTo>
                    <a:pt x="925" y="48"/>
                    <a:pt x="924" y="47"/>
                    <a:pt x="925" y="47"/>
                  </a:cubicBezTo>
                  <a:close/>
                  <a:moveTo>
                    <a:pt x="922" y="602"/>
                  </a:moveTo>
                  <a:cubicBezTo>
                    <a:pt x="922" y="602"/>
                    <a:pt x="923" y="602"/>
                    <a:pt x="923" y="602"/>
                  </a:cubicBezTo>
                  <a:cubicBezTo>
                    <a:pt x="924" y="601"/>
                    <a:pt x="924" y="602"/>
                    <a:pt x="924" y="602"/>
                  </a:cubicBezTo>
                  <a:cubicBezTo>
                    <a:pt x="925" y="603"/>
                    <a:pt x="925" y="604"/>
                    <a:pt x="925" y="605"/>
                  </a:cubicBezTo>
                  <a:cubicBezTo>
                    <a:pt x="925" y="606"/>
                    <a:pt x="925" y="606"/>
                    <a:pt x="925" y="607"/>
                  </a:cubicBezTo>
                  <a:cubicBezTo>
                    <a:pt x="924" y="608"/>
                    <a:pt x="924" y="608"/>
                    <a:pt x="923" y="608"/>
                  </a:cubicBezTo>
                  <a:cubicBezTo>
                    <a:pt x="923" y="609"/>
                    <a:pt x="922" y="608"/>
                    <a:pt x="922" y="607"/>
                  </a:cubicBezTo>
                  <a:cubicBezTo>
                    <a:pt x="921" y="606"/>
                    <a:pt x="920" y="604"/>
                    <a:pt x="922" y="602"/>
                  </a:cubicBezTo>
                  <a:close/>
                  <a:moveTo>
                    <a:pt x="918" y="45"/>
                  </a:moveTo>
                  <a:cubicBezTo>
                    <a:pt x="919" y="45"/>
                    <a:pt x="920" y="46"/>
                    <a:pt x="920" y="46"/>
                  </a:cubicBezTo>
                  <a:cubicBezTo>
                    <a:pt x="921" y="47"/>
                    <a:pt x="921" y="49"/>
                    <a:pt x="921" y="50"/>
                  </a:cubicBezTo>
                  <a:cubicBezTo>
                    <a:pt x="921" y="50"/>
                    <a:pt x="921" y="51"/>
                    <a:pt x="920" y="51"/>
                  </a:cubicBezTo>
                  <a:cubicBezTo>
                    <a:pt x="920" y="51"/>
                    <a:pt x="920" y="51"/>
                    <a:pt x="920" y="51"/>
                  </a:cubicBezTo>
                  <a:cubicBezTo>
                    <a:pt x="920" y="51"/>
                    <a:pt x="919" y="51"/>
                    <a:pt x="919" y="51"/>
                  </a:cubicBezTo>
                  <a:cubicBezTo>
                    <a:pt x="919" y="50"/>
                    <a:pt x="918" y="48"/>
                    <a:pt x="918" y="47"/>
                  </a:cubicBezTo>
                  <a:cubicBezTo>
                    <a:pt x="917" y="46"/>
                    <a:pt x="918" y="45"/>
                    <a:pt x="918" y="45"/>
                  </a:cubicBezTo>
                  <a:close/>
                  <a:moveTo>
                    <a:pt x="917" y="539"/>
                  </a:moveTo>
                  <a:cubicBezTo>
                    <a:pt x="917" y="539"/>
                    <a:pt x="918" y="539"/>
                    <a:pt x="918" y="540"/>
                  </a:cubicBezTo>
                  <a:cubicBezTo>
                    <a:pt x="918" y="541"/>
                    <a:pt x="915" y="543"/>
                    <a:pt x="914" y="542"/>
                  </a:cubicBezTo>
                  <a:cubicBezTo>
                    <a:pt x="913" y="542"/>
                    <a:pt x="913" y="542"/>
                    <a:pt x="913" y="541"/>
                  </a:cubicBezTo>
                  <a:cubicBezTo>
                    <a:pt x="913" y="540"/>
                    <a:pt x="912" y="538"/>
                    <a:pt x="911" y="537"/>
                  </a:cubicBezTo>
                  <a:cubicBezTo>
                    <a:pt x="911" y="536"/>
                    <a:pt x="911" y="535"/>
                    <a:pt x="912" y="534"/>
                  </a:cubicBezTo>
                  <a:cubicBezTo>
                    <a:pt x="912" y="534"/>
                    <a:pt x="913" y="534"/>
                    <a:pt x="913" y="534"/>
                  </a:cubicBezTo>
                  <a:cubicBezTo>
                    <a:pt x="914" y="537"/>
                    <a:pt x="915" y="538"/>
                    <a:pt x="917" y="539"/>
                  </a:cubicBezTo>
                  <a:close/>
                  <a:moveTo>
                    <a:pt x="915" y="56"/>
                  </a:moveTo>
                  <a:cubicBezTo>
                    <a:pt x="915" y="57"/>
                    <a:pt x="915" y="58"/>
                    <a:pt x="914" y="58"/>
                  </a:cubicBezTo>
                  <a:cubicBezTo>
                    <a:pt x="913" y="58"/>
                    <a:pt x="913" y="57"/>
                    <a:pt x="913" y="56"/>
                  </a:cubicBezTo>
                  <a:cubicBezTo>
                    <a:pt x="913" y="56"/>
                    <a:pt x="913" y="55"/>
                    <a:pt x="913" y="55"/>
                  </a:cubicBezTo>
                  <a:cubicBezTo>
                    <a:pt x="914" y="55"/>
                    <a:pt x="915" y="56"/>
                    <a:pt x="915" y="56"/>
                  </a:cubicBezTo>
                  <a:close/>
                  <a:moveTo>
                    <a:pt x="901" y="39"/>
                  </a:moveTo>
                  <a:cubicBezTo>
                    <a:pt x="903" y="38"/>
                    <a:pt x="904" y="37"/>
                    <a:pt x="905" y="36"/>
                  </a:cubicBezTo>
                  <a:cubicBezTo>
                    <a:pt x="905" y="35"/>
                    <a:pt x="906" y="34"/>
                    <a:pt x="907" y="34"/>
                  </a:cubicBezTo>
                  <a:cubicBezTo>
                    <a:pt x="909" y="34"/>
                    <a:pt x="911" y="35"/>
                    <a:pt x="913" y="36"/>
                  </a:cubicBezTo>
                  <a:cubicBezTo>
                    <a:pt x="913" y="37"/>
                    <a:pt x="913" y="39"/>
                    <a:pt x="911" y="39"/>
                  </a:cubicBezTo>
                  <a:cubicBezTo>
                    <a:pt x="911" y="40"/>
                    <a:pt x="909" y="39"/>
                    <a:pt x="909" y="40"/>
                  </a:cubicBezTo>
                  <a:cubicBezTo>
                    <a:pt x="909" y="44"/>
                    <a:pt x="908" y="45"/>
                    <a:pt x="905" y="45"/>
                  </a:cubicBezTo>
                  <a:cubicBezTo>
                    <a:pt x="904" y="45"/>
                    <a:pt x="903" y="47"/>
                    <a:pt x="903" y="48"/>
                  </a:cubicBezTo>
                  <a:cubicBezTo>
                    <a:pt x="903" y="48"/>
                    <a:pt x="903" y="49"/>
                    <a:pt x="904" y="49"/>
                  </a:cubicBezTo>
                  <a:cubicBezTo>
                    <a:pt x="904" y="50"/>
                    <a:pt x="904" y="50"/>
                    <a:pt x="904" y="51"/>
                  </a:cubicBezTo>
                  <a:cubicBezTo>
                    <a:pt x="904" y="51"/>
                    <a:pt x="903" y="51"/>
                    <a:pt x="903" y="51"/>
                  </a:cubicBezTo>
                  <a:cubicBezTo>
                    <a:pt x="902" y="51"/>
                    <a:pt x="901" y="51"/>
                    <a:pt x="900" y="49"/>
                  </a:cubicBezTo>
                  <a:cubicBezTo>
                    <a:pt x="900" y="49"/>
                    <a:pt x="901" y="49"/>
                    <a:pt x="901" y="49"/>
                  </a:cubicBezTo>
                  <a:cubicBezTo>
                    <a:pt x="901" y="48"/>
                    <a:pt x="901" y="47"/>
                    <a:pt x="900" y="46"/>
                  </a:cubicBezTo>
                  <a:cubicBezTo>
                    <a:pt x="897" y="43"/>
                    <a:pt x="897" y="41"/>
                    <a:pt x="901" y="39"/>
                  </a:cubicBezTo>
                  <a:close/>
                  <a:moveTo>
                    <a:pt x="891" y="66"/>
                  </a:moveTo>
                  <a:cubicBezTo>
                    <a:pt x="892" y="66"/>
                    <a:pt x="893" y="65"/>
                    <a:pt x="894" y="64"/>
                  </a:cubicBezTo>
                  <a:cubicBezTo>
                    <a:pt x="894" y="63"/>
                    <a:pt x="895" y="62"/>
                    <a:pt x="896" y="62"/>
                  </a:cubicBezTo>
                  <a:cubicBezTo>
                    <a:pt x="897" y="62"/>
                    <a:pt x="897" y="62"/>
                    <a:pt x="898" y="63"/>
                  </a:cubicBezTo>
                  <a:cubicBezTo>
                    <a:pt x="898" y="63"/>
                    <a:pt x="898" y="63"/>
                    <a:pt x="898" y="63"/>
                  </a:cubicBezTo>
                  <a:cubicBezTo>
                    <a:pt x="897" y="66"/>
                    <a:pt x="895" y="68"/>
                    <a:pt x="893" y="69"/>
                  </a:cubicBezTo>
                  <a:cubicBezTo>
                    <a:pt x="892" y="69"/>
                    <a:pt x="891" y="69"/>
                    <a:pt x="890" y="68"/>
                  </a:cubicBezTo>
                  <a:cubicBezTo>
                    <a:pt x="890" y="67"/>
                    <a:pt x="890" y="66"/>
                    <a:pt x="891" y="66"/>
                  </a:cubicBezTo>
                  <a:close/>
                  <a:moveTo>
                    <a:pt x="883" y="175"/>
                  </a:moveTo>
                  <a:cubicBezTo>
                    <a:pt x="884" y="174"/>
                    <a:pt x="885" y="173"/>
                    <a:pt x="886" y="174"/>
                  </a:cubicBezTo>
                  <a:cubicBezTo>
                    <a:pt x="888" y="174"/>
                    <a:pt x="889" y="176"/>
                    <a:pt x="889" y="177"/>
                  </a:cubicBezTo>
                  <a:cubicBezTo>
                    <a:pt x="889" y="178"/>
                    <a:pt x="888" y="179"/>
                    <a:pt x="885" y="179"/>
                  </a:cubicBezTo>
                  <a:cubicBezTo>
                    <a:pt x="885" y="179"/>
                    <a:pt x="884" y="179"/>
                    <a:pt x="883" y="179"/>
                  </a:cubicBezTo>
                  <a:cubicBezTo>
                    <a:pt x="883" y="179"/>
                    <a:pt x="883" y="178"/>
                    <a:pt x="883" y="178"/>
                  </a:cubicBezTo>
                  <a:cubicBezTo>
                    <a:pt x="882" y="177"/>
                    <a:pt x="883" y="176"/>
                    <a:pt x="883" y="175"/>
                  </a:cubicBezTo>
                  <a:close/>
                  <a:moveTo>
                    <a:pt x="879" y="58"/>
                  </a:moveTo>
                  <a:cubicBezTo>
                    <a:pt x="879" y="58"/>
                    <a:pt x="879" y="58"/>
                    <a:pt x="880" y="58"/>
                  </a:cubicBezTo>
                  <a:cubicBezTo>
                    <a:pt x="881" y="59"/>
                    <a:pt x="881" y="60"/>
                    <a:pt x="881" y="61"/>
                  </a:cubicBezTo>
                  <a:cubicBezTo>
                    <a:pt x="881" y="61"/>
                    <a:pt x="881" y="62"/>
                    <a:pt x="880" y="62"/>
                  </a:cubicBezTo>
                  <a:cubicBezTo>
                    <a:pt x="879" y="62"/>
                    <a:pt x="878" y="62"/>
                    <a:pt x="878" y="61"/>
                  </a:cubicBezTo>
                  <a:cubicBezTo>
                    <a:pt x="877" y="61"/>
                    <a:pt x="877" y="60"/>
                    <a:pt x="877" y="60"/>
                  </a:cubicBezTo>
                  <a:cubicBezTo>
                    <a:pt x="877" y="59"/>
                    <a:pt x="877" y="58"/>
                    <a:pt x="879" y="58"/>
                  </a:cubicBezTo>
                  <a:close/>
                  <a:moveTo>
                    <a:pt x="876" y="173"/>
                  </a:moveTo>
                  <a:cubicBezTo>
                    <a:pt x="876" y="172"/>
                    <a:pt x="876" y="171"/>
                    <a:pt x="877" y="171"/>
                  </a:cubicBezTo>
                  <a:cubicBezTo>
                    <a:pt x="878" y="171"/>
                    <a:pt x="879" y="171"/>
                    <a:pt x="879" y="172"/>
                  </a:cubicBezTo>
                  <a:cubicBezTo>
                    <a:pt x="881" y="175"/>
                    <a:pt x="880" y="179"/>
                    <a:pt x="878" y="181"/>
                  </a:cubicBezTo>
                  <a:cubicBezTo>
                    <a:pt x="877" y="181"/>
                    <a:pt x="876" y="181"/>
                    <a:pt x="876" y="180"/>
                  </a:cubicBezTo>
                  <a:cubicBezTo>
                    <a:pt x="875" y="179"/>
                    <a:pt x="875" y="178"/>
                    <a:pt x="875" y="177"/>
                  </a:cubicBezTo>
                  <a:cubicBezTo>
                    <a:pt x="875" y="176"/>
                    <a:pt x="875" y="174"/>
                    <a:pt x="876" y="173"/>
                  </a:cubicBezTo>
                  <a:close/>
                  <a:moveTo>
                    <a:pt x="868" y="171"/>
                  </a:moveTo>
                  <a:cubicBezTo>
                    <a:pt x="869" y="169"/>
                    <a:pt x="870" y="168"/>
                    <a:pt x="871" y="168"/>
                  </a:cubicBezTo>
                  <a:cubicBezTo>
                    <a:pt x="872" y="168"/>
                    <a:pt x="873" y="169"/>
                    <a:pt x="874" y="170"/>
                  </a:cubicBezTo>
                  <a:cubicBezTo>
                    <a:pt x="874" y="171"/>
                    <a:pt x="874" y="173"/>
                    <a:pt x="874" y="173"/>
                  </a:cubicBezTo>
                  <a:cubicBezTo>
                    <a:pt x="874" y="176"/>
                    <a:pt x="874" y="178"/>
                    <a:pt x="873" y="180"/>
                  </a:cubicBezTo>
                  <a:cubicBezTo>
                    <a:pt x="872" y="181"/>
                    <a:pt x="872" y="181"/>
                    <a:pt x="871" y="182"/>
                  </a:cubicBezTo>
                  <a:cubicBezTo>
                    <a:pt x="871" y="182"/>
                    <a:pt x="869" y="182"/>
                    <a:pt x="869" y="181"/>
                  </a:cubicBezTo>
                  <a:cubicBezTo>
                    <a:pt x="869" y="180"/>
                    <a:pt x="869" y="180"/>
                    <a:pt x="869" y="179"/>
                  </a:cubicBezTo>
                  <a:cubicBezTo>
                    <a:pt x="869" y="177"/>
                    <a:pt x="868" y="175"/>
                    <a:pt x="868" y="173"/>
                  </a:cubicBezTo>
                  <a:cubicBezTo>
                    <a:pt x="868" y="172"/>
                    <a:pt x="868" y="171"/>
                    <a:pt x="868" y="171"/>
                  </a:cubicBezTo>
                  <a:close/>
                  <a:moveTo>
                    <a:pt x="865" y="65"/>
                  </a:moveTo>
                  <a:cubicBezTo>
                    <a:pt x="866" y="65"/>
                    <a:pt x="866" y="65"/>
                    <a:pt x="866" y="65"/>
                  </a:cubicBezTo>
                  <a:cubicBezTo>
                    <a:pt x="867" y="65"/>
                    <a:pt x="867" y="65"/>
                    <a:pt x="868" y="66"/>
                  </a:cubicBezTo>
                  <a:cubicBezTo>
                    <a:pt x="868" y="67"/>
                    <a:pt x="868" y="68"/>
                    <a:pt x="867" y="68"/>
                  </a:cubicBezTo>
                  <a:cubicBezTo>
                    <a:pt x="867" y="69"/>
                    <a:pt x="865" y="68"/>
                    <a:pt x="865" y="68"/>
                  </a:cubicBezTo>
                  <a:cubicBezTo>
                    <a:pt x="864" y="67"/>
                    <a:pt x="865" y="66"/>
                    <a:pt x="865" y="65"/>
                  </a:cubicBezTo>
                  <a:close/>
                  <a:moveTo>
                    <a:pt x="851" y="67"/>
                  </a:moveTo>
                  <a:cubicBezTo>
                    <a:pt x="851" y="66"/>
                    <a:pt x="852" y="66"/>
                    <a:pt x="852" y="65"/>
                  </a:cubicBezTo>
                  <a:cubicBezTo>
                    <a:pt x="853" y="64"/>
                    <a:pt x="853" y="64"/>
                    <a:pt x="854" y="64"/>
                  </a:cubicBezTo>
                  <a:cubicBezTo>
                    <a:pt x="855" y="64"/>
                    <a:pt x="856" y="65"/>
                    <a:pt x="856" y="65"/>
                  </a:cubicBezTo>
                  <a:cubicBezTo>
                    <a:pt x="856" y="67"/>
                    <a:pt x="856" y="67"/>
                    <a:pt x="858" y="67"/>
                  </a:cubicBezTo>
                  <a:cubicBezTo>
                    <a:pt x="861" y="67"/>
                    <a:pt x="861" y="67"/>
                    <a:pt x="862" y="69"/>
                  </a:cubicBezTo>
                  <a:cubicBezTo>
                    <a:pt x="863" y="71"/>
                    <a:pt x="863" y="72"/>
                    <a:pt x="863" y="74"/>
                  </a:cubicBezTo>
                  <a:cubicBezTo>
                    <a:pt x="862" y="76"/>
                    <a:pt x="861" y="77"/>
                    <a:pt x="859" y="77"/>
                  </a:cubicBezTo>
                  <a:cubicBezTo>
                    <a:pt x="857" y="77"/>
                    <a:pt x="856" y="76"/>
                    <a:pt x="856" y="74"/>
                  </a:cubicBezTo>
                  <a:cubicBezTo>
                    <a:pt x="856" y="74"/>
                    <a:pt x="857" y="73"/>
                    <a:pt x="857" y="73"/>
                  </a:cubicBezTo>
                  <a:cubicBezTo>
                    <a:pt x="857" y="73"/>
                    <a:pt x="857" y="73"/>
                    <a:pt x="857" y="73"/>
                  </a:cubicBezTo>
                  <a:cubicBezTo>
                    <a:pt x="857" y="73"/>
                    <a:pt x="857" y="72"/>
                    <a:pt x="857" y="72"/>
                  </a:cubicBezTo>
                  <a:cubicBezTo>
                    <a:pt x="857" y="71"/>
                    <a:pt x="856" y="71"/>
                    <a:pt x="856" y="70"/>
                  </a:cubicBezTo>
                  <a:cubicBezTo>
                    <a:pt x="855" y="70"/>
                    <a:pt x="854" y="70"/>
                    <a:pt x="853" y="70"/>
                  </a:cubicBezTo>
                  <a:cubicBezTo>
                    <a:pt x="852" y="70"/>
                    <a:pt x="851" y="68"/>
                    <a:pt x="851" y="67"/>
                  </a:cubicBezTo>
                  <a:close/>
                  <a:moveTo>
                    <a:pt x="853" y="124"/>
                  </a:moveTo>
                  <a:cubicBezTo>
                    <a:pt x="855" y="124"/>
                    <a:pt x="857" y="126"/>
                    <a:pt x="857" y="128"/>
                  </a:cubicBezTo>
                  <a:cubicBezTo>
                    <a:pt x="857" y="129"/>
                    <a:pt x="856" y="130"/>
                    <a:pt x="855" y="130"/>
                  </a:cubicBezTo>
                  <a:cubicBezTo>
                    <a:pt x="853" y="130"/>
                    <a:pt x="851" y="128"/>
                    <a:pt x="851" y="126"/>
                  </a:cubicBezTo>
                  <a:cubicBezTo>
                    <a:pt x="851" y="125"/>
                    <a:pt x="852" y="124"/>
                    <a:pt x="853" y="124"/>
                  </a:cubicBezTo>
                  <a:close/>
                  <a:moveTo>
                    <a:pt x="838" y="80"/>
                  </a:moveTo>
                  <a:cubicBezTo>
                    <a:pt x="840" y="80"/>
                    <a:pt x="840" y="79"/>
                    <a:pt x="841" y="77"/>
                  </a:cubicBezTo>
                  <a:cubicBezTo>
                    <a:pt x="843" y="75"/>
                    <a:pt x="845" y="75"/>
                    <a:pt x="847" y="77"/>
                  </a:cubicBezTo>
                  <a:cubicBezTo>
                    <a:pt x="847" y="78"/>
                    <a:pt x="847" y="79"/>
                    <a:pt x="847" y="80"/>
                  </a:cubicBezTo>
                  <a:cubicBezTo>
                    <a:pt x="848" y="81"/>
                    <a:pt x="847" y="81"/>
                    <a:pt x="846" y="81"/>
                  </a:cubicBezTo>
                  <a:cubicBezTo>
                    <a:pt x="846" y="82"/>
                    <a:pt x="845" y="81"/>
                    <a:pt x="845" y="82"/>
                  </a:cubicBezTo>
                  <a:cubicBezTo>
                    <a:pt x="843" y="82"/>
                    <a:pt x="843" y="82"/>
                    <a:pt x="843" y="84"/>
                  </a:cubicBezTo>
                  <a:cubicBezTo>
                    <a:pt x="842" y="85"/>
                    <a:pt x="842" y="85"/>
                    <a:pt x="842" y="86"/>
                  </a:cubicBezTo>
                  <a:cubicBezTo>
                    <a:pt x="842" y="87"/>
                    <a:pt x="841" y="88"/>
                    <a:pt x="840" y="88"/>
                  </a:cubicBezTo>
                  <a:cubicBezTo>
                    <a:pt x="839" y="87"/>
                    <a:pt x="839" y="87"/>
                    <a:pt x="838" y="87"/>
                  </a:cubicBezTo>
                  <a:cubicBezTo>
                    <a:pt x="837" y="86"/>
                    <a:pt x="837" y="85"/>
                    <a:pt x="836" y="83"/>
                  </a:cubicBezTo>
                  <a:cubicBezTo>
                    <a:pt x="836" y="81"/>
                    <a:pt x="836" y="81"/>
                    <a:pt x="838" y="80"/>
                  </a:cubicBezTo>
                  <a:close/>
                  <a:moveTo>
                    <a:pt x="825" y="56"/>
                  </a:moveTo>
                  <a:cubicBezTo>
                    <a:pt x="825" y="56"/>
                    <a:pt x="826" y="56"/>
                    <a:pt x="826" y="56"/>
                  </a:cubicBezTo>
                  <a:cubicBezTo>
                    <a:pt x="827" y="55"/>
                    <a:pt x="828" y="56"/>
                    <a:pt x="828" y="57"/>
                  </a:cubicBezTo>
                  <a:cubicBezTo>
                    <a:pt x="829" y="58"/>
                    <a:pt x="828" y="59"/>
                    <a:pt x="827" y="60"/>
                  </a:cubicBezTo>
                  <a:cubicBezTo>
                    <a:pt x="827" y="60"/>
                    <a:pt x="827" y="60"/>
                    <a:pt x="827" y="60"/>
                  </a:cubicBezTo>
                  <a:cubicBezTo>
                    <a:pt x="826" y="59"/>
                    <a:pt x="826" y="59"/>
                    <a:pt x="826" y="59"/>
                  </a:cubicBezTo>
                  <a:cubicBezTo>
                    <a:pt x="825" y="58"/>
                    <a:pt x="825" y="57"/>
                    <a:pt x="825" y="56"/>
                  </a:cubicBezTo>
                  <a:close/>
                  <a:moveTo>
                    <a:pt x="817" y="56"/>
                  </a:moveTo>
                  <a:cubicBezTo>
                    <a:pt x="818" y="56"/>
                    <a:pt x="819" y="57"/>
                    <a:pt x="819" y="57"/>
                  </a:cubicBezTo>
                  <a:cubicBezTo>
                    <a:pt x="819" y="58"/>
                    <a:pt x="819" y="60"/>
                    <a:pt x="819" y="61"/>
                  </a:cubicBezTo>
                  <a:cubicBezTo>
                    <a:pt x="819" y="61"/>
                    <a:pt x="819" y="62"/>
                    <a:pt x="820" y="62"/>
                  </a:cubicBezTo>
                  <a:cubicBezTo>
                    <a:pt x="820" y="63"/>
                    <a:pt x="821" y="62"/>
                    <a:pt x="821" y="61"/>
                  </a:cubicBezTo>
                  <a:cubicBezTo>
                    <a:pt x="822" y="61"/>
                    <a:pt x="822" y="61"/>
                    <a:pt x="822" y="60"/>
                  </a:cubicBezTo>
                  <a:cubicBezTo>
                    <a:pt x="823" y="60"/>
                    <a:pt x="824" y="60"/>
                    <a:pt x="824" y="60"/>
                  </a:cubicBezTo>
                  <a:cubicBezTo>
                    <a:pt x="825" y="60"/>
                    <a:pt x="825" y="61"/>
                    <a:pt x="825" y="61"/>
                  </a:cubicBezTo>
                  <a:cubicBezTo>
                    <a:pt x="825" y="64"/>
                    <a:pt x="822" y="68"/>
                    <a:pt x="819" y="68"/>
                  </a:cubicBezTo>
                  <a:cubicBezTo>
                    <a:pt x="818" y="68"/>
                    <a:pt x="816" y="68"/>
                    <a:pt x="816" y="66"/>
                  </a:cubicBezTo>
                  <a:cubicBezTo>
                    <a:pt x="816" y="65"/>
                    <a:pt x="816" y="65"/>
                    <a:pt x="816" y="64"/>
                  </a:cubicBezTo>
                  <a:cubicBezTo>
                    <a:pt x="815" y="63"/>
                    <a:pt x="815" y="61"/>
                    <a:pt x="815" y="60"/>
                  </a:cubicBezTo>
                  <a:cubicBezTo>
                    <a:pt x="815" y="58"/>
                    <a:pt x="816" y="57"/>
                    <a:pt x="817" y="56"/>
                  </a:cubicBezTo>
                  <a:close/>
                  <a:moveTo>
                    <a:pt x="810" y="49"/>
                  </a:moveTo>
                  <a:cubicBezTo>
                    <a:pt x="811" y="49"/>
                    <a:pt x="812" y="50"/>
                    <a:pt x="813" y="50"/>
                  </a:cubicBezTo>
                  <a:cubicBezTo>
                    <a:pt x="813" y="51"/>
                    <a:pt x="813" y="51"/>
                    <a:pt x="813" y="51"/>
                  </a:cubicBezTo>
                  <a:cubicBezTo>
                    <a:pt x="812" y="52"/>
                    <a:pt x="811" y="53"/>
                    <a:pt x="810" y="54"/>
                  </a:cubicBezTo>
                  <a:cubicBezTo>
                    <a:pt x="810" y="54"/>
                    <a:pt x="809" y="54"/>
                    <a:pt x="809" y="53"/>
                  </a:cubicBezTo>
                  <a:cubicBezTo>
                    <a:pt x="808" y="53"/>
                    <a:pt x="808" y="52"/>
                    <a:pt x="808" y="51"/>
                  </a:cubicBezTo>
                  <a:cubicBezTo>
                    <a:pt x="808" y="50"/>
                    <a:pt x="809" y="49"/>
                    <a:pt x="810" y="49"/>
                  </a:cubicBezTo>
                  <a:close/>
                  <a:moveTo>
                    <a:pt x="807" y="547"/>
                  </a:moveTo>
                  <a:cubicBezTo>
                    <a:pt x="807" y="547"/>
                    <a:pt x="808" y="547"/>
                    <a:pt x="809" y="548"/>
                  </a:cubicBezTo>
                  <a:cubicBezTo>
                    <a:pt x="809" y="549"/>
                    <a:pt x="808" y="550"/>
                    <a:pt x="806" y="550"/>
                  </a:cubicBezTo>
                  <a:cubicBezTo>
                    <a:pt x="806" y="550"/>
                    <a:pt x="805" y="550"/>
                    <a:pt x="805" y="549"/>
                  </a:cubicBezTo>
                  <a:cubicBezTo>
                    <a:pt x="805" y="548"/>
                    <a:pt x="806" y="547"/>
                    <a:pt x="807" y="547"/>
                  </a:cubicBezTo>
                  <a:close/>
                  <a:moveTo>
                    <a:pt x="796" y="234"/>
                  </a:moveTo>
                  <a:cubicBezTo>
                    <a:pt x="796" y="234"/>
                    <a:pt x="797" y="234"/>
                    <a:pt x="797" y="234"/>
                  </a:cubicBezTo>
                  <a:cubicBezTo>
                    <a:pt x="798" y="234"/>
                    <a:pt x="799" y="236"/>
                    <a:pt x="799" y="236"/>
                  </a:cubicBezTo>
                  <a:cubicBezTo>
                    <a:pt x="799" y="237"/>
                    <a:pt x="798" y="237"/>
                    <a:pt x="798" y="237"/>
                  </a:cubicBezTo>
                  <a:cubicBezTo>
                    <a:pt x="798" y="237"/>
                    <a:pt x="797" y="237"/>
                    <a:pt x="796" y="237"/>
                  </a:cubicBezTo>
                  <a:cubicBezTo>
                    <a:pt x="795" y="236"/>
                    <a:pt x="795" y="235"/>
                    <a:pt x="796" y="234"/>
                  </a:cubicBezTo>
                  <a:close/>
                  <a:moveTo>
                    <a:pt x="796" y="577"/>
                  </a:moveTo>
                  <a:cubicBezTo>
                    <a:pt x="797" y="576"/>
                    <a:pt x="798" y="577"/>
                    <a:pt x="799" y="577"/>
                  </a:cubicBezTo>
                  <a:cubicBezTo>
                    <a:pt x="799" y="578"/>
                    <a:pt x="799" y="578"/>
                    <a:pt x="799" y="579"/>
                  </a:cubicBezTo>
                  <a:cubicBezTo>
                    <a:pt x="799" y="580"/>
                    <a:pt x="798" y="580"/>
                    <a:pt x="797" y="580"/>
                  </a:cubicBezTo>
                  <a:cubicBezTo>
                    <a:pt x="797" y="580"/>
                    <a:pt x="796" y="580"/>
                    <a:pt x="795" y="579"/>
                  </a:cubicBezTo>
                  <a:cubicBezTo>
                    <a:pt x="795" y="579"/>
                    <a:pt x="794" y="579"/>
                    <a:pt x="794" y="578"/>
                  </a:cubicBezTo>
                  <a:cubicBezTo>
                    <a:pt x="794" y="577"/>
                    <a:pt x="795" y="577"/>
                    <a:pt x="796" y="577"/>
                  </a:cubicBezTo>
                  <a:close/>
                  <a:moveTo>
                    <a:pt x="789" y="661"/>
                  </a:moveTo>
                  <a:cubicBezTo>
                    <a:pt x="789" y="661"/>
                    <a:pt x="789" y="662"/>
                    <a:pt x="789" y="662"/>
                  </a:cubicBezTo>
                  <a:cubicBezTo>
                    <a:pt x="789" y="664"/>
                    <a:pt x="788" y="665"/>
                    <a:pt x="787" y="666"/>
                  </a:cubicBezTo>
                  <a:cubicBezTo>
                    <a:pt x="786" y="666"/>
                    <a:pt x="786" y="666"/>
                    <a:pt x="785" y="666"/>
                  </a:cubicBezTo>
                  <a:cubicBezTo>
                    <a:pt x="784" y="665"/>
                    <a:pt x="783" y="663"/>
                    <a:pt x="783" y="661"/>
                  </a:cubicBezTo>
                  <a:cubicBezTo>
                    <a:pt x="783" y="661"/>
                    <a:pt x="784" y="661"/>
                    <a:pt x="784" y="661"/>
                  </a:cubicBezTo>
                  <a:cubicBezTo>
                    <a:pt x="785" y="660"/>
                    <a:pt x="787" y="660"/>
                    <a:pt x="789" y="661"/>
                  </a:cubicBezTo>
                  <a:close/>
                  <a:moveTo>
                    <a:pt x="781" y="235"/>
                  </a:moveTo>
                  <a:cubicBezTo>
                    <a:pt x="781" y="235"/>
                    <a:pt x="781" y="235"/>
                    <a:pt x="781" y="235"/>
                  </a:cubicBezTo>
                  <a:cubicBezTo>
                    <a:pt x="781" y="234"/>
                    <a:pt x="781" y="233"/>
                    <a:pt x="782" y="233"/>
                  </a:cubicBezTo>
                  <a:cubicBezTo>
                    <a:pt x="783" y="233"/>
                    <a:pt x="783" y="233"/>
                    <a:pt x="784" y="234"/>
                  </a:cubicBezTo>
                  <a:cubicBezTo>
                    <a:pt x="785" y="235"/>
                    <a:pt x="785" y="236"/>
                    <a:pt x="786" y="237"/>
                  </a:cubicBezTo>
                  <a:cubicBezTo>
                    <a:pt x="786" y="237"/>
                    <a:pt x="786" y="238"/>
                    <a:pt x="786" y="238"/>
                  </a:cubicBezTo>
                  <a:cubicBezTo>
                    <a:pt x="785" y="239"/>
                    <a:pt x="785" y="238"/>
                    <a:pt x="784" y="238"/>
                  </a:cubicBezTo>
                  <a:cubicBezTo>
                    <a:pt x="784" y="237"/>
                    <a:pt x="783" y="237"/>
                    <a:pt x="782" y="237"/>
                  </a:cubicBezTo>
                  <a:cubicBezTo>
                    <a:pt x="781" y="237"/>
                    <a:pt x="780" y="237"/>
                    <a:pt x="781" y="235"/>
                  </a:cubicBezTo>
                  <a:cubicBezTo>
                    <a:pt x="781" y="235"/>
                    <a:pt x="781" y="235"/>
                    <a:pt x="781" y="235"/>
                  </a:cubicBezTo>
                  <a:cubicBezTo>
                    <a:pt x="781" y="235"/>
                    <a:pt x="781" y="235"/>
                    <a:pt x="781" y="235"/>
                  </a:cubicBezTo>
                  <a:cubicBezTo>
                    <a:pt x="781" y="235"/>
                    <a:pt x="781" y="235"/>
                    <a:pt x="781" y="235"/>
                  </a:cubicBezTo>
                  <a:close/>
                  <a:moveTo>
                    <a:pt x="774" y="609"/>
                  </a:moveTo>
                  <a:cubicBezTo>
                    <a:pt x="774" y="609"/>
                    <a:pt x="774" y="609"/>
                    <a:pt x="774" y="609"/>
                  </a:cubicBezTo>
                  <a:cubicBezTo>
                    <a:pt x="774" y="609"/>
                    <a:pt x="773" y="609"/>
                    <a:pt x="773" y="609"/>
                  </a:cubicBezTo>
                  <a:cubicBezTo>
                    <a:pt x="773" y="608"/>
                    <a:pt x="773" y="608"/>
                    <a:pt x="773" y="607"/>
                  </a:cubicBezTo>
                  <a:cubicBezTo>
                    <a:pt x="774" y="606"/>
                    <a:pt x="775" y="605"/>
                    <a:pt x="776" y="605"/>
                  </a:cubicBezTo>
                  <a:cubicBezTo>
                    <a:pt x="776" y="605"/>
                    <a:pt x="776" y="606"/>
                    <a:pt x="776" y="606"/>
                  </a:cubicBezTo>
                  <a:cubicBezTo>
                    <a:pt x="777" y="608"/>
                    <a:pt x="776" y="609"/>
                    <a:pt x="774" y="609"/>
                  </a:cubicBezTo>
                  <a:close/>
                  <a:moveTo>
                    <a:pt x="771" y="70"/>
                  </a:moveTo>
                  <a:cubicBezTo>
                    <a:pt x="772" y="70"/>
                    <a:pt x="772" y="70"/>
                    <a:pt x="772" y="70"/>
                  </a:cubicBezTo>
                  <a:cubicBezTo>
                    <a:pt x="773" y="71"/>
                    <a:pt x="773" y="72"/>
                    <a:pt x="773" y="73"/>
                  </a:cubicBezTo>
                  <a:cubicBezTo>
                    <a:pt x="773" y="74"/>
                    <a:pt x="773" y="74"/>
                    <a:pt x="773" y="74"/>
                  </a:cubicBezTo>
                  <a:cubicBezTo>
                    <a:pt x="772" y="74"/>
                    <a:pt x="772" y="74"/>
                    <a:pt x="772" y="74"/>
                  </a:cubicBezTo>
                  <a:cubicBezTo>
                    <a:pt x="771" y="73"/>
                    <a:pt x="771" y="72"/>
                    <a:pt x="770" y="71"/>
                  </a:cubicBezTo>
                  <a:cubicBezTo>
                    <a:pt x="770" y="71"/>
                    <a:pt x="770" y="70"/>
                    <a:pt x="771" y="70"/>
                  </a:cubicBezTo>
                  <a:close/>
                  <a:moveTo>
                    <a:pt x="770" y="586"/>
                  </a:moveTo>
                  <a:cubicBezTo>
                    <a:pt x="770" y="585"/>
                    <a:pt x="771" y="584"/>
                    <a:pt x="772" y="584"/>
                  </a:cubicBezTo>
                  <a:cubicBezTo>
                    <a:pt x="774" y="584"/>
                    <a:pt x="775" y="586"/>
                    <a:pt x="776" y="587"/>
                  </a:cubicBezTo>
                  <a:cubicBezTo>
                    <a:pt x="776" y="588"/>
                    <a:pt x="777" y="589"/>
                    <a:pt x="776" y="591"/>
                  </a:cubicBezTo>
                  <a:cubicBezTo>
                    <a:pt x="775" y="591"/>
                    <a:pt x="774" y="591"/>
                    <a:pt x="774" y="591"/>
                  </a:cubicBezTo>
                  <a:cubicBezTo>
                    <a:pt x="773" y="589"/>
                    <a:pt x="772" y="589"/>
                    <a:pt x="770" y="588"/>
                  </a:cubicBezTo>
                  <a:cubicBezTo>
                    <a:pt x="770" y="587"/>
                    <a:pt x="770" y="586"/>
                    <a:pt x="770" y="586"/>
                  </a:cubicBezTo>
                  <a:close/>
                  <a:moveTo>
                    <a:pt x="762" y="69"/>
                  </a:moveTo>
                  <a:cubicBezTo>
                    <a:pt x="762" y="69"/>
                    <a:pt x="763" y="70"/>
                    <a:pt x="763" y="70"/>
                  </a:cubicBezTo>
                  <a:cubicBezTo>
                    <a:pt x="763" y="71"/>
                    <a:pt x="762" y="72"/>
                    <a:pt x="761" y="71"/>
                  </a:cubicBezTo>
                  <a:cubicBezTo>
                    <a:pt x="761" y="71"/>
                    <a:pt x="761" y="71"/>
                    <a:pt x="761" y="70"/>
                  </a:cubicBezTo>
                  <a:cubicBezTo>
                    <a:pt x="761" y="70"/>
                    <a:pt x="762" y="69"/>
                    <a:pt x="762" y="69"/>
                  </a:cubicBezTo>
                  <a:close/>
                  <a:moveTo>
                    <a:pt x="756" y="72"/>
                  </a:moveTo>
                  <a:cubicBezTo>
                    <a:pt x="756" y="71"/>
                    <a:pt x="757" y="71"/>
                    <a:pt x="758" y="71"/>
                  </a:cubicBezTo>
                  <a:cubicBezTo>
                    <a:pt x="758" y="71"/>
                    <a:pt x="759" y="72"/>
                    <a:pt x="759" y="72"/>
                  </a:cubicBezTo>
                  <a:cubicBezTo>
                    <a:pt x="759" y="73"/>
                    <a:pt x="758" y="76"/>
                    <a:pt x="757" y="75"/>
                  </a:cubicBezTo>
                  <a:cubicBezTo>
                    <a:pt x="756" y="75"/>
                    <a:pt x="756" y="75"/>
                    <a:pt x="755" y="74"/>
                  </a:cubicBezTo>
                  <a:cubicBezTo>
                    <a:pt x="755" y="74"/>
                    <a:pt x="755" y="73"/>
                    <a:pt x="756" y="72"/>
                  </a:cubicBezTo>
                  <a:close/>
                  <a:moveTo>
                    <a:pt x="751" y="598"/>
                  </a:moveTo>
                  <a:cubicBezTo>
                    <a:pt x="751" y="598"/>
                    <a:pt x="751" y="599"/>
                    <a:pt x="751" y="599"/>
                  </a:cubicBezTo>
                  <a:cubicBezTo>
                    <a:pt x="750" y="600"/>
                    <a:pt x="749" y="601"/>
                    <a:pt x="748" y="601"/>
                  </a:cubicBezTo>
                  <a:cubicBezTo>
                    <a:pt x="748" y="602"/>
                    <a:pt x="747" y="602"/>
                    <a:pt x="746" y="601"/>
                  </a:cubicBezTo>
                  <a:cubicBezTo>
                    <a:pt x="746" y="601"/>
                    <a:pt x="746" y="600"/>
                    <a:pt x="747" y="599"/>
                  </a:cubicBezTo>
                  <a:cubicBezTo>
                    <a:pt x="748" y="598"/>
                    <a:pt x="749" y="597"/>
                    <a:pt x="751" y="597"/>
                  </a:cubicBezTo>
                  <a:cubicBezTo>
                    <a:pt x="751" y="597"/>
                    <a:pt x="751" y="598"/>
                    <a:pt x="751" y="598"/>
                  </a:cubicBezTo>
                  <a:close/>
                  <a:moveTo>
                    <a:pt x="742" y="70"/>
                  </a:moveTo>
                  <a:cubicBezTo>
                    <a:pt x="742" y="69"/>
                    <a:pt x="743" y="69"/>
                    <a:pt x="744" y="70"/>
                  </a:cubicBezTo>
                  <a:cubicBezTo>
                    <a:pt x="744" y="72"/>
                    <a:pt x="745" y="72"/>
                    <a:pt x="747" y="72"/>
                  </a:cubicBezTo>
                  <a:cubicBezTo>
                    <a:pt x="748" y="72"/>
                    <a:pt x="749" y="72"/>
                    <a:pt x="750" y="73"/>
                  </a:cubicBezTo>
                  <a:cubicBezTo>
                    <a:pt x="751" y="73"/>
                    <a:pt x="751" y="74"/>
                    <a:pt x="751" y="74"/>
                  </a:cubicBezTo>
                  <a:cubicBezTo>
                    <a:pt x="751" y="74"/>
                    <a:pt x="750" y="75"/>
                    <a:pt x="750" y="75"/>
                  </a:cubicBezTo>
                  <a:cubicBezTo>
                    <a:pt x="750" y="75"/>
                    <a:pt x="749" y="75"/>
                    <a:pt x="749" y="75"/>
                  </a:cubicBezTo>
                  <a:cubicBezTo>
                    <a:pt x="747" y="74"/>
                    <a:pt x="745" y="74"/>
                    <a:pt x="743" y="75"/>
                  </a:cubicBezTo>
                  <a:cubicBezTo>
                    <a:pt x="742" y="76"/>
                    <a:pt x="741" y="75"/>
                    <a:pt x="741" y="74"/>
                  </a:cubicBezTo>
                  <a:cubicBezTo>
                    <a:pt x="741" y="73"/>
                    <a:pt x="741" y="73"/>
                    <a:pt x="741" y="73"/>
                  </a:cubicBezTo>
                  <a:cubicBezTo>
                    <a:pt x="741" y="72"/>
                    <a:pt x="741" y="72"/>
                    <a:pt x="741" y="71"/>
                  </a:cubicBezTo>
                  <a:cubicBezTo>
                    <a:pt x="741" y="71"/>
                    <a:pt x="741" y="70"/>
                    <a:pt x="742" y="70"/>
                  </a:cubicBezTo>
                  <a:close/>
                  <a:moveTo>
                    <a:pt x="733" y="72"/>
                  </a:moveTo>
                  <a:cubicBezTo>
                    <a:pt x="733" y="72"/>
                    <a:pt x="733" y="72"/>
                    <a:pt x="734" y="72"/>
                  </a:cubicBezTo>
                  <a:cubicBezTo>
                    <a:pt x="735" y="72"/>
                    <a:pt x="737" y="73"/>
                    <a:pt x="737" y="74"/>
                  </a:cubicBezTo>
                  <a:cubicBezTo>
                    <a:pt x="737" y="75"/>
                    <a:pt x="737" y="75"/>
                    <a:pt x="737" y="75"/>
                  </a:cubicBezTo>
                  <a:cubicBezTo>
                    <a:pt x="737" y="76"/>
                    <a:pt x="737" y="76"/>
                    <a:pt x="736" y="76"/>
                  </a:cubicBezTo>
                  <a:cubicBezTo>
                    <a:pt x="735" y="76"/>
                    <a:pt x="733" y="75"/>
                    <a:pt x="733" y="74"/>
                  </a:cubicBezTo>
                  <a:cubicBezTo>
                    <a:pt x="732" y="73"/>
                    <a:pt x="733" y="73"/>
                    <a:pt x="733" y="72"/>
                  </a:cubicBezTo>
                  <a:close/>
                  <a:moveTo>
                    <a:pt x="725" y="48"/>
                  </a:moveTo>
                  <a:cubicBezTo>
                    <a:pt x="725" y="47"/>
                    <a:pt x="725" y="46"/>
                    <a:pt x="725" y="45"/>
                  </a:cubicBezTo>
                  <a:cubicBezTo>
                    <a:pt x="727" y="45"/>
                    <a:pt x="729" y="46"/>
                    <a:pt x="731" y="47"/>
                  </a:cubicBezTo>
                  <a:cubicBezTo>
                    <a:pt x="731" y="47"/>
                    <a:pt x="731" y="47"/>
                    <a:pt x="731" y="48"/>
                  </a:cubicBezTo>
                  <a:cubicBezTo>
                    <a:pt x="731" y="49"/>
                    <a:pt x="731" y="51"/>
                    <a:pt x="732" y="53"/>
                  </a:cubicBezTo>
                  <a:cubicBezTo>
                    <a:pt x="732" y="53"/>
                    <a:pt x="732" y="54"/>
                    <a:pt x="732" y="54"/>
                  </a:cubicBezTo>
                  <a:cubicBezTo>
                    <a:pt x="730" y="55"/>
                    <a:pt x="729" y="56"/>
                    <a:pt x="729" y="58"/>
                  </a:cubicBezTo>
                  <a:cubicBezTo>
                    <a:pt x="729" y="58"/>
                    <a:pt x="728" y="58"/>
                    <a:pt x="728" y="58"/>
                  </a:cubicBezTo>
                  <a:cubicBezTo>
                    <a:pt x="728" y="59"/>
                    <a:pt x="727" y="59"/>
                    <a:pt x="727" y="59"/>
                  </a:cubicBezTo>
                  <a:cubicBezTo>
                    <a:pt x="727" y="59"/>
                    <a:pt x="726" y="58"/>
                    <a:pt x="726" y="58"/>
                  </a:cubicBezTo>
                  <a:cubicBezTo>
                    <a:pt x="727" y="56"/>
                    <a:pt x="726" y="54"/>
                    <a:pt x="725" y="52"/>
                  </a:cubicBezTo>
                  <a:cubicBezTo>
                    <a:pt x="724" y="51"/>
                    <a:pt x="724" y="49"/>
                    <a:pt x="725" y="48"/>
                  </a:cubicBezTo>
                  <a:close/>
                  <a:moveTo>
                    <a:pt x="725" y="63"/>
                  </a:moveTo>
                  <a:cubicBezTo>
                    <a:pt x="725" y="63"/>
                    <a:pt x="726" y="63"/>
                    <a:pt x="726" y="63"/>
                  </a:cubicBezTo>
                  <a:cubicBezTo>
                    <a:pt x="727" y="64"/>
                    <a:pt x="727" y="65"/>
                    <a:pt x="728" y="66"/>
                  </a:cubicBezTo>
                  <a:cubicBezTo>
                    <a:pt x="727" y="66"/>
                    <a:pt x="727" y="66"/>
                    <a:pt x="727" y="67"/>
                  </a:cubicBezTo>
                  <a:cubicBezTo>
                    <a:pt x="727" y="67"/>
                    <a:pt x="726" y="67"/>
                    <a:pt x="726" y="67"/>
                  </a:cubicBezTo>
                  <a:cubicBezTo>
                    <a:pt x="725" y="66"/>
                    <a:pt x="725" y="65"/>
                    <a:pt x="724" y="65"/>
                  </a:cubicBezTo>
                  <a:cubicBezTo>
                    <a:pt x="724" y="64"/>
                    <a:pt x="724" y="64"/>
                    <a:pt x="725" y="63"/>
                  </a:cubicBezTo>
                  <a:close/>
                  <a:moveTo>
                    <a:pt x="724" y="609"/>
                  </a:moveTo>
                  <a:cubicBezTo>
                    <a:pt x="725" y="606"/>
                    <a:pt x="726" y="603"/>
                    <a:pt x="729" y="601"/>
                  </a:cubicBezTo>
                  <a:cubicBezTo>
                    <a:pt x="730" y="601"/>
                    <a:pt x="731" y="601"/>
                    <a:pt x="731" y="602"/>
                  </a:cubicBezTo>
                  <a:cubicBezTo>
                    <a:pt x="732" y="604"/>
                    <a:pt x="732" y="605"/>
                    <a:pt x="730" y="606"/>
                  </a:cubicBezTo>
                  <a:cubicBezTo>
                    <a:pt x="728" y="607"/>
                    <a:pt x="728" y="608"/>
                    <a:pt x="727" y="610"/>
                  </a:cubicBezTo>
                  <a:cubicBezTo>
                    <a:pt x="727" y="610"/>
                    <a:pt x="727" y="611"/>
                    <a:pt x="727" y="611"/>
                  </a:cubicBezTo>
                  <a:cubicBezTo>
                    <a:pt x="726" y="611"/>
                    <a:pt x="726" y="612"/>
                    <a:pt x="725" y="611"/>
                  </a:cubicBezTo>
                  <a:cubicBezTo>
                    <a:pt x="724" y="611"/>
                    <a:pt x="724" y="611"/>
                    <a:pt x="724" y="610"/>
                  </a:cubicBezTo>
                  <a:cubicBezTo>
                    <a:pt x="724" y="610"/>
                    <a:pt x="724" y="609"/>
                    <a:pt x="724" y="609"/>
                  </a:cubicBezTo>
                  <a:close/>
                  <a:moveTo>
                    <a:pt x="719" y="70"/>
                  </a:moveTo>
                  <a:cubicBezTo>
                    <a:pt x="719" y="70"/>
                    <a:pt x="718" y="70"/>
                    <a:pt x="718" y="70"/>
                  </a:cubicBezTo>
                  <a:cubicBezTo>
                    <a:pt x="717" y="70"/>
                    <a:pt x="717" y="70"/>
                    <a:pt x="717" y="69"/>
                  </a:cubicBezTo>
                  <a:cubicBezTo>
                    <a:pt x="717" y="69"/>
                    <a:pt x="717" y="68"/>
                    <a:pt x="717" y="68"/>
                  </a:cubicBezTo>
                  <a:cubicBezTo>
                    <a:pt x="718" y="69"/>
                    <a:pt x="719" y="69"/>
                    <a:pt x="719" y="70"/>
                  </a:cubicBezTo>
                  <a:close/>
                  <a:moveTo>
                    <a:pt x="716" y="60"/>
                  </a:moveTo>
                  <a:cubicBezTo>
                    <a:pt x="717" y="60"/>
                    <a:pt x="718" y="61"/>
                    <a:pt x="718" y="61"/>
                  </a:cubicBezTo>
                  <a:cubicBezTo>
                    <a:pt x="718" y="62"/>
                    <a:pt x="718" y="63"/>
                    <a:pt x="717" y="63"/>
                  </a:cubicBezTo>
                  <a:cubicBezTo>
                    <a:pt x="716" y="63"/>
                    <a:pt x="716" y="63"/>
                    <a:pt x="716" y="62"/>
                  </a:cubicBezTo>
                  <a:cubicBezTo>
                    <a:pt x="715" y="61"/>
                    <a:pt x="716" y="60"/>
                    <a:pt x="716" y="60"/>
                  </a:cubicBezTo>
                  <a:close/>
                  <a:moveTo>
                    <a:pt x="678" y="346"/>
                  </a:moveTo>
                  <a:cubicBezTo>
                    <a:pt x="678" y="346"/>
                    <a:pt x="678" y="346"/>
                    <a:pt x="679" y="346"/>
                  </a:cubicBezTo>
                  <a:cubicBezTo>
                    <a:pt x="679" y="348"/>
                    <a:pt x="681" y="348"/>
                    <a:pt x="682" y="348"/>
                  </a:cubicBezTo>
                  <a:cubicBezTo>
                    <a:pt x="683" y="348"/>
                    <a:pt x="684" y="350"/>
                    <a:pt x="683" y="351"/>
                  </a:cubicBezTo>
                  <a:cubicBezTo>
                    <a:pt x="681" y="352"/>
                    <a:pt x="680" y="353"/>
                    <a:pt x="679" y="355"/>
                  </a:cubicBezTo>
                  <a:cubicBezTo>
                    <a:pt x="679" y="356"/>
                    <a:pt x="679" y="356"/>
                    <a:pt x="678" y="356"/>
                  </a:cubicBezTo>
                  <a:cubicBezTo>
                    <a:pt x="677" y="356"/>
                    <a:pt x="677" y="355"/>
                    <a:pt x="677" y="354"/>
                  </a:cubicBezTo>
                  <a:cubicBezTo>
                    <a:pt x="677" y="354"/>
                    <a:pt x="677" y="353"/>
                    <a:pt x="678" y="353"/>
                  </a:cubicBezTo>
                  <a:cubicBezTo>
                    <a:pt x="678" y="352"/>
                    <a:pt x="677" y="351"/>
                    <a:pt x="676" y="351"/>
                  </a:cubicBezTo>
                  <a:cubicBezTo>
                    <a:pt x="675" y="350"/>
                    <a:pt x="675" y="350"/>
                    <a:pt x="675" y="349"/>
                  </a:cubicBezTo>
                  <a:cubicBezTo>
                    <a:pt x="675" y="347"/>
                    <a:pt x="676" y="346"/>
                    <a:pt x="678" y="346"/>
                  </a:cubicBezTo>
                  <a:close/>
                  <a:moveTo>
                    <a:pt x="675" y="490"/>
                  </a:moveTo>
                  <a:cubicBezTo>
                    <a:pt x="675" y="490"/>
                    <a:pt x="676" y="490"/>
                    <a:pt x="676" y="490"/>
                  </a:cubicBezTo>
                  <a:cubicBezTo>
                    <a:pt x="676" y="490"/>
                    <a:pt x="677" y="490"/>
                    <a:pt x="677" y="491"/>
                  </a:cubicBezTo>
                  <a:cubicBezTo>
                    <a:pt x="677" y="492"/>
                    <a:pt x="677" y="493"/>
                    <a:pt x="676" y="494"/>
                  </a:cubicBezTo>
                  <a:cubicBezTo>
                    <a:pt x="676" y="494"/>
                    <a:pt x="675" y="494"/>
                    <a:pt x="675" y="494"/>
                  </a:cubicBezTo>
                  <a:cubicBezTo>
                    <a:pt x="674" y="494"/>
                    <a:pt x="674" y="494"/>
                    <a:pt x="674" y="494"/>
                  </a:cubicBezTo>
                  <a:cubicBezTo>
                    <a:pt x="674" y="492"/>
                    <a:pt x="674" y="491"/>
                    <a:pt x="675" y="490"/>
                  </a:cubicBezTo>
                  <a:close/>
                  <a:moveTo>
                    <a:pt x="672" y="525"/>
                  </a:moveTo>
                  <a:cubicBezTo>
                    <a:pt x="672" y="526"/>
                    <a:pt x="671" y="527"/>
                    <a:pt x="670" y="527"/>
                  </a:cubicBezTo>
                  <a:cubicBezTo>
                    <a:pt x="669" y="527"/>
                    <a:pt x="668" y="526"/>
                    <a:pt x="668" y="525"/>
                  </a:cubicBezTo>
                  <a:cubicBezTo>
                    <a:pt x="668" y="524"/>
                    <a:pt x="669" y="523"/>
                    <a:pt x="670" y="523"/>
                  </a:cubicBezTo>
                  <a:cubicBezTo>
                    <a:pt x="671" y="523"/>
                    <a:pt x="672" y="524"/>
                    <a:pt x="672" y="525"/>
                  </a:cubicBezTo>
                  <a:close/>
                  <a:moveTo>
                    <a:pt x="661" y="84"/>
                  </a:moveTo>
                  <a:cubicBezTo>
                    <a:pt x="661" y="84"/>
                    <a:pt x="662" y="84"/>
                    <a:pt x="662" y="84"/>
                  </a:cubicBezTo>
                  <a:cubicBezTo>
                    <a:pt x="663" y="84"/>
                    <a:pt x="663" y="84"/>
                    <a:pt x="664" y="85"/>
                  </a:cubicBezTo>
                  <a:cubicBezTo>
                    <a:pt x="665" y="87"/>
                    <a:pt x="667" y="89"/>
                    <a:pt x="668" y="90"/>
                  </a:cubicBezTo>
                  <a:cubicBezTo>
                    <a:pt x="670" y="91"/>
                    <a:pt x="670" y="92"/>
                    <a:pt x="671" y="94"/>
                  </a:cubicBezTo>
                  <a:cubicBezTo>
                    <a:pt x="671" y="95"/>
                    <a:pt x="670" y="97"/>
                    <a:pt x="669" y="97"/>
                  </a:cubicBezTo>
                  <a:cubicBezTo>
                    <a:pt x="669" y="97"/>
                    <a:pt x="667" y="96"/>
                    <a:pt x="666" y="95"/>
                  </a:cubicBezTo>
                  <a:cubicBezTo>
                    <a:pt x="665" y="94"/>
                    <a:pt x="665" y="93"/>
                    <a:pt x="665" y="91"/>
                  </a:cubicBezTo>
                  <a:cubicBezTo>
                    <a:pt x="665" y="89"/>
                    <a:pt x="664" y="87"/>
                    <a:pt x="662" y="86"/>
                  </a:cubicBezTo>
                  <a:cubicBezTo>
                    <a:pt x="662" y="85"/>
                    <a:pt x="661" y="85"/>
                    <a:pt x="661" y="84"/>
                  </a:cubicBezTo>
                  <a:cubicBezTo>
                    <a:pt x="661" y="84"/>
                    <a:pt x="661" y="84"/>
                    <a:pt x="661" y="84"/>
                  </a:cubicBezTo>
                  <a:close/>
                  <a:moveTo>
                    <a:pt x="659" y="90"/>
                  </a:moveTo>
                  <a:cubicBezTo>
                    <a:pt x="660" y="90"/>
                    <a:pt x="660" y="90"/>
                    <a:pt x="660" y="90"/>
                  </a:cubicBezTo>
                  <a:cubicBezTo>
                    <a:pt x="661" y="91"/>
                    <a:pt x="661" y="93"/>
                    <a:pt x="663" y="94"/>
                  </a:cubicBezTo>
                  <a:cubicBezTo>
                    <a:pt x="664" y="94"/>
                    <a:pt x="664" y="95"/>
                    <a:pt x="664" y="96"/>
                  </a:cubicBezTo>
                  <a:cubicBezTo>
                    <a:pt x="664" y="97"/>
                    <a:pt x="663" y="98"/>
                    <a:pt x="661" y="98"/>
                  </a:cubicBezTo>
                  <a:cubicBezTo>
                    <a:pt x="661" y="98"/>
                    <a:pt x="660" y="97"/>
                    <a:pt x="660" y="96"/>
                  </a:cubicBezTo>
                  <a:cubicBezTo>
                    <a:pt x="659" y="94"/>
                    <a:pt x="659" y="92"/>
                    <a:pt x="659" y="90"/>
                  </a:cubicBezTo>
                  <a:cubicBezTo>
                    <a:pt x="659" y="90"/>
                    <a:pt x="659" y="90"/>
                    <a:pt x="659" y="90"/>
                  </a:cubicBezTo>
                  <a:close/>
                  <a:moveTo>
                    <a:pt x="658" y="72"/>
                  </a:moveTo>
                  <a:cubicBezTo>
                    <a:pt x="658" y="72"/>
                    <a:pt x="659" y="72"/>
                    <a:pt x="659" y="73"/>
                  </a:cubicBezTo>
                  <a:cubicBezTo>
                    <a:pt x="659" y="74"/>
                    <a:pt x="658" y="74"/>
                    <a:pt x="657" y="74"/>
                  </a:cubicBezTo>
                  <a:cubicBezTo>
                    <a:pt x="657" y="74"/>
                    <a:pt x="657" y="74"/>
                    <a:pt x="657" y="73"/>
                  </a:cubicBezTo>
                  <a:cubicBezTo>
                    <a:pt x="657" y="73"/>
                    <a:pt x="657" y="72"/>
                    <a:pt x="658" y="72"/>
                  </a:cubicBezTo>
                  <a:close/>
                  <a:moveTo>
                    <a:pt x="656" y="79"/>
                  </a:moveTo>
                  <a:cubicBezTo>
                    <a:pt x="656" y="79"/>
                    <a:pt x="657" y="79"/>
                    <a:pt x="657" y="79"/>
                  </a:cubicBezTo>
                  <a:cubicBezTo>
                    <a:pt x="658" y="80"/>
                    <a:pt x="658" y="81"/>
                    <a:pt x="657" y="83"/>
                  </a:cubicBezTo>
                  <a:cubicBezTo>
                    <a:pt x="657" y="83"/>
                    <a:pt x="657" y="83"/>
                    <a:pt x="657" y="83"/>
                  </a:cubicBezTo>
                  <a:cubicBezTo>
                    <a:pt x="656" y="83"/>
                    <a:pt x="656" y="83"/>
                    <a:pt x="656" y="82"/>
                  </a:cubicBezTo>
                  <a:cubicBezTo>
                    <a:pt x="656" y="82"/>
                    <a:pt x="655" y="81"/>
                    <a:pt x="655" y="80"/>
                  </a:cubicBezTo>
                  <a:cubicBezTo>
                    <a:pt x="655" y="79"/>
                    <a:pt x="656" y="79"/>
                    <a:pt x="656" y="79"/>
                  </a:cubicBezTo>
                  <a:close/>
                  <a:moveTo>
                    <a:pt x="647" y="307"/>
                  </a:moveTo>
                  <a:cubicBezTo>
                    <a:pt x="648" y="307"/>
                    <a:pt x="649" y="307"/>
                    <a:pt x="649" y="307"/>
                  </a:cubicBezTo>
                  <a:cubicBezTo>
                    <a:pt x="650" y="308"/>
                    <a:pt x="650" y="309"/>
                    <a:pt x="650" y="310"/>
                  </a:cubicBezTo>
                  <a:cubicBezTo>
                    <a:pt x="650" y="310"/>
                    <a:pt x="650" y="311"/>
                    <a:pt x="649" y="312"/>
                  </a:cubicBezTo>
                  <a:cubicBezTo>
                    <a:pt x="649" y="312"/>
                    <a:pt x="649" y="313"/>
                    <a:pt x="648" y="313"/>
                  </a:cubicBezTo>
                  <a:cubicBezTo>
                    <a:pt x="648" y="313"/>
                    <a:pt x="647" y="312"/>
                    <a:pt x="647" y="312"/>
                  </a:cubicBezTo>
                  <a:cubicBezTo>
                    <a:pt x="647" y="311"/>
                    <a:pt x="646" y="310"/>
                    <a:pt x="646" y="309"/>
                  </a:cubicBezTo>
                  <a:cubicBezTo>
                    <a:pt x="645" y="308"/>
                    <a:pt x="646" y="307"/>
                    <a:pt x="647" y="307"/>
                  </a:cubicBezTo>
                  <a:close/>
                  <a:moveTo>
                    <a:pt x="642" y="336"/>
                  </a:moveTo>
                  <a:cubicBezTo>
                    <a:pt x="643" y="336"/>
                    <a:pt x="644" y="337"/>
                    <a:pt x="644" y="338"/>
                  </a:cubicBezTo>
                  <a:cubicBezTo>
                    <a:pt x="644" y="339"/>
                    <a:pt x="643" y="339"/>
                    <a:pt x="642" y="339"/>
                  </a:cubicBezTo>
                  <a:cubicBezTo>
                    <a:pt x="641" y="339"/>
                    <a:pt x="640" y="339"/>
                    <a:pt x="640" y="338"/>
                  </a:cubicBezTo>
                  <a:cubicBezTo>
                    <a:pt x="640" y="337"/>
                    <a:pt x="641" y="336"/>
                    <a:pt x="642" y="336"/>
                  </a:cubicBezTo>
                  <a:close/>
                  <a:moveTo>
                    <a:pt x="637" y="343"/>
                  </a:moveTo>
                  <a:cubicBezTo>
                    <a:pt x="639" y="342"/>
                    <a:pt x="641" y="344"/>
                    <a:pt x="641" y="346"/>
                  </a:cubicBezTo>
                  <a:cubicBezTo>
                    <a:pt x="641" y="346"/>
                    <a:pt x="641" y="346"/>
                    <a:pt x="641" y="347"/>
                  </a:cubicBezTo>
                  <a:cubicBezTo>
                    <a:pt x="640" y="348"/>
                    <a:pt x="639" y="349"/>
                    <a:pt x="639" y="350"/>
                  </a:cubicBezTo>
                  <a:cubicBezTo>
                    <a:pt x="638" y="351"/>
                    <a:pt x="637" y="350"/>
                    <a:pt x="637" y="350"/>
                  </a:cubicBezTo>
                  <a:cubicBezTo>
                    <a:pt x="637" y="349"/>
                    <a:pt x="636" y="347"/>
                    <a:pt x="636" y="346"/>
                  </a:cubicBezTo>
                  <a:cubicBezTo>
                    <a:pt x="635" y="345"/>
                    <a:pt x="635" y="344"/>
                    <a:pt x="637" y="343"/>
                  </a:cubicBezTo>
                  <a:close/>
                  <a:moveTo>
                    <a:pt x="624" y="369"/>
                  </a:moveTo>
                  <a:cubicBezTo>
                    <a:pt x="624" y="368"/>
                    <a:pt x="625" y="367"/>
                    <a:pt x="626" y="368"/>
                  </a:cubicBezTo>
                  <a:cubicBezTo>
                    <a:pt x="626" y="368"/>
                    <a:pt x="626" y="368"/>
                    <a:pt x="626" y="368"/>
                  </a:cubicBezTo>
                  <a:cubicBezTo>
                    <a:pt x="627" y="369"/>
                    <a:pt x="627" y="370"/>
                    <a:pt x="628" y="370"/>
                  </a:cubicBezTo>
                  <a:cubicBezTo>
                    <a:pt x="629" y="370"/>
                    <a:pt x="629" y="369"/>
                    <a:pt x="630" y="369"/>
                  </a:cubicBezTo>
                  <a:cubicBezTo>
                    <a:pt x="630" y="368"/>
                    <a:pt x="630" y="368"/>
                    <a:pt x="630" y="368"/>
                  </a:cubicBezTo>
                  <a:cubicBezTo>
                    <a:pt x="631" y="368"/>
                    <a:pt x="632" y="368"/>
                    <a:pt x="632" y="369"/>
                  </a:cubicBezTo>
                  <a:cubicBezTo>
                    <a:pt x="633" y="369"/>
                    <a:pt x="633" y="370"/>
                    <a:pt x="632" y="371"/>
                  </a:cubicBezTo>
                  <a:cubicBezTo>
                    <a:pt x="631" y="372"/>
                    <a:pt x="629" y="374"/>
                    <a:pt x="627" y="375"/>
                  </a:cubicBezTo>
                  <a:cubicBezTo>
                    <a:pt x="626" y="376"/>
                    <a:pt x="624" y="375"/>
                    <a:pt x="624" y="374"/>
                  </a:cubicBezTo>
                  <a:cubicBezTo>
                    <a:pt x="624" y="373"/>
                    <a:pt x="624" y="372"/>
                    <a:pt x="623" y="371"/>
                  </a:cubicBezTo>
                  <a:cubicBezTo>
                    <a:pt x="624" y="370"/>
                    <a:pt x="624" y="369"/>
                    <a:pt x="624" y="369"/>
                  </a:cubicBezTo>
                  <a:close/>
                  <a:moveTo>
                    <a:pt x="617" y="1099"/>
                  </a:moveTo>
                  <a:cubicBezTo>
                    <a:pt x="616" y="1099"/>
                    <a:pt x="616" y="1098"/>
                    <a:pt x="616" y="1097"/>
                  </a:cubicBezTo>
                  <a:cubicBezTo>
                    <a:pt x="616" y="1097"/>
                    <a:pt x="616" y="1097"/>
                    <a:pt x="617" y="1096"/>
                  </a:cubicBezTo>
                  <a:cubicBezTo>
                    <a:pt x="618" y="1096"/>
                    <a:pt x="618" y="1097"/>
                    <a:pt x="618" y="1098"/>
                  </a:cubicBezTo>
                  <a:cubicBezTo>
                    <a:pt x="618" y="1099"/>
                    <a:pt x="618" y="1099"/>
                    <a:pt x="617" y="1099"/>
                  </a:cubicBezTo>
                  <a:close/>
                  <a:moveTo>
                    <a:pt x="635" y="1115"/>
                  </a:moveTo>
                  <a:cubicBezTo>
                    <a:pt x="631" y="1116"/>
                    <a:pt x="630" y="1119"/>
                    <a:pt x="629" y="1122"/>
                  </a:cubicBezTo>
                  <a:cubicBezTo>
                    <a:pt x="629" y="1122"/>
                    <a:pt x="629" y="1123"/>
                    <a:pt x="629" y="1123"/>
                  </a:cubicBezTo>
                  <a:cubicBezTo>
                    <a:pt x="629" y="1123"/>
                    <a:pt x="628" y="1123"/>
                    <a:pt x="628" y="1122"/>
                  </a:cubicBezTo>
                  <a:cubicBezTo>
                    <a:pt x="627" y="1119"/>
                    <a:pt x="626" y="1116"/>
                    <a:pt x="625" y="1112"/>
                  </a:cubicBezTo>
                  <a:cubicBezTo>
                    <a:pt x="625" y="1113"/>
                    <a:pt x="626" y="1113"/>
                    <a:pt x="626" y="1113"/>
                  </a:cubicBezTo>
                  <a:cubicBezTo>
                    <a:pt x="626" y="1114"/>
                    <a:pt x="626" y="1115"/>
                    <a:pt x="626" y="1116"/>
                  </a:cubicBezTo>
                  <a:cubicBezTo>
                    <a:pt x="628" y="1116"/>
                    <a:pt x="630" y="1115"/>
                    <a:pt x="631" y="1114"/>
                  </a:cubicBezTo>
                  <a:cubicBezTo>
                    <a:pt x="632" y="1114"/>
                    <a:pt x="632" y="1113"/>
                    <a:pt x="632" y="1112"/>
                  </a:cubicBezTo>
                  <a:cubicBezTo>
                    <a:pt x="632" y="1110"/>
                    <a:pt x="634" y="1110"/>
                    <a:pt x="635" y="1110"/>
                  </a:cubicBezTo>
                  <a:cubicBezTo>
                    <a:pt x="636" y="1110"/>
                    <a:pt x="637" y="1111"/>
                    <a:pt x="637" y="1112"/>
                  </a:cubicBezTo>
                  <a:cubicBezTo>
                    <a:pt x="637" y="1113"/>
                    <a:pt x="636" y="1115"/>
                    <a:pt x="635" y="1115"/>
                  </a:cubicBezTo>
                  <a:close/>
                  <a:moveTo>
                    <a:pt x="640" y="1118"/>
                  </a:moveTo>
                  <a:cubicBezTo>
                    <a:pt x="640" y="1118"/>
                    <a:pt x="640" y="1118"/>
                    <a:pt x="640" y="1117"/>
                  </a:cubicBezTo>
                  <a:cubicBezTo>
                    <a:pt x="640" y="1116"/>
                    <a:pt x="641" y="1116"/>
                    <a:pt x="642" y="1116"/>
                  </a:cubicBezTo>
                  <a:cubicBezTo>
                    <a:pt x="642" y="1115"/>
                    <a:pt x="643" y="1116"/>
                    <a:pt x="643" y="1117"/>
                  </a:cubicBezTo>
                  <a:cubicBezTo>
                    <a:pt x="643" y="1118"/>
                    <a:pt x="641" y="1119"/>
                    <a:pt x="640" y="1118"/>
                  </a:cubicBezTo>
                  <a:close/>
                  <a:moveTo>
                    <a:pt x="646" y="1133"/>
                  </a:moveTo>
                  <a:cubicBezTo>
                    <a:pt x="645" y="1133"/>
                    <a:pt x="645" y="1132"/>
                    <a:pt x="645" y="1132"/>
                  </a:cubicBezTo>
                  <a:cubicBezTo>
                    <a:pt x="644" y="1131"/>
                    <a:pt x="645" y="1130"/>
                    <a:pt x="646" y="1130"/>
                  </a:cubicBezTo>
                  <a:cubicBezTo>
                    <a:pt x="647" y="1130"/>
                    <a:pt x="647" y="1130"/>
                    <a:pt x="647" y="1131"/>
                  </a:cubicBezTo>
                  <a:cubicBezTo>
                    <a:pt x="647" y="1132"/>
                    <a:pt x="647" y="1133"/>
                    <a:pt x="646" y="1133"/>
                  </a:cubicBezTo>
                  <a:close/>
                  <a:moveTo>
                    <a:pt x="651" y="1128"/>
                  </a:moveTo>
                  <a:cubicBezTo>
                    <a:pt x="651" y="1126"/>
                    <a:pt x="650" y="1125"/>
                    <a:pt x="649" y="1124"/>
                  </a:cubicBezTo>
                  <a:cubicBezTo>
                    <a:pt x="649" y="1124"/>
                    <a:pt x="649" y="1123"/>
                    <a:pt x="649" y="1123"/>
                  </a:cubicBezTo>
                  <a:cubicBezTo>
                    <a:pt x="649" y="1121"/>
                    <a:pt x="650" y="1121"/>
                    <a:pt x="651" y="1120"/>
                  </a:cubicBezTo>
                  <a:cubicBezTo>
                    <a:pt x="651" y="1120"/>
                    <a:pt x="651" y="1120"/>
                    <a:pt x="651" y="1120"/>
                  </a:cubicBezTo>
                  <a:cubicBezTo>
                    <a:pt x="652" y="1123"/>
                    <a:pt x="653" y="1126"/>
                    <a:pt x="653" y="1129"/>
                  </a:cubicBezTo>
                  <a:cubicBezTo>
                    <a:pt x="653" y="1129"/>
                    <a:pt x="653" y="1129"/>
                    <a:pt x="653" y="1129"/>
                  </a:cubicBezTo>
                  <a:cubicBezTo>
                    <a:pt x="652" y="1129"/>
                    <a:pt x="651" y="1129"/>
                    <a:pt x="651" y="1128"/>
                  </a:cubicBezTo>
                  <a:close/>
                  <a:moveTo>
                    <a:pt x="510" y="2264"/>
                  </a:moveTo>
                  <a:cubicBezTo>
                    <a:pt x="509" y="2258"/>
                    <a:pt x="498" y="2252"/>
                    <a:pt x="515" y="2245"/>
                  </a:cubicBezTo>
                  <a:cubicBezTo>
                    <a:pt x="513" y="2253"/>
                    <a:pt x="511" y="2258"/>
                    <a:pt x="510" y="2264"/>
                  </a:cubicBezTo>
                  <a:close/>
                  <a:moveTo>
                    <a:pt x="723" y="2313"/>
                  </a:moveTo>
                  <a:cubicBezTo>
                    <a:pt x="719" y="2325"/>
                    <a:pt x="715" y="2337"/>
                    <a:pt x="722" y="2350"/>
                  </a:cubicBezTo>
                  <a:cubicBezTo>
                    <a:pt x="706" y="2343"/>
                    <a:pt x="691" y="2337"/>
                    <a:pt x="676" y="2332"/>
                  </a:cubicBezTo>
                  <a:cubicBezTo>
                    <a:pt x="669" y="2329"/>
                    <a:pt x="667" y="2326"/>
                    <a:pt x="668" y="2322"/>
                  </a:cubicBezTo>
                  <a:cubicBezTo>
                    <a:pt x="671" y="2297"/>
                    <a:pt x="665" y="2273"/>
                    <a:pt x="658" y="2249"/>
                  </a:cubicBezTo>
                  <a:cubicBezTo>
                    <a:pt x="654" y="2236"/>
                    <a:pt x="655" y="2223"/>
                    <a:pt x="668" y="2209"/>
                  </a:cubicBezTo>
                  <a:cubicBezTo>
                    <a:pt x="699" y="2245"/>
                    <a:pt x="669" y="2281"/>
                    <a:pt x="682" y="2315"/>
                  </a:cubicBezTo>
                  <a:cubicBezTo>
                    <a:pt x="687" y="2315"/>
                    <a:pt x="688" y="2314"/>
                    <a:pt x="688" y="2314"/>
                  </a:cubicBezTo>
                  <a:cubicBezTo>
                    <a:pt x="685" y="2275"/>
                    <a:pt x="701" y="2237"/>
                    <a:pt x="681" y="2199"/>
                  </a:cubicBezTo>
                  <a:cubicBezTo>
                    <a:pt x="679" y="2194"/>
                    <a:pt x="682" y="2192"/>
                    <a:pt x="695" y="2182"/>
                  </a:cubicBezTo>
                  <a:cubicBezTo>
                    <a:pt x="696" y="2182"/>
                    <a:pt x="698" y="2182"/>
                    <a:pt x="698" y="2182"/>
                  </a:cubicBezTo>
                  <a:cubicBezTo>
                    <a:pt x="692" y="2209"/>
                    <a:pt x="711" y="2233"/>
                    <a:pt x="720" y="2258"/>
                  </a:cubicBezTo>
                  <a:cubicBezTo>
                    <a:pt x="722" y="2264"/>
                    <a:pt x="722" y="2270"/>
                    <a:pt x="717" y="2276"/>
                  </a:cubicBezTo>
                  <a:cubicBezTo>
                    <a:pt x="700" y="2293"/>
                    <a:pt x="705" y="2311"/>
                    <a:pt x="703" y="2328"/>
                  </a:cubicBezTo>
                  <a:cubicBezTo>
                    <a:pt x="709" y="2311"/>
                    <a:pt x="708" y="2294"/>
                    <a:pt x="724" y="2277"/>
                  </a:cubicBezTo>
                  <a:cubicBezTo>
                    <a:pt x="734" y="2290"/>
                    <a:pt x="727" y="2301"/>
                    <a:pt x="723" y="2313"/>
                  </a:cubicBezTo>
                  <a:close/>
                  <a:moveTo>
                    <a:pt x="849" y="2205"/>
                  </a:moveTo>
                  <a:cubicBezTo>
                    <a:pt x="827" y="2197"/>
                    <a:pt x="801" y="2189"/>
                    <a:pt x="797" y="2172"/>
                  </a:cubicBezTo>
                  <a:cubicBezTo>
                    <a:pt x="816" y="2184"/>
                    <a:pt x="833" y="2195"/>
                    <a:pt x="849" y="2205"/>
                  </a:cubicBezTo>
                  <a:close/>
                  <a:moveTo>
                    <a:pt x="621" y="2165"/>
                  </a:moveTo>
                  <a:cubicBezTo>
                    <a:pt x="582" y="2184"/>
                    <a:pt x="535" y="2197"/>
                    <a:pt x="492" y="2213"/>
                  </a:cubicBezTo>
                  <a:cubicBezTo>
                    <a:pt x="486" y="2216"/>
                    <a:pt x="479" y="2218"/>
                    <a:pt x="478" y="2222"/>
                  </a:cubicBezTo>
                  <a:cubicBezTo>
                    <a:pt x="490" y="2218"/>
                    <a:pt x="502" y="2214"/>
                    <a:pt x="514" y="2210"/>
                  </a:cubicBezTo>
                  <a:cubicBezTo>
                    <a:pt x="517" y="2211"/>
                    <a:pt x="517" y="2211"/>
                    <a:pt x="517" y="2211"/>
                  </a:cubicBezTo>
                  <a:cubicBezTo>
                    <a:pt x="506" y="2219"/>
                    <a:pt x="496" y="2227"/>
                    <a:pt x="485" y="2235"/>
                  </a:cubicBezTo>
                  <a:cubicBezTo>
                    <a:pt x="487" y="2236"/>
                    <a:pt x="488" y="2236"/>
                    <a:pt x="489" y="2237"/>
                  </a:cubicBezTo>
                  <a:cubicBezTo>
                    <a:pt x="521" y="2211"/>
                    <a:pt x="562" y="2190"/>
                    <a:pt x="620" y="2177"/>
                  </a:cubicBezTo>
                  <a:cubicBezTo>
                    <a:pt x="616" y="2184"/>
                    <a:pt x="610" y="2191"/>
                    <a:pt x="598" y="2197"/>
                  </a:cubicBezTo>
                  <a:cubicBezTo>
                    <a:pt x="565" y="2212"/>
                    <a:pt x="535" y="2229"/>
                    <a:pt x="497" y="2242"/>
                  </a:cubicBezTo>
                  <a:cubicBezTo>
                    <a:pt x="474" y="2251"/>
                    <a:pt x="461" y="2263"/>
                    <a:pt x="450" y="2275"/>
                  </a:cubicBezTo>
                  <a:cubicBezTo>
                    <a:pt x="440" y="2286"/>
                    <a:pt x="433" y="2298"/>
                    <a:pt x="416" y="2307"/>
                  </a:cubicBezTo>
                  <a:cubicBezTo>
                    <a:pt x="403" y="2289"/>
                    <a:pt x="420" y="2255"/>
                    <a:pt x="451" y="2234"/>
                  </a:cubicBezTo>
                  <a:cubicBezTo>
                    <a:pt x="457" y="2241"/>
                    <a:pt x="455" y="2244"/>
                    <a:pt x="442" y="2260"/>
                  </a:cubicBezTo>
                  <a:cubicBezTo>
                    <a:pt x="435" y="2268"/>
                    <a:pt x="426" y="2276"/>
                    <a:pt x="426" y="2286"/>
                  </a:cubicBezTo>
                  <a:cubicBezTo>
                    <a:pt x="441" y="2266"/>
                    <a:pt x="470" y="2248"/>
                    <a:pt x="465" y="2225"/>
                  </a:cubicBezTo>
                  <a:cubicBezTo>
                    <a:pt x="464" y="2222"/>
                    <a:pt x="467" y="2219"/>
                    <a:pt x="470" y="2216"/>
                  </a:cubicBezTo>
                  <a:cubicBezTo>
                    <a:pt x="475" y="2212"/>
                    <a:pt x="481" y="2207"/>
                    <a:pt x="486" y="2203"/>
                  </a:cubicBezTo>
                  <a:cubicBezTo>
                    <a:pt x="503" y="2188"/>
                    <a:pt x="521" y="2173"/>
                    <a:pt x="561" y="2168"/>
                  </a:cubicBezTo>
                  <a:cubicBezTo>
                    <a:pt x="574" y="2167"/>
                    <a:pt x="585" y="2162"/>
                    <a:pt x="601" y="2158"/>
                  </a:cubicBezTo>
                  <a:cubicBezTo>
                    <a:pt x="576" y="2175"/>
                    <a:pt x="537" y="2181"/>
                    <a:pt x="515" y="2196"/>
                  </a:cubicBezTo>
                  <a:cubicBezTo>
                    <a:pt x="556" y="2182"/>
                    <a:pt x="600" y="2170"/>
                    <a:pt x="634" y="2152"/>
                  </a:cubicBezTo>
                  <a:cubicBezTo>
                    <a:pt x="640" y="2152"/>
                    <a:pt x="640" y="2152"/>
                    <a:pt x="640" y="2152"/>
                  </a:cubicBezTo>
                  <a:cubicBezTo>
                    <a:pt x="637" y="2157"/>
                    <a:pt x="629" y="2161"/>
                    <a:pt x="621" y="2165"/>
                  </a:cubicBezTo>
                  <a:close/>
                  <a:moveTo>
                    <a:pt x="863" y="1260"/>
                  </a:moveTo>
                  <a:cubicBezTo>
                    <a:pt x="860" y="1268"/>
                    <a:pt x="858" y="1275"/>
                    <a:pt x="855" y="1282"/>
                  </a:cubicBezTo>
                  <a:cubicBezTo>
                    <a:pt x="852" y="1288"/>
                    <a:pt x="850" y="1293"/>
                    <a:pt x="847" y="1297"/>
                  </a:cubicBezTo>
                  <a:cubicBezTo>
                    <a:pt x="840" y="1309"/>
                    <a:pt x="835" y="1323"/>
                    <a:pt x="832" y="1337"/>
                  </a:cubicBezTo>
                  <a:cubicBezTo>
                    <a:pt x="829" y="1347"/>
                    <a:pt x="827" y="1357"/>
                    <a:pt x="824" y="1366"/>
                  </a:cubicBezTo>
                  <a:cubicBezTo>
                    <a:pt x="822" y="1371"/>
                    <a:pt x="820" y="1375"/>
                    <a:pt x="817" y="1378"/>
                  </a:cubicBezTo>
                  <a:cubicBezTo>
                    <a:pt x="816" y="1378"/>
                    <a:pt x="816" y="1379"/>
                    <a:pt x="815" y="1379"/>
                  </a:cubicBezTo>
                  <a:cubicBezTo>
                    <a:pt x="815" y="1376"/>
                    <a:pt x="815" y="1373"/>
                    <a:pt x="814" y="1370"/>
                  </a:cubicBezTo>
                  <a:cubicBezTo>
                    <a:pt x="812" y="1364"/>
                    <a:pt x="812" y="1358"/>
                    <a:pt x="812" y="1351"/>
                  </a:cubicBezTo>
                  <a:cubicBezTo>
                    <a:pt x="813" y="1340"/>
                    <a:pt x="814" y="1329"/>
                    <a:pt x="816" y="1318"/>
                  </a:cubicBezTo>
                  <a:cubicBezTo>
                    <a:pt x="818" y="1307"/>
                    <a:pt x="820" y="1297"/>
                    <a:pt x="822" y="1286"/>
                  </a:cubicBezTo>
                  <a:cubicBezTo>
                    <a:pt x="823" y="1280"/>
                    <a:pt x="823" y="1273"/>
                    <a:pt x="824" y="1267"/>
                  </a:cubicBezTo>
                  <a:cubicBezTo>
                    <a:pt x="825" y="1264"/>
                    <a:pt x="825" y="1260"/>
                    <a:pt x="825" y="1257"/>
                  </a:cubicBezTo>
                  <a:cubicBezTo>
                    <a:pt x="826" y="1257"/>
                    <a:pt x="826" y="1257"/>
                    <a:pt x="826" y="1257"/>
                  </a:cubicBezTo>
                  <a:cubicBezTo>
                    <a:pt x="830" y="1258"/>
                    <a:pt x="832" y="1262"/>
                    <a:pt x="831" y="1267"/>
                  </a:cubicBezTo>
                  <a:cubicBezTo>
                    <a:pt x="831" y="1269"/>
                    <a:pt x="831" y="1272"/>
                    <a:pt x="834" y="1271"/>
                  </a:cubicBezTo>
                  <a:cubicBezTo>
                    <a:pt x="836" y="1271"/>
                    <a:pt x="837" y="1269"/>
                    <a:pt x="837" y="1267"/>
                  </a:cubicBezTo>
                  <a:cubicBezTo>
                    <a:pt x="836" y="1264"/>
                    <a:pt x="836" y="1262"/>
                    <a:pt x="838" y="1260"/>
                  </a:cubicBezTo>
                  <a:cubicBezTo>
                    <a:pt x="841" y="1258"/>
                    <a:pt x="841" y="1255"/>
                    <a:pt x="840" y="1251"/>
                  </a:cubicBezTo>
                  <a:cubicBezTo>
                    <a:pt x="840" y="1250"/>
                    <a:pt x="840" y="1248"/>
                    <a:pt x="841" y="1247"/>
                  </a:cubicBezTo>
                  <a:cubicBezTo>
                    <a:pt x="842" y="1246"/>
                    <a:pt x="844" y="1246"/>
                    <a:pt x="845" y="1247"/>
                  </a:cubicBezTo>
                  <a:cubicBezTo>
                    <a:pt x="848" y="1249"/>
                    <a:pt x="849" y="1252"/>
                    <a:pt x="849" y="1255"/>
                  </a:cubicBezTo>
                  <a:cubicBezTo>
                    <a:pt x="848" y="1258"/>
                    <a:pt x="846" y="1262"/>
                    <a:pt x="850" y="1263"/>
                  </a:cubicBezTo>
                  <a:cubicBezTo>
                    <a:pt x="853" y="1263"/>
                    <a:pt x="853" y="1259"/>
                    <a:pt x="854" y="1257"/>
                  </a:cubicBezTo>
                  <a:cubicBezTo>
                    <a:pt x="855" y="1251"/>
                    <a:pt x="858" y="1249"/>
                    <a:pt x="861" y="1251"/>
                  </a:cubicBezTo>
                  <a:cubicBezTo>
                    <a:pt x="863" y="1252"/>
                    <a:pt x="864" y="1255"/>
                    <a:pt x="863" y="1260"/>
                  </a:cubicBezTo>
                  <a:close/>
                  <a:moveTo>
                    <a:pt x="996" y="1146"/>
                  </a:moveTo>
                  <a:cubicBezTo>
                    <a:pt x="996" y="1146"/>
                    <a:pt x="996" y="1145"/>
                    <a:pt x="996" y="1145"/>
                  </a:cubicBezTo>
                  <a:cubicBezTo>
                    <a:pt x="997" y="1145"/>
                    <a:pt x="997" y="1145"/>
                    <a:pt x="998" y="1144"/>
                  </a:cubicBezTo>
                  <a:cubicBezTo>
                    <a:pt x="998" y="1146"/>
                    <a:pt x="998" y="1147"/>
                    <a:pt x="998" y="1148"/>
                  </a:cubicBezTo>
                  <a:cubicBezTo>
                    <a:pt x="998" y="1148"/>
                    <a:pt x="997" y="1147"/>
                    <a:pt x="996" y="1146"/>
                  </a:cubicBezTo>
                  <a:close/>
                  <a:moveTo>
                    <a:pt x="1007" y="502"/>
                  </a:moveTo>
                  <a:cubicBezTo>
                    <a:pt x="1006" y="502"/>
                    <a:pt x="1006" y="502"/>
                    <a:pt x="1005" y="501"/>
                  </a:cubicBezTo>
                  <a:cubicBezTo>
                    <a:pt x="1005" y="500"/>
                    <a:pt x="1005" y="499"/>
                    <a:pt x="1006" y="498"/>
                  </a:cubicBezTo>
                  <a:cubicBezTo>
                    <a:pt x="1006" y="498"/>
                    <a:pt x="1008" y="498"/>
                    <a:pt x="1008" y="499"/>
                  </a:cubicBezTo>
                  <a:cubicBezTo>
                    <a:pt x="1008" y="499"/>
                    <a:pt x="1008" y="500"/>
                    <a:pt x="1008" y="500"/>
                  </a:cubicBezTo>
                  <a:cubicBezTo>
                    <a:pt x="1008" y="501"/>
                    <a:pt x="1008" y="502"/>
                    <a:pt x="1007" y="502"/>
                  </a:cubicBezTo>
                  <a:close/>
                  <a:moveTo>
                    <a:pt x="1011" y="497"/>
                  </a:moveTo>
                  <a:cubicBezTo>
                    <a:pt x="1011" y="496"/>
                    <a:pt x="1011" y="496"/>
                    <a:pt x="1011" y="496"/>
                  </a:cubicBezTo>
                  <a:cubicBezTo>
                    <a:pt x="1011" y="495"/>
                    <a:pt x="1011" y="495"/>
                    <a:pt x="1011" y="495"/>
                  </a:cubicBezTo>
                  <a:cubicBezTo>
                    <a:pt x="1012" y="495"/>
                    <a:pt x="1012" y="495"/>
                    <a:pt x="1012" y="496"/>
                  </a:cubicBezTo>
                  <a:cubicBezTo>
                    <a:pt x="1012" y="496"/>
                    <a:pt x="1012" y="497"/>
                    <a:pt x="1011" y="497"/>
                  </a:cubicBezTo>
                  <a:close/>
                  <a:moveTo>
                    <a:pt x="1017" y="426"/>
                  </a:moveTo>
                  <a:cubicBezTo>
                    <a:pt x="1017" y="427"/>
                    <a:pt x="1016" y="427"/>
                    <a:pt x="1016" y="427"/>
                  </a:cubicBezTo>
                  <a:cubicBezTo>
                    <a:pt x="1016" y="427"/>
                    <a:pt x="1015" y="427"/>
                    <a:pt x="1015" y="427"/>
                  </a:cubicBezTo>
                  <a:cubicBezTo>
                    <a:pt x="1015" y="427"/>
                    <a:pt x="1015" y="427"/>
                    <a:pt x="1014" y="427"/>
                  </a:cubicBezTo>
                  <a:cubicBezTo>
                    <a:pt x="1013" y="427"/>
                    <a:pt x="1012" y="427"/>
                    <a:pt x="1013" y="426"/>
                  </a:cubicBezTo>
                  <a:cubicBezTo>
                    <a:pt x="1013" y="425"/>
                    <a:pt x="1013" y="424"/>
                    <a:pt x="1014" y="424"/>
                  </a:cubicBezTo>
                  <a:cubicBezTo>
                    <a:pt x="1015" y="424"/>
                    <a:pt x="1016" y="424"/>
                    <a:pt x="1016" y="425"/>
                  </a:cubicBezTo>
                  <a:cubicBezTo>
                    <a:pt x="1017" y="425"/>
                    <a:pt x="1017" y="426"/>
                    <a:pt x="1017" y="426"/>
                  </a:cubicBezTo>
                  <a:close/>
                  <a:moveTo>
                    <a:pt x="1023" y="1155"/>
                  </a:moveTo>
                  <a:cubicBezTo>
                    <a:pt x="1022" y="1155"/>
                    <a:pt x="1022" y="1155"/>
                    <a:pt x="1022" y="1154"/>
                  </a:cubicBezTo>
                  <a:cubicBezTo>
                    <a:pt x="1023" y="1153"/>
                    <a:pt x="1024" y="1152"/>
                    <a:pt x="1025" y="1153"/>
                  </a:cubicBezTo>
                  <a:cubicBezTo>
                    <a:pt x="1025" y="1153"/>
                    <a:pt x="1025" y="1153"/>
                    <a:pt x="1025" y="1154"/>
                  </a:cubicBezTo>
                  <a:cubicBezTo>
                    <a:pt x="1024" y="1154"/>
                    <a:pt x="1024" y="1155"/>
                    <a:pt x="1023" y="1155"/>
                  </a:cubicBezTo>
                  <a:close/>
                  <a:moveTo>
                    <a:pt x="1025" y="1137"/>
                  </a:moveTo>
                  <a:cubicBezTo>
                    <a:pt x="1025" y="1139"/>
                    <a:pt x="1025" y="1142"/>
                    <a:pt x="1023" y="1144"/>
                  </a:cubicBezTo>
                  <a:cubicBezTo>
                    <a:pt x="1023" y="1144"/>
                    <a:pt x="1023" y="1145"/>
                    <a:pt x="1023" y="1145"/>
                  </a:cubicBezTo>
                  <a:cubicBezTo>
                    <a:pt x="1022" y="1145"/>
                    <a:pt x="1022" y="1144"/>
                    <a:pt x="1022" y="1144"/>
                  </a:cubicBezTo>
                  <a:cubicBezTo>
                    <a:pt x="1021" y="1142"/>
                    <a:pt x="1020" y="1140"/>
                    <a:pt x="1019" y="1138"/>
                  </a:cubicBezTo>
                  <a:cubicBezTo>
                    <a:pt x="1018" y="1137"/>
                    <a:pt x="1019" y="1136"/>
                    <a:pt x="1020" y="1136"/>
                  </a:cubicBezTo>
                  <a:cubicBezTo>
                    <a:pt x="1021" y="1136"/>
                    <a:pt x="1022" y="1135"/>
                    <a:pt x="1023" y="1134"/>
                  </a:cubicBezTo>
                  <a:cubicBezTo>
                    <a:pt x="1023" y="1134"/>
                    <a:pt x="1024" y="1134"/>
                    <a:pt x="1024" y="1134"/>
                  </a:cubicBezTo>
                  <a:cubicBezTo>
                    <a:pt x="1025" y="1134"/>
                    <a:pt x="1025" y="1135"/>
                    <a:pt x="1025" y="1135"/>
                  </a:cubicBezTo>
                  <a:cubicBezTo>
                    <a:pt x="1025" y="1136"/>
                    <a:pt x="1025" y="1136"/>
                    <a:pt x="1025" y="1137"/>
                  </a:cubicBezTo>
                  <a:close/>
                  <a:moveTo>
                    <a:pt x="1096" y="1046"/>
                  </a:moveTo>
                  <a:cubicBezTo>
                    <a:pt x="1096" y="1046"/>
                    <a:pt x="1097" y="1047"/>
                    <a:pt x="1097" y="1048"/>
                  </a:cubicBezTo>
                  <a:cubicBezTo>
                    <a:pt x="1097" y="1049"/>
                    <a:pt x="1097" y="1050"/>
                    <a:pt x="1096" y="1050"/>
                  </a:cubicBezTo>
                  <a:cubicBezTo>
                    <a:pt x="1095" y="1051"/>
                    <a:pt x="1094" y="1050"/>
                    <a:pt x="1094" y="1049"/>
                  </a:cubicBezTo>
                  <a:cubicBezTo>
                    <a:pt x="1094" y="1049"/>
                    <a:pt x="1094" y="1048"/>
                    <a:pt x="1094" y="1047"/>
                  </a:cubicBezTo>
                  <a:cubicBezTo>
                    <a:pt x="1095" y="1047"/>
                    <a:pt x="1095" y="1046"/>
                    <a:pt x="1096" y="1046"/>
                  </a:cubicBezTo>
                  <a:close/>
                  <a:moveTo>
                    <a:pt x="1091" y="325"/>
                  </a:moveTo>
                  <a:cubicBezTo>
                    <a:pt x="1092" y="325"/>
                    <a:pt x="1092" y="327"/>
                    <a:pt x="1091" y="327"/>
                  </a:cubicBezTo>
                  <a:cubicBezTo>
                    <a:pt x="1090" y="328"/>
                    <a:pt x="1089" y="329"/>
                    <a:pt x="1086" y="329"/>
                  </a:cubicBezTo>
                  <a:cubicBezTo>
                    <a:pt x="1086" y="329"/>
                    <a:pt x="1086" y="328"/>
                    <a:pt x="1086" y="327"/>
                  </a:cubicBezTo>
                  <a:cubicBezTo>
                    <a:pt x="1086" y="326"/>
                    <a:pt x="1087" y="325"/>
                    <a:pt x="1088" y="324"/>
                  </a:cubicBezTo>
                  <a:cubicBezTo>
                    <a:pt x="1089" y="324"/>
                    <a:pt x="1090" y="324"/>
                    <a:pt x="1091" y="325"/>
                  </a:cubicBezTo>
                  <a:close/>
                  <a:moveTo>
                    <a:pt x="1081" y="320"/>
                  </a:moveTo>
                  <a:cubicBezTo>
                    <a:pt x="1082" y="318"/>
                    <a:pt x="1083" y="317"/>
                    <a:pt x="1085" y="316"/>
                  </a:cubicBezTo>
                  <a:cubicBezTo>
                    <a:pt x="1085" y="316"/>
                    <a:pt x="1086" y="316"/>
                    <a:pt x="1086" y="316"/>
                  </a:cubicBezTo>
                  <a:cubicBezTo>
                    <a:pt x="1088" y="316"/>
                    <a:pt x="1089" y="316"/>
                    <a:pt x="1089" y="317"/>
                  </a:cubicBezTo>
                  <a:cubicBezTo>
                    <a:pt x="1090" y="318"/>
                    <a:pt x="1090" y="320"/>
                    <a:pt x="1088" y="321"/>
                  </a:cubicBezTo>
                  <a:cubicBezTo>
                    <a:pt x="1087" y="322"/>
                    <a:pt x="1085" y="323"/>
                    <a:pt x="1082" y="323"/>
                  </a:cubicBezTo>
                  <a:cubicBezTo>
                    <a:pt x="1082" y="322"/>
                    <a:pt x="1081" y="322"/>
                    <a:pt x="1081" y="322"/>
                  </a:cubicBezTo>
                  <a:cubicBezTo>
                    <a:pt x="1080" y="321"/>
                    <a:pt x="1080" y="321"/>
                    <a:pt x="1081" y="320"/>
                  </a:cubicBezTo>
                  <a:close/>
                  <a:moveTo>
                    <a:pt x="1085" y="445"/>
                  </a:moveTo>
                  <a:cubicBezTo>
                    <a:pt x="1085" y="445"/>
                    <a:pt x="1085" y="446"/>
                    <a:pt x="1084" y="446"/>
                  </a:cubicBezTo>
                  <a:cubicBezTo>
                    <a:pt x="1083" y="446"/>
                    <a:pt x="1083" y="446"/>
                    <a:pt x="1083" y="445"/>
                  </a:cubicBezTo>
                  <a:cubicBezTo>
                    <a:pt x="1083" y="444"/>
                    <a:pt x="1083" y="444"/>
                    <a:pt x="1084" y="444"/>
                  </a:cubicBezTo>
                  <a:cubicBezTo>
                    <a:pt x="1085" y="444"/>
                    <a:pt x="1085" y="444"/>
                    <a:pt x="1085" y="445"/>
                  </a:cubicBezTo>
                  <a:close/>
                  <a:moveTo>
                    <a:pt x="1074" y="308"/>
                  </a:moveTo>
                  <a:cubicBezTo>
                    <a:pt x="1075" y="307"/>
                    <a:pt x="1076" y="308"/>
                    <a:pt x="1077" y="308"/>
                  </a:cubicBezTo>
                  <a:cubicBezTo>
                    <a:pt x="1078" y="309"/>
                    <a:pt x="1078" y="310"/>
                    <a:pt x="1078" y="311"/>
                  </a:cubicBezTo>
                  <a:cubicBezTo>
                    <a:pt x="1078" y="312"/>
                    <a:pt x="1077" y="313"/>
                    <a:pt x="1076" y="313"/>
                  </a:cubicBezTo>
                  <a:cubicBezTo>
                    <a:pt x="1075" y="313"/>
                    <a:pt x="1074" y="313"/>
                    <a:pt x="1073" y="312"/>
                  </a:cubicBezTo>
                  <a:cubicBezTo>
                    <a:pt x="1073" y="311"/>
                    <a:pt x="1073" y="311"/>
                    <a:pt x="1073" y="310"/>
                  </a:cubicBezTo>
                  <a:cubicBezTo>
                    <a:pt x="1073" y="309"/>
                    <a:pt x="1073" y="308"/>
                    <a:pt x="1074" y="308"/>
                  </a:cubicBezTo>
                  <a:close/>
                  <a:moveTo>
                    <a:pt x="1073" y="431"/>
                  </a:moveTo>
                  <a:cubicBezTo>
                    <a:pt x="1074" y="431"/>
                    <a:pt x="1074" y="429"/>
                    <a:pt x="1074" y="428"/>
                  </a:cubicBezTo>
                  <a:cubicBezTo>
                    <a:pt x="1075" y="426"/>
                    <a:pt x="1077" y="425"/>
                    <a:pt x="1079" y="427"/>
                  </a:cubicBezTo>
                  <a:cubicBezTo>
                    <a:pt x="1080" y="428"/>
                    <a:pt x="1080" y="429"/>
                    <a:pt x="1081" y="429"/>
                  </a:cubicBezTo>
                  <a:cubicBezTo>
                    <a:pt x="1081" y="430"/>
                    <a:pt x="1081" y="430"/>
                    <a:pt x="1082" y="430"/>
                  </a:cubicBezTo>
                  <a:cubicBezTo>
                    <a:pt x="1082" y="431"/>
                    <a:pt x="1080" y="433"/>
                    <a:pt x="1079" y="433"/>
                  </a:cubicBezTo>
                  <a:cubicBezTo>
                    <a:pt x="1078" y="433"/>
                    <a:pt x="1078" y="432"/>
                    <a:pt x="1078" y="431"/>
                  </a:cubicBezTo>
                  <a:cubicBezTo>
                    <a:pt x="1077" y="430"/>
                    <a:pt x="1076" y="430"/>
                    <a:pt x="1076" y="432"/>
                  </a:cubicBezTo>
                  <a:cubicBezTo>
                    <a:pt x="1075" y="433"/>
                    <a:pt x="1075" y="435"/>
                    <a:pt x="1074" y="435"/>
                  </a:cubicBezTo>
                  <a:cubicBezTo>
                    <a:pt x="1073" y="436"/>
                    <a:pt x="1073" y="436"/>
                    <a:pt x="1072" y="436"/>
                  </a:cubicBezTo>
                  <a:cubicBezTo>
                    <a:pt x="1072" y="436"/>
                    <a:pt x="1071" y="435"/>
                    <a:pt x="1072" y="434"/>
                  </a:cubicBezTo>
                  <a:cubicBezTo>
                    <a:pt x="1072" y="433"/>
                    <a:pt x="1072" y="432"/>
                    <a:pt x="1073" y="431"/>
                  </a:cubicBezTo>
                  <a:close/>
                  <a:moveTo>
                    <a:pt x="1078" y="945"/>
                  </a:moveTo>
                  <a:cubicBezTo>
                    <a:pt x="1077" y="945"/>
                    <a:pt x="1077" y="946"/>
                    <a:pt x="1076" y="947"/>
                  </a:cubicBezTo>
                  <a:cubicBezTo>
                    <a:pt x="1075" y="947"/>
                    <a:pt x="1074" y="947"/>
                    <a:pt x="1074" y="946"/>
                  </a:cubicBezTo>
                  <a:cubicBezTo>
                    <a:pt x="1073" y="946"/>
                    <a:pt x="1074" y="945"/>
                    <a:pt x="1074" y="944"/>
                  </a:cubicBezTo>
                  <a:cubicBezTo>
                    <a:pt x="1074" y="944"/>
                    <a:pt x="1075" y="943"/>
                    <a:pt x="1075" y="943"/>
                  </a:cubicBezTo>
                  <a:cubicBezTo>
                    <a:pt x="1076" y="944"/>
                    <a:pt x="1077" y="944"/>
                    <a:pt x="1078" y="945"/>
                  </a:cubicBezTo>
                  <a:close/>
                  <a:moveTo>
                    <a:pt x="1070" y="944"/>
                  </a:moveTo>
                  <a:cubicBezTo>
                    <a:pt x="1071" y="944"/>
                    <a:pt x="1071" y="945"/>
                    <a:pt x="1071" y="945"/>
                  </a:cubicBezTo>
                  <a:cubicBezTo>
                    <a:pt x="1071" y="946"/>
                    <a:pt x="1070" y="946"/>
                    <a:pt x="1070" y="946"/>
                  </a:cubicBezTo>
                  <a:cubicBezTo>
                    <a:pt x="1070" y="946"/>
                    <a:pt x="1070" y="946"/>
                    <a:pt x="1069" y="945"/>
                  </a:cubicBezTo>
                  <a:cubicBezTo>
                    <a:pt x="1069" y="945"/>
                    <a:pt x="1070" y="944"/>
                    <a:pt x="1070" y="944"/>
                  </a:cubicBezTo>
                  <a:close/>
                  <a:moveTo>
                    <a:pt x="1062" y="400"/>
                  </a:moveTo>
                  <a:cubicBezTo>
                    <a:pt x="1063" y="400"/>
                    <a:pt x="1064" y="400"/>
                    <a:pt x="1064" y="401"/>
                  </a:cubicBezTo>
                  <a:cubicBezTo>
                    <a:pt x="1064" y="401"/>
                    <a:pt x="1064" y="401"/>
                    <a:pt x="1064" y="402"/>
                  </a:cubicBezTo>
                  <a:cubicBezTo>
                    <a:pt x="1063" y="403"/>
                    <a:pt x="1063" y="404"/>
                    <a:pt x="1062" y="403"/>
                  </a:cubicBezTo>
                  <a:cubicBezTo>
                    <a:pt x="1061" y="403"/>
                    <a:pt x="1061" y="403"/>
                    <a:pt x="1061" y="402"/>
                  </a:cubicBezTo>
                  <a:cubicBezTo>
                    <a:pt x="1061" y="401"/>
                    <a:pt x="1061" y="400"/>
                    <a:pt x="1062" y="400"/>
                  </a:cubicBezTo>
                  <a:close/>
                  <a:moveTo>
                    <a:pt x="1060" y="996"/>
                  </a:moveTo>
                  <a:cubicBezTo>
                    <a:pt x="1061" y="996"/>
                    <a:pt x="1061" y="997"/>
                    <a:pt x="1062" y="997"/>
                  </a:cubicBezTo>
                  <a:cubicBezTo>
                    <a:pt x="1062" y="998"/>
                    <a:pt x="1062" y="998"/>
                    <a:pt x="1062" y="999"/>
                  </a:cubicBezTo>
                  <a:cubicBezTo>
                    <a:pt x="1062" y="1000"/>
                    <a:pt x="1062" y="1001"/>
                    <a:pt x="1063" y="1001"/>
                  </a:cubicBezTo>
                  <a:cubicBezTo>
                    <a:pt x="1065" y="1001"/>
                    <a:pt x="1064" y="999"/>
                    <a:pt x="1064" y="998"/>
                  </a:cubicBezTo>
                  <a:cubicBezTo>
                    <a:pt x="1064" y="998"/>
                    <a:pt x="1065" y="997"/>
                    <a:pt x="1065" y="996"/>
                  </a:cubicBezTo>
                  <a:cubicBezTo>
                    <a:pt x="1065" y="996"/>
                    <a:pt x="1065" y="996"/>
                    <a:pt x="1065" y="996"/>
                  </a:cubicBezTo>
                  <a:cubicBezTo>
                    <a:pt x="1066" y="996"/>
                    <a:pt x="1066" y="996"/>
                    <a:pt x="1066" y="996"/>
                  </a:cubicBezTo>
                  <a:cubicBezTo>
                    <a:pt x="1066" y="996"/>
                    <a:pt x="1067" y="997"/>
                    <a:pt x="1067" y="997"/>
                  </a:cubicBezTo>
                  <a:cubicBezTo>
                    <a:pt x="1067" y="1000"/>
                    <a:pt x="1067" y="1002"/>
                    <a:pt x="1068" y="1004"/>
                  </a:cubicBezTo>
                  <a:cubicBezTo>
                    <a:pt x="1068" y="1005"/>
                    <a:pt x="1068" y="1006"/>
                    <a:pt x="1067" y="1007"/>
                  </a:cubicBezTo>
                  <a:cubicBezTo>
                    <a:pt x="1067" y="1008"/>
                    <a:pt x="1066" y="1009"/>
                    <a:pt x="1066" y="1010"/>
                  </a:cubicBezTo>
                  <a:cubicBezTo>
                    <a:pt x="1066" y="1012"/>
                    <a:pt x="1065" y="1013"/>
                    <a:pt x="1063" y="1012"/>
                  </a:cubicBezTo>
                  <a:cubicBezTo>
                    <a:pt x="1062" y="1011"/>
                    <a:pt x="1061" y="1010"/>
                    <a:pt x="1060" y="1009"/>
                  </a:cubicBezTo>
                  <a:cubicBezTo>
                    <a:pt x="1060" y="1009"/>
                    <a:pt x="1059" y="1009"/>
                    <a:pt x="1059" y="1010"/>
                  </a:cubicBezTo>
                  <a:cubicBezTo>
                    <a:pt x="1058" y="1010"/>
                    <a:pt x="1058" y="1010"/>
                    <a:pt x="1058" y="1011"/>
                  </a:cubicBezTo>
                  <a:cubicBezTo>
                    <a:pt x="1059" y="1012"/>
                    <a:pt x="1059" y="1013"/>
                    <a:pt x="1059" y="1014"/>
                  </a:cubicBezTo>
                  <a:cubicBezTo>
                    <a:pt x="1059" y="1014"/>
                    <a:pt x="1059" y="1015"/>
                    <a:pt x="1059" y="1015"/>
                  </a:cubicBezTo>
                  <a:cubicBezTo>
                    <a:pt x="1058" y="1016"/>
                    <a:pt x="1057" y="1016"/>
                    <a:pt x="1057" y="1016"/>
                  </a:cubicBezTo>
                  <a:cubicBezTo>
                    <a:pt x="1057" y="1015"/>
                    <a:pt x="1057" y="1015"/>
                    <a:pt x="1057" y="1015"/>
                  </a:cubicBezTo>
                  <a:cubicBezTo>
                    <a:pt x="1056" y="1014"/>
                    <a:pt x="1056" y="1014"/>
                    <a:pt x="1056" y="1013"/>
                  </a:cubicBezTo>
                  <a:cubicBezTo>
                    <a:pt x="1056" y="1011"/>
                    <a:pt x="1053" y="1011"/>
                    <a:pt x="1053" y="1009"/>
                  </a:cubicBezTo>
                  <a:cubicBezTo>
                    <a:pt x="1053" y="1008"/>
                    <a:pt x="1054" y="1006"/>
                    <a:pt x="1053" y="1005"/>
                  </a:cubicBezTo>
                  <a:cubicBezTo>
                    <a:pt x="1052" y="1004"/>
                    <a:pt x="1053" y="1003"/>
                    <a:pt x="1054" y="1002"/>
                  </a:cubicBezTo>
                  <a:cubicBezTo>
                    <a:pt x="1054" y="1002"/>
                    <a:pt x="1055" y="1001"/>
                    <a:pt x="1056" y="1001"/>
                  </a:cubicBezTo>
                  <a:cubicBezTo>
                    <a:pt x="1057" y="1001"/>
                    <a:pt x="1058" y="1000"/>
                    <a:pt x="1058" y="999"/>
                  </a:cubicBezTo>
                  <a:cubicBezTo>
                    <a:pt x="1058" y="998"/>
                    <a:pt x="1058" y="998"/>
                    <a:pt x="1058" y="997"/>
                  </a:cubicBezTo>
                  <a:cubicBezTo>
                    <a:pt x="1059" y="997"/>
                    <a:pt x="1059" y="996"/>
                    <a:pt x="1060" y="996"/>
                  </a:cubicBezTo>
                  <a:close/>
                  <a:moveTo>
                    <a:pt x="1041" y="426"/>
                  </a:moveTo>
                  <a:cubicBezTo>
                    <a:pt x="1040" y="425"/>
                    <a:pt x="1041" y="424"/>
                    <a:pt x="1041" y="423"/>
                  </a:cubicBezTo>
                  <a:cubicBezTo>
                    <a:pt x="1042" y="423"/>
                    <a:pt x="1043" y="422"/>
                    <a:pt x="1043" y="423"/>
                  </a:cubicBezTo>
                  <a:cubicBezTo>
                    <a:pt x="1044" y="424"/>
                    <a:pt x="1045" y="424"/>
                    <a:pt x="1045" y="425"/>
                  </a:cubicBezTo>
                  <a:cubicBezTo>
                    <a:pt x="1047" y="427"/>
                    <a:pt x="1047" y="429"/>
                    <a:pt x="1044" y="430"/>
                  </a:cubicBezTo>
                  <a:cubicBezTo>
                    <a:pt x="1043" y="431"/>
                    <a:pt x="1042" y="432"/>
                    <a:pt x="1041" y="431"/>
                  </a:cubicBezTo>
                  <a:cubicBezTo>
                    <a:pt x="1041" y="431"/>
                    <a:pt x="1041" y="430"/>
                    <a:pt x="1041" y="430"/>
                  </a:cubicBezTo>
                  <a:cubicBezTo>
                    <a:pt x="1043" y="428"/>
                    <a:pt x="1043" y="427"/>
                    <a:pt x="1041" y="426"/>
                  </a:cubicBezTo>
                  <a:close/>
                  <a:moveTo>
                    <a:pt x="1046" y="968"/>
                  </a:moveTo>
                  <a:cubicBezTo>
                    <a:pt x="1046" y="969"/>
                    <a:pt x="1045" y="970"/>
                    <a:pt x="1044" y="970"/>
                  </a:cubicBezTo>
                  <a:cubicBezTo>
                    <a:pt x="1043" y="971"/>
                    <a:pt x="1042" y="970"/>
                    <a:pt x="1042" y="968"/>
                  </a:cubicBezTo>
                  <a:cubicBezTo>
                    <a:pt x="1042" y="967"/>
                    <a:pt x="1042" y="966"/>
                    <a:pt x="1043" y="966"/>
                  </a:cubicBezTo>
                  <a:cubicBezTo>
                    <a:pt x="1045" y="965"/>
                    <a:pt x="1046" y="967"/>
                    <a:pt x="1046" y="968"/>
                  </a:cubicBezTo>
                  <a:close/>
                  <a:moveTo>
                    <a:pt x="1042" y="996"/>
                  </a:moveTo>
                  <a:cubicBezTo>
                    <a:pt x="1042" y="996"/>
                    <a:pt x="1043" y="996"/>
                    <a:pt x="1043" y="996"/>
                  </a:cubicBezTo>
                  <a:cubicBezTo>
                    <a:pt x="1043" y="998"/>
                    <a:pt x="1044" y="999"/>
                    <a:pt x="1045" y="1001"/>
                  </a:cubicBezTo>
                  <a:cubicBezTo>
                    <a:pt x="1045" y="1002"/>
                    <a:pt x="1045" y="1003"/>
                    <a:pt x="1046" y="1004"/>
                  </a:cubicBezTo>
                  <a:cubicBezTo>
                    <a:pt x="1046" y="1004"/>
                    <a:pt x="1047" y="1004"/>
                    <a:pt x="1047" y="1004"/>
                  </a:cubicBezTo>
                  <a:cubicBezTo>
                    <a:pt x="1048" y="1004"/>
                    <a:pt x="1048" y="1003"/>
                    <a:pt x="1048" y="1003"/>
                  </a:cubicBezTo>
                  <a:cubicBezTo>
                    <a:pt x="1047" y="1002"/>
                    <a:pt x="1047" y="1001"/>
                    <a:pt x="1048" y="1000"/>
                  </a:cubicBezTo>
                  <a:cubicBezTo>
                    <a:pt x="1049" y="999"/>
                    <a:pt x="1049" y="998"/>
                    <a:pt x="1050" y="998"/>
                  </a:cubicBezTo>
                  <a:cubicBezTo>
                    <a:pt x="1051" y="995"/>
                    <a:pt x="1051" y="994"/>
                    <a:pt x="1049" y="993"/>
                  </a:cubicBezTo>
                  <a:cubicBezTo>
                    <a:pt x="1048" y="992"/>
                    <a:pt x="1048" y="992"/>
                    <a:pt x="1048" y="992"/>
                  </a:cubicBezTo>
                  <a:cubicBezTo>
                    <a:pt x="1047" y="992"/>
                    <a:pt x="1047" y="991"/>
                    <a:pt x="1047" y="990"/>
                  </a:cubicBezTo>
                  <a:cubicBezTo>
                    <a:pt x="1048" y="988"/>
                    <a:pt x="1050" y="988"/>
                    <a:pt x="1050" y="986"/>
                  </a:cubicBezTo>
                  <a:cubicBezTo>
                    <a:pt x="1050" y="985"/>
                    <a:pt x="1049" y="985"/>
                    <a:pt x="1048" y="985"/>
                  </a:cubicBezTo>
                  <a:cubicBezTo>
                    <a:pt x="1046" y="985"/>
                    <a:pt x="1044" y="984"/>
                    <a:pt x="1043" y="983"/>
                  </a:cubicBezTo>
                  <a:cubicBezTo>
                    <a:pt x="1042" y="982"/>
                    <a:pt x="1043" y="981"/>
                    <a:pt x="1043" y="980"/>
                  </a:cubicBezTo>
                  <a:cubicBezTo>
                    <a:pt x="1044" y="980"/>
                    <a:pt x="1045" y="980"/>
                    <a:pt x="1046" y="979"/>
                  </a:cubicBezTo>
                  <a:cubicBezTo>
                    <a:pt x="1048" y="979"/>
                    <a:pt x="1048" y="979"/>
                    <a:pt x="1047" y="977"/>
                  </a:cubicBezTo>
                  <a:cubicBezTo>
                    <a:pt x="1047" y="976"/>
                    <a:pt x="1047" y="976"/>
                    <a:pt x="1047" y="976"/>
                  </a:cubicBezTo>
                  <a:cubicBezTo>
                    <a:pt x="1050" y="974"/>
                    <a:pt x="1052" y="974"/>
                    <a:pt x="1054" y="976"/>
                  </a:cubicBezTo>
                  <a:cubicBezTo>
                    <a:pt x="1055" y="977"/>
                    <a:pt x="1057" y="977"/>
                    <a:pt x="1059" y="978"/>
                  </a:cubicBezTo>
                  <a:cubicBezTo>
                    <a:pt x="1059" y="980"/>
                    <a:pt x="1057" y="981"/>
                    <a:pt x="1056" y="982"/>
                  </a:cubicBezTo>
                  <a:cubicBezTo>
                    <a:pt x="1056" y="983"/>
                    <a:pt x="1055" y="984"/>
                    <a:pt x="1057" y="985"/>
                  </a:cubicBezTo>
                  <a:cubicBezTo>
                    <a:pt x="1057" y="985"/>
                    <a:pt x="1057" y="986"/>
                    <a:pt x="1057" y="986"/>
                  </a:cubicBezTo>
                  <a:cubicBezTo>
                    <a:pt x="1056" y="988"/>
                    <a:pt x="1055" y="989"/>
                    <a:pt x="1054" y="990"/>
                  </a:cubicBezTo>
                  <a:cubicBezTo>
                    <a:pt x="1053" y="992"/>
                    <a:pt x="1052" y="994"/>
                    <a:pt x="1054" y="995"/>
                  </a:cubicBezTo>
                  <a:cubicBezTo>
                    <a:pt x="1055" y="996"/>
                    <a:pt x="1055" y="997"/>
                    <a:pt x="1054" y="997"/>
                  </a:cubicBezTo>
                  <a:cubicBezTo>
                    <a:pt x="1052" y="999"/>
                    <a:pt x="1052" y="1002"/>
                    <a:pt x="1051" y="1005"/>
                  </a:cubicBezTo>
                  <a:cubicBezTo>
                    <a:pt x="1051" y="1006"/>
                    <a:pt x="1050" y="1008"/>
                    <a:pt x="1049" y="1009"/>
                  </a:cubicBezTo>
                  <a:cubicBezTo>
                    <a:pt x="1048" y="1010"/>
                    <a:pt x="1047" y="1010"/>
                    <a:pt x="1046" y="1009"/>
                  </a:cubicBezTo>
                  <a:cubicBezTo>
                    <a:pt x="1045" y="1008"/>
                    <a:pt x="1044" y="1007"/>
                    <a:pt x="1043" y="1005"/>
                  </a:cubicBezTo>
                  <a:cubicBezTo>
                    <a:pt x="1042" y="1002"/>
                    <a:pt x="1041" y="1000"/>
                    <a:pt x="1041" y="997"/>
                  </a:cubicBezTo>
                  <a:cubicBezTo>
                    <a:pt x="1041" y="996"/>
                    <a:pt x="1041" y="996"/>
                    <a:pt x="1042" y="996"/>
                  </a:cubicBezTo>
                  <a:close/>
                  <a:moveTo>
                    <a:pt x="1060" y="436"/>
                  </a:moveTo>
                  <a:cubicBezTo>
                    <a:pt x="1060" y="437"/>
                    <a:pt x="1059" y="438"/>
                    <a:pt x="1059" y="438"/>
                  </a:cubicBezTo>
                  <a:cubicBezTo>
                    <a:pt x="1058" y="438"/>
                    <a:pt x="1057" y="437"/>
                    <a:pt x="1058" y="437"/>
                  </a:cubicBezTo>
                  <a:cubicBezTo>
                    <a:pt x="1058" y="436"/>
                    <a:pt x="1058" y="435"/>
                    <a:pt x="1059" y="436"/>
                  </a:cubicBezTo>
                  <a:cubicBezTo>
                    <a:pt x="1060" y="436"/>
                    <a:pt x="1060" y="436"/>
                    <a:pt x="1060" y="436"/>
                  </a:cubicBezTo>
                  <a:close/>
                  <a:moveTo>
                    <a:pt x="1040" y="387"/>
                  </a:moveTo>
                  <a:cubicBezTo>
                    <a:pt x="1040" y="388"/>
                    <a:pt x="1041" y="390"/>
                    <a:pt x="1042" y="391"/>
                  </a:cubicBezTo>
                  <a:cubicBezTo>
                    <a:pt x="1043" y="390"/>
                    <a:pt x="1043" y="389"/>
                    <a:pt x="1044" y="389"/>
                  </a:cubicBezTo>
                  <a:cubicBezTo>
                    <a:pt x="1044" y="388"/>
                    <a:pt x="1045" y="387"/>
                    <a:pt x="1046" y="388"/>
                  </a:cubicBezTo>
                  <a:cubicBezTo>
                    <a:pt x="1047" y="388"/>
                    <a:pt x="1047" y="389"/>
                    <a:pt x="1048" y="390"/>
                  </a:cubicBezTo>
                  <a:cubicBezTo>
                    <a:pt x="1048" y="391"/>
                    <a:pt x="1047" y="392"/>
                    <a:pt x="1048" y="393"/>
                  </a:cubicBezTo>
                  <a:cubicBezTo>
                    <a:pt x="1048" y="392"/>
                    <a:pt x="1049" y="392"/>
                    <a:pt x="1049" y="391"/>
                  </a:cubicBezTo>
                  <a:cubicBezTo>
                    <a:pt x="1050" y="391"/>
                    <a:pt x="1050" y="391"/>
                    <a:pt x="1051" y="391"/>
                  </a:cubicBezTo>
                  <a:cubicBezTo>
                    <a:pt x="1051" y="391"/>
                    <a:pt x="1052" y="392"/>
                    <a:pt x="1051" y="392"/>
                  </a:cubicBezTo>
                  <a:cubicBezTo>
                    <a:pt x="1050" y="396"/>
                    <a:pt x="1051" y="397"/>
                    <a:pt x="1055" y="398"/>
                  </a:cubicBezTo>
                  <a:cubicBezTo>
                    <a:pt x="1057" y="399"/>
                    <a:pt x="1058" y="400"/>
                    <a:pt x="1059" y="401"/>
                  </a:cubicBezTo>
                  <a:cubicBezTo>
                    <a:pt x="1060" y="402"/>
                    <a:pt x="1060" y="403"/>
                    <a:pt x="1059" y="404"/>
                  </a:cubicBezTo>
                  <a:cubicBezTo>
                    <a:pt x="1058" y="405"/>
                    <a:pt x="1058" y="405"/>
                    <a:pt x="1057" y="406"/>
                  </a:cubicBezTo>
                  <a:cubicBezTo>
                    <a:pt x="1056" y="407"/>
                    <a:pt x="1055" y="406"/>
                    <a:pt x="1054" y="405"/>
                  </a:cubicBezTo>
                  <a:cubicBezTo>
                    <a:pt x="1054" y="405"/>
                    <a:pt x="1053" y="404"/>
                    <a:pt x="1053" y="404"/>
                  </a:cubicBezTo>
                  <a:cubicBezTo>
                    <a:pt x="1052" y="403"/>
                    <a:pt x="1051" y="403"/>
                    <a:pt x="1050" y="404"/>
                  </a:cubicBezTo>
                  <a:cubicBezTo>
                    <a:pt x="1049" y="406"/>
                    <a:pt x="1047" y="407"/>
                    <a:pt x="1045" y="407"/>
                  </a:cubicBezTo>
                  <a:cubicBezTo>
                    <a:pt x="1044" y="407"/>
                    <a:pt x="1043" y="406"/>
                    <a:pt x="1044" y="405"/>
                  </a:cubicBezTo>
                  <a:cubicBezTo>
                    <a:pt x="1044" y="403"/>
                    <a:pt x="1044" y="401"/>
                    <a:pt x="1044" y="399"/>
                  </a:cubicBezTo>
                  <a:cubicBezTo>
                    <a:pt x="1044" y="397"/>
                    <a:pt x="1043" y="397"/>
                    <a:pt x="1042" y="397"/>
                  </a:cubicBezTo>
                  <a:cubicBezTo>
                    <a:pt x="1041" y="397"/>
                    <a:pt x="1039" y="398"/>
                    <a:pt x="1038" y="398"/>
                  </a:cubicBezTo>
                  <a:cubicBezTo>
                    <a:pt x="1037" y="399"/>
                    <a:pt x="1036" y="399"/>
                    <a:pt x="1035" y="399"/>
                  </a:cubicBezTo>
                  <a:cubicBezTo>
                    <a:pt x="1034" y="400"/>
                    <a:pt x="1033" y="399"/>
                    <a:pt x="1033" y="398"/>
                  </a:cubicBezTo>
                  <a:cubicBezTo>
                    <a:pt x="1033" y="396"/>
                    <a:pt x="1032" y="394"/>
                    <a:pt x="1032" y="392"/>
                  </a:cubicBezTo>
                  <a:cubicBezTo>
                    <a:pt x="1032" y="391"/>
                    <a:pt x="1032" y="391"/>
                    <a:pt x="1033" y="390"/>
                  </a:cubicBezTo>
                  <a:cubicBezTo>
                    <a:pt x="1035" y="390"/>
                    <a:pt x="1036" y="391"/>
                    <a:pt x="1037" y="391"/>
                  </a:cubicBezTo>
                  <a:cubicBezTo>
                    <a:pt x="1036" y="389"/>
                    <a:pt x="1035" y="389"/>
                    <a:pt x="1034" y="388"/>
                  </a:cubicBezTo>
                  <a:cubicBezTo>
                    <a:pt x="1033" y="387"/>
                    <a:pt x="1033" y="386"/>
                    <a:pt x="1034" y="386"/>
                  </a:cubicBezTo>
                  <a:cubicBezTo>
                    <a:pt x="1034" y="386"/>
                    <a:pt x="1035" y="385"/>
                    <a:pt x="1036" y="385"/>
                  </a:cubicBezTo>
                  <a:cubicBezTo>
                    <a:pt x="1038" y="384"/>
                    <a:pt x="1038" y="385"/>
                    <a:pt x="1040" y="387"/>
                  </a:cubicBezTo>
                  <a:close/>
                  <a:moveTo>
                    <a:pt x="1037" y="926"/>
                  </a:moveTo>
                  <a:cubicBezTo>
                    <a:pt x="1035" y="926"/>
                    <a:pt x="1034" y="926"/>
                    <a:pt x="1033" y="926"/>
                  </a:cubicBezTo>
                  <a:cubicBezTo>
                    <a:pt x="1032" y="926"/>
                    <a:pt x="1032" y="925"/>
                    <a:pt x="1032" y="924"/>
                  </a:cubicBezTo>
                  <a:cubicBezTo>
                    <a:pt x="1032" y="922"/>
                    <a:pt x="1033" y="921"/>
                    <a:pt x="1035" y="922"/>
                  </a:cubicBezTo>
                  <a:cubicBezTo>
                    <a:pt x="1036" y="923"/>
                    <a:pt x="1037" y="923"/>
                    <a:pt x="1037" y="925"/>
                  </a:cubicBezTo>
                  <a:cubicBezTo>
                    <a:pt x="1038" y="925"/>
                    <a:pt x="1037" y="926"/>
                    <a:pt x="1037" y="926"/>
                  </a:cubicBezTo>
                  <a:close/>
                  <a:moveTo>
                    <a:pt x="1031" y="379"/>
                  </a:moveTo>
                  <a:cubicBezTo>
                    <a:pt x="1031" y="378"/>
                    <a:pt x="1032" y="378"/>
                    <a:pt x="1032" y="378"/>
                  </a:cubicBezTo>
                  <a:cubicBezTo>
                    <a:pt x="1033" y="376"/>
                    <a:pt x="1034" y="376"/>
                    <a:pt x="1036" y="377"/>
                  </a:cubicBezTo>
                  <a:cubicBezTo>
                    <a:pt x="1036" y="378"/>
                    <a:pt x="1037" y="379"/>
                    <a:pt x="1037" y="381"/>
                  </a:cubicBezTo>
                  <a:cubicBezTo>
                    <a:pt x="1037" y="382"/>
                    <a:pt x="1036" y="383"/>
                    <a:pt x="1034" y="383"/>
                  </a:cubicBezTo>
                  <a:cubicBezTo>
                    <a:pt x="1033" y="383"/>
                    <a:pt x="1032" y="382"/>
                    <a:pt x="1032" y="381"/>
                  </a:cubicBezTo>
                  <a:cubicBezTo>
                    <a:pt x="1031" y="381"/>
                    <a:pt x="1031" y="380"/>
                    <a:pt x="1031" y="379"/>
                  </a:cubicBezTo>
                  <a:close/>
                  <a:moveTo>
                    <a:pt x="1032" y="913"/>
                  </a:moveTo>
                  <a:cubicBezTo>
                    <a:pt x="1033" y="913"/>
                    <a:pt x="1034" y="913"/>
                    <a:pt x="1034" y="912"/>
                  </a:cubicBezTo>
                  <a:cubicBezTo>
                    <a:pt x="1034" y="911"/>
                    <a:pt x="1035" y="910"/>
                    <a:pt x="1036" y="911"/>
                  </a:cubicBezTo>
                  <a:cubicBezTo>
                    <a:pt x="1037" y="911"/>
                    <a:pt x="1037" y="912"/>
                    <a:pt x="1037" y="912"/>
                  </a:cubicBezTo>
                  <a:cubicBezTo>
                    <a:pt x="1037" y="913"/>
                    <a:pt x="1037" y="914"/>
                    <a:pt x="1037" y="914"/>
                  </a:cubicBezTo>
                  <a:cubicBezTo>
                    <a:pt x="1036" y="915"/>
                    <a:pt x="1035" y="916"/>
                    <a:pt x="1034" y="917"/>
                  </a:cubicBezTo>
                  <a:cubicBezTo>
                    <a:pt x="1034" y="919"/>
                    <a:pt x="1032" y="919"/>
                    <a:pt x="1031" y="918"/>
                  </a:cubicBezTo>
                  <a:cubicBezTo>
                    <a:pt x="1031" y="917"/>
                    <a:pt x="1030" y="916"/>
                    <a:pt x="1030" y="915"/>
                  </a:cubicBezTo>
                  <a:cubicBezTo>
                    <a:pt x="1030" y="914"/>
                    <a:pt x="1031" y="913"/>
                    <a:pt x="1032" y="913"/>
                  </a:cubicBezTo>
                  <a:close/>
                  <a:moveTo>
                    <a:pt x="1033" y="1019"/>
                  </a:moveTo>
                  <a:cubicBezTo>
                    <a:pt x="1033" y="1019"/>
                    <a:pt x="1033" y="1019"/>
                    <a:pt x="1032" y="1018"/>
                  </a:cubicBezTo>
                  <a:cubicBezTo>
                    <a:pt x="1032" y="1018"/>
                    <a:pt x="1031" y="1017"/>
                    <a:pt x="1031" y="1016"/>
                  </a:cubicBezTo>
                  <a:cubicBezTo>
                    <a:pt x="1032" y="1016"/>
                    <a:pt x="1032" y="1015"/>
                    <a:pt x="1033" y="1015"/>
                  </a:cubicBezTo>
                  <a:cubicBezTo>
                    <a:pt x="1034" y="1015"/>
                    <a:pt x="1035" y="1015"/>
                    <a:pt x="1036" y="1015"/>
                  </a:cubicBezTo>
                  <a:cubicBezTo>
                    <a:pt x="1035" y="1014"/>
                    <a:pt x="1035" y="1013"/>
                    <a:pt x="1035" y="1012"/>
                  </a:cubicBezTo>
                  <a:cubicBezTo>
                    <a:pt x="1035" y="1012"/>
                    <a:pt x="1035" y="1011"/>
                    <a:pt x="1035" y="1011"/>
                  </a:cubicBezTo>
                  <a:cubicBezTo>
                    <a:pt x="1035" y="1011"/>
                    <a:pt x="1036" y="1011"/>
                    <a:pt x="1036" y="1011"/>
                  </a:cubicBezTo>
                  <a:cubicBezTo>
                    <a:pt x="1037" y="1013"/>
                    <a:pt x="1037" y="1013"/>
                    <a:pt x="1039" y="1013"/>
                  </a:cubicBezTo>
                  <a:cubicBezTo>
                    <a:pt x="1041" y="1014"/>
                    <a:pt x="1041" y="1014"/>
                    <a:pt x="1040" y="1016"/>
                  </a:cubicBezTo>
                  <a:cubicBezTo>
                    <a:pt x="1038" y="1022"/>
                    <a:pt x="1039" y="1021"/>
                    <a:pt x="1033" y="1019"/>
                  </a:cubicBezTo>
                  <a:close/>
                  <a:moveTo>
                    <a:pt x="1041" y="1114"/>
                  </a:moveTo>
                  <a:cubicBezTo>
                    <a:pt x="1038" y="1111"/>
                    <a:pt x="1037" y="1108"/>
                    <a:pt x="1035" y="1105"/>
                  </a:cubicBezTo>
                  <a:cubicBezTo>
                    <a:pt x="1034" y="1103"/>
                    <a:pt x="1034" y="1102"/>
                    <a:pt x="1035" y="1101"/>
                  </a:cubicBezTo>
                  <a:cubicBezTo>
                    <a:pt x="1036" y="1100"/>
                    <a:pt x="1036" y="1100"/>
                    <a:pt x="1037" y="1101"/>
                  </a:cubicBezTo>
                  <a:cubicBezTo>
                    <a:pt x="1038" y="1102"/>
                    <a:pt x="1039" y="1103"/>
                    <a:pt x="1039" y="1104"/>
                  </a:cubicBezTo>
                  <a:cubicBezTo>
                    <a:pt x="1040" y="1106"/>
                    <a:pt x="1040" y="1108"/>
                    <a:pt x="1042" y="1110"/>
                  </a:cubicBezTo>
                  <a:cubicBezTo>
                    <a:pt x="1044" y="1112"/>
                    <a:pt x="1043" y="1112"/>
                    <a:pt x="1041" y="1114"/>
                  </a:cubicBezTo>
                  <a:close/>
                  <a:moveTo>
                    <a:pt x="1044" y="1104"/>
                  </a:moveTo>
                  <a:cubicBezTo>
                    <a:pt x="1043" y="1105"/>
                    <a:pt x="1042" y="1105"/>
                    <a:pt x="1041" y="1105"/>
                  </a:cubicBezTo>
                  <a:cubicBezTo>
                    <a:pt x="1040" y="1103"/>
                    <a:pt x="1039" y="1102"/>
                    <a:pt x="1039" y="1100"/>
                  </a:cubicBezTo>
                  <a:cubicBezTo>
                    <a:pt x="1039" y="1099"/>
                    <a:pt x="1040" y="1098"/>
                    <a:pt x="1041" y="1098"/>
                  </a:cubicBezTo>
                  <a:cubicBezTo>
                    <a:pt x="1043" y="1099"/>
                    <a:pt x="1045" y="1102"/>
                    <a:pt x="1044" y="1104"/>
                  </a:cubicBezTo>
                  <a:close/>
                  <a:moveTo>
                    <a:pt x="1056" y="1049"/>
                  </a:moveTo>
                  <a:cubicBezTo>
                    <a:pt x="1052" y="1049"/>
                    <a:pt x="1048" y="1047"/>
                    <a:pt x="1045" y="1044"/>
                  </a:cubicBezTo>
                  <a:cubicBezTo>
                    <a:pt x="1044" y="1043"/>
                    <a:pt x="1044" y="1042"/>
                    <a:pt x="1045" y="1042"/>
                  </a:cubicBezTo>
                  <a:cubicBezTo>
                    <a:pt x="1046" y="1042"/>
                    <a:pt x="1047" y="1042"/>
                    <a:pt x="1047" y="1042"/>
                  </a:cubicBezTo>
                  <a:cubicBezTo>
                    <a:pt x="1050" y="1040"/>
                    <a:pt x="1052" y="1041"/>
                    <a:pt x="1054" y="1044"/>
                  </a:cubicBezTo>
                  <a:cubicBezTo>
                    <a:pt x="1055" y="1045"/>
                    <a:pt x="1056" y="1046"/>
                    <a:pt x="1057" y="1047"/>
                  </a:cubicBezTo>
                  <a:cubicBezTo>
                    <a:pt x="1057" y="1048"/>
                    <a:pt x="1057" y="1048"/>
                    <a:pt x="1057" y="1049"/>
                  </a:cubicBezTo>
                  <a:cubicBezTo>
                    <a:pt x="1057" y="1049"/>
                    <a:pt x="1057" y="1049"/>
                    <a:pt x="1056" y="1049"/>
                  </a:cubicBezTo>
                  <a:close/>
                  <a:moveTo>
                    <a:pt x="1078" y="1064"/>
                  </a:moveTo>
                  <a:cubicBezTo>
                    <a:pt x="1077" y="1064"/>
                    <a:pt x="1076" y="1064"/>
                    <a:pt x="1076" y="1064"/>
                  </a:cubicBezTo>
                  <a:cubicBezTo>
                    <a:pt x="1076" y="1063"/>
                    <a:pt x="1076" y="1062"/>
                    <a:pt x="1076" y="1062"/>
                  </a:cubicBezTo>
                  <a:cubicBezTo>
                    <a:pt x="1077" y="1061"/>
                    <a:pt x="1077" y="1060"/>
                    <a:pt x="1078" y="1060"/>
                  </a:cubicBezTo>
                  <a:cubicBezTo>
                    <a:pt x="1079" y="1060"/>
                    <a:pt x="1079" y="1061"/>
                    <a:pt x="1079" y="1061"/>
                  </a:cubicBezTo>
                  <a:cubicBezTo>
                    <a:pt x="1079" y="1062"/>
                    <a:pt x="1079" y="1063"/>
                    <a:pt x="1078" y="1064"/>
                  </a:cubicBezTo>
                  <a:close/>
                  <a:moveTo>
                    <a:pt x="1076" y="1052"/>
                  </a:moveTo>
                  <a:cubicBezTo>
                    <a:pt x="1076" y="1051"/>
                    <a:pt x="1078" y="1049"/>
                    <a:pt x="1079" y="1050"/>
                  </a:cubicBezTo>
                  <a:cubicBezTo>
                    <a:pt x="1080" y="1050"/>
                    <a:pt x="1080" y="1050"/>
                    <a:pt x="1080" y="1051"/>
                  </a:cubicBezTo>
                  <a:cubicBezTo>
                    <a:pt x="1082" y="1053"/>
                    <a:pt x="1081" y="1057"/>
                    <a:pt x="1078" y="1058"/>
                  </a:cubicBezTo>
                  <a:cubicBezTo>
                    <a:pt x="1078" y="1058"/>
                    <a:pt x="1077" y="1058"/>
                    <a:pt x="1077" y="1058"/>
                  </a:cubicBezTo>
                  <a:cubicBezTo>
                    <a:pt x="1077" y="1058"/>
                    <a:pt x="1077" y="1058"/>
                    <a:pt x="1077" y="1058"/>
                  </a:cubicBezTo>
                  <a:cubicBezTo>
                    <a:pt x="1077" y="1056"/>
                    <a:pt x="1077" y="1054"/>
                    <a:pt x="1076" y="1052"/>
                  </a:cubicBezTo>
                  <a:close/>
                  <a:moveTo>
                    <a:pt x="1082" y="1075"/>
                  </a:moveTo>
                  <a:cubicBezTo>
                    <a:pt x="1082" y="1076"/>
                    <a:pt x="1081" y="1076"/>
                    <a:pt x="1080" y="1076"/>
                  </a:cubicBezTo>
                  <a:cubicBezTo>
                    <a:pt x="1079" y="1076"/>
                    <a:pt x="1078" y="1075"/>
                    <a:pt x="1079" y="1074"/>
                  </a:cubicBezTo>
                  <a:cubicBezTo>
                    <a:pt x="1079" y="1073"/>
                    <a:pt x="1080" y="1073"/>
                    <a:pt x="1080" y="1072"/>
                  </a:cubicBezTo>
                  <a:cubicBezTo>
                    <a:pt x="1080" y="1072"/>
                    <a:pt x="1081" y="1072"/>
                    <a:pt x="1081" y="1071"/>
                  </a:cubicBezTo>
                  <a:cubicBezTo>
                    <a:pt x="1081" y="1072"/>
                    <a:pt x="1082" y="1072"/>
                    <a:pt x="1082" y="1072"/>
                  </a:cubicBezTo>
                  <a:cubicBezTo>
                    <a:pt x="1083" y="1073"/>
                    <a:pt x="1083" y="1074"/>
                    <a:pt x="1082" y="1075"/>
                  </a:cubicBezTo>
                  <a:close/>
                  <a:moveTo>
                    <a:pt x="1085" y="1038"/>
                  </a:moveTo>
                  <a:cubicBezTo>
                    <a:pt x="1083" y="1039"/>
                    <a:pt x="1082" y="1039"/>
                    <a:pt x="1080" y="1038"/>
                  </a:cubicBezTo>
                  <a:cubicBezTo>
                    <a:pt x="1078" y="1038"/>
                    <a:pt x="1078" y="1039"/>
                    <a:pt x="1078" y="1040"/>
                  </a:cubicBezTo>
                  <a:cubicBezTo>
                    <a:pt x="1078" y="1042"/>
                    <a:pt x="1078" y="1043"/>
                    <a:pt x="1080" y="1043"/>
                  </a:cubicBezTo>
                  <a:cubicBezTo>
                    <a:pt x="1081" y="1044"/>
                    <a:pt x="1081" y="1045"/>
                    <a:pt x="1081" y="1045"/>
                  </a:cubicBezTo>
                  <a:cubicBezTo>
                    <a:pt x="1080" y="1046"/>
                    <a:pt x="1079" y="1047"/>
                    <a:pt x="1078" y="1047"/>
                  </a:cubicBezTo>
                  <a:cubicBezTo>
                    <a:pt x="1077" y="1048"/>
                    <a:pt x="1076" y="1049"/>
                    <a:pt x="1075" y="1050"/>
                  </a:cubicBezTo>
                  <a:cubicBezTo>
                    <a:pt x="1074" y="1051"/>
                    <a:pt x="1074" y="1052"/>
                    <a:pt x="1075" y="1053"/>
                  </a:cubicBezTo>
                  <a:cubicBezTo>
                    <a:pt x="1075" y="1054"/>
                    <a:pt x="1075" y="1054"/>
                    <a:pt x="1075" y="1055"/>
                  </a:cubicBezTo>
                  <a:cubicBezTo>
                    <a:pt x="1076" y="1056"/>
                    <a:pt x="1076" y="1057"/>
                    <a:pt x="1074" y="1058"/>
                  </a:cubicBezTo>
                  <a:cubicBezTo>
                    <a:pt x="1074" y="1059"/>
                    <a:pt x="1073" y="1059"/>
                    <a:pt x="1072" y="1059"/>
                  </a:cubicBezTo>
                  <a:cubicBezTo>
                    <a:pt x="1068" y="1062"/>
                    <a:pt x="1068" y="1062"/>
                    <a:pt x="1065" y="1059"/>
                  </a:cubicBezTo>
                  <a:cubicBezTo>
                    <a:pt x="1064" y="1058"/>
                    <a:pt x="1063" y="1057"/>
                    <a:pt x="1062" y="1057"/>
                  </a:cubicBezTo>
                  <a:cubicBezTo>
                    <a:pt x="1061" y="1056"/>
                    <a:pt x="1060" y="1055"/>
                    <a:pt x="1060" y="1054"/>
                  </a:cubicBezTo>
                  <a:cubicBezTo>
                    <a:pt x="1060" y="1052"/>
                    <a:pt x="1060" y="1051"/>
                    <a:pt x="1062" y="1051"/>
                  </a:cubicBezTo>
                  <a:cubicBezTo>
                    <a:pt x="1063" y="1051"/>
                    <a:pt x="1064" y="1051"/>
                    <a:pt x="1064" y="1051"/>
                  </a:cubicBezTo>
                  <a:cubicBezTo>
                    <a:pt x="1065" y="1051"/>
                    <a:pt x="1065" y="1050"/>
                    <a:pt x="1064" y="1050"/>
                  </a:cubicBezTo>
                  <a:cubicBezTo>
                    <a:pt x="1064" y="1049"/>
                    <a:pt x="1063" y="1048"/>
                    <a:pt x="1063" y="1048"/>
                  </a:cubicBezTo>
                  <a:cubicBezTo>
                    <a:pt x="1061" y="1047"/>
                    <a:pt x="1059" y="1046"/>
                    <a:pt x="1057" y="1045"/>
                  </a:cubicBezTo>
                  <a:cubicBezTo>
                    <a:pt x="1054" y="1043"/>
                    <a:pt x="1052" y="1041"/>
                    <a:pt x="1051" y="1038"/>
                  </a:cubicBezTo>
                  <a:cubicBezTo>
                    <a:pt x="1049" y="1035"/>
                    <a:pt x="1048" y="1034"/>
                    <a:pt x="1045" y="1033"/>
                  </a:cubicBezTo>
                  <a:cubicBezTo>
                    <a:pt x="1043" y="1033"/>
                    <a:pt x="1042" y="1033"/>
                    <a:pt x="1040" y="1032"/>
                  </a:cubicBezTo>
                  <a:cubicBezTo>
                    <a:pt x="1039" y="1032"/>
                    <a:pt x="1038" y="1031"/>
                    <a:pt x="1037" y="1030"/>
                  </a:cubicBezTo>
                  <a:cubicBezTo>
                    <a:pt x="1036" y="1029"/>
                    <a:pt x="1036" y="1028"/>
                    <a:pt x="1036" y="1027"/>
                  </a:cubicBezTo>
                  <a:cubicBezTo>
                    <a:pt x="1037" y="1026"/>
                    <a:pt x="1038" y="1025"/>
                    <a:pt x="1038" y="1026"/>
                  </a:cubicBezTo>
                  <a:cubicBezTo>
                    <a:pt x="1039" y="1026"/>
                    <a:pt x="1040" y="1026"/>
                    <a:pt x="1040" y="1027"/>
                  </a:cubicBezTo>
                  <a:cubicBezTo>
                    <a:pt x="1043" y="1029"/>
                    <a:pt x="1046" y="1029"/>
                    <a:pt x="1048" y="1028"/>
                  </a:cubicBezTo>
                  <a:cubicBezTo>
                    <a:pt x="1050" y="1028"/>
                    <a:pt x="1051" y="1027"/>
                    <a:pt x="1051" y="1026"/>
                  </a:cubicBezTo>
                  <a:cubicBezTo>
                    <a:pt x="1050" y="1024"/>
                    <a:pt x="1050" y="1022"/>
                    <a:pt x="1050" y="1020"/>
                  </a:cubicBezTo>
                  <a:cubicBezTo>
                    <a:pt x="1049" y="1019"/>
                    <a:pt x="1050" y="1019"/>
                    <a:pt x="1050" y="1018"/>
                  </a:cubicBezTo>
                  <a:cubicBezTo>
                    <a:pt x="1051" y="1018"/>
                    <a:pt x="1052" y="1018"/>
                    <a:pt x="1052" y="1019"/>
                  </a:cubicBezTo>
                  <a:cubicBezTo>
                    <a:pt x="1053" y="1020"/>
                    <a:pt x="1054" y="1022"/>
                    <a:pt x="1054" y="1024"/>
                  </a:cubicBezTo>
                  <a:cubicBezTo>
                    <a:pt x="1054" y="1027"/>
                    <a:pt x="1056" y="1027"/>
                    <a:pt x="1058" y="1026"/>
                  </a:cubicBezTo>
                  <a:cubicBezTo>
                    <a:pt x="1059" y="1025"/>
                    <a:pt x="1060" y="1024"/>
                    <a:pt x="1060" y="1023"/>
                  </a:cubicBezTo>
                  <a:cubicBezTo>
                    <a:pt x="1060" y="1022"/>
                    <a:pt x="1060" y="1020"/>
                    <a:pt x="1061" y="1019"/>
                  </a:cubicBezTo>
                  <a:cubicBezTo>
                    <a:pt x="1061" y="1018"/>
                    <a:pt x="1062" y="1017"/>
                    <a:pt x="1063" y="1017"/>
                  </a:cubicBezTo>
                  <a:cubicBezTo>
                    <a:pt x="1064" y="1017"/>
                    <a:pt x="1065" y="1017"/>
                    <a:pt x="1065" y="1019"/>
                  </a:cubicBezTo>
                  <a:cubicBezTo>
                    <a:pt x="1066" y="1021"/>
                    <a:pt x="1066" y="1023"/>
                    <a:pt x="1067" y="1025"/>
                  </a:cubicBezTo>
                  <a:cubicBezTo>
                    <a:pt x="1068" y="1026"/>
                    <a:pt x="1068" y="1027"/>
                    <a:pt x="1068" y="1028"/>
                  </a:cubicBezTo>
                  <a:cubicBezTo>
                    <a:pt x="1068" y="1029"/>
                    <a:pt x="1068" y="1029"/>
                    <a:pt x="1069" y="1029"/>
                  </a:cubicBezTo>
                  <a:cubicBezTo>
                    <a:pt x="1070" y="1029"/>
                    <a:pt x="1070" y="1028"/>
                    <a:pt x="1070" y="1027"/>
                  </a:cubicBezTo>
                  <a:cubicBezTo>
                    <a:pt x="1070" y="1027"/>
                    <a:pt x="1070" y="1027"/>
                    <a:pt x="1069" y="1026"/>
                  </a:cubicBezTo>
                  <a:cubicBezTo>
                    <a:pt x="1069" y="1025"/>
                    <a:pt x="1069" y="1025"/>
                    <a:pt x="1070" y="1024"/>
                  </a:cubicBezTo>
                  <a:cubicBezTo>
                    <a:pt x="1071" y="1023"/>
                    <a:pt x="1072" y="1021"/>
                    <a:pt x="1072" y="1020"/>
                  </a:cubicBezTo>
                  <a:cubicBezTo>
                    <a:pt x="1073" y="1019"/>
                    <a:pt x="1074" y="1019"/>
                    <a:pt x="1075" y="1019"/>
                  </a:cubicBezTo>
                  <a:cubicBezTo>
                    <a:pt x="1076" y="1020"/>
                    <a:pt x="1077" y="1021"/>
                    <a:pt x="1077" y="1022"/>
                  </a:cubicBezTo>
                  <a:cubicBezTo>
                    <a:pt x="1077" y="1024"/>
                    <a:pt x="1079" y="1025"/>
                    <a:pt x="1081" y="1026"/>
                  </a:cubicBezTo>
                  <a:cubicBezTo>
                    <a:pt x="1081" y="1026"/>
                    <a:pt x="1082" y="1026"/>
                    <a:pt x="1082" y="1026"/>
                  </a:cubicBezTo>
                  <a:cubicBezTo>
                    <a:pt x="1083" y="1026"/>
                    <a:pt x="1083" y="1028"/>
                    <a:pt x="1083" y="1028"/>
                  </a:cubicBezTo>
                  <a:cubicBezTo>
                    <a:pt x="1082" y="1029"/>
                    <a:pt x="1081" y="1029"/>
                    <a:pt x="1080" y="1030"/>
                  </a:cubicBezTo>
                  <a:cubicBezTo>
                    <a:pt x="1079" y="1030"/>
                    <a:pt x="1078" y="1031"/>
                    <a:pt x="1077" y="1031"/>
                  </a:cubicBezTo>
                  <a:cubicBezTo>
                    <a:pt x="1078" y="1032"/>
                    <a:pt x="1079" y="1032"/>
                    <a:pt x="1080" y="1032"/>
                  </a:cubicBezTo>
                  <a:cubicBezTo>
                    <a:pt x="1083" y="1031"/>
                    <a:pt x="1086" y="1033"/>
                    <a:pt x="1086" y="1036"/>
                  </a:cubicBezTo>
                  <a:cubicBezTo>
                    <a:pt x="1086" y="1037"/>
                    <a:pt x="1086" y="1037"/>
                    <a:pt x="1085" y="1038"/>
                  </a:cubicBezTo>
                  <a:close/>
                  <a:moveTo>
                    <a:pt x="1092" y="1041"/>
                  </a:moveTo>
                  <a:cubicBezTo>
                    <a:pt x="1092" y="1041"/>
                    <a:pt x="1091" y="1042"/>
                    <a:pt x="1091" y="1042"/>
                  </a:cubicBezTo>
                  <a:cubicBezTo>
                    <a:pt x="1090" y="1042"/>
                    <a:pt x="1090" y="1041"/>
                    <a:pt x="1090" y="1041"/>
                  </a:cubicBezTo>
                  <a:cubicBezTo>
                    <a:pt x="1090" y="1038"/>
                    <a:pt x="1089" y="1037"/>
                    <a:pt x="1087" y="1036"/>
                  </a:cubicBezTo>
                  <a:cubicBezTo>
                    <a:pt x="1086" y="1035"/>
                    <a:pt x="1086" y="1034"/>
                    <a:pt x="1087" y="1033"/>
                  </a:cubicBezTo>
                  <a:cubicBezTo>
                    <a:pt x="1087" y="1032"/>
                    <a:pt x="1088" y="1031"/>
                    <a:pt x="1089" y="1031"/>
                  </a:cubicBezTo>
                  <a:cubicBezTo>
                    <a:pt x="1090" y="1031"/>
                    <a:pt x="1090" y="1031"/>
                    <a:pt x="1090" y="1032"/>
                  </a:cubicBezTo>
                  <a:cubicBezTo>
                    <a:pt x="1092" y="1034"/>
                    <a:pt x="1092" y="1036"/>
                    <a:pt x="1092" y="1039"/>
                  </a:cubicBezTo>
                  <a:cubicBezTo>
                    <a:pt x="1092" y="1039"/>
                    <a:pt x="1092" y="1040"/>
                    <a:pt x="1092" y="1041"/>
                  </a:cubicBezTo>
                  <a:close/>
                  <a:moveTo>
                    <a:pt x="1092" y="938"/>
                  </a:moveTo>
                  <a:cubicBezTo>
                    <a:pt x="1091" y="936"/>
                    <a:pt x="1090" y="936"/>
                    <a:pt x="1089" y="935"/>
                  </a:cubicBezTo>
                  <a:cubicBezTo>
                    <a:pt x="1087" y="935"/>
                    <a:pt x="1086" y="935"/>
                    <a:pt x="1085" y="936"/>
                  </a:cubicBezTo>
                  <a:cubicBezTo>
                    <a:pt x="1084" y="938"/>
                    <a:pt x="1083" y="939"/>
                    <a:pt x="1082" y="941"/>
                  </a:cubicBezTo>
                  <a:cubicBezTo>
                    <a:pt x="1081" y="942"/>
                    <a:pt x="1081" y="943"/>
                    <a:pt x="1081" y="944"/>
                  </a:cubicBezTo>
                  <a:cubicBezTo>
                    <a:pt x="1082" y="946"/>
                    <a:pt x="1082" y="947"/>
                    <a:pt x="1082" y="949"/>
                  </a:cubicBezTo>
                  <a:cubicBezTo>
                    <a:pt x="1082" y="950"/>
                    <a:pt x="1081" y="951"/>
                    <a:pt x="1081" y="951"/>
                  </a:cubicBezTo>
                  <a:cubicBezTo>
                    <a:pt x="1081" y="951"/>
                    <a:pt x="1080" y="951"/>
                    <a:pt x="1080" y="951"/>
                  </a:cubicBezTo>
                  <a:cubicBezTo>
                    <a:pt x="1080" y="951"/>
                    <a:pt x="1079" y="951"/>
                    <a:pt x="1079" y="950"/>
                  </a:cubicBezTo>
                  <a:cubicBezTo>
                    <a:pt x="1080" y="949"/>
                    <a:pt x="1080" y="947"/>
                    <a:pt x="1080" y="945"/>
                  </a:cubicBezTo>
                  <a:cubicBezTo>
                    <a:pt x="1080" y="944"/>
                    <a:pt x="1079" y="944"/>
                    <a:pt x="1078" y="945"/>
                  </a:cubicBezTo>
                  <a:cubicBezTo>
                    <a:pt x="1077" y="943"/>
                    <a:pt x="1078" y="941"/>
                    <a:pt x="1079" y="940"/>
                  </a:cubicBezTo>
                  <a:cubicBezTo>
                    <a:pt x="1080" y="939"/>
                    <a:pt x="1081" y="937"/>
                    <a:pt x="1082" y="936"/>
                  </a:cubicBezTo>
                  <a:cubicBezTo>
                    <a:pt x="1083" y="935"/>
                    <a:pt x="1083" y="935"/>
                    <a:pt x="1083" y="934"/>
                  </a:cubicBezTo>
                  <a:cubicBezTo>
                    <a:pt x="1083" y="934"/>
                    <a:pt x="1083" y="934"/>
                    <a:pt x="1083" y="933"/>
                  </a:cubicBezTo>
                  <a:cubicBezTo>
                    <a:pt x="1083" y="933"/>
                    <a:pt x="1082" y="933"/>
                    <a:pt x="1082" y="933"/>
                  </a:cubicBezTo>
                  <a:cubicBezTo>
                    <a:pt x="1081" y="934"/>
                    <a:pt x="1081" y="934"/>
                    <a:pt x="1080" y="935"/>
                  </a:cubicBezTo>
                  <a:cubicBezTo>
                    <a:pt x="1080" y="935"/>
                    <a:pt x="1079" y="936"/>
                    <a:pt x="1078" y="935"/>
                  </a:cubicBezTo>
                  <a:cubicBezTo>
                    <a:pt x="1078" y="935"/>
                    <a:pt x="1078" y="934"/>
                    <a:pt x="1078" y="933"/>
                  </a:cubicBezTo>
                  <a:cubicBezTo>
                    <a:pt x="1078" y="933"/>
                    <a:pt x="1078" y="932"/>
                    <a:pt x="1078" y="932"/>
                  </a:cubicBezTo>
                  <a:cubicBezTo>
                    <a:pt x="1079" y="929"/>
                    <a:pt x="1081" y="928"/>
                    <a:pt x="1083" y="930"/>
                  </a:cubicBezTo>
                  <a:cubicBezTo>
                    <a:pt x="1085" y="930"/>
                    <a:pt x="1086" y="931"/>
                    <a:pt x="1087" y="932"/>
                  </a:cubicBezTo>
                  <a:cubicBezTo>
                    <a:pt x="1089" y="933"/>
                    <a:pt x="1090" y="934"/>
                    <a:pt x="1092" y="934"/>
                  </a:cubicBezTo>
                  <a:cubicBezTo>
                    <a:pt x="1093" y="934"/>
                    <a:pt x="1093" y="934"/>
                    <a:pt x="1094" y="934"/>
                  </a:cubicBezTo>
                  <a:cubicBezTo>
                    <a:pt x="1094" y="934"/>
                    <a:pt x="1095" y="935"/>
                    <a:pt x="1095" y="935"/>
                  </a:cubicBezTo>
                  <a:cubicBezTo>
                    <a:pt x="1094" y="936"/>
                    <a:pt x="1094" y="937"/>
                    <a:pt x="1094" y="937"/>
                  </a:cubicBezTo>
                  <a:cubicBezTo>
                    <a:pt x="1093" y="938"/>
                    <a:pt x="1092" y="938"/>
                    <a:pt x="1092" y="938"/>
                  </a:cubicBezTo>
                  <a:close/>
                  <a:moveTo>
                    <a:pt x="1098" y="1063"/>
                  </a:moveTo>
                  <a:cubicBezTo>
                    <a:pt x="1098" y="1064"/>
                    <a:pt x="1097" y="1065"/>
                    <a:pt x="1096" y="1065"/>
                  </a:cubicBezTo>
                  <a:cubicBezTo>
                    <a:pt x="1096" y="1065"/>
                    <a:pt x="1095" y="1065"/>
                    <a:pt x="1095" y="1065"/>
                  </a:cubicBezTo>
                  <a:cubicBezTo>
                    <a:pt x="1094" y="1065"/>
                    <a:pt x="1094" y="1065"/>
                    <a:pt x="1093" y="1064"/>
                  </a:cubicBezTo>
                  <a:cubicBezTo>
                    <a:pt x="1093" y="1063"/>
                    <a:pt x="1094" y="1060"/>
                    <a:pt x="1096" y="1060"/>
                  </a:cubicBezTo>
                  <a:cubicBezTo>
                    <a:pt x="1096" y="1060"/>
                    <a:pt x="1097" y="1060"/>
                    <a:pt x="1097" y="1060"/>
                  </a:cubicBezTo>
                  <a:cubicBezTo>
                    <a:pt x="1098" y="1061"/>
                    <a:pt x="1098" y="1062"/>
                    <a:pt x="1098" y="1063"/>
                  </a:cubicBezTo>
                  <a:close/>
                  <a:moveTo>
                    <a:pt x="1176" y="1103"/>
                  </a:moveTo>
                  <a:cubicBezTo>
                    <a:pt x="1177" y="1103"/>
                    <a:pt x="1177" y="1103"/>
                    <a:pt x="1178" y="1103"/>
                  </a:cubicBezTo>
                  <a:cubicBezTo>
                    <a:pt x="1178" y="1103"/>
                    <a:pt x="1179" y="1104"/>
                    <a:pt x="1179" y="1105"/>
                  </a:cubicBezTo>
                  <a:cubicBezTo>
                    <a:pt x="1178" y="1106"/>
                    <a:pt x="1177" y="1107"/>
                    <a:pt x="1176" y="1107"/>
                  </a:cubicBezTo>
                  <a:cubicBezTo>
                    <a:pt x="1176" y="1107"/>
                    <a:pt x="1175" y="1107"/>
                    <a:pt x="1175" y="1107"/>
                  </a:cubicBezTo>
                  <a:cubicBezTo>
                    <a:pt x="1175" y="1105"/>
                    <a:pt x="1175" y="1104"/>
                    <a:pt x="1176" y="1103"/>
                  </a:cubicBezTo>
                  <a:close/>
                  <a:moveTo>
                    <a:pt x="1179" y="188"/>
                  </a:moveTo>
                  <a:cubicBezTo>
                    <a:pt x="1180" y="187"/>
                    <a:pt x="1181" y="187"/>
                    <a:pt x="1182" y="188"/>
                  </a:cubicBezTo>
                  <a:cubicBezTo>
                    <a:pt x="1184" y="189"/>
                    <a:pt x="1185" y="189"/>
                    <a:pt x="1186" y="186"/>
                  </a:cubicBezTo>
                  <a:cubicBezTo>
                    <a:pt x="1186" y="185"/>
                    <a:pt x="1186" y="185"/>
                    <a:pt x="1186" y="184"/>
                  </a:cubicBezTo>
                  <a:cubicBezTo>
                    <a:pt x="1187" y="184"/>
                    <a:pt x="1187" y="183"/>
                    <a:pt x="1188" y="183"/>
                  </a:cubicBezTo>
                  <a:cubicBezTo>
                    <a:pt x="1189" y="183"/>
                    <a:pt x="1189" y="184"/>
                    <a:pt x="1189" y="185"/>
                  </a:cubicBezTo>
                  <a:cubicBezTo>
                    <a:pt x="1189" y="185"/>
                    <a:pt x="1189" y="185"/>
                    <a:pt x="1189" y="186"/>
                  </a:cubicBezTo>
                  <a:cubicBezTo>
                    <a:pt x="1187" y="189"/>
                    <a:pt x="1187" y="189"/>
                    <a:pt x="1191" y="190"/>
                  </a:cubicBezTo>
                  <a:cubicBezTo>
                    <a:pt x="1192" y="189"/>
                    <a:pt x="1191" y="188"/>
                    <a:pt x="1191" y="187"/>
                  </a:cubicBezTo>
                  <a:cubicBezTo>
                    <a:pt x="1191" y="185"/>
                    <a:pt x="1192" y="184"/>
                    <a:pt x="1194" y="184"/>
                  </a:cubicBezTo>
                  <a:cubicBezTo>
                    <a:pt x="1195" y="184"/>
                    <a:pt x="1195" y="185"/>
                    <a:pt x="1196" y="185"/>
                  </a:cubicBezTo>
                  <a:cubicBezTo>
                    <a:pt x="1197" y="185"/>
                    <a:pt x="1197" y="186"/>
                    <a:pt x="1197" y="187"/>
                  </a:cubicBezTo>
                  <a:cubicBezTo>
                    <a:pt x="1197" y="188"/>
                    <a:pt x="1196" y="189"/>
                    <a:pt x="1196" y="190"/>
                  </a:cubicBezTo>
                  <a:cubicBezTo>
                    <a:pt x="1195" y="192"/>
                    <a:pt x="1194" y="193"/>
                    <a:pt x="1192" y="194"/>
                  </a:cubicBezTo>
                  <a:cubicBezTo>
                    <a:pt x="1192" y="194"/>
                    <a:pt x="1191" y="194"/>
                    <a:pt x="1191" y="194"/>
                  </a:cubicBezTo>
                  <a:cubicBezTo>
                    <a:pt x="1188" y="194"/>
                    <a:pt x="1188" y="195"/>
                    <a:pt x="1189" y="197"/>
                  </a:cubicBezTo>
                  <a:cubicBezTo>
                    <a:pt x="1189" y="198"/>
                    <a:pt x="1189" y="199"/>
                    <a:pt x="1189" y="200"/>
                  </a:cubicBezTo>
                  <a:cubicBezTo>
                    <a:pt x="1189" y="200"/>
                    <a:pt x="1188" y="201"/>
                    <a:pt x="1188" y="201"/>
                  </a:cubicBezTo>
                  <a:cubicBezTo>
                    <a:pt x="1187" y="201"/>
                    <a:pt x="1186" y="201"/>
                    <a:pt x="1186" y="200"/>
                  </a:cubicBezTo>
                  <a:cubicBezTo>
                    <a:pt x="1186" y="199"/>
                    <a:pt x="1186" y="199"/>
                    <a:pt x="1186" y="198"/>
                  </a:cubicBezTo>
                  <a:cubicBezTo>
                    <a:pt x="1186" y="198"/>
                    <a:pt x="1185" y="198"/>
                    <a:pt x="1185" y="197"/>
                  </a:cubicBezTo>
                  <a:cubicBezTo>
                    <a:pt x="1185" y="197"/>
                    <a:pt x="1184" y="197"/>
                    <a:pt x="1184" y="198"/>
                  </a:cubicBezTo>
                  <a:cubicBezTo>
                    <a:pt x="1183" y="198"/>
                    <a:pt x="1182" y="199"/>
                    <a:pt x="1181" y="199"/>
                  </a:cubicBezTo>
                  <a:cubicBezTo>
                    <a:pt x="1180" y="198"/>
                    <a:pt x="1180" y="197"/>
                    <a:pt x="1180" y="196"/>
                  </a:cubicBezTo>
                  <a:cubicBezTo>
                    <a:pt x="1181" y="195"/>
                    <a:pt x="1180" y="194"/>
                    <a:pt x="1179" y="193"/>
                  </a:cubicBezTo>
                  <a:cubicBezTo>
                    <a:pt x="1178" y="193"/>
                    <a:pt x="1178" y="192"/>
                    <a:pt x="1177" y="191"/>
                  </a:cubicBezTo>
                  <a:cubicBezTo>
                    <a:pt x="1176" y="190"/>
                    <a:pt x="1177" y="188"/>
                    <a:pt x="1179" y="188"/>
                  </a:cubicBezTo>
                  <a:close/>
                  <a:moveTo>
                    <a:pt x="1175" y="1009"/>
                  </a:moveTo>
                  <a:cubicBezTo>
                    <a:pt x="1175" y="1009"/>
                    <a:pt x="1175" y="1009"/>
                    <a:pt x="1175" y="1009"/>
                  </a:cubicBezTo>
                  <a:cubicBezTo>
                    <a:pt x="1175" y="1010"/>
                    <a:pt x="1174" y="1010"/>
                    <a:pt x="1174" y="1010"/>
                  </a:cubicBezTo>
                  <a:cubicBezTo>
                    <a:pt x="1174" y="1010"/>
                    <a:pt x="1174" y="1010"/>
                    <a:pt x="1173" y="1010"/>
                  </a:cubicBezTo>
                  <a:cubicBezTo>
                    <a:pt x="1172" y="1009"/>
                    <a:pt x="1170" y="1005"/>
                    <a:pt x="1171" y="1004"/>
                  </a:cubicBezTo>
                  <a:cubicBezTo>
                    <a:pt x="1171" y="1003"/>
                    <a:pt x="1172" y="1003"/>
                    <a:pt x="1172" y="1003"/>
                  </a:cubicBezTo>
                  <a:cubicBezTo>
                    <a:pt x="1174" y="1005"/>
                    <a:pt x="1175" y="1006"/>
                    <a:pt x="1175" y="1009"/>
                  </a:cubicBezTo>
                  <a:close/>
                  <a:moveTo>
                    <a:pt x="1157" y="1034"/>
                  </a:moveTo>
                  <a:cubicBezTo>
                    <a:pt x="1159" y="1033"/>
                    <a:pt x="1161" y="1032"/>
                    <a:pt x="1163" y="1033"/>
                  </a:cubicBezTo>
                  <a:cubicBezTo>
                    <a:pt x="1166" y="1034"/>
                    <a:pt x="1166" y="1034"/>
                    <a:pt x="1167" y="1032"/>
                  </a:cubicBezTo>
                  <a:cubicBezTo>
                    <a:pt x="1168" y="1031"/>
                    <a:pt x="1168" y="1030"/>
                    <a:pt x="1168" y="1029"/>
                  </a:cubicBezTo>
                  <a:cubicBezTo>
                    <a:pt x="1169" y="1028"/>
                    <a:pt x="1170" y="1027"/>
                    <a:pt x="1172" y="1027"/>
                  </a:cubicBezTo>
                  <a:cubicBezTo>
                    <a:pt x="1173" y="1027"/>
                    <a:pt x="1174" y="1029"/>
                    <a:pt x="1174" y="1030"/>
                  </a:cubicBezTo>
                  <a:cubicBezTo>
                    <a:pt x="1173" y="1031"/>
                    <a:pt x="1173" y="1031"/>
                    <a:pt x="1172" y="1032"/>
                  </a:cubicBezTo>
                  <a:cubicBezTo>
                    <a:pt x="1171" y="1034"/>
                    <a:pt x="1169" y="1036"/>
                    <a:pt x="1167" y="1037"/>
                  </a:cubicBezTo>
                  <a:cubicBezTo>
                    <a:pt x="1166" y="1038"/>
                    <a:pt x="1165" y="1039"/>
                    <a:pt x="1162" y="1039"/>
                  </a:cubicBezTo>
                  <a:cubicBezTo>
                    <a:pt x="1161" y="1039"/>
                    <a:pt x="1159" y="1038"/>
                    <a:pt x="1157" y="1037"/>
                  </a:cubicBezTo>
                  <a:cubicBezTo>
                    <a:pt x="1155" y="1036"/>
                    <a:pt x="1156" y="1034"/>
                    <a:pt x="1157" y="1034"/>
                  </a:cubicBezTo>
                  <a:close/>
                  <a:moveTo>
                    <a:pt x="1157" y="1030"/>
                  </a:moveTo>
                  <a:cubicBezTo>
                    <a:pt x="1157" y="1028"/>
                    <a:pt x="1159" y="1026"/>
                    <a:pt x="1160" y="1025"/>
                  </a:cubicBezTo>
                  <a:cubicBezTo>
                    <a:pt x="1160" y="1025"/>
                    <a:pt x="1160" y="1025"/>
                    <a:pt x="1161" y="1025"/>
                  </a:cubicBezTo>
                  <a:cubicBezTo>
                    <a:pt x="1161" y="1025"/>
                    <a:pt x="1161" y="1025"/>
                    <a:pt x="1161" y="1026"/>
                  </a:cubicBezTo>
                  <a:cubicBezTo>
                    <a:pt x="1162" y="1028"/>
                    <a:pt x="1160" y="1030"/>
                    <a:pt x="1158" y="1030"/>
                  </a:cubicBezTo>
                  <a:cubicBezTo>
                    <a:pt x="1157" y="1031"/>
                    <a:pt x="1157" y="1030"/>
                    <a:pt x="1157" y="1030"/>
                  </a:cubicBezTo>
                  <a:close/>
                  <a:moveTo>
                    <a:pt x="1170" y="172"/>
                  </a:moveTo>
                  <a:cubicBezTo>
                    <a:pt x="1170" y="172"/>
                    <a:pt x="1171" y="171"/>
                    <a:pt x="1172" y="172"/>
                  </a:cubicBezTo>
                  <a:cubicBezTo>
                    <a:pt x="1173" y="173"/>
                    <a:pt x="1173" y="173"/>
                    <a:pt x="1172" y="174"/>
                  </a:cubicBezTo>
                  <a:cubicBezTo>
                    <a:pt x="1172" y="176"/>
                    <a:pt x="1170" y="177"/>
                    <a:pt x="1168" y="178"/>
                  </a:cubicBezTo>
                  <a:cubicBezTo>
                    <a:pt x="1168" y="178"/>
                    <a:pt x="1168" y="178"/>
                    <a:pt x="1168" y="178"/>
                  </a:cubicBezTo>
                  <a:cubicBezTo>
                    <a:pt x="1167" y="178"/>
                    <a:pt x="1167" y="177"/>
                    <a:pt x="1167" y="177"/>
                  </a:cubicBezTo>
                  <a:cubicBezTo>
                    <a:pt x="1168" y="176"/>
                    <a:pt x="1169" y="174"/>
                    <a:pt x="1170" y="172"/>
                  </a:cubicBezTo>
                  <a:close/>
                  <a:moveTo>
                    <a:pt x="1166" y="201"/>
                  </a:moveTo>
                  <a:cubicBezTo>
                    <a:pt x="1166" y="200"/>
                    <a:pt x="1167" y="199"/>
                    <a:pt x="1168" y="199"/>
                  </a:cubicBezTo>
                  <a:cubicBezTo>
                    <a:pt x="1171" y="199"/>
                    <a:pt x="1173" y="202"/>
                    <a:pt x="1174" y="204"/>
                  </a:cubicBezTo>
                  <a:cubicBezTo>
                    <a:pt x="1174" y="205"/>
                    <a:pt x="1173" y="205"/>
                    <a:pt x="1173" y="205"/>
                  </a:cubicBezTo>
                  <a:cubicBezTo>
                    <a:pt x="1173" y="205"/>
                    <a:pt x="1173" y="205"/>
                    <a:pt x="1172" y="205"/>
                  </a:cubicBezTo>
                  <a:cubicBezTo>
                    <a:pt x="1171" y="204"/>
                    <a:pt x="1170" y="204"/>
                    <a:pt x="1169" y="203"/>
                  </a:cubicBezTo>
                  <a:cubicBezTo>
                    <a:pt x="1169" y="203"/>
                    <a:pt x="1169" y="203"/>
                    <a:pt x="1168" y="203"/>
                  </a:cubicBezTo>
                  <a:cubicBezTo>
                    <a:pt x="1168" y="203"/>
                    <a:pt x="1168" y="203"/>
                    <a:pt x="1168" y="204"/>
                  </a:cubicBezTo>
                  <a:cubicBezTo>
                    <a:pt x="1168" y="205"/>
                    <a:pt x="1169" y="206"/>
                    <a:pt x="1169" y="207"/>
                  </a:cubicBezTo>
                  <a:cubicBezTo>
                    <a:pt x="1169" y="208"/>
                    <a:pt x="1169" y="208"/>
                    <a:pt x="1169" y="209"/>
                  </a:cubicBezTo>
                  <a:cubicBezTo>
                    <a:pt x="1168" y="210"/>
                    <a:pt x="1168" y="210"/>
                    <a:pt x="1167" y="210"/>
                  </a:cubicBezTo>
                  <a:cubicBezTo>
                    <a:pt x="1167" y="210"/>
                    <a:pt x="1166" y="210"/>
                    <a:pt x="1166" y="209"/>
                  </a:cubicBezTo>
                  <a:cubicBezTo>
                    <a:pt x="1165" y="207"/>
                    <a:pt x="1165" y="204"/>
                    <a:pt x="1166" y="201"/>
                  </a:cubicBezTo>
                  <a:close/>
                  <a:moveTo>
                    <a:pt x="1138" y="220"/>
                  </a:moveTo>
                  <a:cubicBezTo>
                    <a:pt x="1139" y="220"/>
                    <a:pt x="1140" y="219"/>
                    <a:pt x="1141" y="218"/>
                  </a:cubicBezTo>
                  <a:cubicBezTo>
                    <a:pt x="1141" y="216"/>
                    <a:pt x="1143" y="216"/>
                    <a:pt x="1144" y="216"/>
                  </a:cubicBezTo>
                  <a:cubicBezTo>
                    <a:pt x="1145" y="216"/>
                    <a:pt x="1145" y="216"/>
                    <a:pt x="1145" y="214"/>
                  </a:cubicBezTo>
                  <a:cubicBezTo>
                    <a:pt x="1145" y="214"/>
                    <a:pt x="1145" y="214"/>
                    <a:pt x="1145" y="214"/>
                  </a:cubicBezTo>
                  <a:cubicBezTo>
                    <a:pt x="1145" y="211"/>
                    <a:pt x="1146" y="211"/>
                    <a:pt x="1149" y="210"/>
                  </a:cubicBezTo>
                  <a:cubicBezTo>
                    <a:pt x="1150" y="210"/>
                    <a:pt x="1152" y="210"/>
                    <a:pt x="1153" y="209"/>
                  </a:cubicBezTo>
                  <a:cubicBezTo>
                    <a:pt x="1153" y="209"/>
                    <a:pt x="1153" y="209"/>
                    <a:pt x="1153" y="209"/>
                  </a:cubicBezTo>
                  <a:cubicBezTo>
                    <a:pt x="1153" y="207"/>
                    <a:pt x="1152" y="206"/>
                    <a:pt x="1152" y="204"/>
                  </a:cubicBezTo>
                  <a:cubicBezTo>
                    <a:pt x="1152" y="203"/>
                    <a:pt x="1152" y="202"/>
                    <a:pt x="1153" y="201"/>
                  </a:cubicBezTo>
                  <a:cubicBezTo>
                    <a:pt x="1154" y="200"/>
                    <a:pt x="1155" y="201"/>
                    <a:pt x="1156" y="202"/>
                  </a:cubicBezTo>
                  <a:cubicBezTo>
                    <a:pt x="1156" y="203"/>
                    <a:pt x="1156" y="203"/>
                    <a:pt x="1156" y="204"/>
                  </a:cubicBezTo>
                  <a:cubicBezTo>
                    <a:pt x="1158" y="204"/>
                    <a:pt x="1159" y="206"/>
                    <a:pt x="1159" y="207"/>
                  </a:cubicBezTo>
                  <a:cubicBezTo>
                    <a:pt x="1159" y="208"/>
                    <a:pt x="1160" y="208"/>
                    <a:pt x="1160" y="208"/>
                  </a:cubicBezTo>
                  <a:cubicBezTo>
                    <a:pt x="1160" y="208"/>
                    <a:pt x="1160" y="207"/>
                    <a:pt x="1160" y="207"/>
                  </a:cubicBezTo>
                  <a:cubicBezTo>
                    <a:pt x="1160" y="206"/>
                    <a:pt x="1160" y="205"/>
                    <a:pt x="1161" y="205"/>
                  </a:cubicBezTo>
                  <a:cubicBezTo>
                    <a:pt x="1162" y="204"/>
                    <a:pt x="1163" y="205"/>
                    <a:pt x="1163" y="206"/>
                  </a:cubicBezTo>
                  <a:cubicBezTo>
                    <a:pt x="1164" y="207"/>
                    <a:pt x="1164" y="208"/>
                    <a:pt x="1163" y="209"/>
                  </a:cubicBezTo>
                  <a:cubicBezTo>
                    <a:pt x="1162" y="211"/>
                    <a:pt x="1161" y="212"/>
                    <a:pt x="1161" y="214"/>
                  </a:cubicBezTo>
                  <a:cubicBezTo>
                    <a:pt x="1160" y="215"/>
                    <a:pt x="1160" y="217"/>
                    <a:pt x="1161" y="219"/>
                  </a:cubicBezTo>
                  <a:cubicBezTo>
                    <a:pt x="1162" y="219"/>
                    <a:pt x="1162" y="217"/>
                    <a:pt x="1163" y="217"/>
                  </a:cubicBezTo>
                  <a:cubicBezTo>
                    <a:pt x="1165" y="215"/>
                    <a:pt x="1166" y="215"/>
                    <a:pt x="1167" y="217"/>
                  </a:cubicBezTo>
                  <a:cubicBezTo>
                    <a:pt x="1167" y="217"/>
                    <a:pt x="1167" y="217"/>
                    <a:pt x="1167" y="218"/>
                  </a:cubicBezTo>
                  <a:cubicBezTo>
                    <a:pt x="1170" y="221"/>
                    <a:pt x="1170" y="221"/>
                    <a:pt x="1166" y="223"/>
                  </a:cubicBezTo>
                  <a:cubicBezTo>
                    <a:pt x="1165" y="224"/>
                    <a:pt x="1163" y="224"/>
                    <a:pt x="1164" y="227"/>
                  </a:cubicBezTo>
                  <a:cubicBezTo>
                    <a:pt x="1164" y="228"/>
                    <a:pt x="1164" y="228"/>
                    <a:pt x="1163" y="229"/>
                  </a:cubicBezTo>
                  <a:cubicBezTo>
                    <a:pt x="1162" y="230"/>
                    <a:pt x="1162" y="230"/>
                    <a:pt x="1161" y="230"/>
                  </a:cubicBezTo>
                  <a:cubicBezTo>
                    <a:pt x="1160" y="229"/>
                    <a:pt x="1160" y="229"/>
                    <a:pt x="1159" y="229"/>
                  </a:cubicBezTo>
                  <a:cubicBezTo>
                    <a:pt x="1158" y="228"/>
                    <a:pt x="1157" y="229"/>
                    <a:pt x="1157" y="230"/>
                  </a:cubicBezTo>
                  <a:cubicBezTo>
                    <a:pt x="1157" y="232"/>
                    <a:pt x="1157" y="233"/>
                    <a:pt x="1157" y="235"/>
                  </a:cubicBezTo>
                  <a:cubicBezTo>
                    <a:pt x="1157" y="235"/>
                    <a:pt x="1156" y="236"/>
                    <a:pt x="1156" y="236"/>
                  </a:cubicBezTo>
                  <a:cubicBezTo>
                    <a:pt x="1156" y="237"/>
                    <a:pt x="1155" y="237"/>
                    <a:pt x="1155" y="236"/>
                  </a:cubicBezTo>
                  <a:cubicBezTo>
                    <a:pt x="1154" y="236"/>
                    <a:pt x="1154" y="235"/>
                    <a:pt x="1154" y="234"/>
                  </a:cubicBezTo>
                  <a:cubicBezTo>
                    <a:pt x="1153" y="234"/>
                    <a:pt x="1153" y="233"/>
                    <a:pt x="1152" y="233"/>
                  </a:cubicBezTo>
                  <a:cubicBezTo>
                    <a:pt x="1152" y="233"/>
                    <a:pt x="1152" y="234"/>
                    <a:pt x="1152" y="234"/>
                  </a:cubicBezTo>
                  <a:cubicBezTo>
                    <a:pt x="1151" y="234"/>
                    <a:pt x="1151" y="235"/>
                    <a:pt x="1151" y="235"/>
                  </a:cubicBezTo>
                  <a:cubicBezTo>
                    <a:pt x="1151" y="236"/>
                    <a:pt x="1151" y="237"/>
                    <a:pt x="1149" y="237"/>
                  </a:cubicBezTo>
                  <a:cubicBezTo>
                    <a:pt x="1148" y="237"/>
                    <a:pt x="1148" y="236"/>
                    <a:pt x="1148" y="235"/>
                  </a:cubicBezTo>
                  <a:cubicBezTo>
                    <a:pt x="1148" y="234"/>
                    <a:pt x="1148" y="233"/>
                    <a:pt x="1147" y="233"/>
                  </a:cubicBezTo>
                  <a:cubicBezTo>
                    <a:pt x="1146" y="232"/>
                    <a:pt x="1145" y="231"/>
                    <a:pt x="1144" y="231"/>
                  </a:cubicBezTo>
                  <a:cubicBezTo>
                    <a:pt x="1143" y="230"/>
                    <a:pt x="1143" y="229"/>
                    <a:pt x="1143" y="229"/>
                  </a:cubicBezTo>
                  <a:cubicBezTo>
                    <a:pt x="1143" y="228"/>
                    <a:pt x="1144" y="228"/>
                    <a:pt x="1145" y="228"/>
                  </a:cubicBezTo>
                  <a:cubicBezTo>
                    <a:pt x="1145" y="228"/>
                    <a:pt x="1146" y="228"/>
                    <a:pt x="1146" y="228"/>
                  </a:cubicBezTo>
                  <a:cubicBezTo>
                    <a:pt x="1147" y="228"/>
                    <a:pt x="1147" y="229"/>
                    <a:pt x="1148" y="229"/>
                  </a:cubicBezTo>
                  <a:cubicBezTo>
                    <a:pt x="1149" y="228"/>
                    <a:pt x="1148" y="227"/>
                    <a:pt x="1147" y="226"/>
                  </a:cubicBezTo>
                  <a:cubicBezTo>
                    <a:pt x="1146" y="225"/>
                    <a:pt x="1145" y="224"/>
                    <a:pt x="1144" y="224"/>
                  </a:cubicBezTo>
                  <a:cubicBezTo>
                    <a:pt x="1141" y="224"/>
                    <a:pt x="1140" y="224"/>
                    <a:pt x="1140" y="227"/>
                  </a:cubicBezTo>
                  <a:cubicBezTo>
                    <a:pt x="1140" y="228"/>
                    <a:pt x="1140" y="228"/>
                    <a:pt x="1139" y="229"/>
                  </a:cubicBezTo>
                  <a:cubicBezTo>
                    <a:pt x="1139" y="230"/>
                    <a:pt x="1139" y="230"/>
                    <a:pt x="1138" y="230"/>
                  </a:cubicBezTo>
                  <a:cubicBezTo>
                    <a:pt x="1137" y="230"/>
                    <a:pt x="1137" y="230"/>
                    <a:pt x="1137" y="229"/>
                  </a:cubicBezTo>
                  <a:cubicBezTo>
                    <a:pt x="1136" y="227"/>
                    <a:pt x="1136" y="225"/>
                    <a:pt x="1136" y="223"/>
                  </a:cubicBezTo>
                  <a:cubicBezTo>
                    <a:pt x="1136" y="222"/>
                    <a:pt x="1136" y="221"/>
                    <a:pt x="1138" y="220"/>
                  </a:cubicBezTo>
                  <a:close/>
                  <a:moveTo>
                    <a:pt x="1166" y="361"/>
                  </a:moveTo>
                  <a:cubicBezTo>
                    <a:pt x="1166" y="362"/>
                    <a:pt x="1166" y="363"/>
                    <a:pt x="1164" y="364"/>
                  </a:cubicBezTo>
                  <a:cubicBezTo>
                    <a:pt x="1164" y="365"/>
                    <a:pt x="1163" y="365"/>
                    <a:pt x="1163" y="365"/>
                  </a:cubicBezTo>
                  <a:cubicBezTo>
                    <a:pt x="1163" y="364"/>
                    <a:pt x="1163" y="364"/>
                    <a:pt x="1163" y="364"/>
                  </a:cubicBezTo>
                  <a:cubicBezTo>
                    <a:pt x="1163" y="362"/>
                    <a:pt x="1163" y="361"/>
                    <a:pt x="1164" y="360"/>
                  </a:cubicBezTo>
                  <a:cubicBezTo>
                    <a:pt x="1164" y="360"/>
                    <a:pt x="1165" y="359"/>
                    <a:pt x="1165" y="359"/>
                  </a:cubicBezTo>
                  <a:cubicBezTo>
                    <a:pt x="1166" y="359"/>
                    <a:pt x="1166" y="360"/>
                    <a:pt x="1166" y="361"/>
                  </a:cubicBezTo>
                  <a:close/>
                  <a:moveTo>
                    <a:pt x="1152" y="1023"/>
                  </a:moveTo>
                  <a:cubicBezTo>
                    <a:pt x="1152" y="1025"/>
                    <a:pt x="1151" y="1026"/>
                    <a:pt x="1150" y="1027"/>
                  </a:cubicBezTo>
                  <a:cubicBezTo>
                    <a:pt x="1149" y="1027"/>
                    <a:pt x="1149" y="1028"/>
                    <a:pt x="1148" y="1027"/>
                  </a:cubicBezTo>
                  <a:cubicBezTo>
                    <a:pt x="1147" y="1027"/>
                    <a:pt x="1147" y="1026"/>
                    <a:pt x="1147" y="1025"/>
                  </a:cubicBezTo>
                  <a:cubicBezTo>
                    <a:pt x="1148" y="1024"/>
                    <a:pt x="1148" y="1023"/>
                    <a:pt x="1149" y="1022"/>
                  </a:cubicBezTo>
                  <a:cubicBezTo>
                    <a:pt x="1149" y="1021"/>
                    <a:pt x="1150" y="1021"/>
                    <a:pt x="1151" y="1021"/>
                  </a:cubicBezTo>
                  <a:cubicBezTo>
                    <a:pt x="1151" y="1021"/>
                    <a:pt x="1152" y="1022"/>
                    <a:pt x="1152" y="1023"/>
                  </a:cubicBezTo>
                  <a:close/>
                  <a:moveTo>
                    <a:pt x="1151" y="528"/>
                  </a:moveTo>
                  <a:cubicBezTo>
                    <a:pt x="1149" y="528"/>
                    <a:pt x="1148" y="527"/>
                    <a:pt x="1147" y="526"/>
                  </a:cubicBezTo>
                  <a:cubicBezTo>
                    <a:pt x="1147" y="525"/>
                    <a:pt x="1147" y="525"/>
                    <a:pt x="1147" y="524"/>
                  </a:cubicBezTo>
                  <a:cubicBezTo>
                    <a:pt x="1147" y="524"/>
                    <a:pt x="1147" y="523"/>
                    <a:pt x="1147" y="522"/>
                  </a:cubicBezTo>
                  <a:cubicBezTo>
                    <a:pt x="1148" y="522"/>
                    <a:pt x="1148" y="521"/>
                    <a:pt x="1149" y="521"/>
                  </a:cubicBezTo>
                  <a:cubicBezTo>
                    <a:pt x="1150" y="521"/>
                    <a:pt x="1151" y="522"/>
                    <a:pt x="1151" y="523"/>
                  </a:cubicBezTo>
                  <a:cubicBezTo>
                    <a:pt x="1151" y="524"/>
                    <a:pt x="1151" y="526"/>
                    <a:pt x="1151" y="528"/>
                  </a:cubicBezTo>
                  <a:cubicBezTo>
                    <a:pt x="1151" y="528"/>
                    <a:pt x="1151" y="529"/>
                    <a:pt x="1151" y="528"/>
                  </a:cubicBezTo>
                  <a:close/>
                  <a:moveTo>
                    <a:pt x="1130" y="310"/>
                  </a:moveTo>
                  <a:cubicBezTo>
                    <a:pt x="1131" y="309"/>
                    <a:pt x="1132" y="309"/>
                    <a:pt x="1132" y="310"/>
                  </a:cubicBezTo>
                  <a:cubicBezTo>
                    <a:pt x="1133" y="310"/>
                    <a:pt x="1133" y="311"/>
                    <a:pt x="1134" y="311"/>
                  </a:cubicBezTo>
                  <a:cubicBezTo>
                    <a:pt x="1135" y="313"/>
                    <a:pt x="1135" y="313"/>
                    <a:pt x="1137" y="312"/>
                  </a:cubicBezTo>
                  <a:cubicBezTo>
                    <a:pt x="1138" y="312"/>
                    <a:pt x="1138" y="312"/>
                    <a:pt x="1138" y="311"/>
                  </a:cubicBezTo>
                  <a:cubicBezTo>
                    <a:pt x="1139" y="311"/>
                    <a:pt x="1140" y="311"/>
                    <a:pt x="1140" y="312"/>
                  </a:cubicBezTo>
                  <a:cubicBezTo>
                    <a:pt x="1140" y="312"/>
                    <a:pt x="1140" y="313"/>
                    <a:pt x="1140" y="313"/>
                  </a:cubicBezTo>
                  <a:cubicBezTo>
                    <a:pt x="1139" y="314"/>
                    <a:pt x="1138" y="314"/>
                    <a:pt x="1138" y="315"/>
                  </a:cubicBezTo>
                  <a:cubicBezTo>
                    <a:pt x="1136" y="316"/>
                    <a:pt x="1135" y="317"/>
                    <a:pt x="1134" y="317"/>
                  </a:cubicBezTo>
                  <a:cubicBezTo>
                    <a:pt x="1133" y="318"/>
                    <a:pt x="1132" y="318"/>
                    <a:pt x="1131" y="317"/>
                  </a:cubicBezTo>
                  <a:cubicBezTo>
                    <a:pt x="1131" y="315"/>
                    <a:pt x="1131" y="314"/>
                    <a:pt x="1130" y="313"/>
                  </a:cubicBezTo>
                  <a:cubicBezTo>
                    <a:pt x="1129" y="312"/>
                    <a:pt x="1129" y="311"/>
                    <a:pt x="1130" y="310"/>
                  </a:cubicBezTo>
                  <a:close/>
                  <a:moveTo>
                    <a:pt x="1140" y="533"/>
                  </a:moveTo>
                  <a:cubicBezTo>
                    <a:pt x="1140" y="534"/>
                    <a:pt x="1139" y="536"/>
                    <a:pt x="1138" y="536"/>
                  </a:cubicBezTo>
                  <a:cubicBezTo>
                    <a:pt x="1138" y="537"/>
                    <a:pt x="1137" y="537"/>
                    <a:pt x="1136" y="536"/>
                  </a:cubicBezTo>
                  <a:cubicBezTo>
                    <a:pt x="1136" y="536"/>
                    <a:pt x="1136" y="535"/>
                    <a:pt x="1136" y="535"/>
                  </a:cubicBezTo>
                  <a:cubicBezTo>
                    <a:pt x="1137" y="534"/>
                    <a:pt x="1137" y="533"/>
                    <a:pt x="1138" y="532"/>
                  </a:cubicBezTo>
                  <a:cubicBezTo>
                    <a:pt x="1138" y="532"/>
                    <a:pt x="1139" y="531"/>
                    <a:pt x="1139" y="532"/>
                  </a:cubicBezTo>
                  <a:cubicBezTo>
                    <a:pt x="1140" y="532"/>
                    <a:pt x="1140" y="532"/>
                    <a:pt x="1140" y="533"/>
                  </a:cubicBezTo>
                  <a:close/>
                  <a:moveTo>
                    <a:pt x="1129" y="533"/>
                  </a:moveTo>
                  <a:cubicBezTo>
                    <a:pt x="1129" y="533"/>
                    <a:pt x="1130" y="533"/>
                    <a:pt x="1130" y="533"/>
                  </a:cubicBezTo>
                  <a:cubicBezTo>
                    <a:pt x="1131" y="532"/>
                    <a:pt x="1134" y="535"/>
                    <a:pt x="1134" y="536"/>
                  </a:cubicBezTo>
                  <a:cubicBezTo>
                    <a:pt x="1134" y="537"/>
                    <a:pt x="1134" y="537"/>
                    <a:pt x="1133" y="537"/>
                  </a:cubicBezTo>
                  <a:cubicBezTo>
                    <a:pt x="1132" y="538"/>
                    <a:pt x="1131" y="538"/>
                    <a:pt x="1130" y="538"/>
                  </a:cubicBezTo>
                  <a:cubicBezTo>
                    <a:pt x="1129" y="538"/>
                    <a:pt x="1128" y="537"/>
                    <a:pt x="1128" y="536"/>
                  </a:cubicBezTo>
                  <a:cubicBezTo>
                    <a:pt x="1128" y="534"/>
                    <a:pt x="1128" y="534"/>
                    <a:pt x="1129" y="533"/>
                  </a:cubicBezTo>
                  <a:close/>
                  <a:moveTo>
                    <a:pt x="1128" y="498"/>
                  </a:moveTo>
                  <a:cubicBezTo>
                    <a:pt x="1127" y="498"/>
                    <a:pt x="1126" y="498"/>
                    <a:pt x="1126" y="497"/>
                  </a:cubicBezTo>
                  <a:cubicBezTo>
                    <a:pt x="1125" y="497"/>
                    <a:pt x="1126" y="496"/>
                    <a:pt x="1126" y="496"/>
                  </a:cubicBezTo>
                  <a:cubicBezTo>
                    <a:pt x="1126" y="495"/>
                    <a:pt x="1127" y="495"/>
                    <a:pt x="1127" y="494"/>
                  </a:cubicBezTo>
                  <a:cubicBezTo>
                    <a:pt x="1128" y="493"/>
                    <a:pt x="1129" y="491"/>
                    <a:pt x="1129" y="489"/>
                  </a:cubicBezTo>
                  <a:cubicBezTo>
                    <a:pt x="1129" y="489"/>
                    <a:pt x="1129" y="489"/>
                    <a:pt x="1129" y="489"/>
                  </a:cubicBezTo>
                  <a:cubicBezTo>
                    <a:pt x="1129" y="488"/>
                    <a:pt x="1130" y="487"/>
                    <a:pt x="1131" y="487"/>
                  </a:cubicBezTo>
                  <a:cubicBezTo>
                    <a:pt x="1131" y="487"/>
                    <a:pt x="1132" y="488"/>
                    <a:pt x="1132" y="489"/>
                  </a:cubicBezTo>
                  <a:cubicBezTo>
                    <a:pt x="1132" y="490"/>
                    <a:pt x="1132" y="490"/>
                    <a:pt x="1132" y="491"/>
                  </a:cubicBezTo>
                  <a:cubicBezTo>
                    <a:pt x="1131" y="493"/>
                    <a:pt x="1130" y="494"/>
                    <a:pt x="1130" y="496"/>
                  </a:cubicBezTo>
                  <a:cubicBezTo>
                    <a:pt x="1129" y="497"/>
                    <a:pt x="1129" y="498"/>
                    <a:pt x="1128" y="498"/>
                  </a:cubicBezTo>
                  <a:close/>
                  <a:moveTo>
                    <a:pt x="1121" y="222"/>
                  </a:moveTo>
                  <a:cubicBezTo>
                    <a:pt x="1122" y="222"/>
                    <a:pt x="1124" y="223"/>
                    <a:pt x="1124" y="224"/>
                  </a:cubicBezTo>
                  <a:cubicBezTo>
                    <a:pt x="1125" y="224"/>
                    <a:pt x="1125" y="225"/>
                    <a:pt x="1125" y="226"/>
                  </a:cubicBezTo>
                  <a:cubicBezTo>
                    <a:pt x="1125" y="227"/>
                    <a:pt x="1125" y="228"/>
                    <a:pt x="1124" y="228"/>
                  </a:cubicBezTo>
                  <a:cubicBezTo>
                    <a:pt x="1123" y="228"/>
                    <a:pt x="1122" y="228"/>
                    <a:pt x="1121" y="228"/>
                  </a:cubicBezTo>
                  <a:cubicBezTo>
                    <a:pt x="1120" y="227"/>
                    <a:pt x="1120" y="226"/>
                    <a:pt x="1120" y="225"/>
                  </a:cubicBezTo>
                  <a:cubicBezTo>
                    <a:pt x="1120" y="224"/>
                    <a:pt x="1120" y="223"/>
                    <a:pt x="1121" y="222"/>
                  </a:cubicBezTo>
                  <a:close/>
                  <a:moveTo>
                    <a:pt x="1118" y="310"/>
                  </a:moveTo>
                  <a:cubicBezTo>
                    <a:pt x="1118" y="309"/>
                    <a:pt x="1120" y="309"/>
                    <a:pt x="1120" y="310"/>
                  </a:cubicBezTo>
                  <a:cubicBezTo>
                    <a:pt x="1121" y="310"/>
                    <a:pt x="1121" y="311"/>
                    <a:pt x="1121" y="312"/>
                  </a:cubicBezTo>
                  <a:cubicBezTo>
                    <a:pt x="1122" y="314"/>
                    <a:pt x="1124" y="315"/>
                    <a:pt x="1126" y="315"/>
                  </a:cubicBezTo>
                  <a:cubicBezTo>
                    <a:pt x="1128" y="315"/>
                    <a:pt x="1130" y="316"/>
                    <a:pt x="1131" y="317"/>
                  </a:cubicBezTo>
                  <a:cubicBezTo>
                    <a:pt x="1131" y="318"/>
                    <a:pt x="1131" y="318"/>
                    <a:pt x="1130" y="319"/>
                  </a:cubicBezTo>
                  <a:cubicBezTo>
                    <a:pt x="1129" y="320"/>
                    <a:pt x="1128" y="320"/>
                    <a:pt x="1127" y="319"/>
                  </a:cubicBezTo>
                  <a:cubicBezTo>
                    <a:pt x="1125" y="319"/>
                    <a:pt x="1123" y="318"/>
                    <a:pt x="1121" y="317"/>
                  </a:cubicBezTo>
                  <a:cubicBezTo>
                    <a:pt x="1119" y="316"/>
                    <a:pt x="1118" y="314"/>
                    <a:pt x="1118" y="312"/>
                  </a:cubicBezTo>
                  <a:cubicBezTo>
                    <a:pt x="1117" y="311"/>
                    <a:pt x="1117" y="311"/>
                    <a:pt x="1118" y="310"/>
                  </a:cubicBezTo>
                  <a:close/>
                  <a:moveTo>
                    <a:pt x="1112" y="456"/>
                  </a:moveTo>
                  <a:cubicBezTo>
                    <a:pt x="1113" y="456"/>
                    <a:pt x="1113" y="457"/>
                    <a:pt x="1113" y="457"/>
                  </a:cubicBezTo>
                  <a:cubicBezTo>
                    <a:pt x="1114" y="458"/>
                    <a:pt x="1113" y="459"/>
                    <a:pt x="1112" y="459"/>
                  </a:cubicBezTo>
                  <a:cubicBezTo>
                    <a:pt x="1111" y="459"/>
                    <a:pt x="1110" y="458"/>
                    <a:pt x="1110" y="458"/>
                  </a:cubicBezTo>
                  <a:cubicBezTo>
                    <a:pt x="1110" y="457"/>
                    <a:pt x="1111" y="456"/>
                    <a:pt x="1112" y="456"/>
                  </a:cubicBezTo>
                  <a:close/>
                  <a:moveTo>
                    <a:pt x="1109" y="503"/>
                  </a:moveTo>
                  <a:cubicBezTo>
                    <a:pt x="1110" y="503"/>
                    <a:pt x="1111" y="504"/>
                    <a:pt x="1111" y="504"/>
                  </a:cubicBezTo>
                  <a:cubicBezTo>
                    <a:pt x="1111" y="505"/>
                    <a:pt x="1112" y="506"/>
                    <a:pt x="1111" y="507"/>
                  </a:cubicBezTo>
                  <a:cubicBezTo>
                    <a:pt x="1111" y="508"/>
                    <a:pt x="1110" y="508"/>
                    <a:pt x="1109" y="508"/>
                  </a:cubicBezTo>
                  <a:cubicBezTo>
                    <a:pt x="1107" y="507"/>
                    <a:pt x="1105" y="505"/>
                    <a:pt x="1103" y="504"/>
                  </a:cubicBezTo>
                  <a:cubicBezTo>
                    <a:pt x="1103" y="504"/>
                    <a:pt x="1103" y="503"/>
                    <a:pt x="1104" y="503"/>
                  </a:cubicBezTo>
                  <a:cubicBezTo>
                    <a:pt x="1106" y="504"/>
                    <a:pt x="1107" y="504"/>
                    <a:pt x="1109" y="503"/>
                  </a:cubicBezTo>
                  <a:close/>
                  <a:moveTo>
                    <a:pt x="1108" y="513"/>
                  </a:moveTo>
                  <a:cubicBezTo>
                    <a:pt x="1108" y="513"/>
                    <a:pt x="1107" y="514"/>
                    <a:pt x="1106" y="514"/>
                  </a:cubicBezTo>
                  <a:cubicBezTo>
                    <a:pt x="1106" y="514"/>
                    <a:pt x="1105" y="514"/>
                    <a:pt x="1105" y="513"/>
                  </a:cubicBezTo>
                  <a:cubicBezTo>
                    <a:pt x="1105" y="512"/>
                    <a:pt x="1106" y="511"/>
                    <a:pt x="1106" y="511"/>
                  </a:cubicBezTo>
                  <a:cubicBezTo>
                    <a:pt x="1107" y="511"/>
                    <a:pt x="1108" y="512"/>
                    <a:pt x="1108" y="513"/>
                  </a:cubicBezTo>
                  <a:close/>
                  <a:moveTo>
                    <a:pt x="1101" y="466"/>
                  </a:moveTo>
                  <a:cubicBezTo>
                    <a:pt x="1102" y="466"/>
                    <a:pt x="1103" y="466"/>
                    <a:pt x="1104" y="467"/>
                  </a:cubicBezTo>
                  <a:cubicBezTo>
                    <a:pt x="1104" y="468"/>
                    <a:pt x="1104" y="468"/>
                    <a:pt x="1104" y="468"/>
                  </a:cubicBezTo>
                  <a:cubicBezTo>
                    <a:pt x="1102" y="469"/>
                    <a:pt x="1101" y="468"/>
                    <a:pt x="1101" y="467"/>
                  </a:cubicBezTo>
                  <a:cubicBezTo>
                    <a:pt x="1100" y="467"/>
                    <a:pt x="1101" y="466"/>
                    <a:pt x="1101" y="466"/>
                  </a:cubicBezTo>
                  <a:close/>
                  <a:moveTo>
                    <a:pt x="1104" y="1083"/>
                  </a:moveTo>
                  <a:cubicBezTo>
                    <a:pt x="1104" y="1084"/>
                    <a:pt x="1102" y="1084"/>
                    <a:pt x="1102" y="1083"/>
                  </a:cubicBezTo>
                  <a:cubicBezTo>
                    <a:pt x="1101" y="1082"/>
                    <a:pt x="1101" y="1080"/>
                    <a:pt x="1101" y="1079"/>
                  </a:cubicBezTo>
                  <a:cubicBezTo>
                    <a:pt x="1101" y="1077"/>
                    <a:pt x="1102" y="1077"/>
                    <a:pt x="1103" y="1077"/>
                  </a:cubicBezTo>
                  <a:cubicBezTo>
                    <a:pt x="1106" y="1079"/>
                    <a:pt x="1107" y="1081"/>
                    <a:pt x="1104" y="1083"/>
                  </a:cubicBezTo>
                  <a:close/>
                  <a:moveTo>
                    <a:pt x="1116" y="1065"/>
                  </a:moveTo>
                  <a:cubicBezTo>
                    <a:pt x="1115" y="1066"/>
                    <a:pt x="1114" y="1067"/>
                    <a:pt x="1112" y="1067"/>
                  </a:cubicBezTo>
                  <a:cubicBezTo>
                    <a:pt x="1111" y="1067"/>
                    <a:pt x="1110" y="1067"/>
                    <a:pt x="1110" y="1067"/>
                  </a:cubicBezTo>
                  <a:cubicBezTo>
                    <a:pt x="1109" y="1067"/>
                    <a:pt x="1108" y="1067"/>
                    <a:pt x="1108" y="1066"/>
                  </a:cubicBezTo>
                  <a:cubicBezTo>
                    <a:pt x="1107" y="1064"/>
                    <a:pt x="1105" y="1063"/>
                    <a:pt x="1104" y="1059"/>
                  </a:cubicBezTo>
                  <a:cubicBezTo>
                    <a:pt x="1103" y="1062"/>
                    <a:pt x="1102" y="1063"/>
                    <a:pt x="1102" y="1064"/>
                  </a:cubicBezTo>
                  <a:cubicBezTo>
                    <a:pt x="1101" y="1065"/>
                    <a:pt x="1100" y="1065"/>
                    <a:pt x="1100" y="1064"/>
                  </a:cubicBezTo>
                  <a:cubicBezTo>
                    <a:pt x="1100" y="1064"/>
                    <a:pt x="1099" y="1063"/>
                    <a:pt x="1099" y="1062"/>
                  </a:cubicBezTo>
                  <a:cubicBezTo>
                    <a:pt x="1100" y="1062"/>
                    <a:pt x="1100" y="1061"/>
                    <a:pt x="1100" y="1061"/>
                  </a:cubicBezTo>
                  <a:cubicBezTo>
                    <a:pt x="1102" y="1059"/>
                    <a:pt x="1102" y="1058"/>
                    <a:pt x="1101" y="1056"/>
                  </a:cubicBezTo>
                  <a:cubicBezTo>
                    <a:pt x="1101" y="1053"/>
                    <a:pt x="1101" y="1053"/>
                    <a:pt x="1104" y="1053"/>
                  </a:cubicBezTo>
                  <a:cubicBezTo>
                    <a:pt x="1104" y="1053"/>
                    <a:pt x="1105" y="1053"/>
                    <a:pt x="1105" y="1053"/>
                  </a:cubicBezTo>
                  <a:cubicBezTo>
                    <a:pt x="1107" y="1053"/>
                    <a:pt x="1107" y="1052"/>
                    <a:pt x="1107" y="1051"/>
                  </a:cubicBezTo>
                  <a:cubicBezTo>
                    <a:pt x="1106" y="1050"/>
                    <a:pt x="1106" y="1050"/>
                    <a:pt x="1106" y="1049"/>
                  </a:cubicBezTo>
                  <a:cubicBezTo>
                    <a:pt x="1106" y="1048"/>
                    <a:pt x="1106" y="1047"/>
                    <a:pt x="1107" y="1047"/>
                  </a:cubicBezTo>
                  <a:cubicBezTo>
                    <a:pt x="1108" y="1046"/>
                    <a:pt x="1109" y="1047"/>
                    <a:pt x="1109" y="1049"/>
                  </a:cubicBezTo>
                  <a:cubicBezTo>
                    <a:pt x="1109" y="1050"/>
                    <a:pt x="1109" y="1051"/>
                    <a:pt x="1110" y="1053"/>
                  </a:cubicBezTo>
                  <a:cubicBezTo>
                    <a:pt x="1110" y="1055"/>
                    <a:pt x="1110" y="1055"/>
                    <a:pt x="1113" y="1055"/>
                  </a:cubicBezTo>
                  <a:cubicBezTo>
                    <a:pt x="1115" y="1055"/>
                    <a:pt x="1116" y="1056"/>
                    <a:pt x="1115" y="1058"/>
                  </a:cubicBezTo>
                  <a:cubicBezTo>
                    <a:pt x="1115" y="1059"/>
                    <a:pt x="1115" y="1060"/>
                    <a:pt x="1116" y="1061"/>
                  </a:cubicBezTo>
                  <a:cubicBezTo>
                    <a:pt x="1118" y="1062"/>
                    <a:pt x="1117" y="1063"/>
                    <a:pt x="1116" y="1065"/>
                  </a:cubicBezTo>
                  <a:close/>
                  <a:moveTo>
                    <a:pt x="1117" y="464"/>
                  </a:moveTo>
                  <a:cubicBezTo>
                    <a:pt x="1117" y="463"/>
                    <a:pt x="1117" y="461"/>
                    <a:pt x="1117" y="460"/>
                  </a:cubicBezTo>
                  <a:cubicBezTo>
                    <a:pt x="1117" y="459"/>
                    <a:pt x="1117" y="459"/>
                    <a:pt x="1118" y="458"/>
                  </a:cubicBezTo>
                  <a:cubicBezTo>
                    <a:pt x="1119" y="458"/>
                    <a:pt x="1120" y="458"/>
                    <a:pt x="1121" y="459"/>
                  </a:cubicBezTo>
                  <a:cubicBezTo>
                    <a:pt x="1121" y="459"/>
                    <a:pt x="1122" y="460"/>
                    <a:pt x="1121" y="460"/>
                  </a:cubicBezTo>
                  <a:cubicBezTo>
                    <a:pt x="1121" y="462"/>
                    <a:pt x="1119" y="464"/>
                    <a:pt x="1117" y="464"/>
                  </a:cubicBezTo>
                  <a:close/>
                  <a:moveTo>
                    <a:pt x="1118" y="517"/>
                  </a:moveTo>
                  <a:cubicBezTo>
                    <a:pt x="1119" y="515"/>
                    <a:pt x="1120" y="513"/>
                    <a:pt x="1123" y="512"/>
                  </a:cubicBezTo>
                  <a:cubicBezTo>
                    <a:pt x="1124" y="511"/>
                    <a:pt x="1125" y="512"/>
                    <a:pt x="1125" y="514"/>
                  </a:cubicBezTo>
                  <a:cubicBezTo>
                    <a:pt x="1125" y="516"/>
                    <a:pt x="1122" y="519"/>
                    <a:pt x="1119" y="519"/>
                  </a:cubicBezTo>
                  <a:cubicBezTo>
                    <a:pt x="1119" y="519"/>
                    <a:pt x="1118" y="518"/>
                    <a:pt x="1118" y="517"/>
                  </a:cubicBezTo>
                  <a:close/>
                  <a:moveTo>
                    <a:pt x="1122" y="1077"/>
                  </a:moveTo>
                  <a:cubicBezTo>
                    <a:pt x="1121" y="1077"/>
                    <a:pt x="1121" y="1078"/>
                    <a:pt x="1120" y="1078"/>
                  </a:cubicBezTo>
                  <a:cubicBezTo>
                    <a:pt x="1118" y="1077"/>
                    <a:pt x="1119" y="1076"/>
                    <a:pt x="1119" y="1076"/>
                  </a:cubicBezTo>
                  <a:cubicBezTo>
                    <a:pt x="1119" y="1075"/>
                    <a:pt x="1119" y="1075"/>
                    <a:pt x="1119" y="1074"/>
                  </a:cubicBezTo>
                  <a:cubicBezTo>
                    <a:pt x="1119" y="1073"/>
                    <a:pt x="1119" y="1072"/>
                    <a:pt x="1121" y="1072"/>
                  </a:cubicBezTo>
                  <a:cubicBezTo>
                    <a:pt x="1121" y="1072"/>
                    <a:pt x="1122" y="1073"/>
                    <a:pt x="1122" y="1075"/>
                  </a:cubicBezTo>
                  <a:cubicBezTo>
                    <a:pt x="1123" y="1075"/>
                    <a:pt x="1122" y="1076"/>
                    <a:pt x="1122" y="1077"/>
                  </a:cubicBezTo>
                  <a:close/>
                  <a:moveTo>
                    <a:pt x="1126" y="1038"/>
                  </a:moveTo>
                  <a:cubicBezTo>
                    <a:pt x="1125" y="1038"/>
                    <a:pt x="1125" y="1037"/>
                    <a:pt x="1125" y="1037"/>
                  </a:cubicBezTo>
                  <a:cubicBezTo>
                    <a:pt x="1125" y="1037"/>
                    <a:pt x="1124" y="1037"/>
                    <a:pt x="1124" y="1036"/>
                  </a:cubicBezTo>
                  <a:cubicBezTo>
                    <a:pt x="1124" y="1035"/>
                    <a:pt x="1124" y="1034"/>
                    <a:pt x="1124" y="1034"/>
                  </a:cubicBezTo>
                  <a:cubicBezTo>
                    <a:pt x="1125" y="1033"/>
                    <a:pt x="1125" y="1033"/>
                    <a:pt x="1125" y="1033"/>
                  </a:cubicBezTo>
                  <a:cubicBezTo>
                    <a:pt x="1126" y="1034"/>
                    <a:pt x="1127" y="1035"/>
                    <a:pt x="1127" y="1036"/>
                  </a:cubicBezTo>
                  <a:cubicBezTo>
                    <a:pt x="1127" y="1037"/>
                    <a:pt x="1127" y="1038"/>
                    <a:pt x="1126" y="1038"/>
                  </a:cubicBezTo>
                  <a:close/>
                  <a:moveTo>
                    <a:pt x="1134" y="551"/>
                  </a:moveTo>
                  <a:cubicBezTo>
                    <a:pt x="1133" y="550"/>
                    <a:pt x="1132" y="549"/>
                    <a:pt x="1130" y="549"/>
                  </a:cubicBezTo>
                  <a:cubicBezTo>
                    <a:pt x="1129" y="549"/>
                    <a:pt x="1128" y="548"/>
                    <a:pt x="1127" y="547"/>
                  </a:cubicBezTo>
                  <a:cubicBezTo>
                    <a:pt x="1127" y="546"/>
                    <a:pt x="1126" y="545"/>
                    <a:pt x="1125" y="545"/>
                  </a:cubicBezTo>
                  <a:cubicBezTo>
                    <a:pt x="1125" y="545"/>
                    <a:pt x="1124" y="546"/>
                    <a:pt x="1123" y="545"/>
                  </a:cubicBezTo>
                  <a:cubicBezTo>
                    <a:pt x="1123" y="545"/>
                    <a:pt x="1122" y="545"/>
                    <a:pt x="1122" y="544"/>
                  </a:cubicBezTo>
                  <a:cubicBezTo>
                    <a:pt x="1122" y="543"/>
                    <a:pt x="1122" y="543"/>
                    <a:pt x="1123" y="543"/>
                  </a:cubicBezTo>
                  <a:cubicBezTo>
                    <a:pt x="1124" y="542"/>
                    <a:pt x="1125" y="542"/>
                    <a:pt x="1125" y="543"/>
                  </a:cubicBezTo>
                  <a:cubicBezTo>
                    <a:pt x="1126" y="543"/>
                    <a:pt x="1127" y="543"/>
                    <a:pt x="1128" y="543"/>
                  </a:cubicBezTo>
                  <a:cubicBezTo>
                    <a:pt x="1130" y="542"/>
                    <a:pt x="1130" y="542"/>
                    <a:pt x="1131" y="543"/>
                  </a:cubicBezTo>
                  <a:cubicBezTo>
                    <a:pt x="1131" y="544"/>
                    <a:pt x="1131" y="544"/>
                    <a:pt x="1131" y="545"/>
                  </a:cubicBezTo>
                  <a:cubicBezTo>
                    <a:pt x="1131" y="545"/>
                    <a:pt x="1131" y="545"/>
                    <a:pt x="1131" y="545"/>
                  </a:cubicBezTo>
                  <a:cubicBezTo>
                    <a:pt x="1132" y="545"/>
                    <a:pt x="1132" y="545"/>
                    <a:pt x="1132" y="545"/>
                  </a:cubicBezTo>
                  <a:cubicBezTo>
                    <a:pt x="1132" y="543"/>
                    <a:pt x="1133" y="542"/>
                    <a:pt x="1134" y="540"/>
                  </a:cubicBezTo>
                  <a:cubicBezTo>
                    <a:pt x="1135" y="540"/>
                    <a:pt x="1135" y="539"/>
                    <a:pt x="1136" y="540"/>
                  </a:cubicBezTo>
                  <a:cubicBezTo>
                    <a:pt x="1136" y="540"/>
                    <a:pt x="1137" y="541"/>
                    <a:pt x="1137" y="541"/>
                  </a:cubicBezTo>
                  <a:cubicBezTo>
                    <a:pt x="1137" y="542"/>
                    <a:pt x="1137" y="542"/>
                    <a:pt x="1137" y="543"/>
                  </a:cubicBezTo>
                  <a:cubicBezTo>
                    <a:pt x="1136" y="543"/>
                    <a:pt x="1136" y="544"/>
                    <a:pt x="1137" y="544"/>
                  </a:cubicBezTo>
                  <a:cubicBezTo>
                    <a:pt x="1139" y="546"/>
                    <a:pt x="1139" y="547"/>
                    <a:pt x="1137" y="549"/>
                  </a:cubicBezTo>
                  <a:cubicBezTo>
                    <a:pt x="1136" y="550"/>
                    <a:pt x="1136" y="551"/>
                    <a:pt x="1136" y="552"/>
                  </a:cubicBezTo>
                  <a:cubicBezTo>
                    <a:pt x="1135" y="552"/>
                    <a:pt x="1135" y="552"/>
                    <a:pt x="1134" y="552"/>
                  </a:cubicBezTo>
                  <a:cubicBezTo>
                    <a:pt x="1134" y="552"/>
                    <a:pt x="1134" y="552"/>
                    <a:pt x="1134" y="551"/>
                  </a:cubicBezTo>
                  <a:close/>
                  <a:moveTo>
                    <a:pt x="1137" y="1083"/>
                  </a:moveTo>
                  <a:cubicBezTo>
                    <a:pt x="1136" y="1083"/>
                    <a:pt x="1135" y="1083"/>
                    <a:pt x="1135" y="1082"/>
                  </a:cubicBezTo>
                  <a:cubicBezTo>
                    <a:pt x="1134" y="1082"/>
                    <a:pt x="1134" y="1081"/>
                    <a:pt x="1134" y="1081"/>
                  </a:cubicBezTo>
                  <a:cubicBezTo>
                    <a:pt x="1134" y="1080"/>
                    <a:pt x="1135" y="1080"/>
                    <a:pt x="1135" y="1080"/>
                  </a:cubicBezTo>
                  <a:cubicBezTo>
                    <a:pt x="1136" y="1079"/>
                    <a:pt x="1136" y="1079"/>
                    <a:pt x="1137" y="1079"/>
                  </a:cubicBezTo>
                  <a:cubicBezTo>
                    <a:pt x="1138" y="1079"/>
                    <a:pt x="1139" y="1081"/>
                    <a:pt x="1138" y="1082"/>
                  </a:cubicBezTo>
                  <a:cubicBezTo>
                    <a:pt x="1138" y="1083"/>
                    <a:pt x="1137" y="1083"/>
                    <a:pt x="1137" y="1083"/>
                  </a:cubicBezTo>
                  <a:close/>
                  <a:moveTo>
                    <a:pt x="1138" y="774"/>
                  </a:moveTo>
                  <a:cubicBezTo>
                    <a:pt x="1137" y="774"/>
                    <a:pt x="1136" y="773"/>
                    <a:pt x="1135" y="773"/>
                  </a:cubicBezTo>
                  <a:cubicBezTo>
                    <a:pt x="1134" y="772"/>
                    <a:pt x="1134" y="771"/>
                    <a:pt x="1134" y="770"/>
                  </a:cubicBezTo>
                  <a:cubicBezTo>
                    <a:pt x="1136" y="767"/>
                    <a:pt x="1137" y="765"/>
                    <a:pt x="1139" y="762"/>
                  </a:cubicBezTo>
                  <a:cubicBezTo>
                    <a:pt x="1140" y="762"/>
                    <a:pt x="1140" y="762"/>
                    <a:pt x="1141" y="762"/>
                  </a:cubicBezTo>
                  <a:cubicBezTo>
                    <a:pt x="1142" y="762"/>
                    <a:pt x="1142" y="763"/>
                    <a:pt x="1142" y="763"/>
                  </a:cubicBezTo>
                  <a:cubicBezTo>
                    <a:pt x="1142" y="764"/>
                    <a:pt x="1142" y="764"/>
                    <a:pt x="1142" y="764"/>
                  </a:cubicBezTo>
                  <a:cubicBezTo>
                    <a:pt x="1141" y="765"/>
                    <a:pt x="1141" y="765"/>
                    <a:pt x="1141" y="766"/>
                  </a:cubicBezTo>
                  <a:cubicBezTo>
                    <a:pt x="1141" y="767"/>
                    <a:pt x="1142" y="767"/>
                    <a:pt x="1143" y="768"/>
                  </a:cubicBezTo>
                  <a:cubicBezTo>
                    <a:pt x="1144" y="768"/>
                    <a:pt x="1145" y="769"/>
                    <a:pt x="1146" y="769"/>
                  </a:cubicBezTo>
                  <a:cubicBezTo>
                    <a:pt x="1147" y="770"/>
                    <a:pt x="1148" y="770"/>
                    <a:pt x="1148" y="771"/>
                  </a:cubicBezTo>
                  <a:cubicBezTo>
                    <a:pt x="1149" y="772"/>
                    <a:pt x="1148" y="774"/>
                    <a:pt x="1147" y="774"/>
                  </a:cubicBezTo>
                  <a:cubicBezTo>
                    <a:pt x="1146" y="774"/>
                    <a:pt x="1144" y="774"/>
                    <a:pt x="1143" y="774"/>
                  </a:cubicBezTo>
                  <a:cubicBezTo>
                    <a:pt x="1141" y="774"/>
                    <a:pt x="1140" y="774"/>
                    <a:pt x="1138" y="774"/>
                  </a:cubicBezTo>
                  <a:close/>
                  <a:moveTo>
                    <a:pt x="1141" y="1007"/>
                  </a:moveTo>
                  <a:cubicBezTo>
                    <a:pt x="1141" y="1005"/>
                    <a:pt x="1143" y="1004"/>
                    <a:pt x="1144" y="1005"/>
                  </a:cubicBezTo>
                  <a:cubicBezTo>
                    <a:pt x="1147" y="1007"/>
                    <a:pt x="1149" y="1010"/>
                    <a:pt x="1151" y="1013"/>
                  </a:cubicBezTo>
                  <a:cubicBezTo>
                    <a:pt x="1148" y="1013"/>
                    <a:pt x="1146" y="1013"/>
                    <a:pt x="1144" y="1013"/>
                  </a:cubicBezTo>
                  <a:cubicBezTo>
                    <a:pt x="1141" y="1012"/>
                    <a:pt x="1140" y="1009"/>
                    <a:pt x="1141" y="1007"/>
                  </a:cubicBezTo>
                  <a:close/>
                  <a:moveTo>
                    <a:pt x="1144" y="1076"/>
                  </a:moveTo>
                  <a:cubicBezTo>
                    <a:pt x="1143" y="1077"/>
                    <a:pt x="1143" y="1077"/>
                    <a:pt x="1142" y="1077"/>
                  </a:cubicBezTo>
                  <a:cubicBezTo>
                    <a:pt x="1142" y="1077"/>
                    <a:pt x="1141" y="1077"/>
                    <a:pt x="1141" y="1076"/>
                  </a:cubicBezTo>
                  <a:cubicBezTo>
                    <a:pt x="1141" y="1074"/>
                    <a:pt x="1141" y="1072"/>
                    <a:pt x="1143" y="1069"/>
                  </a:cubicBezTo>
                  <a:cubicBezTo>
                    <a:pt x="1144" y="1071"/>
                    <a:pt x="1144" y="1073"/>
                    <a:pt x="1144" y="1075"/>
                  </a:cubicBezTo>
                  <a:cubicBezTo>
                    <a:pt x="1144" y="1075"/>
                    <a:pt x="1144" y="1076"/>
                    <a:pt x="1144" y="1076"/>
                  </a:cubicBezTo>
                  <a:close/>
                  <a:moveTo>
                    <a:pt x="1148" y="1082"/>
                  </a:moveTo>
                  <a:cubicBezTo>
                    <a:pt x="1148" y="1082"/>
                    <a:pt x="1148" y="1083"/>
                    <a:pt x="1147" y="1083"/>
                  </a:cubicBezTo>
                  <a:cubicBezTo>
                    <a:pt x="1147" y="1083"/>
                    <a:pt x="1146" y="1082"/>
                    <a:pt x="1146" y="1082"/>
                  </a:cubicBezTo>
                  <a:cubicBezTo>
                    <a:pt x="1146" y="1081"/>
                    <a:pt x="1146" y="1080"/>
                    <a:pt x="1146" y="1079"/>
                  </a:cubicBezTo>
                  <a:cubicBezTo>
                    <a:pt x="1146" y="1076"/>
                    <a:pt x="1146" y="1073"/>
                    <a:pt x="1147" y="1071"/>
                  </a:cubicBezTo>
                  <a:cubicBezTo>
                    <a:pt x="1147" y="1070"/>
                    <a:pt x="1148" y="1070"/>
                    <a:pt x="1148" y="1069"/>
                  </a:cubicBezTo>
                  <a:cubicBezTo>
                    <a:pt x="1149" y="1069"/>
                    <a:pt x="1150" y="1070"/>
                    <a:pt x="1150" y="1071"/>
                  </a:cubicBezTo>
                  <a:cubicBezTo>
                    <a:pt x="1151" y="1072"/>
                    <a:pt x="1151" y="1074"/>
                    <a:pt x="1151" y="1075"/>
                  </a:cubicBezTo>
                  <a:cubicBezTo>
                    <a:pt x="1151" y="1078"/>
                    <a:pt x="1150" y="1080"/>
                    <a:pt x="1148" y="1082"/>
                  </a:cubicBezTo>
                  <a:close/>
                  <a:moveTo>
                    <a:pt x="1152" y="1058"/>
                  </a:moveTo>
                  <a:cubicBezTo>
                    <a:pt x="1150" y="1060"/>
                    <a:pt x="1149" y="1061"/>
                    <a:pt x="1148" y="1062"/>
                  </a:cubicBezTo>
                  <a:cubicBezTo>
                    <a:pt x="1147" y="1063"/>
                    <a:pt x="1146" y="1063"/>
                    <a:pt x="1145" y="1062"/>
                  </a:cubicBezTo>
                  <a:cubicBezTo>
                    <a:pt x="1144" y="1061"/>
                    <a:pt x="1143" y="1060"/>
                    <a:pt x="1142" y="1058"/>
                  </a:cubicBezTo>
                  <a:cubicBezTo>
                    <a:pt x="1142" y="1057"/>
                    <a:pt x="1142" y="1057"/>
                    <a:pt x="1143" y="1057"/>
                  </a:cubicBezTo>
                  <a:cubicBezTo>
                    <a:pt x="1144" y="1057"/>
                    <a:pt x="1145" y="1058"/>
                    <a:pt x="1146" y="1058"/>
                  </a:cubicBezTo>
                  <a:cubicBezTo>
                    <a:pt x="1146" y="1059"/>
                    <a:pt x="1147" y="1058"/>
                    <a:pt x="1147" y="1058"/>
                  </a:cubicBezTo>
                  <a:cubicBezTo>
                    <a:pt x="1148" y="1057"/>
                    <a:pt x="1148" y="1056"/>
                    <a:pt x="1148" y="1055"/>
                  </a:cubicBezTo>
                  <a:cubicBezTo>
                    <a:pt x="1149" y="1054"/>
                    <a:pt x="1150" y="1053"/>
                    <a:pt x="1150" y="1053"/>
                  </a:cubicBezTo>
                  <a:cubicBezTo>
                    <a:pt x="1152" y="1052"/>
                    <a:pt x="1153" y="1053"/>
                    <a:pt x="1153" y="1055"/>
                  </a:cubicBezTo>
                  <a:cubicBezTo>
                    <a:pt x="1153" y="1056"/>
                    <a:pt x="1152" y="1057"/>
                    <a:pt x="1152" y="1058"/>
                  </a:cubicBezTo>
                  <a:close/>
                  <a:moveTo>
                    <a:pt x="1153" y="524"/>
                  </a:moveTo>
                  <a:cubicBezTo>
                    <a:pt x="1154" y="522"/>
                    <a:pt x="1155" y="522"/>
                    <a:pt x="1157" y="521"/>
                  </a:cubicBezTo>
                  <a:cubicBezTo>
                    <a:pt x="1157" y="521"/>
                    <a:pt x="1158" y="521"/>
                    <a:pt x="1158" y="520"/>
                  </a:cubicBezTo>
                  <a:cubicBezTo>
                    <a:pt x="1159" y="520"/>
                    <a:pt x="1159" y="519"/>
                    <a:pt x="1159" y="518"/>
                  </a:cubicBezTo>
                  <a:cubicBezTo>
                    <a:pt x="1159" y="517"/>
                    <a:pt x="1158" y="517"/>
                    <a:pt x="1158" y="517"/>
                  </a:cubicBezTo>
                  <a:cubicBezTo>
                    <a:pt x="1156" y="516"/>
                    <a:pt x="1155" y="516"/>
                    <a:pt x="1155" y="514"/>
                  </a:cubicBezTo>
                  <a:cubicBezTo>
                    <a:pt x="1155" y="514"/>
                    <a:pt x="1155" y="514"/>
                    <a:pt x="1155" y="514"/>
                  </a:cubicBezTo>
                  <a:cubicBezTo>
                    <a:pt x="1156" y="512"/>
                    <a:pt x="1156" y="510"/>
                    <a:pt x="1154" y="509"/>
                  </a:cubicBezTo>
                  <a:cubicBezTo>
                    <a:pt x="1153" y="508"/>
                    <a:pt x="1153" y="507"/>
                    <a:pt x="1153" y="506"/>
                  </a:cubicBezTo>
                  <a:cubicBezTo>
                    <a:pt x="1154" y="505"/>
                    <a:pt x="1155" y="504"/>
                    <a:pt x="1157" y="505"/>
                  </a:cubicBezTo>
                  <a:cubicBezTo>
                    <a:pt x="1157" y="505"/>
                    <a:pt x="1158" y="505"/>
                    <a:pt x="1158" y="506"/>
                  </a:cubicBezTo>
                  <a:cubicBezTo>
                    <a:pt x="1160" y="506"/>
                    <a:pt x="1160" y="507"/>
                    <a:pt x="1159" y="509"/>
                  </a:cubicBezTo>
                  <a:cubicBezTo>
                    <a:pt x="1159" y="510"/>
                    <a:pt x="1158" y="511"/>
                    <a:pt x="1158" y="512"/>
                  </a:cubicBezTo>
                  <a:cubicBezTo>
                    <a:pt x="1159" y="514"/>
                    <a:pt x="1159" y="514"/>
                    <a:pt x="1161" y="515"/>
                  </a:cubicBezTo>
                  <a:cubicBezTo>
                    <a:pt x="1164" y="515"/>
                    <a:pt x="1164" y="515"/>
                    <a:pt x="1165" y="518"/>
                  </a:cubicBezTo>
                  <a:cubicBezTo>
                    <a:pt x="1165" y="519"/>
                    <a:pt x="1165" y="520"/>
                    <a:pt x="1165" y="521"/>
                  </a:cubicBezTo>
                  <a:cubicBezTo>
                    <a:pt x="1165" y="523"/>
                    <a:pt x="1164" y="524"/>
                    <a:pt x="1162" y="524"/>
                  </a:cubicBezTo>
                  <a:cubicBezTo>
                    <a:pt x="1160" y="524"/>
                    <a:pt x="1160" y="525"/>
                    <a:pt x="1160" y="526"/>
                  </a:cubicBezTo>
                  <a:cubicBezTo>
                    <a:pt x="1160" y="527"/>
                    <a:pt x="1160" y="528"/>
                    <a:pt x="1160" y="529"/>
                  </a:cubicBezTo>
                  <a:cubicBezTo>
                    <a:pt x="1160" y="530"/>
                    <a:pt x="1159" y="530"/>
                    <a:pt x="1159" y="530"/>
                  </a:cubicBezTo>
                  <a:cubicBezTo>
                    <a:pt x="1158" y="530"/>
                    <a:pt x="1158" y="530"/>
                    <a:pt x="1157" y="529"/>
                  </a:cubicBezTo>
                  <a:cubicBezTo>
                    <a:pt x="1156" y="528"/>
                    <a:pt x="1156" y="526"/>
                    <a:pt x="1154" y="525"/>
                  </a:cubicBezTo>
                  <a:cubicBezTo>
                    <a:pt x="1153" y="525"/>
                    <a:pt x="1153" y="525"/>
                    <a:pt x="1153" y="524"/>
                  </a:cubicBezTo>
                  <a:close/>
                  <a:moveTo>
                    <a:pt x="1155" y="1068"/>
                  </a:moveTo>
                  <a:cubicBezTo>
                    <a:pt x="1155" y="1068"/>
                    <a:pt x="1154" y="1068"/>
                    <a:pt x="1154" y="1068"/>
                  </a:cubicBezTo>
                  <a:cubicBezTo>
                    <a:pt x="1153" y="1067"/>
                    <a:pt x="1153" y="1066"/>
                    <a:pt x="1154" y="1065"/>
                  </a:cubicBezTo>
                  <a:cubicBezTo>
                    <a:pt x="1155" y="1065"/>
                    <a:pt x="1155" y="1064"/>
                    <a:pt x="1155" y="1065"/>
                  </a:cubicBezTo>
                  <a:cubicBezTo>
                    <a:pt x="1156" y="1065"/>
                    <a:pt x="1156" y="1065"/>
                    <a:pt x="1156" y="1066"/>
                  </a:cubicBezTo>
                  <a:cubicBezTo>
                    <a:pt x="1156" y="1067"/>
                    <a:pt x="1156" y="1068"/>
                    <a:pt x="1155" y="1068"/>
                  </a:cubicBezTo>
                  <a:close/>
                  <a:moveTo>
                    <a:pt x="1156" y="1059"/>
                  </a:moveTo>
                  <a:cubicBezTo>
                    <a:pt x="1156" y="1059"/>
                    <a:pt x="1156" y="1059"/>
                    <a:pt x="1156" y="1058"/>
                  </a:cubicBezTo>
                  <a:cubicBezTo>
                    <a:pt x="1156" y="1058"/>
                    <a:pt x="1156" y="1057"/>
                    <a:pt x="1157" y="1057"/>
                  </a:cubicBezTo>
                  <a:cubicBezTo>
                    <a:pt x="1158" y="1057"/>
                    <a:pt x="1159" y="1058"/>
                    <a:pt x="1159" y="1059"/>
                  </a:cubicBezTo>
                  <a:cubicBezTo>
                    <a:pt x="1159" y="1059"/>
                    <a:pt x="1159" y="1060"/>
                    <a:pt x="1159" y="1060"/>
                  </a:cubicBezTo>
                  <a:cubicBezTo>
                    <a:pt x="1159" y="1061"/>
                    <a:pt x="1158" y="1061"/>
                    <a:pt x="1157" y="1061"/>
                  </a:cubicBezTo>
                  <a:cubicBezTo>
                    <a:pt x="1156" y="1061"/>
                    <a:pt x="1156" y="1060"/>
                    <a:pt x="1156" y="1059"/>
                  </a:cubicBezTo>
                  <a:close/>
                  <a:moveTo>
                    <a:pt x="1161" y="1086"/>
                  </a:moveTo>
                  <a:cubicBezTo>
                    <a:pt x="1160" y="1086"/>
                    <a:pt x="1159" y="1087"/>
                    <a:pt x="1158" y="1086"/>
                  </a:cubicBezTo>
                  <a:cubicBezTo>
                    <a:pt x="1157" y="1085"/>
                    <a:pt x="1157" y="1085"/>
                    <a:pt x="1157" y="1084"/>
                  </a:cubicBezTo>
                  <a:cubicBezTo>
                    <a:pt x="1157" y="1082"/>
                    <a:pt x="1158" y="1081"/>
                    <a:pt x="1160" y="1081"/>
                  </a:cubicBezTo>
                  <a:cubicBezTo>
                    <a:pt x="1161" y="1080"/>
                    <a:pt x="1163" y="1082"/>
                    <a:pt x="1163" y="1084"/>
                  </a:cubicBezTo>
                  <a:cubicBezTo>
                    <a:pt x="1163" y="1085"/>
                    <a:pt x="1162" y="1085"/>
                    <a:pt x="1161" y="1086"/>
                  </a:cubicBezTo>
                  <a:close/>
                  <a:moveTo>
                    <a:pt x="1174" y="1098"/>
                  </a:moveTo>
                  <a:cubicBezTo>
                    <a:pt x="1174" y="1099"/>
                    <a:pt x="1175" y="1099"/>
                    <a:pt x="1175" y="1100"/>
                  </a:cubicBezTo>
                  <a:cubicBezTo>
                    <a:pt x="1175" y="1101"/>
                    <a:pt x="1174" y="1101"/>
                    <a:pt x="1173" y="1102"/>
                  </a:cubicBezTo>
                  <a:cubicBezTo>
                    <a:pt x="1173" y="1102"/>
                    <a:pt x="1172" y="1102"/>
                    <a:pt x="1171" y="1101"/>
                  </a:cubicBezTo>
                  <a:cubicBezTo>
                    <a:pt x="1169" y="1099"/>
                    <a:pt x="1169" y="1097"/>
                    <a:pt x="1169" y="1094"/>
                  </a:cubicBezTo>
                  <a:cubicBezTo>
                    <a:pt x="1169" y="1094"/>
                    <a:pt x="1169" y="1094"/>
                    <a:pt x="1169" y="1094"/>
                  </a:cubicBezTo>
                  <a:cubicBezTo>
                    <a:pt x="1169" y="1094"/>
                    <a:pt x="1170" y="1094"/>
                    <a:pt x="1170" y="1094"/>
                  </a:cubicBezTo>
                  <a:cubicBezTo>
                    <a:pt x="1172" y="1095"/>
                    <a:pt x="1173" y="1097"/>
                    <a:pt x="1174" y="1098"/>
                  </a:cubicBezTo>
                  <a:close/>
                  <a:moveTo>
                    <a:pt x="1179" y="1065"/>
                  </a:moveTo>
                  <a:cubicBezTo>
                    <a:pt x="1178" y="1065"/>
                    <a:pt x="1177" y="1066"/>
                    <a:pt x="1177" y="1067"/>
                  </a:cubicBezTo>
                  <a:cubicBezTo>
                    <a:pt x="1176" y="1068"/>
                    <a:pt x="1175" y="1069"/>
                    <a:pt x="1174" y="1070"/>
                  </a:cubicBezTo>
                  <a:cubicBezTo>
                    <a:pt x="1173" y="1072"/>
                    <a:pt x="1172" y="1074"/>
                    <a:pt x="1174" y="1076"/>
                  </a:cubicBezTo>
                  <a:cubicBezTo>
                    <a:pt x="1174" y="1077"/>
                    <a:pt x="1175" y="1079"/>
                    <a:pt x="1175" y="1080"/>
                  </a:cubicBezTo>
                  <a:cubicBezTo>
                    <a:pt x="1177" y="1083"/>
                    <a:pt x="1177" y="1086"/>
                    <a:pt x="1173" y="1088"/>
                  </a:cubicBezTo>
                  <a:cubicBezTo>
                    <a:pt x="1172" y="1089"/>
                    <a:pt x="1171" y="1089"/>
                    <a:pt x="1170" y="1090"/>
                  </a:cubicBezTo>
                  <a:cubicBezTo>
                    <a:pt x="1170" y="1090"/>
                    <a:pt x="1169" y="1089"/>
                    <a:pt x="1169" y="1089"/>
                  </a:cubicBezTo>
                  <a:cubicBezTo>
                    <a:pt x="1170" y="1087"/>
                    <a:pt x="1171" y="1085"/>
                    <a:pt x="1170" y="1084"/>
                  </a:cubicBezTo>
                  <a:cubicBezTo>
                    <a:pt x="1170" y="1083"/>
                    <a:pt x="1170" y="1082"/>
                    <a:pt x="1170" y="1081"/>
                  </a:cubicBezTo>
                  <a:cubicBezTo>
                    <a:pt x="1171" y="1080"/>
                    <a:pt x="1171" y="1079"/>
                    <a:pt x="1171" y="1078"/>
                  </a:cubicBezTo>
                  <a:cubicBezTo>
                    <a:pt x="1171" y="1078"/>
                    <a:pt x="1171" y="1078"/>
                    <a:pt x="1171" y="1078"/>
                  </a:cubicBezTo>
                  <a:cubicBezTo>
                    <a:pt x="1170" y="1077"/>
                    <a:pt x="1170" y="1078"/>
                    <a:pt x="1170" y="1078"/>
                  </a:cubicBezTo>
                  <a:cubicBezTo>
                    <a:pt x="1169" y="1078"/>
                    <a:pt x="1169" y="1079"/>
                    <a:pt x="1169" y="1079"/>
                  </a:cubicBezTo>
                  <a:cubicBezTo>
                    <a:pt x="1168" y="1080"/>
                    <a:pt x="1168" y="1080"/>
                    <a:pt x="1167" y="1081"/>
                  </a:cubicBezTo>
                  <a:cubicBezTo>
                    <a:pt x="1166" y="1081"/>
                    <a:pt x="1164" y="1080"/>
                    <a:pt x="1165" y="1079"/>
                  </a:cubicBezTo>
                  <a:cubicBezTo>
                    <a:pt x="1165" y="1078"/>
                    <a:pt x="1165" y="1078"/>
                    <a:pt x="1165" y="1077"/>
                  </a:cubicBezTo>
                  <a:cubicBezTo>
                    <a:pt x="1165" y="1076"/>
                    <a:pt x="1166" y="1076"/>
                    <a:pt x="1166" y="1075"/>
                  </a:cubicBezTo>
                  <a:cubicBezTo>
                    <a:pt x="1166" y="1073"/>
                    <a:pt x="1166" y="1072"/>
                    <a:pt x="1164" y="1073"/>
                  </a:cubicBezTo>
                  <a:cubicBezTo>
                    <a:pt x="1163" y="1073"/>
                    <a:pt x="1162" y="1073"/>
                    <a:pt x="1161" y="1073"/>
                  </a:cubicBezTo>
                  <a:cubicBezTo>
                    <a:pt x="1160" y="1073"/>
                    <a:pt x="1159" y="1072"/>
                    <a:pt x="1158" y="1072"/>
                  </a:cubicBezTo>
                  <a:cubicBezTo>
                    <a:pt x="1157" y="1071"/>
                    <a:pt x="1157" y="1070"/>
                    <a:pt x="1157" y="1070"/>
                  </a:cubicBezTo>
                  <a:cubicBezTo>
                    <a:pt x="1157" y="1069"/>
                    <a:pt x="1158" y="1068"/>
                    <a:pt x="1159" y="1068"/>
                  </a:cubicBezTo>
                  <a:cubicBezTo>
                    <a:pt x="1160" y="1068"/>
                    <a:pt x="1161" y="1068"/>
                    <a:pt x="1163" y="1068"/>
                  </a:cubicBezTo>
                  <a:cubicBezTo>
                    <a:pt x="1163" y="1068"/>
                    <a:pt x="1163" y="1068"/>
                    <a:pt x="1163" y="1068"/>
                  </a:cubicBezTo>
                  <a:cubicBezTo>
                    <a:pt x="1163" y="1068"/>
                    <a:pt x="1164" y="1068"/>
                    <a:pt x="1164" y="1068"/>
                  </a:cubicBezTo>
                  <a:cubicBezTo>
                    <a:pt x="1165" y="1068"/>
                    <a:pt x="1166" y="1068"/>
                    <a:pt x="1166" y="1067"/>
                  </a:cubicBezTo>
                  <a:cubicBezTo>
                    <a:pt x="1167" y="1067"/>
                    <a:pt x="1166" y="1066"/>
                    <a:pt x="1166" y="1065"/>
                  </a:cubicBezTo>
                  <a:cubicBezTo>
                    <a:pt x="1166" y="1065"/>
                    <a:pt x="1166" y="1065"/>
                    <a:pt x="1166" y="1064"/>
                  </a:cubicBezTo>
                  <a:cubicBezTo>
                    <a:pt x="1166" y="1063"/>
                    <a:pt x="1167" y="1062"/>
                    <a:pt x="1168" y="1063"/>
                  </a:cubicBezTo>
                  <a:cubicBezTo>
                    <a:pt x="1169" y="1063"/>
                    <a:pt x="1169" y="1063"/>
                    <a:pt x="1170" y="1064"/>
                  </a:cubicBezTo>
                  <a:cubicBezTo>
                    <a:pt x="1173" y="1065"/>
                    <a:pt x="1173" y="1065"/>
                    <a:pt x="1175" y="1063"/>
                  </a:cubicBezTo>
                  <a:cubicBezTo>
                    <a:pt x="1176" y="1062"/>
                    <a:pt x="1177" y="1061"/>
                    <a:pt x="1178" y="1062"/>
                  </a:cubicBezTo>
                  <a:cubicBezTo>
                    <a:pt x="1179" y="1063"/>
                    <a:pt x="1179" y="1064"/>
                    <a:pt x="1179" y="1065"/>
                  </a:cubicBezTo>
                  <a:close/>
                  <a:moveTo>
                    <a:pt x="1180" y="207"/>
                  </a:moveTo>
                  <a:cubicBezTo>
                    <a:pt x="1179" y="207"/>
                    <a:pt x="1178" y="207"/>
                    <a:pt x="1178" y="207"/>
                  </a:cubicBezTo>
                  <a:cubicBezTo>
                    <a:pt x="1177" y="207"/>
                    <a:pt x="1177" y="206"/>
                    <a:pt x="1178" y="206"/>
                  </a:cubicBezTo>
                  <a:cubicBezTo>
                    <a:pt x="1179" y="204"/>
                    <a:pt x="1180" y="203"/>
                    <a:pt x="1182" y="204"/>
                  </a:cubicBezTo>
                  <a:cubicBezTo>
                    <a:pt x="1184" y="204"/>
                    <a:pt x="1185" y="205"/>
                    <a:pt x="1187" y="204"/>
                  </a:cubicBezTo>
                  <a:cubicBezTo>
                    <a:pt x="1188" y="203"/>
                    <a:pt x="1189" y="205"/>
                    <a:pt x="1190" y="206"/>
                  </a:cubicBezTo>
                  <a:cubicBezTo>
                    <a:pt x="1191" y="206"/>
                    <a:pt x="1191" y="205"/>
                    <a:pt x="1192" y="204"/>
                  </a:cubicBezTo>
                  <a:cubicBezTo>
                    <a:pt x="1193" y="202"/>
                    <a:pt x="1195" y="203"/>
                    <a:pt x="1196" y="203"/>
                  </a:cubicBezTo>
                  <a:cubicBezTo>
                    <a:pt x="1197" y="204"/>
                    <a:pt x="1197" y="205"/>
                    <a:pt x="1197" y="205"/>
                  </a:cubicBezTo>
                  <a:cubicBezTo>
                    <a:pt x="1194" y="207"/>
                    <a:pt x="1193" y="209"/>
                    <a:pt x="1193" y="211"/>
                  </a:cubicBezTo>
                  <a:cubicBezTo>
                    <a:pt x="1194" y="212"/>
                    <a:pt x="1195" y="212"/>
                    <a:pt x="1195" y="214"/>
                  </a:cubicBezTo>
                  <a:cubicBezTo>
                    <a:pt x="1195" y="214"/>
                    <a:pt x="1195" y="214"/>
                    <a:pt x="1194" y="214"/>
                  </a:cubicBezTo>
                  <a:cubicBezTo>
                    <a:pt x="1194" y="215"/>
                    <a:pt x="1193" y="214"/>
                    <a:pt x="1193" y="214"/>
                  </a:cubicBezTo>
                  <a:cubicBezTo>
                    <a:pt x="1193" y="213"/>
                    <a:pt x="1193" y="212"/>
                    <a:pt x="1193" y="211"/>
                  </a:cubicBezTo>
                  <a:cubicBezTo>
                    <a:pt x="1192" y="211"/>
                    <a:pt x="1190" y="211"/>
                    <a:pt x="1189" y="210"/>
                  </a:cubicBezTo>
                  <a:cubicBezTo>
                    <a:pt x="1188" y="209"/>
                    <a:pt x="1188" y="209"/>
                    <a:pt x="1187" y="210"/>
                  </a:cubicBezTo>
                  <a:cubicBezTo>
                    <a:pt x="1187" y="211"/>
                    <a:pt x="1187" y="211"/>
                    <a:pt x="1187" y="212"/>
                  </a:cubicBezTo>
                  <a:cubicBezTo>
                    <a:pt x="1186" y="212"/>
                    <a:pt x="1185" y="212"/>
                    <a:pt x="1184" y="211"/>
                  </a:cubicBezTo>
                  <a:cubicBezTo>
                    <a:pt x="1184" y="211"/>
                    <a:pt x="1184" y="210"/>
                    <a:pt x="1184" y="210"/>
                  </a:cubicBezTo>
                  <a:cubicBezTo>
                    <a:pt x="1183" y="207"/>
                    <a:pt x="1182" y="207"/>
                    <a:pt x="1180" y="207"/>
                  </a:cubicBezTo>
                  <a:close/>
                  <a:moveTo>
                    <a:pt x="1195" y="500"/>
                  </a:moveTo>
                  <a:cubicBezTo>
                    <a:pt x="1195" y="500"/>
                    <a:pt x="1196" y="501"/>
                    <a:pt x="1196" y="501"/>
                  </a:cubicBezTo>
                  <a:cubicBezTo>
                    <a:pt x="1196" y="503"/>
                    <a:pt x="1194" y="504"/>
                    <a:pt x="1193" y="504"/>
                  </a:cubicBezTo>
                  <a:cubicBezTo>
                    <a:pt x="1192" y="504"/>
                    <a:pt x="1191" y="503"/>
                    <a:pt x="1191" y="502"/>
                  </a:cubicBezTo>
                  <a:cubicBezTo>
                    <a:pt x="1192" y="501"/>
                    <a:pt x="1194" y="500"/>
                    <a:pt x="1195" y="500"/>
                  </a:cubicBezTo>
                  <a:close/>
                  <a:moveTo>
                    <a:pt x="1185" y="330"/>
                  </a:moveTo>
                  <a:cubicBezTo>
                    <a:pt x="1184" y="331"/>
                    <a:pt x="1183" y="330"/>
                    <a:pt x="1182" y="329"/>
                  </a:cubicBezTo>
                  <a:cubicBezTo>
                    <a:pt x="1182" y="328"/>
                    <a:pt x="1181" y="328"/>
                    <a:pt x="1182" y="327"/>
                  </a:cubicBezTo>
                  <a:cubicBezTo>
                    <a:pt x="1182" y="327"/>
                    <a:pt x="1182" y="327"/>
                    <a:pt x="1183" y="326"/>
                  </a:cubicBezTo>
                  <a:cubicBezTo>
                    <a:pt x="1184" y="326"/>
                    <a:pt x="1185" y="327"/>
                    <a:pt x="1186" y="328"/>
                  </a:cubicBezTo>
                  <a:cubicBezTo>
                    <a:pt x="1186" y="329"/>
                    <a:pt x="1186" y="330"/>
                    <a:pt x="1185" y="330"/>
                  </a:cubicBezTo>
                  <a:close/>
                  <a:moveTo>
                    <a:pt x="1188" y="502"/>
                  </a:moveTo>
                  <a:cubicBezTo>
                    <a:pt x="1187" y="503"/>
                    <a:pt x="1187" y="503"/>
                    <a:pt x="1186" y="502"/>
                  </a:cubicBezTo>
                  <a:cubicBezTo>
                    <a:pt x="1186" y="502"/>
                    <a:pt x="1186" y="502"/>
                    <a:pt x="1186" y="501"/>
                  </a:cubicBezTo>
                  <a:cubicBezTo>
                    <a:pt x="1186" y="501"/>
                    <a:pt x="1186" y="501"/>
                    <a:pt x="1186" y="501"/>
                  </a:cubicBezTo>
                  <a:cubicBezTo>
                    <a:pt x="1186" y="498"/>
                    <a:pt x="1188" y="497"/>
                    <a:pt x="1190" y="496"/>
                  </a:cubicBezTo>
                  <a:cubicBezTo>
                    <a:pt x="1190" y="496"/>
                    <a:pt x="1191" y="496"/>
                    <a:pt x="1192" y="496"/>
                  </a:cubicBezTo>
                  <a:cubicBezTo>
                    <a:pt x="1192" y="497"/>
                    <a:pt x="1192" y="497"/>
                    <a:pt x="1192" y="498"/>
                  </a:cubicBezTo>
                  <a:cubicBezTo>
                    <a:pt x="1191" y="500"/>
                    <a:pt x="1189" y="501"/>
                    <a:pt x="1188" y="502"/>
                  </a:cubicBezTo>
                  <a:close/>
                  <a:moveTo>
                    <a:pt x="1196" y="1080"/>
                  </a:moveTo>
                  <a:cubicBezTo>
                    <a:pt x="1194" y="1082"/>
                    <a:pt x="1193" y="1084"/>
                    <a:pt x="1193" y="1087"/>
                  </a:cubicBezTo>
                  <a:cubicBezTo>
                    <a:pt x="1193" y="1087"/>
                    <a:pt x="1193" y="1088"/>
                    <a:pt x="1192" y="1088"/>
                  </a:cubicBezTo>
                  <a:cubicBezTo>
                    <a:pt x="1192" y="1087"/>
                    <a:pt x="1191" y="1087"/>
                    <a:pt x="1191" y="1087"/>
                  </a:cubicBezTo>
                  <a:cubicBezTo>
                    <a:pt x="1191" y="1086"/>
                    <a:pt x="1191" y="1086"/>
                    <a:pt x="1191" y="1086"/>
                  </a:cubicBezTo>
                  <a:cubicBezTo>
                    <a:pt x="1191" y="1086"/>
                    <a:pt x="1191" y="1086"/>
                    <a:pt x="1191" y="1084"/>
                  </a:cubicBezTo>
                  <a:cubicBezTo>
                    <a:pt x="1191" y="1083"/>
                    <a:pt x="1192" y="1080"/>
                    <a:pt x="1193" y="1078"/>
                  </a:cubicBezTo>
                  <a:cubicBezTo>
                    <a:pt x="1194" y="1077"/>
                    <a:pt x="1196" y="1077"/>
                    <a:pt x="1196" y="1078"/>
                  </a:cubicBezTo>
                  <a:cubicBezTo>
                    <a:pt x="1196" y="1079"/>
                    <a:pt x="1196" y="1079"/>
                    <a:pt x="1196" y="1080"/>
                  </a:cubicBezTo>
                  <a:cubicBezTo>
                    <a:pt x="1196" y="1080"/>
                    <a:pt x="1196" y="1080"/>
                    <a:pt x="1196" y="1080"/>
                  </a:cubicBezTo>
                  <a:close/>
                  <a:moveTo>
                    <a:pt x="1196" y="249"/>
                  </a:moveTo>
                  <a:cubicBezTo>
                    <a:pt x="1194" y="249"/>
                    <a:pt x="1193" y="248"/>
                    <a:pt x="1193" y="246"/>
                  </a:cubicBezTo>
                  <a:cubicBezTo>
                    <a:pt x="1194" y="245"/>
                    <a:pt x="1194" y="244"/>
                    <a:pt x="1194" y="243"/>
                  </a:cubicBezTo>
                  <a:cubicBezTo>
                    <a:pt x="1194" y="243"/>
                    <a:pt x="1194" y="242"/>
                    <a:pt x="1195" y="242"/>
                  </a:cubicBezTo>
                  <a:cubicBezTo>
                    <a:pt x="1196" y="242"/>
                    <a:pt x="1196" y="243"/>
                    <a:pt x="1196" y="244"/>
                  </a:cubicBezTo>
                  <a:cubicBezTo>
                    <a:pt x="1196" y="245"/>
                    <a:pt x="1196" y="246"/>
                    <a:pt x="1197" y="247"/>
                  </a:cubicBezTo>
                  <a:cubicBezTo>
                    <a:pt x="1198" y="248"/>
                    <a:pt x="1197" y="249"/>
                    <a:pt x="1196" y="249"/>
                  </a:cubicBezTo>
                  <a:close/>
                  <a:moveTo>
                    <a:pt x="1234" y="401"/>
                  </a:moveTo>
                  <a:cubicBezTo>
                    <a:pt x="1235" y="401"/>
                    <a:pt x="1235" y="401"/>
                    <a:pt x="1236" y="401"/>
                  </a:cubicBezTo>
                  <a:cubicBezTo>
                    <a:pt x="1237" y="402"/>
                    <a:pt x="1237" y="403"/>
                    <a:pt x="1237" y="404"/>
                  </a:cubicBezTo>
                  <a:cubicBezTo>
                    <a:pt x="1237" y="405"/>
                    <a:pt x="1237" y="405"/>
                    <a:pt x="1237" y="405"/>
                  </a:cubicBezTo>
                  <a:cubicBezTo>
                    <a:pt x="1236" y="406"/>
                    <a:pt x="1236" y="406"/>
                    <a:pt x="1236" y="406"/>
                  </a:cubicBezTo>
                  <a:cubicBezTo>
                    <a:pt x="1235" y="405"/>
                    <a:pt x="1234" y="404"/>
                    <a:pt x="1234" y="402"/>
                  </a:cubicBezTo>
                  <a:cubicBezTo>
                    <a:pt x="1234" y="402"/>
                    <a:pt x="1234" y="401"/>
                    <a:pt x="1234" y="401"/>
                  </a:cubicBezTo>
                  <a:close/>
                  <a:moveTo>
                    <a:pt x="1230" y="191"/>
                  </a:moveTo>
                  <a:cubicBezTo>
                    <a:pt x="1232" y="191"/>
                    <a:pt x="1233" y="192"/>
                    <a:pt x="1233" y="194"/>
                  </a:cubicBezTo>
                  <a:cubicBezTo>
                    <a:pt x="1233" y="194"/>
                    <a:pt x="1233" y="195"/>
                    <a:pt x="1232" y="195"/>
                  </a:cubicBezTo>
                  <a:cubicBezTo>
                    <a:pt x="1231" y="194"/>
                    <a:pt x="1230" y="194"/>
                    <a:pt x="1229" y="193"/>
                  </a:cubicBezTo>
                  <a:cubicBezTo>
                    <a:pt x="1229" y="193"/>
                    <a:pt x="1228" y="193"/>
                    <a:pt x="1228" y="192"/>
                  </a:cubicBezTo>
                  <a:cubicBezTo>
                    <a:pt x="1229" y="191"/>
                    <a:pt x="1229" y="191"/>
                    <a:pt x="1230" y="191"/>
                  </a:cubicBezTo>
                  <a:close/>
                  <a:moveTo>
                    <a:pt x="1213" y="530"/>
                  </a:moveTo>
                  <a:cubicBezTo>
                    <a:pt x="1213" y="530"/>
                    <a:pt x="1213" y="530"/>
                    <a:pt x="1213" y="529"/>
                  </a:cubicBezTo>
                  <a:cubicBezTo>
                    <a:pt x="1213" y="529"/>
                    <a:pt x="1213" y="528"/>
                    <a:pt x="1213" y="528"/>
                  </a:cubicBezTo>
                  <a:cubicBezTo>
                    <a:pt x="1213" y="528"/>
                    <a:pt x="1214" y="528"/>
                    <a:pt x="1214" y="528"/>
                  </a:cubicBezTo>
                  <a:cubicBezTo>
                    <a:pt x="1215" y="528"/>
                    <a:pt x="1215" y="529"/>
                    <a:pt x="1216" y="529"/>
                  </a:cubicBezTo>
                  <a:cubicBezTo>
                    <a:pt x="1216" y="529"/>
                    <a:pt x="1216" y="529"/>
                    <a:pt x="1216" y="529"/>
                  </a:cubicBezTo>
                  <a:cubicBezTo>
                    <a:pt x="1216" y="531"/>
                    <a:pt x="1217" y="531"/>
                    <a:pt x="1218" y="532"/>
                  </a:cubicBezTo>
                  <a:cubicBezTo>
                    <a:pt x="1218" y="533"/>
                    <a:pt x="1218" y="534"/>
                    <a:pt x="1218" y="535"/>
                  </a:cubicBezTo>
                  <a:cubicBezTo>
                    <a:pt x="1217" y="535"/>
                    <a:pt x="1216" y="536"/>
                    <a:pt x="1215" y="537"/>
                  </a:cubicBezTo>
                  <a:cubicBezTo>
                    <a:pt x="1214" y="537"/>
                    <a:pt x="1214" y="537"/>
                    <a:pt x="1213" y="536"/>
                  </a:cubicBezTo>
                  <a:cubicBezTo>
                    <a:pt x="1213" y="536"/>
                    <a:pt x="1213" y="535"/>
                    <a:pt x="1213" y="535"/>
                  </a:cubicBezTo>
                  <a:cubicBezTo>
                    <a:pt x="1213" y="535"/>
                    <a:pt x="1213" y="535"/>
                    <a:pt x="1213" y="534"/>
                  </a:cubicBezTo>
                  <a:cubicBezTo>
                    <a:pt x="1215" y="533"/>
                    <a:pt x="1215" y="532"/>
                    <a:pt x="1213" y="530"/>
                  </a:cubicBezTo>
                  <a:close/>
                  <a:moveTo>
                    <a:pt x="1216" y="529"/>
                  </a:moveTo>
                  <a:cubicBezTo>
                    <a:pt x="1215" y="528"/>
                    <a:pt x="1215" y="527"/>
                    <a:pt x="1215" y="527"/>
                  </a:cubicBezTo>
                  <a:cubicBezTo>
                    <a:pt x="1215" y="527"/>
                    <a:pt x="1215" y="526"/>
                    <a:pt x="1215" y="526"/>
                  </a:cubicBezTo>
                  <a:cubicBezTo>
                    <a:pt x="1215" y="526"/>
                    <a:pt x="1216" y="526"/>
                    <a:pt x="1216" y="526"/>
                  </a:cubicBezTo>
                  <a:cubicBezTo>
                    <a:pt x="1216" y="527"/>
                    <a:pt x="1217" y="528"/>
                    <a:pt x="1216" y="529"/>
                  </a:cubicBezTo>
                  <a:close/>
                  <a:moveTo>
                    <a:pt x="1215" y="350"/>
                  </a:moveTo>
                  <a:cubicBezTo>
                    <a:pt x="1214" y="350"/>
                    <a:pt x="1214" y="350"/>
                    <a:pt x="1213" y="350"/>
                  </a:cubicBezTo>
                  <a:cubicBezTo>
                    <a:pt x="1213" y="350"/>
                    <a:pt x="1213" y="349"/>
                    <a:pt x="1214" y="349"/>
                  </a:cubicBezTo>
                  <a:cubicBezTo>
                    <a:pt x="1214" y="349"/>
                    <a:pt x="1215" y="348"/>
                    <a:pt x="1215" y="348"/>
                  </a:cubicBezTo>
                  <a:cubicBezTo>
                    <a:pt x="1217" y="347"/>
                    <a:pt x="1218" y="345"/>
                    <a:pt x="1217" y="343"/>
                  </a:cubicBezTo>
                  <a:cubicBezTo>
                    <a:pt x="1216" y="342"/>
                    <a:pt x="1218" y="340"/>
                    <a:pt x="1219" y="340"/>
                  </a:cubicBezTo>
                  <a:cubicBezTo>
                    <a:pt x="1220" y="340"/>
                    <a:pt x="1221" y="340"/>
                    <a:pt x="1221" y="341"/>
                  </a:cubicBezTo>
                  <a:cubicBezTo>
                    <a:pt x="1222" y="342"/>
                    <a:pt x="1222" y="344"/>
                    <a:pt x="1222" y="346"/>
                  </a:cubicBezTo>
                  <a:cubicBezTo>
                    <a:pt x="1222" y="346"/>
                    <a:pt x="1222" y="346"/>
                    <a:pt x="1222" y="346"/>
                  </a:cubicBezTo>
                  <a:cubicBezTo>
                    <a:pt x="1223" y="345"/>
                    <a:pt x="1224" y="345"/>
                    <a:pt x="1225" y="346"/>
                  </a:cubicBezTo>
                  <a:cubicBezTo>
                    <a:pt x="1225" y="347"/>
                    <a:pt x="1224" y="348"/>
                    <a:pt x="1224" y="348"/>
                  </a:cubicBezTo>
                  <a:cubicBezTo>
                    <a:pt x="1223" y="349"/>
                    <a:pt x="1223" y="349"/>
                    <a:pt x="1222" y="349"/>
                  </a:cubicBezTo>
                  <a:cubicBezTo>
                    <a:pt x="1221" y="349"/>
                    <a:pt x="1221" y="349"/>
                    <a:pt x="1220" y="347"/>
                  </a:cubicBezTo>
                  <a:cubicBezTo>
                    <a:pt x="1218" y="348"/>
                    <a:pt x="1216" y="349"/>
                    <a:pt x="1215" y="350"/>
                  </a:cubicBezTo>
                  <a:close/>
                  <a:moveTo>
                    <a:pt x="1221" y="272"/>
                  </a:moveTo>
                  <a:cubicBezTo>
                    <a:pt x="1221" y="273"/>
                    <a:pt x="1222" y="273"/>
                    <a:pt x="1222" y="274"/>
                  </a:cubicBezTo>
                  <a:cubicBezTo>
                    <a:pt x="1222" y="274"/>
                    <a:pt x="1222" y="275"/>
                    <a:pt x="1221" y="275"/>
                  </a:cubicBezTo>
                  <a:cubicBezTo>
                    <a:pt x="1221" y="275"/>
                    <a:pt x="1221" y="276"/>
                    <a:pt x="1221" y="276"/>
                  </a:cubicBezTo>
                  <a:cubicBezTo>
                    <a:pt x="1219" y="278"/>
                    <a:pt x="1215" y="278"/>
                    <a:pt x="1216" y="278"/>
                  </a:cubicBezTo>
                  <a:cubicBezTo>
                    <a:pt x="1216" y="276"/>
                    <a:pt x="1217" y="275"/>
                    <a:pt x="1218" y="274"/>
                  </a:cubicBezTo>
                  <a:cubicBezTo>
                    <a:pt x="1218" y="273"/>
                    <a:pt x="1219" y="273"/>
                    <a:pt x="1219" y="272"/>
                  </a:cubicBezTo>
                  <a:cubicBezTo>
                    <a:pt x="1220" y="272"/>
                    <a:pt x="1220" y="272"/>
                    <a:pt x="1221" y="272"/>
                  </a:cubicBezTo>
                  <a:close/>
                  <a:moveTo>
                    <a:pt x="1219" y="207"/>
                  </a:moveTo>
                  <a:cubicBezTo>
                    <a:pt x="1218" y="207"/>
                    <a:pt x="1218" y="206"/>
                    <a:pt x="1218" y="206"/>
                  </a:cubicBezTo>
                  <a:cubicBezTo>
                    <a:pt x="1218" y="205"/>
                    <a:pt x="1218" y="204"/>
                    <a:pt x="1219" y="204"/>
                  </a:cubicBezTo>
                  <a:cubicBezTo>
                    <a:pt x="1219" y="204"/>
                    <a:pt x="1220" y="203"/>
                    <a:pt x="1221" y="203"/>
                  </a:cubicBezTo>
                  <a:cubicBezTo>
                    <a:pt x="1222" y="203"/>
                    <a:pt x="1223" y="203"/>
                    <a:pt x="1224" y="204"/>
                  </a:cubicBezTo>
                  <a:cubicBezTo>
                    <a:pt x="1225" y="205"/>
                    <a:pt x="1225" y="205"/>
                    <a:pt x="1226" y="206"/>
                  </a:cubicBezTo>
                  <a:cubicBezTo>
                    <a:pt x="1226" y="206"/>
                    <a:pt x="1226" y="206"/>
                    <a:pt x="1226" y="206"/>
                  </a:cubicBezTo>
                  <a:cubicBezTo>
                    <a:pt x="1226" y="207"/>
                    <a:pt x="1226" y="207"/>
                    <a:pt x="1226" y="207"/>
                  </a:cubicBezTo>
                  <a:cubicBezTo>
                    <a:pt x="1225" y="207"/>
                    <a:pt x="1224" y="207"/>
                    <a:pt x="1223" y="207"/>
                  </a:cubicBezTo>
                  <a:cubicBezTo>
                    <a:pt x="1222" y="207"/>
                    <a:pt x="1220" y="207"/>
                    <a:pt x="1219" y="207"/>
                  </a:cubicBezTo>
                  <a:close/>
                  <a:moveTo>
                    <a:pt x="1225" y="274"/>
                  </a:moveTo>
                  <a:cubicBezTo>
                    <a:pt x="1224" y="274"/>
                    <a:pt x="1224" y="273"/>
                    <a:pt x="1224" y="272"/>
                  </a:cubicBezTo>
                  <a:cubicBezTo>
                    <a:pt x="1224" y="272"/>
                    <a:pt x="1225" y="271"/>
                    <a:pt x="1226" y="271"/>
                  </a:cubicBezTo>
                  <a:cubicBezTo>
                    <a:pt x="1228" y="271"/>
                    <a:pt x="1230" y="274"/>
                    <a:pt x="1230" y="276"/>
                  </a:cubicBezTo>
                  <a:cubicBezTo>
                    <a:pt x="1230" y="276"/>
                    <a:pt x="1230" y="277"/>
                    <a:pt x="1229" y="277"/>
                  </a:cubicBezTo>
                  <a:cubicBezTo>
                    <a:pt x="1228" y="277"/>
                    <a:pt x="1228" y="277"/>
                    <a:pt x="1227" y="276"/>
                  </a:cubicBezTo>
                  <a:cubicBezTo>
                    <a:pt x="1226" y="275"/>
                    <a:pt x="1225" y="275"/>
                    <a:pt x="1225" y="274"/>
                  </a:cubicBezTo>
                  <a:close/>
                  <a:moveTo>
                    <a:pt x="1229" y="235"/>
                  </a:moveTo>
                  <a:cubicBezTo>
                    <a:pt x="1229" y="235"/>
                    <a:pt x="1229" y="235"/>
                    <a:pt x="1229" y="235"/>
                  </a:cubicBezTo>
                  <a:cubicBezTo>
                    <a:pt x="1228" y="235"/>
                    <a:pt x="1228" y="235"/>
                    <a:pt x="1228" y="234"/>
                  </a:cubicBezTo>
                  <a:cubicBezTo>
                    <a:pt x="1228" y="233"/>
                    <a:pt x="1229" y="231"/>
                    <a:pt x="1229" y="229"/>
                  </a:cubicBezTo>
                  <a:cubicBezTo>
                    <a:pt x="1229" y="229"/>
                    <a:pt x="1230" y="228"/>
                    <a:pt x="1230" y="228"/>
                  </a:cubicBezTo>
                  <a:cubicBezTo>
                    <a:pt x="1230" y="228"/>
                    <a:pt x="1231" y="228"/>
                    <a:pt x="1231" y="228"/>
                  </a:cubicBezTo>
                  <a:cubicBezTo>
                    <a:pt x="1232" y="229"/>
                    <a:pt x="1232" y="230"/>
                    <a:pt x="1232" y="230"/>
                  </a:cubicBezTo>
                  <a:cubicBezTo>
                    <a:pt x="1231" y="232"/>
                    <a:pt x="1230" y="233"/>
                    <a:pt x="1229" y="235"/>
                  </a:cubicBezTo>
                  <a:close/>
                  <a:moveTo>
                    <a:pt x="1229" y="209"/>
                  </a:moveTo>
                  <a:cubicBezTo>
                    <a:pt x="1230" y="209"/>
                    <a:pt x="1231" y="210"/>
                    <a:pt x="1231" y="211"/>
                  </a:cubicBezTo>
                  <a:cubicBezTo>
                    <a:pt x="1231" y="211"/>
                    <a:pt x="1230" y="212"/>
                    <a:pt x="1229" y="212"/>
                  </a:cubicBezTo>
                  <a:cubicBezTo>
                    <a:pt x="1228" y="212"/>
                    <a:pt x="1228" y="211"/>
                    <a:pt x="1228" y="211"/>
                  </a:cubicBezTo>
                  <a:cubicBezTo>
                    <a:pt x="1228" y="210"/>
                    <a:pt x="1228" y="209"/>
                    <a:pt x="1229" y="209"/>
                  </a:cubicBezTo>
                  <a:close/>
                  <a:moveTo>
                    <a:pt x="1226" y="152"/>
                  </a:moveTo>
                  <a:cubicBezTo>
                    <a:pt x="1227" y="152"/>
                    <a:pt x="1228" y="153"/>
                    <a:pt x="1228" y="155"/>
                  </a:cubicBezTo>
                  <a:cubicBezTo>
                    <a:pt x="1228" y="155"/>
                    <a:pt x="1227" y="157"/>
                    <a:pt x="1226" y="157"/>
                  </a:cubicBezTo>
                  <a:cubicBezTo>
                    <a:pt x="1225" y="157"/>
                    <a:pt x="1224" y="155"/>
                    <a:pt x="1224" y="154"/>
                  </a:cubicBezTo>
                  <a:cubicBezTo>
                    <a:pt x="1224" y="153"/>
                    <a:pt x="1225" y="152"/>
                    <a:pt x="1226" y="152"/>
                  </a:cubicBezTo>
                  <a:close/>
                  <a:moveTo>
                    <a:pt x="1216" y="178"/>
                  </a:moveTo>
                  <a:cubicBezTo>
                    <a:pt x="1219" y="175"/>
                    <a:pt x="1222" y="175"/>
                    <a:pt x="1224" y="180"/>
                  </a:cubicBezTo>
                  <a:cubicBezTo>
                    <a:pt x="1224" y="181"/>
                    <a:pt x="1224" y="182"/>
                    <a:pt x="1225" y="183"/>
                  </a:cubicBezTo>
                  <a:cubicBezTo>
                    <a:pt x="1225" y="184"/>
                    <a:pt x="1224" y="185"/>
                    <a:pt x="1223" y="185"/>
                  </a:cubicBezTo>
                  <a:cubicBezTo>
                    <a:pt x="1221" y="185"/>
                    <a:pt x="1221" y="185"/>
                    <a:pt x="1220" y="187"/>
                  </a:cubicBezTo>
                  <a:cubicBezTo>
                    <a:pt x="1220" y="188"/>
                    <a:pt x="1220" y="189"/>
                    <a:pt x="1220" y="190"/>
                  </a:cubicBezTo>
                  <a:cubicBezTo>
                    <a:pt x="1219" y="191"/>
                    <a:pt x="1219" y="192"/>
                    <a:pt x="1217" y="192"/>
                  </a:cubicBezTo>
                  <a:cubicBezTo>
                    <a:pt x="1217" y="192"/>
                    <a:pt x="1216" y="191"/>
                    <a:pt x="1216" y="190"/>
                  </a:cubicBezTo>
                  <a:cubicBezTo>
                    <a:pt x="1216" y="190"/>
                    <a:pt x="1216" y="189"/>
                    <a:pt x="1216" y="189"/>
                  </a:cubicBezTo>
                  <a:cubicBezTo>
                    <a:pt x="1218" y="186"/>
                    <a:pt x="1218" y="186"/>
                    <a:pt x="1217" y="184"/>
                  </a:cubicBezTo>
                  <a:cubicBezTo>
                    <a:pt x="1217" y="183"/>
                    <a:pt x="1216" y="183"/>
                    <a:pt x="1216" y="182"/>
                  </a:cubicBezTo>
                  <a:cubicBezTo>
                    <a:pt x="1215" y="181"/>
                    <a:pt x="1215" y="180"/>
                    <a:pt x="1216" y="178"/>
                  </a:cubicBezTo>
                  <a:close/>
                  <a:moveTo>
                    <a:pt x="1203" y="247"/>
                  </a:moveTo>
                  <a:cubicBezTo>
                    <a:pt x="1203" y="247"/>
                    <a:pt x="1203" y="247"/>
                    <a:pt x="1203" y="247"/>
                  </a:cubicBezTo>
                  <a:cubicBezTo>
                    <a:pt x="1204" y="247"/>
                    <a:pt x="1204" y="248"/>
                    <a:pt x="1204" y="248"/>
                  </a:cubicBezTo>
                  <a:cubicBezTo>
                    <a:pt x="1203" y="250"/>
                    <a:pt x="1202" y="251"/>
                    <a:pt x="1201" y="252"/>
                  </a:cubicBezTo>
                  <a:cubicBezTo>
                    <a:pt x="1201" y="252"/>
                    <a:pt x="1200" y="252"/>
                    <a:pt x="1200" y="252"/>
                  </a:cubicBezTo>
                  <a:cubicBezTo>
                    <a:pt x="1200" y="252"/>
                    <a:pt x="1200" y="252"/>
                    <a:pt x="1200" y="252"/>
                  </a:cubicBezTo>
                  <a:cubicBezTo>
                    <a:pt x="1200" y="252"/>
                    <a:pt x="1199" y="251"/>
                    <a:pt x="1199" y="251"/>
                  </a:cubicBezTo>
                  <a:cubicBezTo>
                    <a:pt x="1200" y="249"/>
                    <a:pt x="1201" y="248"/>
                    <a:pt x="1203" y="247"/>
                  </a:cubicBezTo>
                  <a:close/>
                  <a:moveTo>
                    <a:pt x="1203" y="263"/>
                  </a:moveTo>
                  <a:cubicBezTo>
                    <a:pt x="1202" y="264"/>
                    <a:pt x="1201" y="263"/>
                    <a:pt x="1201" y="263"/>
                  </a:cubicBezTo>
                  <a:cubicBezTo>
                    <a:pt x="1200" y="263"/>
                    <a:pt x="1199" y="262"/>
                    <a:pt x="1199" y="261"/>
                  </a:cubicBezTo>
                  <a:cubicBezTo>
                    <a:pt x="1200" y="260"/>
                    <a:pt x="1200" y="260"/>
                    <a:pt x="1201" y="260"/>
                  </a:cubicBezTo>
                  <a:cubicBezTo>
                    <a:pt x="1202" y="260"/>
                    <a:pt x="1202" y="261"/>
                    <a:pt x="1203" y="261"/>
                  </a:cubicBezTo>
                  <a:cubicBezTo>
                    <a:pt x="1205" y="261"/>
                    <a:pt x="1205" y="261"/>
                    <a:pt x="1205" y="259"/>
                  </a:cubicBezTo>
                  <a:cubicBezTo>
                    <a:pt x="1206" y="257"/>
                    <a:pt x="1207" y="256"/>
                    <a:pt x="1208" y="255"/>
                  </a:cubicBezTo>
                  <a:cubicBezTo>
                    <a:pt x="1209" y="255"/>
                    <a:pt x="1209" y="254"/>
                    <a:pt x="1208" y="253"/>
                  </a:cubicBezTo>
                  <a:cubicBezTo>
                    <a:pt x="1207" y="253"/>
                    <a:pt x="1207" y="252"/>
                    <a:pt x="1206" y="252"/>
                  </a:cubicBezTo>
                  <a:cubicBezTo>
                    <a:pt x="1205" y="251"/>
                    <a:pt x="1205" y="250"/>
                    <a:pt x="1206" y="249"/>
                  </a:cubicBezTo>
                  <a:cubicBezTo>
                    <a:pt x="1208" y="247"/>
                    <a:pt x="1209" y="247"/>
                    <a:pt x="1210" y="249"/>
                  </a:cubicBezTo>
                  <a:cubicBezTo>
                    <a:pt x="1211" y="249"/>
                    <a:pt x="1212" y="250"/>
                    <a:pt x="1213" y="251"/>
                  </a:cubicBezTo>
                  <a:cubicBezTo>
                    <a:pt x="1214" y="251"/>
                    <a:pt x="1214" y="252"/>
                    <a:pt x="1214" y="253"/>
                  </a:cubicBezTo>
                  <a:cubicBezTo>
                    <a:pt x="1213" y="255"/>
                    <a:pt x="1212" y="256"/>
                    <a:pt x="1212" y="258"/>
                  </a:cubicBezTo>
                  <a:cubicBezTo>
                    <a:pt x="1213" y="260"/>
                    <a:pt x="1211" y="261"/>
                    <a:pt x="1211" y="263"/>
                  </a:cubicBezTo>
                  <a:cubicBezTo>
                    <a:pt x="1211" y="263"/>
                    <a:pt x="1211" y="264"/>
                    <a:pt x="1211" y="264"/>
                  </a:cubicBezTo>
                  <a:cubicBezTo>
                    <a:pt x="1210" y="265"/>
                    <a:pt x="1210" y="265"/>
                    <a:pt x="1209" y="265"/>
                  </a:cubicBezTo>
                  <a:cubicBezTo>
                    <a:pt x="1209" y="265"/>
                    <a:pt x="1209" y="265"/>
                    <a:pt x="1208" y="265"/>
                  </a:cubicBezTo>
                  <a:cubicBezTo>
                    <a:pt x="1207" y="263"/>
                    <a:pt x="1205" y="263"/>
                    <a:pt x="1203" y="263"/>
                  </a:cubicBezTo>
                  <a:close/>
                  <a:moveTo>
                    <a:pt x="1207" y="266"/>
                  </a:moveTo>
                  <a:cubicBezTo>
                    <a:pt x="1208" y="266"/>
                    <a:pt x="1210" y="267"/>
                    <a:pt x="1209" y="268"/>
                  </a:cubicBezTo>
                  <a:cubicBezTo>
                    <a:pt x="1209" y="269"/>
                    <a:pt x="1209" y="270"/>
                    <a:pt x="1208" y="270"/>
                  </a:cubicBezTo>
                  <a:cubicBezTo>
                    <a:pt x="1208" y="271"/>
                    <a:pt x="1207" y="271"/>
                    <a:pt x="1206" y="270"/>
                  </a:cubicBezTo>
                  <a:cubicBezTo>
                    <a:pt x="1206" y="269"/>
                    <a:pt x="1206" y="269"/>
                    <a:pt x="1206" y="268"/>
                  </a:cubicBezTo>
                  <a:cubicBezTo>
                    <a:pt x="1206" y="267"/>
                    <a:pt x="1206" y="266"/>
                    <a:pt x="1207" y="266"/>
                  </a:cubicBezTo>
                  <a:close/>
                  <a:moveTo>
                    <a:pt x="1210" y="1075"/>
                  </a:moveTo>
                  <a:cubicBezTo>
                    <a:pt x="1210" y="1075"/>
                    <a:pt x="1209" y="1076"/>
                    <a:pt x="1208" y="1076"/>
                  </a:cubicBezTo>
                  <a:cubicBezTo>
                    <a:pt x="1208" y="1076"/>
                    <a:pt x="1207" y="1075"/>
                    <a:pt x="1207" y="1075"/>
                  </a:cubicBezTo>
                  <a:cubicBezTo>
                    <a:pt x="1206" y="1074"/>
                    <a:pt x="1205" y="1072"/>
                    <a:pt x="1206" y="1071"/>
                  </a:cubicBezTo>
                  <a:cubicBezTo>
                    <a:pt x="1206" y="1070"/>
                    <a:pt x="1207" y="1070"/>
                    <a:pt x="1207" y="1070"/>
                  </a:cubicBezTo>
                  <a:cubicBezTo>
                    <a:pt x="1209" y="1070"/>
                    <a:pt x="1209" y="1071"/>
                    <a:pt x="1210" y="1072"/>
                  </a:cubicBezTo>
                  <a:cubicBezTo>
                    <a:pt x="1211" y="1073"/>
                    <a:pt x="1211" y="1074"/>
                    <a:pt x="1210" y="1075"/>
                  </a:cubicBezTo>
                  <a:close/>
                  <a:moveTo>
                    <a:pt x="1211" y="420"/>
                  </a:moveTo>
                  <a:cubicBezTo>
                    <a:pt x="1211" y="420"/>
                    <a:pt x="1211" y="420"/>
                    <a:pt x="1210" y="420"/>
                  </a:cubicBezTo>
                  <a:cubicBezTo>
                    <a:pt x="1210" y="420"/>
                    <a:pt x="1210" y="420"/>
                    <a:pt x="1210" y="419"/>
                  </a:cubicBezTo>
                  <a:cubicBezTo>
                    <a:pt x="1210" y="419"/>
                    <a:pt x="1210" y="419"/>
                    <a:pt x="1211" y="419"/>
                  </a:cubicBezTo>
                  <a:cubicBezTo>
                    <a:pt x="1211" y="419"/>
                    <a:pt x="1211" y="419"/>
                    <a:pt x="1211" y="420"/>
                  </a:cubicBezTo>
                  <a:close/>
                  <a:moveTo>
                    <a:pt x="1210" y="271"/>
                  </a:moveTo>
                  <a:cubicBezTo>
                    <a:pt x="1210" y="271"/>
                    <a:pt x="1210" y="270"/>
                    <a:pt x="1210" y="270"/>
                  </a:cubicBezTo>
                  <a:cubicBezTo>
                    <a:pt x="1210" y="268"/>
                    <a:pt x="1212" y="266"/>
                    <a:pt x="1214" y="267"/>
                  </a:cubicBezTo>
                  <a:cubicBezTo>
                    <a:pt x="1214" y="267"/>
                    <a:pt x="1214" y="267"/>
                    <a:pt x="1215" y="267"/>
                  </a:cubicBezTo>
                  <a:cubicBezTo>
                    <a:pt x="1216" y="268"/>
                    <a:pt x="1216" y="268"/>
                    <a:pt x="1217" y="267"/>
                  </a:cubicBezTo>
                  <a:cubicBezTo>
                    <a:pt x="1217" y="266"/>
                    <a:pt x="1218" y="266"/>
                    <a:pt x="1218" y="265"/>
                  </a:cubicBezTo>
                  <a:cubicBezTo>
                    <a:pt x="1219" y="265"/>
                    <a:pt x="1219" y="265"/>
                    <a:pt x="1220" y="265"/>
                  </a:cubicBezTo>
                  <a:cubicBezTo>
                    <a:pt x="1220" y="265"/>
                    <a:pt x="1220" y="266"/>
                    <a:pt x="1220" y="266"/>
                  </a:cubicBezTo>
                  <a:cubicBezTo>
                    <a:pt x="1219" y="268"/>
                    <a:pt x="1219" y="270"/>
                    <a:pt x="1216" y="271"/>
                  </a:cubicBezTo>
                  <a:cubicBezTo>
                    <a:pt x="1215" y="271"/>
                    <a:pt x="1214" y="272"/>
                    <a:pt x="1213" y="273"/>
                  </a:cubicBezTo>
                  <a:cubicBezTo>
                    <a:pt x="1212" y="273"/>
                    <a:pt x="1211" y="273"/>
                    <a:pt x="1210" y="271"/>
                  </a:cubicBezTo>
                  <a:close/>
                  <a:moveTo>
                    <a:pt x="1214" y="1068"/>
                  </a:moveTo>
                  <a:cubicBezTo>
                    <a:pt x="1212" y="1068"/>
                    <a:pt x="1211" y="1067"/>
                    <a:pt x="1212" y="1065"/>
                  </a:cubicBezTo>
                  <a:cubicBezTo>
                    <a:pt x="1212" y="1065"/>
                    <a:pt x="1213" y="1065"/>
                    <a:pt x="1213" y="1065"/>
                  </a:cubicBezTo>
                  <a:cubicBezTo>
                    <a:pt x="1214" y="1065"/>
                    <a:pt x="1215" y="1066"/>
                    <a:pt x="1215" y="1068"/>
                  </a:cubicBezTo>
                  <a:cubicBezTo>
                    <a:pt x="1215" y="1068"/>
                    <a:pt x="1214" y="1068"/>
                    <a:pt x="1214" y="1068"/>
                  </a:cubicBezTo>
                  <a:close/>
                  <a:moveTo>
                    <a:pt x="1215" y="623"/>
                  </a:moveTo>
                  <a:cubicBezTo>
                    <a:pt x="1214" y="624"/>
                    <a:pt x="1213" y="623"/>
                    <a:pt x="1213" y="622"/>
                  </a:cubicBezTo>
                  <a:cubicBezTo>
                    <a:pt x="1213" y="621"/>
                    <a:pt x="1214" y="620"/>
                    <a:pt x="1215" y="620"/>
                  </a:cubicBezTo>
                  <a:cubicBezTo>
                    <a:pt x="1216" y="620"/>
                    <a:pt x="1217" y="621"/>
                    <a:pt x="1217" y="621"/>
                  </a:cubicBezTo>
                  <a:cubicBezTo>
                    <a:pt x="1217" y="622"/>
                    <a:pt x="1216" y="623"/>
                    <a:pt x="1215" y="623"/>
                  </a:cubicBezTo>
                  <a:close/>
                  <a:moveTo>
                    <a:pt x="1233" y="1077"/>
                  </a:moveTo>
                  <a:cubicBezTo>
                    <a:pt x="1233" y="1077"/>
                    <a:pt x="1232" y="1077"/>
                    <a:pt x="1232" y="1078"/>
                  </a:cubicBezTo>
                  <a:cubicBezTo>
                    <a:pt x="1232" y="1079"/>
                    <a:pt x="1233" y="1080"/>
                    <a:pt x="1233" y="1081"/>
                  </a:cubicBezTo>
                  <a:cubicBezTo>
                    <a:pt x="1234" y="1082"/>
                    <a:pt x="1234" y="1083"/>
                    <a:pt x="1233" y="1084"/>
                  </a:cubicBezTo>
                  <a:cubicBezTo>
                    <a:pt x="1233" y="1085"/>
                    <a:pt x="1232" y="1085"/>
                    <a:pt x="1232" y="1085"/>
                  </a:cubicBezTo>
                  <a:cubicBezTo>
                    <a:pt x="1231" y="1083"/>
                    <a:pt x="1230" y="1082"/>
                    <a:pt x="1228" y="1081"/>
                  </a:cubicBezTo>
                  <a:cubicBezTo>
                    <a:pt x="1227" y="1081"/>
                    <a:pt x="1227" y="1080"/>
                    <a:pt x="1226" y="1080"/>
                  </a:cubicBezTo>
                  <a:cubicBezTo>
                    <a:pt x="1226" y="1079"/>
                    <a:pt x="1225" y="1078"/>
                    <a:pt x="1225" y="1077"/>
                  </a:cubicBezTo>
                  <a:cubicBezTo>
                    <a:pt x="1223" y="1077"/>
                    <a:pt x="1224" y="1078"/>
                    <a:pt x="1223" y="1078"/>
                  </a:cubicBezTo>
                  <a:cubicBezTo>
                    <a:pt x="1223" y="1079"/>
                    <a:pt x="1222" y="1080"/>
                    <a:pt x="1222" y="1080"/>
                  </a:cubicBezTo>
                  <a:cubicBezTo>
                    <a:pt x="1221" y="1080"/>
                    <a:pt x="1220" y="1080"/>
                    <a:pt x="1220" y="1079"/>
                  </a:cubicBezTo>
                  <a:cubicBezTo>
                    <a:pt x="1220" y="1078"/>
                    <a:pt x="1220" y="1077"/>
                    <a:pt x="1220" y="1076"/>
                  </a:cubicBezTo>
                  <a:cubicBezTo>
                    <a:pt x="1219" y="1075"/>
                    <a:pt x="1218" y="1076"/>
                    <a:pt x="1218" y="1076"/>
                  </a:cubicBezTo>
                  <a:cubicBezTo>
                    <a:pt x="1217" y="1076"/>
                    <a:pt x="1216" y="1076"/>
                    <a:pt x="1216" y="1075"/>
                  </a:cubicBezTo>
                  <a:cubicBezTo>
                    <a:pt x="1217" y="1074"/>
                    <a:pt x="1217" y="1072"/>
                    <a:pt x="1217" y="1070"/>
                  </a:cubicBezTo>
                  <a:cubicBezTo>
                    <a:pt x="1218" y="1069"/>
                    <a:pt x="1220" y="1068"/>
                    <a:pt x="1221" y="1070"/>
                  </a:cubicBezTo>
                  <a:cubicBezTo>
                    <a:pt x="1221" y="1070"/>
                    <a:pt x="1221" y="1070"/>
                    <a:pt x="1222" y="1070"/>
                  </a:cubicBezTo>
                  <a:cubicBezTo>
                    <a:pt x="1222" y="1071"/>
                    <a:pt x="1223" y="1071"/>
                    <a:pt x="1223" y="1071"/>
                  </a:cubicBezTo>
                  <a:cubicBezTo>
                    <a:pt x="1224" y="1070"/>
                    <a:pt x="1224" y="1070"/>
                    <a:pt x="1224" y="1070"/>
                  </a:cubicBezTo>
                  <a:cubicBezTo>
                    <a:pt x="1226" y="1068"/>
                    <a:pt x="1227" y="1068"/>
                    <a:pt x="1228" y="1070"/>
                  </a:cubicBezTo>
                  <a:cubicBezTo>
                    <a:pt x="1229" y="1072"/>
                    <a:pt x="1229" y="1073"/>
                    <a:pt x="1231" y="1072"/>
                  </a:cubicBezTo>
                  <a:cubicBezTo>
                    <a:pt x="1233" y="1072"/>
                    <a:pt x="1234" y="1073"/>
                    <a:pt x="1235" y="1074"/>
                  </a:cubicBezTo>
                  <a:cubicBezTo>
                    <a:pt x="1235" y="1076"/>
                    <a:pt x="1235" y="1076"/>
                    <a:pt x="1233" y="1077"/>
                  </a:cubicBezTo>
                  <a:close/>
                  <a:moveTo>
                    <a:pt x="1236" y="1070"/>
                  </a:moveTo>
                  <a:cubicBezTo>
                    <a:pt x="1236" y="1071"/>
                    <a:pt x="1235" y="1071"/>
                    <a:pt x="1235" y="1070"/>
                  </a:cubicBezTo>
                  <a:cubicBezTo>
                    <a:pt x="1234" y="1069"/>
                    <a:pt x="1233" y="1068"/>
                    <a:pt x="1233" y="1067"/>
                  </a:cubicBezTo>
                  <a:cubicBezTo>
                    <a:pt x="1234" y="1066"/>
                    <a:pt x="1234" y="1066"/>
                    <a:pt x="1235" y="1065"/>
                  </a:cubicBezTo>
                  <a:cubicBezTo>
                    <a:pt x="1235" y="1066"/>
                    <a:pt x="1235" y="1066"/>
                    <a:pt x="1235" y="1066"/>
                  </a:cubicBezTo>
                  <a:cubicBezTo>
                    <a:pt x="1236" y="1067"/>
                    <a:pt x="1237" y="1068"/>
                    <a:pt x="1237" y="1069"/>
                  </a:cubicBezTo>
                  <a:cubicBezTo>
                    <a:pt x="1237" y="1070"/>
                    <a:pt x="1237" y="1070"/>
                    <a:pt x="1236" y="1070"/>
                  </a:cubicBezTo>
                  <a:close/>
                  <a:moveTo>
                    <a:pt x="1236" y="1006"/>
                  </a:moveTo>
                  <a:cubicBezTo>
                    <a:pt x="1235" y="1007"/>
                    <a:pt x="1233" y="1007"/>
                    <a:pt x="1233" y="1006"/>
                  </a:cubicBezTo>
                  <a:cubicBezTo>
                    <a:pt x="1233" y="1004"/>
                    <a:pt x="1233" y="1002"/>
                    <a:pt x="1234" y="1001"/>
                  </a:cubicBezTo>
                  <a:cubicBezTo>
                    <a:pt x="1234" y="1000"/>
                    <a:pt x="1235" y="1000"/>
                    <a:pt x="1236" y="1000"/>
                  </a:cubicBezTo>
                  <a:cubicBezTo>
                    <a:pt x="1237" y="1000"/>
                    <a:pt x="1237" y="1001"/>
                    <a:pt x="1237" y="1001"/>
                  </a:cubicBezTo>
                  <a:cubicBezTo>
                    <a:pt x="1237" y="1002"/>
                    <a:pt x="1237" y="1002"/>
                    <a:pt x="1237" y="1003"/>
                  </a:cubicBezTo>
                  <a:cubicBezTo>
                    <a:pt x="1237" y="1004"/>
                    <a:pt x="1237" y="1005"/>
                    <a:pt x="1236" y="1006"/>
                  </a:cubicBezTo>
                  <a:close/>
                  <a:moveTo>
                    <a:pt x="1238" y="395"/>
                  </a:moveTo>
                  <a:cubicBezTo>
                    <a:pt x="1237" y="396"/>
                    <a:pt x="1236" y="397"/>
                    <a:pt x="1236" y="395"/>
                  </a:cubicBezTo>
                  <a:cubicBezTo>
                    <a:pt x="1235" y="394"/>
                    <a:pt x="1234" y="394"/>
                    <a:pt x="1234" y="392"/>
                  </a:cubicBezTo>
                  <a:cubicBezTo>
                    <a:pt x="1234" y="392"/>
                    <a:pt x="1235" y="391"/>
                    <a:pt x="1235" y="391"/>
                  </a:cubicBezTo>
                  <a:cubicBezTo>
                    <a:pt x="1237" y="391"/>
                    <a:pt x="1239" y="393"/>
                    <a:pt x="1238" y="395"/>
                  </a:cubicBezTo>
                  <a:close/>
                  <a:moveTo>
                    <a:pt x="1258" y="397"/>
                  </a:moveTo>
                  <a:cubicBezTo>
                    <a:pt x="1259" y="397"/>
                    <a:pt x="1260" y="397"/>
                    <a:pt x="1260" y="397"/>
                  </a:cubicBezTo>
                  <a:cubicBezTo>
                    <a:pt x="1261" y="398"/>
                    <a:pt x="1261" y="399"/>
                    <a:pt x="1260" y="400"/>
                  </a:cubicBezTo>
                  <a:cubicBezTo>
                    <a:pt x="1260" y="400"/>
                    <a:pt x="1260" y="401"/>
                    <a:pt x="1259" y="401"/>
                  </a:cubicBezTo>
                  <a:cubicBezTo>
                    <a:pt x="1258" y="401"/>
                    <a:pt x="1258" y="400"/>
                    <a:pt x="1258" y="399"/>
                  </a:cubicBezTo>
                  <a:cubicBezTo>
                    <a:pt x="1257" y="398"/>
                    <a:pt x="1258" y="398"/>
                    <a:pt x="1258" y="397"/>
                  </a:cubicBezTo>
                  <a:close/>
                  <a:moveTo>
                    <a:pt x="1258" y="646"/>
                  </a:moveTo>
                  <a:cubicBezTo>
                    <a:pt x="1259" y="647"/>
                    <a:pt x="1259" y="648"/>
                    <a:pt x="1259" y="648"/>
                  </a:cubicBezTo>
                  <a:cubicBezTo>
                    <a:pt x="1259" y="649"/>
                    <a:pt x="1258" y="650"/>
                    <a:pt x="1257" y="650"/>
                  </a:cubicBezTo>
                  <a:cubicBezTo>
                    <a:pt x="1257" y="651"/>
                    <a:pt x="1256" y="651"/>
                    <a:pt x="1256" y="650"/>
                  </a:cubicBezTo>
                  <a:cubicBezTo>
                    <a:pt x="1256" y="650"/>
                    <a:pt x="1256" y="650"/>
                    <a:pt x="1256" y="650"/>
                  </a:cubicBezTo>
                  <a:cubicBezTo>
                    <a:pt x="1256" y="649"/>
                    <a:pt x="1256" y="649"/>
                    <a:pt x="1256" y="649"/>
                  </a:cubicBezTo>
                  <a:cubicBezTo>
                    <a:pt x="1256" y="648"/>
                    <a:pt x="1256" y="648"/>
                    <a:pt x="1256" y="647"/>
                  </a:cubicBezTo>
                  <a:cubicBezTo>
                    <a:pt x="1256" y="646"/>
                    <a:pt x="1257" y="646"/>
                    <a:pt x="1258" y="646"/>
                  </a:cubicBezTo>
                  <a:close/>
                  <a:moveTo>
                    <a:pt x="1257" y="638"/>
                  </a:moveTo>
                  <a:cubicBezTo>
                    <a:pt x="1257" y="638"/>
                    <a:pt x="1257" y="638"/>
                    <a:pt x="1257" y="638"/>
                  </a:cubicBezTo>
                  <a:cubicBezTo>
                    <a:pt x="1257" y="638"/>
                    <a:pt x="1258" y="638"/>
                    <a:pt x="1258" y="638"/>
                  </a:cubicBezTo>
                  <a:cubicBezTo>
                    <a:pt x="1258" y="638"/>
                    <a:pt x="1258" y="638"/>
                    <a:pt x="1258" y="639"/>
                  </a:cubicBezTo>
                  <a:cubicBezTo>
                    <a:pt x="1257" y="639"/>
                    <a:pt x="1257" y="638"/>
                    <a:pt x="1257" y="638"/>
                  </a:cubicBezTo>
                  <a:close/>
                  <a:moveTo>
                    <a:pt x="1258" y="405"/>
                  </a:moveTo>
                  <a:cubicBezTo>
                    <a:pt x="1258" y="405"/>
                    <a:pt x="1259" y="406"/>
                    <a:pt x="1259" y="406"/>
                  </a:cubicBezTo>
                  <a:cubicBezTo>
                    <a:pt x="1259" y="407"/>
                    <a:pt x="1259" y="409"/>
                    <a:pt x="1257" y="410"/>
                  </a:cubicBezTo>
                  <a:cubicBezTo>
                    <a:pt x="1257" y="410"/>
                    <a:pt x="1257" y="410"/>
                    <a:pt x="1256" y="410"/>
                  </a:cubicBezTo>
                  <a:cubicBezTo>
                    <a:pt x="1256" y="410"/>
                    <a:pt x="1255" y="409"/>
                    <a:pt x="1255" y="409"/>
                  </a:cubicBezTo>
                  <a:cubicBezTo>
                    <a:pt x="1255" y="407"/>
                    <a:pt x="1257" y="405"/>
                    <a:pt x="1258" y="405"/>
                  </a:cubicBezTo>
                  <a:close/>
                  <a:moveTo>
                    <a:pt x="1247" y="394"/>
                  </a:moveTo>
                  <a:cubicBezTo>
                    <a:pt x="1247" y="394"/>
                    <a:pt x="1247" y="394"/>
                    <a:pt x="1247" y="394"/>
                  </a:cubicBezTo>
                  <a:cubicBezTo>
                    <a:pt x="1249" y="395"/>
                    <a:pt x="1250" y="396"/>
                    <a:pt x="1252" y="397"/>
                  </a:cubicBezTo>
                  <a:cubicBezTo>
                    <a:pt x="1252" y="397"/>
                    <a:pt x="1252" y="398"/>
                    <a:pt x="1251" y="399"/>
                  </a:cubicBezTo>
                  <a:cubicBezTo>
                    <a:pt x="1251" y="399"/>
                    <a:pt x="1250" y="399"/>
                    <a:pt x="1250" y="399"/>
                  </a:cubicBezTo>
                  <a:cubicBezTo>
                    <a:pt x="1248" y="398"/>
                    <a:pt x="1247" y="396"/>
                    <a:pt x="1247" y="395"/>
                  </a:cubicBezTo>
                  <a:cubicBezTo>
                    <a:pt x="1247" y="394"/>
                    <a:pt x="1247" y="394"/>
                    <a:pt x="1247" y="394"/>
                  </a:cubicBezTo>
                  <a:close/>
                  <a:moveTo>
                    <a:pt x="1242" y="401"/>
                  </a:moveTo>
                  <a:cubicBezTo>
                    <a:pt x="1242" y="401"/>
                    <a:pt x="1242" y="400"/>
                    <a:pt x="1243" y="400"/>
                  </a:cubicBezTo>
                  <a:cubicBezTo>
                    <a:pt x="1244" y="400"/>
                    <a:pt x="1245" y="401"/>
                    <a:pt x="1246" y="401"/>
                  </a:cubicBezTo>
                  <a:cubicBezTo>
                    <a:pt x="1247" y="401"/>
                    <a:pt x="1247" y="402"/>
                    <a:pt x="1247" y="403"/>
                  </a:cubicBezTo>
                  <a:cubicBezTo>
                    <a:pt x="1247" y="404"/>
                    <a:pt x="1247" y="404"/>
                    <a:pt x="1246" y="404"/>
                  </a:cubicBezTo>
                  <a:cubicBezTo>
                    <a:pt x="1245" y="404"/>
                    <a:pt x="1243" y="404"/>
                    <a:pt x="1242" y="402"/>
                  </a:cubicBezTo>
                  <a:cubicBezTo>
                    <a:pt x="1242" y="402"/>
                    <a:pt x="1242" y="401"/>
                    <a:pt x="1242" y="401"/>
                  </a:cubicBezTo>
                  <a:close/>
                  <a:moveTo>
                    <a:pt x="1241" y="416"/>
                  </a:moveTo>
                  <a:cubicBezTo>
                    <a:pt x="1241" y="416"/>
                    <a:pt x="1241" y="415"/>
                    <a:pt x="1241" y="415"/>
                  </a:cubicBezTo>
                  <a:cubicBezTo>
                    <a:pt x="1242" y="413"/>
                    <a:pt x="1242" y="411"/>
                    <a:pt x="1243" y="410"/>
                  </a:cubicBezTo>
                  <a:cubicBezTo>
                    <a:pt x="1243" y="409"/>
                    <a:pt x="1243" y="409"/>
                    <a:pt x="1243" y="409"/>
                  </a:cubicBezTo>
                  <a:cubicBezTo>
                    <a:pt x="1244" y="409"/>
                    <a:pt x="1244" y="409"/>
                    <a:pt x="1244" y="410"/>
                  </a:cubicBezTo>
                  <a:cubicBezTo>
                    <a:pt x="1245" y="412"/>
                    <a:pt x="1246" y="413"/>
                    <a:pt x="1247" y="415"/>
                  </a:cubicBezTo>
                  <a:cubicBezTo>
                    <a:pt x="1247" y="416"/>
                    <a:pt x="1248" y="416"/>
                    <a:pt x="1248" y="417"/>
                  </a:cubicBezTo>
                  <a:cubicBezTo>
                    <a:pt x="1247" y="417"/>
                    <a:pt x="1247" y="417"/>
                    <a:pt x="1247" y="417"/>
                  </a:cubicBezTo>
                  <a:cubicBezTo>
                    <a:pt x="1246" y="418"/>
                    <a:pt x="1246" y="417"/>
                    <a:pt x="1245" y="417"/>
                  </a:cubicBezTo>
                  <a:cubicBezTo>
                    <a:pt x="1244" y="416"/>
                    <a:pt x="1244" y="417"/>
                    <a:pt x="1243" y="417"/>
                  </a:cubicBezTo>
                  <a:cubicBezTo>
                    <a:pt x="1242" y="418"/>
                    <a:pt x="1241" y="417"/>
                    <a:pt x="1241" y="416"/>
                  </a:cubicBezTo>
                  <a:close/>
                  <a:moveTo>
                    <a:pt x="1249" y="1094"/>
                  </a:moveTo>
                  <a:cubicBezTo>
                    <a:pt x="1248" y="1094"/>
                    <a:pt x="1247" y="1094"/>
                    <a:pt x="1246" y="1094"/>
                  </a:cubicBezTo>
                  <a:cubicBezTo>
                    <a:pt x="1244" y="1093"/>
                    <a:pt x="1243" y="1091"/>
                    <a:pt x="1244" y="1089"/>
                  </a:cubicBezTo>
                  <a:cubicBezTo>
                    <a:pt x="1244" y="1089"/>
                    <a:pt x="1244" y="1088"/>
                    <a:pt x="1244" y="1088"/>
                  </a:cubicBezTo>
                  <a:cubicBezTo>
                    <a:pt x="1245" y="1085"/>
                    <a:pt x="1246" y="1085"/>
                    <a:pt x="1248" y="1087"/>
                  </a:cubicBezTo>
                  <a:cubicBezTo>
                    <a:pt x="1249" y="1089"/>
                    <a:pt x="1250" y="1090"/>
                    <a:pt x="1251" y="1092"/>
                  </a:cubicBezTo>
                  <a:cubicBezTo>
                    <a:pt x="1252" y="1094"/>
                    <a:pt x="1251" y="1095"/>
                    <a:pt x="1249" y="1094"/>
                  </a:cubicBezTo>
                  <a:close/>
                  <a:moveTo>
                    <a:pt x="1261" y="1068"/>
                  </a:moveTo>
                  <a:cubicBezTo>
                    <a:pt x="1260" y="1070"/>
                    <a:pt x="1259" y="1070"/>
                    <a:pt x="1257" y="1071"/>
                  </a:cubicBezTo>
                  <a:cubicBezTo>
                    <a:pt x="1256" y="1071"/>
                    <a:pt x="1256" y="1070"/>
                    <a:pt x="1256" y="1070"/>
                  </a:cubicBezTo>
                  <a:cubicBezTo>
                    <a:pt x="1255" y="1067"/>
                    <a:pt x="1253" y="1065"/>
                    <a:pt x="1252" y="1063"/>
                  </a:cubicBezTo>
                  <a:cubicBezTo>
                    <a:pt x="1251" y="1061"/>
                    <a:pt x="1251" y="1060"/>
                    <a:pt x="1253" y="1060"/>
                  </a:cubicBezTo>
                  <a:cubicBezTo>
                    <a:pt x="1253" y="1059"/>
                    <a:pt x="1254" y="1059"/>
                    <a:pt x="1254" y="1059"/>
                  </a:cubicBezTo>
                  <a:cubicBezTo>
                    <a:pt x="1255" y="1059"/>
                    <a:pt x="1256" y="1060"/>
                    <a:pt x="1256" y="1061"/>
                  </a:cubicBezTo>
                  <a:cubicBezTo>
                    <a:pt x="1256" y="1064"/>
                    <a:pt x="1257" y="1065"/>
                    <a:pt x="1260" y="1066"/>
                  </a:cubicBezTo>
                  <a:cubicBezTo>
                    <a:pt x="1260" y="1066"/>
                    <a:pt x="1261" y="1067"/>
                    <a:pt x="1261" y="1067"/>
                  </a:cubicBezTo>
                  <a:cubicBezTo>
                    <a:pt x="1261" y="1067"/>
                    <a:pt x="1261" y="1068"/>
                    <a:pt x="1261" y="1068"/>
                  </a:cubicBezTo>
                  <a:close/>
                  <a:moveTo>
                    <a:pt x="1263" y="660"/>
                  </a:moveTo>
                  <a:cubicBezTo>
                    <a:pt x="1262" y="660"/>
                    <a:pt x="1262" y="659"/>
                    <a:pt x="1262" y="659"/>
                  </a:cubicBezTo>
                  <a:cubicBezTo>
                    <a:pt x="1262" y="658"/>
                    <a:pt x="1262" y="658"/>
                    <a:pt x="1263" y="658"/>
                  </a:cubicBezTo>
                  <a:cubicBezTo>
                    <a:pt x="1264" y="658"/>
                    <a:pt x="1264" y="658"/>
                    <a:pt x="1264" y="659"/>
                  </a:cubicBezTo>
                  <a:cubicBezTo>
                    <a:pt x="1264" y="660"/>
                    <a:pt x="1264" y="660"/>
                    <a:pt x="1263" y="660"/>
                  </a:cubicBezTo>
                  <a:close/>
                  <a:moveTo>
                    <a:pt x="1296" y="1120"/>
                  </a:moveTo>
                  <a:cubicBezTo>
                    <a:pt x="1298" y="1120"/>
                    <a:pt x="1300" y="1121"/>
                    <a:pt x="1301" y="1122"/>
                  </a:cubicBezTo>
                  <a:cubicBezTo>
                    <a:pt x="1302" y="1124"/>
                    <a:pt x="1303" y="1126"/>
                    <a:pt x="1301" y="1127"/>
                  </a:cubicBezTo>
                  <a:cubicBezTo>
                    <a:pt x="1300" y="1126"/>
                    <a:pt x="1299" y="1125"/>
                    <a:pt x="1298" y="1124"/>
                  </a:cubicBezTo>
                  <a:cubicBezTo>
                    <a:pt x="1297" y="1124"/>
                    <a:pt x="1296" y="1123"/>
                    <a:pt x="1296" y="1122"/>
                  </a:cubicBezTo>
                  <a:cubicBezTo>
                    <a:pt x="1295" y="1121"/>
                    <a:pt x="1296" y="1121"/>
                    <a:pt x="1296" y="1120"/>
                  </a:cubicBezTo>
                  <a:close/>
                  <a:moveTo>
                    <a:pt x="1285" y="541"/>
                  </a:moveTo>
                  <a:cubicBezTo>
                    <a:pt x="1286" y="540"/>
                    <a:pt x="1286" y="540"/>
                    <a:pt x="1287" y="540"/>
                  </a:cubicBezTo>
                  <a:cubicBezTo>
                    <a:pt x="1288" y="540"/>
                    <a:pt x="1289" y="540"/>
                    <a:pt x="1289" y="541"/>
                  </a:cubicBezTo>
                  <a:cubicBezTo>
                    <a:pt x="1289" y="543"/>
                    <a:pt x="1290" y="544"/>
                    <a:pt x="1290" y="546"/>
                  </a:cubicBezTo>
                  <a:cubicBezTo>
                    <a:pt x="1290" y="546"/>
                    <a:pt x="1290" y="547"/>
                    <a:pt x="1289" y="547"/>
                  </a:cubicBezTo>
                  <a:cubicBezTo>
                    <a:pt x="1289" y="548"/>
                    <a:pt x="1288" y="548"/>
                    <a:pt x="1288" y="548"/>
                  </a:cubicBezTo>
                  <a:cubicBezTo>
                    <a:pt x="1286" y="546"/>
                    <a:pt x="1285" y="544"/>
                    <a:pt x="1284" y="542"/>
                  </a:cubicBezTo>
                  <a:cubicBezTo>
                    <a:pt x="1284" y="541"/>
                    <a:pt x="1285" y="541"/>
                    <a:pt x="1285" y="541"/>
                  </a:cubicBezTo>
                  <a:close/>
                  <a:moveTo>
                    <a:pt x="1278" y="363"/>
                  </a:moveTo>
                  <a:cubicBezTo>
                    <a:pt x="1279" y="363"/>
                    <a:pt x="1279" y="364"/>
                    <a:pt x="1279" y="365"/>
                  </a:cubicBezTo>
                  <a:cubicBezTo>
                    <a:pt x="1279" y="366"/>
                    <a:pt x="1278" y="368"/>
                    <a:pt x="1277" y="367"/>
                  </a:cubicBezTo>
                  <a:cubicBezTo>
                    <a:pt x="1276" y="367"/>
                    <a:pt x="1275" y="367"/>
                    <a:pt x="1275" y="365"/>
                  </a:cubicBezTo>
                  <a:cubicBezTo>
                    <a:pt x="1275" y="364"/>
                    <a:pt x="1276" y="363"/>
                    <a:pt x="1278" y="363"/>
                  </a:cubicBezTo>
                  <a:close/>
                  <a:moveTo>
                    <a:pt x="1275" y="659"/>
                  </a:moveTo>
                  <a:cubicBezTo>
                    <a:pt x="1275" y="659"/>
                    <a:pt x="1275" y="660"/>
                    <a:pt x="1276" y="660"/>
                  </a:cubicBezTo>
                  <a:cubicBezTo>
                    <a:pt x="1276" y="661"/>
                    <a:pt x="1275" y="661"/>
                    <a:pt x="1275" y="661"/>
                  </a:cubicBezTo>
                  <a:cubicBezTo>
                    <a:pt x="1274" y="661"/>
                    <a:pt x="1274" y="661"/>
                    <a:pt x="1274" y="661"/>
                  </a:cubicBezTo>
                  <a:cubicBezTo>
                    <a:pt x="1274" y="660"/>
                    <a:pt x="1274" y="659"/>
                    <a:pt x="1275" y="659"/>
                  </a:cubicBezTo>
                  <a:close/>
                  <a:moveTo>
                    <a:pt x="1272" y="1023"/>
                  </a:moveTo>
                  <a:cubicBezTo>
                    <a:pt x="1272" y="1021"/>
                    <a:pt x="1273" y="1020"/>
                    <a:pt x="1273" y="1020"/>
                  </a:cubicBezTo>
                  <a:cubicBezTo>
                    <a:pt x="1275" y="1020"/>
                    <a:pt x="1275" y="1021"/>
                    <a:pt x="1275" y="1022"/>
                  </a:cubicBezTo>
                  <a:cubicBezTo>
                    <a:pt x="1276" y="1023"/>
                    <a:pt x="1276" y="1024"/>
                    <a:pt x="1276" y="1025"/>
                  </a:cubicBezTo>
                  <a:cubicBezTo>
                    <a:pt x="1276" y="1026"/>
                    <a:pt x="1276" y="1027"/>
                    <a:pt x="1275" y="1027"/>
                  </a:cubicBezTo>
                  <a:cubicBezTo>
                    <a:pt x="1274" y="1027"/>
                    <a:pt x="1272" y="1027"/>
                    <a:pt x="1272" y="1026"/>
                  </a:cubicBezTo>
                  <a:cubicBezTo>
                    <a:pt x="1272" y="1025"/>
                    <a:pt x="1272" y="1024"/>
                    <a:pt x="1272" y="1024"/>
                  </a:cubicBezTo>
                  <a:cubicBezTo>
                    <a:pt x="1272" y="1023"/>
                    <a:pt x="1272" y="1023"/>
                    <a:pt x="1272" y="1023"/>
                  </a:cubicBezTo>
                  <a:close/>
                  <a:moveTo>
                    <a:pt x="1270" y="1073"/>
                  </a:moveTo>
                  <a:cubicBezTo>
                    <a:pt x="1269" y="1072"/>
                    <a:pt x="1269" y="1071"/>
                    <a:pt x="1270" y="1070"/>
                  </a:cubicBezTo>
                  <a:cubicBezTo>
                    <a:pt x="1270" y="1070"/>
                    <a:pt x="1270" y="1070"/>
                    <a:pt x="1270" y="1070"/>
                  </a:cubicBezTo>
                  <a:cubicBezTo>
                    <a:pt x="1271" y="1069"/>
                    <a:pt x="1273" y="1070"/>
                    <a:pt x="1273" y="1071"/>
                  </a:cubicBezTo>
                  <a:cubicBezTo>
                    <a:pt x="1274" y="1072"/>
                    <a:pt x="1274" y="1073"/>
                    <a:pt x="1274" y="1074"/>
                  </a:cubicBezTo>
                  <a:cubicBezTo>
                    <a:pt x="1273" y="1075"/>
                    <a:pt x="1273" y="1075"/>
                    <a:pt x="1272" y="1075"/>
                  </a:cubicBezTo>
                  <a:cubicBezTo>
                    <a:pt x="1271" y="1075"/>
                    <a:pt x="1270" y="1074"/>
                    <a:pt x="1270" y="1073"/>
                  </a:cubicBezTo>
                  <a:close/>
                  <a:moveTo>
                    <a:pt x="1274" y="1091"/>
                  </a:moveTo>
                  <a:cubicBezTo>
                    <a:pt x="1273" y="1091"/>
                    <a:pt x="1272" y="1091"/>
                    <a:pt x="1272" y="1090"/>
                  </a:cubicBezTo>
                  <a:cubicBezTo>
                    <a:pt x="1272" y="1088"/>
                    <a:pt x="1272" y="1087"/>
                    <a:pt x="1273" y="1086"/>
                  </a:cubicBezTo>
                  <a:cubicBezTo>
                    <a:pt x="1273" y="1086"/>
                    <a:pt x="1274" y="1085"/>
                    <a:pt x="1275" y="1085"/>
                  </a:cubicBezTo>
                  <a:cubicBezTo>
                    <a:pt x="1275" y="1086"/>
                    <a:pt x="1276" y="1088"/>
                    <a:pt x="1276" y="1089"/>
                  </a:cubicBezTo>
                  <a:cubicBezTo>
                    <a:pt x="1276" y="1090"/>
                    <a:pt x="1275" y="1091"/>
                    <a:pt x="1274" y="1091"/>
                  </a:cubicBezTo>
                  <a:close/>
                  <a:moveTo>
                    <a:pt x="1276" y="1086"/>
                  </a:moveTo>
                  <a:cubicBezTo>
                    <a:pt x="1276" y="1086"/>
                    <a:pt x="1275" y="1086"/>
                    <a:pt x="1275" y="1085"/>
                  </a:cubicBezTo>
                  <a:cubicBezTo>
                    <a:pt x="1275" y="1085"/>
                    <a:pt x="1274" y="1084"/>
                    <a:pt x="1274" y="1083"/>
                  </a:cubicBezTo>
                  <a:cubicBezTo>
                    <a:pt x="1274" y="1083"/>
                    <a:pt x="1275" y="1082"/>
                    <a:pt x="1275" y="1082"/>
                  </a:cubicBezTo>
                  <a:cubicBezTo>
                    <a:pt x="1276" y="1081"/>
                    <a:pt x="1277" y="1081"/>
                    <a:pt x="1278" y="1082"/>
                  </a:cubicBezTo>
                  <a:cubicBezTo>
                    <a:pt x="1279" y="1083"/>
                    <a:pt x="1279" y="1084"/>
                    <a:pt x="1279" y="1085"/>
                  </a:cubicBezTo>
                  <a:cubicBezTo>
                    <a:pt x="1279" y="1086"/>
                    <a:pt x="1278" y="1087"/>
                    <a:pt x="1276" y="1086"/>
                  </a:cubicBezTo>
                  <a:close/>
                  <a:moveTo>
                    <a:pt x="1281" y="1109"/>
                  </a:moveTo>
                  <a:cubicBezTo>
                    <a:pt x="1281" y="1110"/>
                    <a:pt x="1280" y="1111"/>
                    <a:pt x="1279" y="1111"/>
                  </a:cubicBezTo>
                  <a:cubicBezTo>
                    <a:pt x="1278" y="1110"/>
                    <a:pt x="1278" y="1109"/>
                    <a:pt x="1278" y="1108"/>
                  </a:cubicBezTo>
                  <a:cubicBezTo>
                    <a:pt x="1278" y="1107"/>
                    <a:pt x="1278" y="1105"/>
                    <a:pt x="1279" y="1104"/>
                  </a:cubicBezTo>
                  <a:cubicBezTo>
                    <a:pt x="1279" y="1103"/>
                    <a:pt x="1280" y="1103"/>
                    <a:pt x="1281" y="1103"/>
                  </a:cubicBezTo>
                  <a:cubicBezTo>
                    <a:pt x="1281" y="1103"/>
                    <a:pt x="1282" y="1103"/>
                    <a:pt x="1282" y="1104"/>
                  </a:cubicBezTo>
                  <a:cubicBezTo>
                    <a:pt x="1283" y="1104"/>
                    <a:pt x="1283" y="1105"/>
                    <a:pt x="1283" y="1105"/>
                  </a:cubicBezTo>
                  <a:cubicBezTo>
                    <a:pt x="1283" y="1107"/>
                    <a:pt x="1282" y="1108"/>
                    <a:pt x="1281" y="1109"/>
                  </a:cubicBezTo>
                  <a:close/>
                  <a:moveTo>
                    <a:pt x="1285" y="651"/>
                  </a:moveTo>
                  <a:cubicBezTo>
                    <a:pt x="1285" y="651"/>
                    <a:pt x="1284" y="651"/>
                    <a:pt x="1284" y="651"/>
                  </a:cubicBezTo>
                  <a:cubicBezTo>
                    <a:pt x="1283" y="651"/>
                    <a:pt x="1283" y="650"/>
                    <a:pt x="1283" y="650"/>
                  </a:cubicBezTo>
                  <a:cubicBezTo>
                    <a:pt x="1283" y="648"/>
                    <a:pt x="1284" y="647"/>
                    <a:pt x="1285" y="646"/>
                  </a:cubicBezTo>
                  <a:cubicBezTo>
                    <a:pt x="1285" y="645"/>
                    <a:pt x="1287" y="645"/>
                    <a:pt x="1288" y="646"/>
                  </a:cubicBezTo>
                  <a:cubicBezTo>
                    <a:pt x="1289" y="646"/>
                    <a:pt x="1289" y="647"/>
                    <a:pt x="1289" y="648"/>
                  </a:cubicBezTo>
                  <a:cubicBezTo>
                    <a:pt x="1287" y="649"/>
                    <a:pt x="1286" y="650"/>
                    <a:pt x="1285" y="651"/>
                  </a:cubicBezTo>
                  <a:close/>
                  <a:moveTo>
                    <a:pt x="1288" y="661"/>
                  </a:moveTo>
                  <a:cubicBezTo>
                    <a:pt x="1288" y="661"/>
                    <a:pt x="1288" y="661"/>
                    <a:pt x="1287" y="661"/>
                  </a:cubicBezTo>
                  <a:cubicBezTo>
                    <a:pt x="1287" y="661"/>
                    <a:pt x="1287" y="660"/>
                    <a:pt x="1287" y="660"/>
                  </a:cubicBezTo>
                  <a:cubicBezTo>
                    <a:pt x="1286" y="659"/>
                    <a:pt x="1288" y="657"/>
                    <a:pt x="1289" y="657"/>
                  </a:cubicBezTo>
                  <a:cubicBezTo>
                    <a:pt x="1289" y="657"/>
                    <a:pt x="1290" y="657"/>
                    <a:pt x="1290" y="657"/>
                  </a:cubicBezTo>
                  <a:cubicBezTo>
                    <a:pt x="1290" y="659"/>
                    <a:pt x="1290" y="660"/>
                    <a:pt x="1288" y="661"/>
                  </a:cubicBezTo>
                  <a:close/>
                  <a:moveTo>
                    <a:pt x="1295" y="433"/>
                  </a:moveTo>
                  <a:cubicBezTo>
                    <a:pt x="1295" y="433"/>
                    <a:pt x="1294" y="434"/>
                    <a:pt x="1294" y="433"/>
                  </a:cubicBezTo>
                  <a:cubicBezTo>
                    <a:pt x="1293" y="433"/>
                    <a:pt x="1292" y="432"/>
                    <a:pt x="1292" y="431"/>
                  </a:cubicBezTo>
                  <a:cubicBezTo>
                    <a:pt x="1292" y="431"/>
                    <a:pt x="1292" y="430"/>
                    <a:pt x="1292" y="430"/>
                  </a:cubicBezTo>
                  <a:cubicBezTo>
                    <a:pt x="1293" y="429"/>
                    <a:pt x="1294" y="429"/>
                    <a:pt x="1294" y="430"/>
                  </a:cubicBezTo>
                  <a:cubicBezTo>
                    <a:pt x="1295" y="430"/>
                    <a:pt x="1296" y="431"/>
                    <a:pt x="1296" y="432"/>
                  </a:cubicBezTo>
                  <a:cubicBezTo>
                    <a:pt x="1296" y="432"/>
                    <a:pt x="1296" y="433"/>
                    <a:pt x="1295" y="433"/>
                  </a:cubicBezTo>
                  <a:close/>
                  <a:moveTo>
                    <a:pt x="1350" y="930"/>
                  </a:moveTo>
                  <a:cubicBezTo>
                    <a:pt x="1352" y="931"/>
                    <a:pt x="1353" y="932"/>
                    <a:pt x="1354" y="934"/>
                  </a:cubicBezTo>
                  <a:cubicBezTo>
                    <a:pt x="1354" y="934"/>
                    <a:pt x="1354" y="934"/>
                    <a:pt x="1354" y="934"/>
                  </a:cubicBezTo>
                  <a:cubicBezTo>
                    <a:pt x="1354" y="935"/>
                    <a:pt x="1354" y="935"/>
                    <a:pt x="1354" y="935"/>
                  </a:cubicBezTo>
                  <a:cubicBezTo>
                    <a:pt x="1351" y="936"/>
                    <a:pt x="1348" y="934"/>
                    <a:pt x="1348" y="931"/>
                  </a:cubicBezTo>
                  <a:cubicBezTo>
                    <a:pt x="1348" y="930"/>
                    <a:pt x="1350" y="929"/>
                    <a:pt x="1350" y="930"/>
                  </a:cubicBezTo>
                  <a:close/>
                  <a:moveTo>
                    <a:pt x="1350" y="1068"/>
                  </a:moveTo>
                  <a:cubicBezTo>
                    <a:pt x="1350" y="1068"/>
                    <a:pt x="1349" y="1068"/>
                    <a:pt x="1349" y="1068"/>
                  </a:cubicBezTo>
                  <a:cubicBezTo>
                    <a:pt x="1348" y="1066"/>
                    <a:pt x="1348" y="1065"/>
                    <a:pt x="1348" y="1063"/>
                  </a:cubicBezTo>
                  <a:cubicBezTo>
                    <a:pt x="1349" y="1062"/>
                    <a:pt x="1349" y="1062"/>
                    <a:pt x="1350" y="1062"/>
                  </a:cubicBezTo>
                  <a:cubicBezTo>
                    <a:pt x="1351" y="1062"/>
                    <a:pt x="1352" y="1063"/>
                    <a:pt x="1352" y="1064"/>
                  </a:cubicBezTo>
                  <a:cubicBezTo>
                    <a:pt x="1352" y="1065"/>
                    <a:pt x="1352" y="1067"/>
                    <a:pt x="1350" y="1068"/>
                  </a:cubicBezTo>
                  <a:close/>
                  <a:moveTo>
                    <a:pt x="1347" y="460"/>
                  </a:moveTo>
                  <a:cubicBezTo>
                    <a:pt x="1348" y="459"/>
                    <a:pt x="1348" y="459"/>
                    <a:pt x="1349" y="459"/>
                  </a:cubicBezTo>
                  <a:cubicBezTo>
                    <a:pt x="1349" y="459"/>
                    <a:pt x="1350" y="460"/>
                    <a:pt x="1349" y="461"/>
                  </a:cubicBezTo>
                  <a:cubicBezTo>
                    <a:pt x="1349" y="461"/>
                    <a:pt x="1349" y="461"/>
                    <a:pt x="1349" y="461"/>
                  </a:cubicBezTo>
                  <a:cubicBezTo>
                    <a:pt x="1349" y="462"/>
                    <a:pt x="1348" y="462"/>
                    <a:pt x="1348" y="462"/>
                  </a:cubicBezTo>
                  <a:cubicBezTo>
                    <a:pt x="1347" y="462"/>
                    <a:pt x="1347" y="461"/>
                    <a:pt x="1347" y="461"/>
                  </a:cubicBezTo>
                  <a:cubicBezTo>
                    <a:pt x="1347" y="460"/>
                    <a:pt x="1347" y="460"/>
                    <a:pt x="1347" y="460"/>
                  </a:cubicBezTo>
                  <a:close/>
                  <a:moveTo>
                    <a:pt x="1337" y="332"/>
                  </a:moveTo>
                  <a:cubicBezTo>
                    <a:pt x="1338" y="331"/>
                    <a:pt x="1339" y="330"/>
                    <a:pt x="1340" y="330"/>
                  </a:cubicBezTo>
                  <a:cubicBezTo>
                    <a:pt x="1341" y="329"/>
                    <a:pt x="1342" y="330"/>
                    <a:pt x="1342" y="331"/>
                  </a:cubicBezTo>
                  <a:cubicBezTo>
                    <a:pt x="1342" y="332"/>
                    <a:pt x="1340" y="335"/>
                    <a:pt x="1339" y="336"/>
                  </a:cubicBezTo>
                  <a:cubicBezTo>
                    <a:pt x="1338" y="336"/>
                    <a:pt x="1338" y="336"/>
                    <a:pt x="1338" y="335"/>
                  </a:cubicBezTo>
                  <a:cubicBezTo>
                    <a:pt x="1337" y="335"/>
                    <a:pt x="1336" y="334"/>
                    <a:pt x="1337" y="332"/>
                  </a:cubicBezTo>
                  <a:close/>
                  <a:moveTo>
                    <a:pt x="1334" y="288"/>
                  </a:moveTo>
                  <a:cubicBezTo>
                    <a:pt x="1335" y="287"/>
                    <a:pt x="1336" y="286"/>
                    <a:pt x="1335" y="285"/>
                  </a:cubicBezTo>
                  <a:cubicBezTo>
                    <a:pt x="1335" y="284"/>
                    <a:pt x="1336" y="284"/>
                    <a:pt x="1336" y="284"/>
                  </a:cubicBezTo>
                  <a:cubicBezTo>
                    <a:pt x="1337" y="284"/>
                    <a:pt x="1337" y="284"/>
                    <a:pt x="1337" y="284"/>
                  </a:cubicBezTo>
                  <a:cubicBezTo>
                    <a:pt x="1338" y="284"/>
                    <a:pt x="1338" y="284"/>
                    <a:pt x="1338" y="285"/>
                  </a:cubicBezTo>
                  <a:cubicBezTo>
                    <a:pt x="1340" y="287"/>
                    <a:pt x="1340" y="287"/>
                    <a:pt x="1338" y="289"/>
                  </a:cubicBezTo>
                  <a:cubicBezTo>
                    <a:pt x="1337" y="290"/>
                    <a:pt x="1336" y="291"/>
                    <a:pt x="1335" y="292"/>
                  </a:cubicBezTo>
                  <a:cubicBezTo>
                    <a:pt x="1335" y="292"/>
                    <a:pt x="1335" y="292"/>
                    <a:pt x="1334" y="292"/>
                  </a:cubicBezTo>
                  <a:cubicBezTo>
                    <a:pt x="1334" y="292"/>
                    <a:pt x="1333" y="291"/>
                    <a:pt x="1333" y="290"/>
                  </a:cubicBezTo>
                  <a:cubicBezTo>
                    <a:pt x="1333" y="290"/>
                    <a:pt x="1334" y="289"/>
                    <a:pt x="1334" y="288"/>
                  </a:cubicBezTo>
                  <a:close/>
                  <a:moveTo>
                    <a:pt x="1331" y="275"/>
                  </a:moveTo>
                  <a:cubicBezTo>
                    <a:pt x="1331" y="275"/>
                    <a:pt x="1332" y="275"/>
                    <a:pt x="1332" y="276"/>
                  </a:cubicBezTo>
                  <a:cubicBezTo>
                    <a:pt x="1332" y="276"/>
                    <a:pt x="1332" y="277"/>
                    <a:pt x="1332" y="277"/>
                  </a:cubicBezTo>
                  <a:cubicBezTo>
                    <a:pt x="1331" y="278"/>
                    <a:pt x="1330" y="279"/>
                    <a:pt x="1329" y="280"/>
                  </a:cubicBezTo>
                  <a:cubicBezTo>
                    <a:pt x="1329" y="281"/>
                    <a:pt x="1328" y="281"/>
                    <a:pt x="1328" y="280"/>
                  </a:cubicBezTo>
                  <a:cubicBezTo>
                    <a:pt x="1328" y="280"/>
                    <a:pt x="1328" y="280"/>
                    <a:pt x="1328" y="280"/>
                  </a:cubicBezTo>
                  <a:cubicBezTo>
                    <a:pt x="1327" y="277"/>
                    <a:pt x="1329" y="276"/>
                    <a:pt x="1331" y="275"/>
                  </a:cubicBezTo>
                  <a:close/>
                  <a:moveTo>
                    <a:pt x="1325" y="264"/>
                  </a:moveTo>
                  <a:cubicBezTo>
                    <a:pt x="1326" y="264"/>
                    <a:pt x="1326" y="264"/>
                    <a:pt x="1326" y="264"/>
                  </a:cubicBezTo>
                  <a:cubicBezTo>
                    <a:pt x="1327" y="265"/>
                    <a:pt x="1327" y="266"/>
                    <a:pt x="1327" y="266"/>
                  </a:cubicBezTo>
                  <a:cubicBezTo>
                    <a:pt x="1327" y="267"/>
                    <a:pt x="1326" y="267"/>
                    <a:pt x="1326" y="267"/>
                  </a:cubicBezTo>
                  <a:cubicBezTo>
                    <a:pt x="1326" y="267"/>
                    <a:pt x="1325" y="267"/>
                    <a:pt x="1325" y="267"/>
                  </a:cubicBezTo>
                  <a:cubicBezTo>
                    <a:pt x="1325" y="266"/>
                    <a:pt x="1325" y="265"/>
                    <a:pt x="1325" y="265"/>
                  </a:cubicBezTo>
                  <a:cubicBezTo>
                    <a:pt x="1325" y="264"/>
                    <a:pt x="1325" y="264"/>
                    <a:pt x="1325" y="264"/>
                  </a:cubicBezTo>
                  <a:close/>
                  <a:moveTo>
                    <a:pt x="1324" y="295"/>
                  </a:moveTo>
                  <a:cubicBezTo>
                    <a:pt x="1325" y="294"/>
                    <a:pt x="1326" y="295"/>
                    <a:pt x="1326" y="295"/>
                  </a:cubicBezTo>
                  <a:cubicBezTo>
                    <a:pt x="1327" y="296"/>
                    <a:pt x="1328" y="297"/>
                    <a:pt x="1328" y="298"/>
                  </a:cubicBezTo>
                  <a:cubicBezTo>
                    <a:pt x="1328" y="300"/>
                    <a:pt x="1330" y="301"/>
                    <a:pt x="1331" y="303"/>
                  </a:cubicBezTo>
                  <a:cubicBezTo>
                    <a:pt x="1333" y="305"/>
                    <a:pt x="1333" y="305"/>
                    <a:pt x="1331" y="308"/>
                  </a:cubicBezTo>
                  <a:cubicBezTo>
                    <a:pt x="1331" y="309"/>
                    <a:pt x="1330" y="309"/>
                    <a:pt x="1330" y="310"/>
                  </a:cubicBezTo>
                  <a:cubicBezTo>
                    <a:pt x="1330" y="311"/>
                    <a:pt x="1330" y="312"/>
                    <a:pt x="1329" y="313"/>
                  </a:cubicBezTo>
                  <a:cubicBezTo>
                    <a:pt x="1329" y="313"/>
                    <a:pt x="1328" y="313"/>
                    <a:pt x="1328" y="313"/>
                  </a:cubicBezTo>
                  <a:cubicBezTo>
                    <a:pt x="1327" y="312"/>
                    <a:pt x="1325" y="311"/>
                    <a:pt x="1324" y="309"/>
                  </a:cubicBezTo>
                  <a:cubicBezTo>
                    <a:pt x="1324" y="309"/>
                    <a:pt x="1324" y="308"/>
                    <a:pt x="1324" y="308"/>
                  </a:cubicBezTo>
                  <a:cubicBezTo>
                    <a:pt x="1324" y="307"/>
                    <a:pt x="1324" y="307"/>
                    <a:pt x="1325" y="306"/>
                  </a:cubicBezTo>
                  <a:cubicBezTo>
                    <a:pt x="1325" y="304"/>
                    <a:pt x="1326" y="301"/>
                    <a:pt x="1324" y="298"/>
                  </a:cubicBezTo>
                  <a:cubicBezTo>
                    <a:pt x="1323" y="298"/>
                    <a:pt x="1323" y="298"/>
                    <a:pt x="1323" y="297"/>
                  </a:cubicBezTo>
                  <a:cubicBezTo>
                    <a:pt x="1323" y="296"/>
                    <a:pt x="1323" y="295"/>
                    <a:pt x="1324" y="295"/>
                  </a:cubicBezTo>
                  <a:close/>
                  <a:moveTo>
                    <a:pt x="1325" y="331"/>
                  </a:moveTo>
                  <a:cubicBezTo>
                    <a:pt x="1325" y="331"/>
                    <a:pt x="1325" y="331"/>
                    <a:pt x="1325" y="331"/>
                  </a:cubicBezTo>
                  <a:cubicBezTo>
                    <a:pt x="1324" y="333"/>
                    <a:pt x="1323" y="333"/>
                    <a:pt x="1322" y="334"/>
                  </a:cubicBezTo>
                  <a:cubicBezTo>
                    <a:pt x="1321" y="334"/>
                    <a:pt x="1320" y="333"/>
                    <a:pt x="1320" y="332"/>
                  </a:cubicBezTo>
                  <a:cubicBezTo>
                    <a:pt x="1319" y="331"/>
                    <a:pt x="1319" y="331"/>
                    <a:pt x="1320" y="330"/>
                  </a:cubicBezTo>
                  <a:cubicBezTo>
                    <a:pt x="1320" y="330"/>
                    <a:pt x="1320" y="330"/>
                    <a:pt x="1320" y="330"/>
                  </a:cubicBezTo>
                  <a:cubicBezTo>
                    <a:pt x="1322" y="330"/>
                    <a:pt x="1323" y="330"/>
                    <a:pt x="1325" y="330"/>
                  </a:cubicBezTo>
                  <a:cubicBezTo>
                    <a:pt x="1325" y="330"/>
                    <a:pt x="1325" y="331"/>
                    <a:pt x="1325" y="331"/>
                  </a:cubicBezTo>
                  <a:close/>
                  <a:moveTo>
                    <a:pt x="1320" y="305"/>
                  </a:moveTo>
                  <a:cubicBezTo>
                    <a:pt x="1320" y="305"/>
                    <a:pt x="1320" y="304"/>
                    <a:pt x="1321" y="304"/>
                  </a:cubicBezTo>
                  <a:cubicBezTo>
                    <a:pt x="1321" y="304"/>
                    <a:pt x="1322" y="305"/>
                    <a:pt x="1322" y="306"/>
                  </a:cubicBezTo>
                  <a:cubicBezTo>
                    <a:pt x="1322" y="306"/>
                    <a:pt x="1321" y="307"/>
                    <a:pt x="1321" y="307"/>
                  </a:cubicBezTo>
                  <a:cubicBezTo>
                    <a:pt x="1320" y="307"/>
                    <a:pt x="1320" y="306"/>
                    <a:pt x="1320" y="305"/>
                  </a:cubicBezTo>
                  <a:close/>
                  <a:moveTo>
                    <a:pt x="1319" y="297"/>
                  </a:moveTo>
                  <a:cubicBezTo>
                    <a:pt x="1319" y="297"/>
                    <a:pt x="1319" y="297"/>
                    <a:pt x="1319" y="297"/>
                  </a:cubicBezTo>
                  <a:cubicBezTo>
                    <a:pt x="1320" y="299"/>
                    <a:pt x="1320" y="300"/>
                    <a:pt x="1318" y="303"/>
                  </a:cubicBezTo>
                  <a:cubicBezTo>
                    <a:pt x="1318" y="302"/>
                    <a:pt x="1317" y="301"/>
                    <a:pt x="1317" y="300"/>
                  </a:cubicBezTo>
                  <a:cubicBezTo>
                    <a:pt x="1316" y="299"/>
                    <a:pt x="1317" y="298"/>
                    <a:pt x="1318" y="297"/>
                  </a:cubicBezTo>
                  <a:cubicBezTo>
                    <a:pt x="1318" y="297"/>
                    <a:pt x="1318" y="297"/>
                    <a:pt x="1319" y="297"/>
                  </a:cubicBezTo>
                  <a:close/>
                  <a:moveTo>
                    <a:pt x="1317" y="279"/>
                  </a:moveTo>
                  <a:cubicBezTo>
                    <a:pt x="1317" y="279"/>
                    <a:pt x="1318" y="280"/>
                    <a:pt x="1318" y="281"/>
                  </a:cubicBezTo>
                  <a:cubicBezTo>
                    <a:pt x="1318" y="281"/>
                    <a:pt x="1318" y="282"/>
                    <a:pt x="1317" y="282"/>
                  </a:cubicBezTo>
                  <a:cubicBezTo>
                    <a:pt x="1316" y="282"/>
                    <a:pt x="1315" y="281"/>
                    <a:pt x="1315" y="280"/>
                  </a:cubicBezTo>
                  <a:cubicBezTo>
                    <a:pt x="1315" y="279"/>
                    <a:pt x="1316" y="279"/>
                    <a:pt x="1317" y="279"/>
                  </a:cubicBezTo>
                  <a:close/>
                  <a:moveTo>
                    <a:pt x="1312" y="330"/>
                  </a:moveTo>
                  <a:cubicBezTo>
                    <a:pt x="1312" y="330"/>
                    <a:pt x="1313" y="330"/>
                    <a:pt x="1313" y="330"/>
                  </a:cubicBezTo>
                  <a:cubicBezTo>
                    <a:pt x="1315" y="332"/>
                    <a:pt x="1315" y="334"/>
                    <a:pt x="1313" y="335"/>
                  </a:cubicBezTo>
                  <a:cubicBezTo>
                    <a:pt x="1312" y="336"/>
                    <a:pt x="1312" y="336"/>
                    <a:pt x="1312" y="336"/>
                  </a:cubicBezTo>
                  <a:cubicBezTo>
                    <a:pt x="1311" y="335"/>
                    <a:pt x="1311" y="335"/>
                    <a:pt x="1311" y="334"/>
                  </a:cubicBezTo>
                  <a:cubicBezTo>
                    <a:pt x="1311" y="334"/>
                    <a:pt x="1311" y="334"/>
                    <a:pt x="1311" y="334"/>
                  </a:cubicBezTo>
                  <a:cubicBezTo>
                    <a:pt x="1311" y="333"/>
                    <a:pt x="1311" y="331"/>
                    <a:pt x="1312" y="330"/>
                  </a:cubicBezTo>
                  <a:close/>
                  <a:moveTo>
                    <a:pt x="1309" y="285"/>
                  </a:moveTo>
                  <a:cubicBezTo>
                    <a:pt x="1308" y="286"/>
                    <a:pt x="1308" y="285"/>
                    <a:pt x="1307" y="285"/>
                  </a:cubicBezTo>
                  <a:cubicBezTo>
                    <a:pt x="1307" y="284"/>
                    <a:pt x="1307" y="284"/>
                    <a:pt x="1307" y="283"/>
                  </a:cubicBezTo>
                  <a:cubicBezTo>
                    <a:pt x="1308" y="282"/>
                    <a:pt x="1309" y="281"/>
                    <a:pt x="1310" y="280"/>
                  </a:cubicBezTo>
                  <a:cubicBezTo>
                    <a:pt x="1310" y="280"/>
                    <a:pt x="1311" y="279"/>
                    <a:pt x="1311" y="279"/>
                  </a:cubicBezTo>
                  <a:cubicBezTo>
                    <a:pt x="1312" y="279"/>
                    <a:pt x="1313" y="281"/>
                    <a:pt x="1313" y="282"/>
                  </a:cubicBezTo>
                  <a:cubicBezTo>
                    <a:pt x="1312" y="284"/>
                    <a:pt x="1311" y="285"/>
                    <a:pt x="1309" y="285"/>
                  </a:cubicBezTo>
                  <a:close/>
                  <a:moveTo>
                    <a:pt x="1314" y="290"/>
                  </a:moveTo>
                  <a:cubicBezTo>
                    <a:pt x="1314" y="290"/>
                    <a:pt x="1314" y="291"/>
                    <a:pt x="1313" y="291"/>
                  </a:cubicBezTo>
                  <a:cubicBezTo>
                    <a:pt x="1313" y="291"/>
                    <a:pt x="1313" y="291"/>
                    <a:pt x="1313" y="290"/>
                  </a:cubicBezTo>
                  <a:cubicBezTo>
                    <a:pt x="1312" y="290"/>
                    <a:pt x="1312" y="289"/>
                    <a:pt x="1313" y="288"/>
                  </a:cubicBezTo>
                  <a:cubicBezTo>
                    <a:pt x="1313" y="288"/>
                    <a:pt x="1313" y="288"/>
                    <a:pt x="1313" y="288"/>
                  </a:cubicBezTo>
                  <a:cubicBezTo>
                    <a:pt x="1314" y="288"/>
                    <a:pt x="1314" y="289"/>
                    <a:pt x="1314" y="290"/>
                  </a:cubicBezTo>
                  <a:close/>
                  <a:moveTo>
                    <a:pt x="1305" y="266"/>
                  </a:moveTo>
                  <a:cubicBezTo>
                    <a:pt x="1304" y="264"/>
                    <a:pt x="1304" y="263"/>
                    <a:pt x="1305" y="262"/>
                  </a:cubicBezTo>
                  <a:cubicBezTo>
                    <a:pt x="1305" y="262"/>
                    <a:pt x="1306" y="262"/>
                    <a:pt x="1306" y="262"/>
                  </a:cubicBezTo>
                  <a:cubicBezTo>
                    <a:pt x="1307" y="261"/>
                    <a:pt x="1307" y="262"/>
                    <a:pt x="1308" y="262"/>
                  </a:cubicBezTo>
                  <a:cubicBezTo>
                    <a:pt x="1309" y="263"/>
                    <a:pt x="1309" y="263"/>
                    <a:pt x="1310" y="262"/>
                  </a:cubicBezTo>
                  <a:cubicBezTo>
                    <a:pt x="1310" y="261"/>
                    <a:pt x="1311" y="260"/>
                    <a:pt x="1311" y="260"/>
                  </a:cubicBezTo>
                  <a:cubicBezTo>
                    <a:pt x="1312" y="259"/>
                    <a:pt x="1313" y="260"/>
                    <a:pt x="1313" y="260"/>
                  </a:cubicBezTo>
                  <a:cubicBezTo>
                    <a:pt x="1314" y="260"/>
                    <a:pt x="1314" y="261"/>
                    <a:pt x="1314" y="262"/>
                  </a:cubicBezTo>
                  <a:cubicBezTo>
                    <a:pt x="1313" y="263"/>
                    <a:pt x="1312" y="264"/>
                    <a:pt x="1311" y="265"/>
                  </a:cubicBezTo>
                  <a:cubicBezTo>
                    <a:pt x="1310" y="265"/>
                    <a:pt x="1309" y="266"/>
                    <a:pt x="1308" y="266"/>
                  </a:cubicBezTo>
                  <a:cubicBezTo>
                    <a:pt x="1307" y="267"/>
                    <a:pt x="1306" y="267"/>
                    <a:pt x="1305" y="266"/>
                  </a:cubicBezTo>
                  <a:close/>
                  <a:moveTo>
                    <a:pt x="1310" y="673"/>
                  </a:moveTo>
                  <a:cubicBezTo>
                    <a:pt x="1309" y="674"/>
                    <a:pt x="1309" y="675"/>
                    <a:pt x="1308" y="675"/>
                  </a:cubicBezTo>
                  <a:cubicBezTo>
                    <a:pt x="1306" y="675"/>
                    <a:pt x="1305" y="673"/>
                    <a:pt x="1306" y="671"/>
                  </a:cubicBezTo>
                  <a:cubicBezTo>
                    <a:pt x="1306" y="670"/>
                    <a:pt x="1307" y="670"/>
                    <a:pt x="1308" y="671"/>
                  </a:cubicBezTo>
                  <a:cubicBezTo>
                    <a:pt x="1309" y="671"/>
                    <a:pt x="1309" y="671"/>
                    <a:pt x="1310" y="672"/>
                  </a:cubicBezTo>
                  <a:cubicBezTo>
                    <a:pt x="1310" y="672"/>
                    <a:pt x="1310" y="673"/>
                    <a:pt x="1310" y="673"/>
                  </a:cubicBezTo>
                  <a:close/>
                  <a:moveTo>
                    <a:pt x="1318" y="694"/>
                  </a:moveTo>
                  <a:cubicBezTo>
                    <a:pt x="1318" y="694"/>
                    <a:pt x="1317" y="694"/>
                    <a:pt x="1317" y="694"/>
                  </a:cubicBezTo>
                  <a:cubicBezTo>
                    <a:pt x="1316" y="692"/>
                    <a:pt x="1314" y="691"/>
                    <a:pt x="1316" y="688"/>
                  </a:cubicBezTo>
                  <a:cubicBezTo>
                    <a:pt x="1316" y="688"/>
                    <a:pt x="1317" y="687"/>
                    <a:pt x="1316" y="686"/>
                  </a:cubicBezTo>
                  <a:cubicBezTo>
                    <a:pt x="1316" y="686"/>
                    <a:pt x="1316" y="685"/>
                    <a:pt x="1316" y="685"/>
                  </a:cubicBezTo>
                  <a:cubicBezTo>
                    <a:pt x="1316" y="683"/>
                    <a:pt x="1316" y="683"/>
                    <a:pt x="1317" y="682"/>
                  </a:cubicBezTo>
                  <a:cubicBezTo>
                    <a:pt x="1318" y="682"/>
                    <a:pt x="1319" y="683"/>
                    <a:pt x="1320" y="684"/>
                  </a:cubicBezTo>
                  <a:cubicBezTo>
                    <a:pt x="1320" y="685"/>
                    <a:pt x="1320" y="685"/>
                    <a:pt x="1320" y="686"/>
                  </a:cubicBezTo>
                  <a:cubicBezTo>
                    <a:pt x="1319" y="688"/>
                    <a:pt x="1319" y="689"/>
                    <a:pt x="1320" y="691"/>
                  </a:cubicBezTo>
                  <a:cubicBezTo>
                    <a:pt x="1320" y="692"/>
                    <a:pt x="1319" y="693"/>
                    <a:pt x="1318" y="694"/>
                  </a:cubicBezTo>
                  <a:close/>
                  <a:moveTo>
                    <a:pt x="1321" y="666"/>
                  </a:moveTo>
                  <a:cubicBezTo>
                    <a:pt x="1321" y="666"/>
                    <a:pt x="1320" y="665"/>
                    <a:pt x="1320" y="665"/>
                  </a:cubicBezTo>
                  <a:cubicBezTo>
                    <a:pt x="1320" y="664"/>
                    <a:pt x="1321" y="664"/>
                    <a:pt x="1321" y="664"/>
                  </a:cubicBezTo>
                  <a:cubicBezTo>
                    <a:pt x="1322" y="664"/>
                    <a:pt x="1322" y="665"/>
                    <a:pt x="1322" y="665"/>
                  </a:cubicBezTo>
                  <a:cubicBezTo>
                    <a:pt x="1322" y="666"/>
                    <a:pt x="1322" y="666"/>
                    <a:pt x="1321" y="666"/>
                  </a:cubicBezTo>
                  <a:close/>
                  <a:moveTo>
                    <a:pt x="1323" y="353"/>
                  </a:moveTo>
                  <a:cubicBezTo>
                    <a:pt x="1322" y="353"/>
                    <a:pt x="1322" y="352"/>
                    <a:pt x="1321" y="352"/>
                  </a:cubicBezTo>
                  <a:cubicBezTo>
                    <a:pt x="1320" y="350"/>
                    <a:pt x="1320" y="349"/>
                    <a:pt x="1322" y="347"/>
                  </a:cubicBezTo>
                  <a:cubicBezTo>
                    <a:pt x="1322" y="347"/>
                    <a:pt x="1322" y="347"/>
                    <a:pt x="1323" y="347"/>
                  </a:cubicBezTo>
                  <a:cubicBezTo>
                    <a:pt x="1322" y="347"/>
                    <a:pt x="1321" y="347"/>
                    <a:pt x="1320" y="348"/>
                  </a:cubicBezTo>
                  <a:cubicBezTo>
                    <a:pt x="1318" y="349"/>
                    <a:pt x="1318" y="349"/>
                    <a:pt x="1317" y="347"/>
                  </a:cubicBezTo>
                  <a:cubicBezTo>
                    <a:pt x="1316" y="346"/>
                    <a:pt x="1316" y="346"/>
                    <a:pt x="1316" y="345"/>
                  </a:cubicBezTo>
                  <a:cubicBezTo>
                    <a:pt x="1316" y="345"/>
                    <a:pt x="1315" y="345"/>
                    <a:pt x="1315" y="345"/>
                  </a:cubicBezTo>
                  <a:cubicBezTo>
                    <a:pt x="1315" y="345"/>
                    <a:pt x="1315" y="345"/>
                    <a:pt x="1315" y="345"/>
                  </a:cubicBezTo>
                  <a:cubicBezTo>
                    <a:pt x="1315" y="346"/>
                    <a:pt x="1316" y="347"/>
                    <a:pt x="1314" y="348"/>
                  </a:cubicBezTo>
                  <a:cubicBezTo>
                    <a:pt x="1313" y="349"/>
                    <a:pt x="1312" y="349"/>
                    <a:pt x="1311" y="348"/>
                  </a:cubicBezTo>
                  <a:cubicBezTo>
                    <a:pt x="1310" y="348"/>
                    <a:pt x="1310" y="347"/>
                    <a:pt x="1310" y="347"/>
                  </a:cubicBezTo>
                  <a:cubicBezTo>
                    <a:pt x="1311" y="346"/>
                    <a:pt x="1311" y="345"/>
                    <a:pt x="1312" y="345"/>
                  </a:cubicBezTo>
                  <a:cubicBezTo>
                    <a:pt x="1312" y="344"/>
                    <a:pt x="1313" y="344"/>
                    <a:pt x="1313" y="343"/>
                  </a:cubicBezTo>
                  <a:cubicBezTo>
                    <a:pt x="1313" y="340"/>
                    <a:pt x="1315" y="339"/>
                    <a:pt x="1316" y="337"/>
                  </a:cubicBezTo>
                  <a:cubicBezTo>
                    <a:pt x="1316" y="336"/>
                    <a:pt x="1317" y="337"/>
                    <a:pt x="1318" y="338"/>
                  </a:cubicBezTo>
                  <a:cubicBezTo>
                    <a:pt x="1319" y="339"/>
                    <a:pt x="1319" y="340"/>
                    <a:pt x="1320" y="341"/>
                  </a:cubicBezTo>
                  <a:cubicBezTo>
                    <a:pt x="1320" y="341"/>
                    <a:pt x="1321" y="341"/>
                    <a:pt x="1321" y="340"/>
                  </a:cubicBezTo>
                  <a:cubicBezTo>
                    <a:pt x="1323" y="338"/>
                    <a:pt x="1323" y="338"/>
                    <a:pt x="1325" y="340"/>
                  </a:cubicBezTo>
                  <a:cubicBezTo>
                    <a:pt x="1325" y="341"/>
                    <a:pt x="1326" y="341"/>
                    <a:pt x="1327" y="340"/>
                  </a:cubicBezTo>
                  <a:cubicBezTo>
                    <a:pt x="1327" y="340"/>
                    <a:pt x="1328" y="340"/>
                    <a:pt x="1328" y="340"/>
                  </a:cubicBezTo>
                  <a:cubicBezTo>
                    <a:pt x="1330" y="343"/>
                    <a:pt x="1331" y="343"/>
                    <a:pt x="1334" y="343"/>
                  </a:cubicBezTo>
                  <a:cubicBezTo>
                    <a:pt x="1334" y="342"/>
                    <a:pt x="1335" y="342"/>
                    <a:pt x="1336" y="343"/>
                  </a:cubicBezTo>
                  <a:cubicBezTo>
                    <a:pt x="1336" y="344"/>
                    <a:pt x="1335" y="345"/>
                    <a:pt x="1335" y="345"/>
                  </a:cubicBezTo>
                  <a:cubicBezTo>
                    <a:pt x="1334" y="346"/>
                    <a:pt x="1333" y="347"/>
                    <a:pt x="1332" y="348"/>
                  </a:cubicBezTo>
                  <a:cubicBezTo>
                    <a:pt x="1332" y="349"/>
                    <a:pt x="1331" y="350"/>
                    <a:pt x="1332" y="351"/>
                  </a:cubicBezTo>
                  <a:cubicBezTo>
                    <a:pt x="1333" y="350"/>
                    <a:pt x="1333" y="349"/>
                    <a:pt x="1334" y="348"/>
                  </a:cubicBezTo>
                  <a:cubicBezTo>
                    <a:pt x="1336" y="346"/>
                    <a:pt x="1338" y="344"/>
                    <a:pt x="1340" y="343"/>
                  </a:cubicBezTo>
                  <a:cubicBezTo>
                    <a:pt x="1341" y="343"/>
                    <a:pt x="1342" y="343"/>
                    <a:pt x="1342" y="344"/>
                  </a:cubicBezTo>
                  <a:cubicBezTo>
                    <a:pt x="1342" y="346"/>
                    <a:pt x="1342" y="347"/>
                    <a:pt x="1341" y="348"/>
                  </a:cubicBezTo>
                  <a:cubicBezTo>
                    <a:pt x="1339" y="349"/>
                    <a:pt x="1338" y="350"/>
                    <a:pt x="1338" y="352"/>
                  </a:cubicBezTo>
                  <a:cubicBezTo>
                    <a:pt x="1338" y="353"/>
                    <a:pt x="1338" y="354"/>
                    <a:pt x="1337" y="355"/>
                  </a:cubicBezTo>
                  <a:cubicBezTo>
                    <a:pt x="1336" y="355"/>
                    <a:pt x="1336" y="356"/>
                    <a:pt x="1335" y="357"/>
                  </a:cubicBezTo>
                  <a:cubicBezTo>
                    <a:pt x="1334" y="358"/>
                    <a:pt x="1333" y="358"/>
                    <a:pt x="1332" y="357"/>
                  </a:cubicBezTo>
                  <a:cubicBezTo>
                    <a:pt x="1332" y="356"/>
                    <a:pt x="1331" y="356"/>
                    <a:pt x="1331" y="356"/>
                  </a:cubicBezTo>
                  <a:cubicBezTo>
                    <a:pt x="1331" y="355"/>
                    <a:pt x="1331" y="354"/>
                    <a:pt x="1330" y="355"/>
                  </a:cubicBezTo>
                  <a:cubicBezTo>
                    <a:pt x="1328" y="356"/>
                    <a:pt x="1328" y="356"/>
                    <a:pt x="1327" y="355"/>
                  </a:cubicBezTo>
                  <a:cubicBezTo>
                    <a:pt x="1326" y="354"/>
                    <a:pt x="1324" y="354"/>
                    <a:pt x="1323" y="353"/>
                  </a:cubicBezTo>
                  <a:close/>
                  <a:moveTo>
                    <a:pt x="1330" y="421"/>
                  </a:moveTo>
                  <a:cubicBezTo>
                    <a:pt x="1329" y="421"/>
                    <a:pt x="1329" y="421"/>
                    <a:pt x="1329" y="421"/>
                  </a:cubicBezTo>
                  <a:cubicBezTo>
                    <a:pt x="1329" y="419"/>
                    <a:pt x="1329" y="418"/>
                    <a:pt x="1330" y="418"/>
                  </a:cubicBezTo>
                  <a:cubicBezTo>
                    <a:pt x="1331" y="417"/>
                    <a:pt x="1332" y="418"/>
                    <a:pt x="1333" y="419"/>
                  </a:cubicBezTo>
                  <a:cubicBezTo>
                    <a:pt x="1334" y="420"/>
                    <a:pt x="1334" y="422"/>
                    <a:pt x="1335" y="424"/>
                  </a:cubicBezTo>
                  <a:cubicBezTo>
                    <a:pt x="1334" y="424"/>
                    <a:pt x="1334" y="425"/>
                    <a:pt x="1334" y="425"/>
                  </a:cubicBezTo>
                  <a:cubicBezTo>
                    <a:pt x="1334" y="426"/>
                    <a:pt x="1334" y="426"/>
                    <a:pt x="1333" y="427"/>
                  </a:cubicBezTo>
                  <a:cubicBezTo>
                    <a:pt x="1332" y="427"/>
                    <a:pt x="1332" y="426"/>
                    <a:pt x="1331" y="425"/>
                  </a:cubicBezTo>
                  <a:cubicBezTo>
                    <a:pt x="1331" y="424"/>
                    <a:pt x="1330" y="423"/>
                    <a:pt x="1330" y="421"/>
                  </a:cubicBezTo>
                  <a:close/>
                  <a:moveTo>
                    <a:pt x="1330" y="439"/>
                  </a:moveTo>
                  <a:cubicBezTo>
                    <a:pt x="1330" y="439"/>
                    <a:pt x="1330" y="440"/>
                    <a:pt x="1330" y="440"/>
                  </a:cubicBezTo>
                  <a:cubicBezTo>
                    <a:pt x="1329" y="441"/>
                    <a:pt x="1329" y="442"/>
                    <a:pt x="1328" y="442"/>
                  </a:cubicBezTo>
                  <a:cubicBezTo>
                    <a:pt x="1327" y="442"/>
                    <a:pt x="1327" y="441"/>
                    <a:pt x="1327" y="440"/>
                  </a:cubicBezTo>
                  <a:cubicBezTo>
                    <a:pt x="1327" y="440"/>
                    <a:pt x="1327" y="439"/>
                    <a:pt x="1327" y="439"/>
                  </a:cubicBezTo>
                  <a:cubicBezTo>
                    <a:pt x="1327" y="438"/>
                    <a:pt x="1328" y="436"/>
                    <a:pt x="1329" y="437"/>
                  </a:cubicBezTo>
                  <a:cubicBezTo>
                    <a:pt x="1330" y="437"/>
                    <a:pt x="1330" y="438"/>
                    <a:pt x="1330" y="439"/>
                  </a:cubicBezTo>
                  <a:close/>
                  <a:moveTo>
                    <a:pt x="1334" y="439"/>
                  </a:moveTo>
                  <a:cubicBezTo>
                    <a:pt x="1334" y="439"/>
                    <a:pt x="1335" y="439"/>
                    <a:pt x="1335" y="439"/>
                  </a:cubicBezTo>
                  <a:cubicBezTo>
                    <a:pt x="1335" y="439"/>
                    <a:pt x="1335" y="439"/>
                    <a:pt x="1336" y="440"/>
                  </a:cubicBezTo>
                  <a:cubicBezTo>
                    <a:pt x="1335" y="442"/>
                    <a:pt x="1334" y="444"/>
                    <a:pt x="1332" y="445"/>
                  </a:cubicBezTo>
                  <a:cubicBezTo>
                    <a:pt x="1332" y="446"/>
                    <a:pt x="1332" y="445"/>
                    <a:pt x="1331" y="445"/>
                  </a:cubicBezTo>
                  <a:cubicBezTo>
                    <a:pt x="1331" y="445"/>
                    <a:pt x="1331" y="445"/>
                    <a:pt x="1331" y="445"/>
                  </a:cubicBezTo>
                  <a:cubicBezTo>
                    <a:pt x="1332" y="443"/>
                    <a:pt x="1332" y="440"/>
                    <a:pt x="1334" y="439"/>
                  </a:cubicBezTo>
                  <a:close/>
                  <a:moveTo>
                    <a:pt x="1330" y="944"/>
                  </a:moveTo>
                  <a:cubicBezTo>
                    <a:pt x="1330" y="945"/>
                    <a:pt x="1328" y="946"/>
                    <a:pt x="1327" y="944"/>
                  </a:cubicBezTo>
                  <a:cubicBezTo>
                    <a:pt x="1326" y="944"/>
                    <a:pt x="1326" y="943"/>
                    <a:pt x="1326" y="942"/>
                  </a:cubicBezTo>
                  <a:cubicBezTo>
                    <a:pt x="1325" y="941"/>
                    <a:pt x="1326" y="940"/>
                    <a:pt x="1328" y="940"/>
                  </a:cubicBezTo>
                  <a:cubicBezTo>
                    <a:pt x="1330" y="940"/>
                    <a:pt x="1331" y="942"/>
                    <a:pt x="1330" y="944"/>
                  </a:cubicBezTo>
                  <a:close/>
                  <a:moveTo>
                    <a:pt x="1331" y="678"/>
                  </a:moveTo>
                  <a:cubicBezTo>
                    <a:pt x="1330" y="678"/>
                    <a:pt x="1331" y="679"/>
                    <a:pt x="1330" y="680"/>
                  </a:cubicBezTo>
                  <a:cubicBezTo>
                    <a:pt x="1330" y="680"/>
                    <a:pt x="1329" y="680"/>
                    <a:pt x="1329" y="680"/>
                  </a:cubicBezTo>
                  <a:cubicBezTo>
                    <a:pt x="1328" y="679"/>
                    <a:pt x="1327" y="678"/>
                    <a:pt x="1327" y="677"/>
                  </a:cubicBezTo>
                  <a:cubicBezTo>
                    <a:pt x="1327" y="675"/>
                    <a:pt x="1326" y="675"/>
                    <a:pt x="1325" y="674"/>
                  </a:cubicBezTo>
                  <a:cubicBezTo>
                    <a:pt x="1325" y="674"/>
                    <a:pt x="1324" y="673"/>
                    <a:pt x="1324" y="672"/>
                  </a:cubicBezTo>
                  <a:cubicBezTo>
                    <a:pt x="1325" y="672"/>
                    <a:pt x="1326" y="671"/>
                    <a:pt x="1327" y="671"/>
                  </a:cubicBezTo>
                  <a:cubicBezTo>
                    <a:pt x="1327" y="671"/>
                    <a:pt x="1328" y="671"/>
                    <a:pt x="1328" y="671"/>
                  </a:cubicBezTo>
                  <a:cubicBezTo>
                    <a:pt x="1329" y="672"/>
                    <a:pt x="1330" y="672"/>
                    <a:pt x="1330" y="671"/>
                  </a:cubicBezTo>
                  <a:cubicBezTo>
                    <a:pt x="1331" y="670"/>
                    <a:pt x="1332" y="670"/>
                    <a:pt x="1333" y="672"/>
                  </a:cubicBezTo>
                  <a:cubicBezTo>
                    <a:pt x="1334" y="673"/>
                    <a:pt x="1335" y="673"/>
                    <a:pt x="1337" y="672"/>
                  </a:cubicBezTo>
                  <a:cubicBezTo>
                    <a:pt x="1338" y="672"/>
                    <a:pt x="1338" y="671"/>
                    <a:pt x="1338" y="671"/>
                  </a:cubicBezTo>
                  <a:cubicBezTo>
                    <a:pt x="1339" y="671"/>
                    <a:pt x="1339" y="671"/>
                    <a:pt x="1339" y="672"/>
                  </a:cubicBezTo>
                  <a:cubicBezTo>
                    <a:pt x="1340" y="672"/>
                    <a:pt x="1340" y="672"/>
                    <a:pt x="1339" y="672"/>
                  </a:cubicBezTo>
                  <a:cubicBezTo>
                    <a:pt x="1338" y="674"/>
                    <a:pt x="1337" y="675"/>
                    <a:pt x="1335" y="677"/>
                  </a:cubicBezTo>
                  <a:cubicBezTo>
                    <a:pt x="1335" y="678"/>
                    <a:pt x="1333" y="677"/>
                    <a:pt x="1332" y="677"/>
                  </a:cubicBezTo>
                  <a:cubicBezTo>
                    <a:pt x="1331" y="676"/>
                    <a:pt x="1331" y="676"/>
                    <a:pt x="1331" y="678"/>
                  </a:cubicBezTo>
                  <a:close/>
                  <a:moveTo>
                    <a:pt x="1335" y="938"/>
                  </a:moveTo>
                  <a:cubicBezTo>
                    <a:pt x="1334" y="938"/>
                    <a:pt x="1333" y="938"/>
                    <a:pt x="1333" y="938"/>
                  </a:cubicBezTo>
                  <a:cubicBezTo>
                    <a:pt x="1331" y="936"/>
                    <a:pt x="1331" y="934"/>
                    <a:pt x="1331" y="933"/>
                  </a:cubicBezTo>
                  <a:cubicBezTo>
                    <a:pt x="1331" y="932"/>
                    <a:pt x="1331" y="932"/>
                    <a:pt x="1331" y="931"/>
                  </a:cubicBezTo>
                  <a:cubicBezTo>
                    <a:pt x="1331" y="931"/>
                    <a:pt x="1332" y="930"/>
                    <a:pt x="1333" y="930"/>
                  </a:cubicBezTo>
                  <a:cubicBezTo>
                    <a:pt x="1335" y="931"/>
                    <a:pt x="1336" y="933"/>
                    <a:pt x="1336" y="935"/>
                  </a:cubicBezTo>
                  <a:cubicBezTo>
                    <a:pt x="1337" y="936"/>
                    <a:pt x="1336" y="937"/>
                    <a:pt x="1335" y="938"/>
                  </a:cubicBezTo>
                  <a:close/>
                  <a:moveTo>
                    <a:pt x="1341" y="936"/>
                  </a:moveTo>
                  <a:cubicBezTo>
                    <a:pt x="1341" y="937"/>
                    <a:pt x="1340" y="938"/>
                    <a:pt x="1340" y="938"/>
                  </a:cubicBezTo>
                  <a:cubicBezTo>
                    <a:pt x="1339" y="938"/>
                    <a:pt x="1338" y="938"/>
                    <a:pt x="1338" y="937"/>
                  </a:cubicBezTo>
                  <a:cubicBezTo>
                    <a:pt x="1338" y="936"/>
                    <a:pt x="1338" y="936"/>
                    <a:pt x="1338" y="936"/>
                  </a:cubicBezTo>
                  <a:cubicBezTo>
                    <a:pt x="1338" y="934"/>
                    <a:pt x="1338" y="933"/>
                    <a:pt x="1337" y="932"/>
                  </a:cubicBezTo>
                  <a:cubicBezTo>
                    <a:pt x="1336" y="931"/>
                    <a:pt x="1335" y="930"/>
                    <a:pt x="1335" y="929"/>
                  </a:cubicBezTo>
                  <a:cubicBezTo>
                    <a:pt x="1335" y="927"/>
                    <a:pt x="1336" y="926"/>
                    <a:pt x="1337" y="927"/>
                  </a:cubicBezTo>
                  <a:cubicBezTo>
                    <a:pt x="1341" y="927"/>
                    <a:pt x="1343" y="933"/>
                    <a:pt x="1341" y="936"/>
                  </a:cubicBezTo>
                  <a:close/>
                  <a:moveTo>
                    <a:pt x="1341" y="478"/>
                  </a:moveTo>
                  <a:cubicBezTo>
                    <a:pt x="1341" y="478"/>
                    <a:pt x="1340" y="477"/>
                    <a:pt x="1340" y="477"/>
                  </a:cubicBezTo>
                  <a:cubicBezTo>
                    <a:pt x="1341" y="475"/>
                    <a:pt x="1341" y="474"/>
                    <a:pt x="1342" y="473"/>
                  </a:cubicBezTo>
                  <a:cubicBezTo>
                    <a:pt x="1342" y="472"/>
                    <a:pt x="1343" y="472"/>
                    <a:pt x="1343" y="472"/>
                  </a:cubicBezTo>
                  <a:cubicBezTo>
                    <a:pt x="1344" y="472"/>
                    <a:pt x="1345" y="472"/>
                    <a:pt x="1345" y="473"/>
                  </a:cubicBezTo>
                  <a:cubicBezTo>
                    <a:pt x="1346" y="473"/>
                    <a:pt x="1346" y="474"/>
                    <a:pt x="1346" y="474"/>
                  </a:cubicBezTo>
                  <a:cubicBezTo>
                    <a:pt x="1346" y="476"/>
                    <a:pt x="1343" y="478"/>
                    <a:pt x="1341" y="478"/>
                  </a:cubicBezTo>
                  <a:close/>
                  <a:moveTo>
                    <a:pt x="1358" y="1079"/>
                  </a:moveTo>
                  <a:cubicBezTo>
                    <a:pt x="1357" y="1082"/>
                    <a:pt x="1353" y="1084"/>
                    <a:pt x="1350" y="1084"/>
                  </a:cubicBezTo>
                  <a:cubicBezTo>
                    <a:pt x="1350" y="1083"/>
                    <a:pt x="1349" y="1083"/>
                    <a:pt x="1349" y="1082"/>
                  </a:cubicBezTo>
                  <a:cubicBezTo>
                    <a:pt x="1349" y="1081"/>
                    <a:pt x="1349" y="1081"/>
                    <a:pt x="1349" y="1080"/>
                  </a:cubicBezTo>
                  <a:cubicBezTo>
                    <a:pt x="1350" y="1079"/>
                    <a:pt x="1349" y="1078"/>
                    <a:pt x="1349" y="1078"/>
                  </a:cubicBezTo>
                  <a:cubicBezTo>
                    <a:pt x="1347" y="1077"/>
                    <a:pt x="1346" y="1076"/>
                    <a:pt x="1345" y="1074"/>
                  </a:cubicBezTo>
                  <a:cubicBezTo>
                    <a:pt x="1344" y="1073"/>
                    <a:pt x="1344" y="1072"/>
                    <a:pt x="1345" y="1070"/>
                  </a:cubicBezTo>
                  <a:cubicBezTo>
                    <a:pt x="1345" y="1069"/>
                    <a:pt x="1347" y="1069"/>
                    <a:pt x="1348" y="1070"/>
                  </a:cubicBezTo>
                  <a:cubicBezTo>
                    <a:pt x="1348" y="1071"/>
                    <a:pt x="1348" y="1071"/>
                    <a:pt x="1348" y="1071"/>
                  </a:cubicBezTo>
                  <a:cubicBezTo>
                    <a:pt x="1349" y="1073"/>
                    <a:pt x="1350" y="1073"/>
                    <a:pt x="1351" y="1072"/>
                  </a:cubicBezTo>
                  <a:cubicBezTo>
                    <a:pt x="1352" y="1071"/>
                    <a:pt x="1353" y="1070"/>
                    <a:pt x="1354" y="1070"/>
                  </a:cubicBezTo>
                  <a:cubicBezTo>
                    <a:pt x="1355" y="1070"/>
                    <a:pt x="1355" y="1069"/>
                    <a:pt x="1356" y="1070"/>
                  </a:cubicBezTo>
                  <a:cubicBezTo>
                    <a:pt x="1356" y="1070"/>
                    <a:pt x="1356" y="1071"/>
                    <a:pt x="1356" y="1071"/>
                  </a:cubicBezTo>
                  <a:cubicBezTo>
                    <a:pt x="1355" y="1072"/>
                    <a:pt x="1354" y="1072"/>
                    <a:pt x="1354" y="1073"/>
                  </a:cubicBezTo>
                  <a:cubicBezTo>
                    <a:pt x="1355" y="1074"/>
                    <a:pt x="1355" y="1074"/>
                    <a:pt x="1356" y="1075"/>
                  </a:cubicBezTo>
                  <a:cubicBezTo>
                    <a:pt x="1358" y="1076"/>
                    <a:pt x="1358" y="1077"/>
                    <a:pt x="1358" y="1079"/>
                  </a:cubicBezTo>
                  <a:close/>
                  <a:moveTo>
                    <a:pt x="1372" y="488"/>
                  </a:moveTo>
                  <a:cubicBezTo>
                    <a:pt x="1370" y="489"/>
                    <a:pt x="1369" y="491"/>
                    <a:pt x="1370" y="493"/>
                  </a:cubicBezTo>
                  <a:cubicBezTo>
                    <a:pt x="1370" y="494"/>
                    <a:pt x="1369" y="495"/>
                    <a:pt x="1368" y="495"/>
                  </a:cubicBezTo>
                  <a:cubicBezTo>
                    <a:pt x="1368" y="495"/>
                    <a:pt x="1367" y="496"/>
                    <a:pt x="1367" y="495"/>
                  </a:cubicBezTo>
                  <a:cubicBezTo>
                    <a:pt x="1366" y="493"/>
                    <a:pt x="1365" y="492"/>
                    <a:pt x="1365" y="491"/>
                  </a:cubicBezTo>
                  <a:cubicBezTo>
                    <a:pt x="1365" y="489"/>
                    <a:pt x="1366" y="488"/>
                    <a:pt x="1366" y="487"/>
                  </a:cubicBezTo>
                  <a:cubicBezTo>
                    <a:pt x="1366" y="486"/>
                    <a:pt x="1365" y="485"/>
                    <a:pt x="1367" y="484"/>
                  </a:cubicBezTo>
                  <a:cubicBezTo>
                    <a:pt x="1368" y="484"/>
                    <a:pt x="1368" y="485"/>
                    <a:pt x="1369" y="486"/>
                  </a:cubicBezTo>
                  <a:cubicBezTo>
                    <a:pt x="1369" y="486"/>
                    <a:pt x="1370" y="486"/>
                    <a:pt x="1371" y="486"/>
                  </a:cubicBezTo>
                  <a:cubicBezTo>
                    <a:pt x="1372" y="486"/>
                    <a:pt x="1373" y="487"/>
                    <a:pt x="1372" y="488"/>
                  </a:cubicBezTo>
                  <a:close/>
                  <a:moveTo>
                    <a:pt x="1383" y="477"/>
                  </a:moveTo>
                  <a:cubicBezTo>
                    <a:pt x="1384" y="477"/>
                    <a:pt x="1384" y="476"/>
                    <a:pt x="1384" y="476"/>
                  </a:cubicBezTo>
                  <a:cubicBezTo>
                    <a:pt x="1385" y="476"/>
                    <a:pt x="1385" y="476"/>
                    <a:pt x="1386" y="476"/>
                  </a:cubicBezTo>
                  <a:cubicBezTo>
                    <a:pt x="1386" y="476"/>
                    <a:pt x="1386" y="477"/>
                    <a:pt x="1386" y="477"/>
                  </a:cubicBezTo>
                  <a:cubicBezTo>
                    <a:pt x="1386" y="478"/>
                    <a:pt x="1386" y="479"/>
                    <a:pt x="1385" y="479"/>
                  </a:cubicBezTo>
                  <a:cubicBezTo>
                    <a:pt x="1384" y="479"/>
                    <a:pt x="1384" y="479"/>
                    <a:pt x="1383" y="479"/>
                  </a:cubicBezTo>
                  <a:cubicBezTo>
                    <a:pt x="1383" y="478"/>
                    <a:pt x="1383" y="478"/>
                    <a:pt x="1383" y="477"/>
                  </a:cubicBezTo>
                  <a:close/>
                  <a:moveTo>
                    <a:pt x="1378" y="487"/>
                  </a:moveTo>
                  <a:cubicBezTo>
                    <a:pt x="1378" y="487"/>
                    <a:pt x="1379" y="487"/>
                    <a:pt x="1379" y="487"/>
                  </a:cubicBezTo>
                  <a:cubicBezTo>
                    <a:pt x="1379" y="489"/>
                    <a:pt x="1378" y="490"/>
                    <a:pt x="1377" y="490"/>
                  </a:cubicBezTo>
                  <a:cubicBezTo>
                    <a:pt x="1377" y="490"/>
                    <a:pt x="1377" y="489"/>
                    <a:pt x="1377" y="489"/>
                  </a:cubicBezTo>
                  <a:cubicBezTo>
                    <a:pt x="1376" y="488"/>
                    <a:pt x="1377" y="487"/>
                    <a:pt x="1378" y="487"/>
                  </a:cubicBezTo>
                  <a:close/>
                  <a:moveTo>
                    <a:pt x="1377" y="502"/>
                  </a:moveTo>
                  <a:cubicBezTo>
                    <a:pt x="1377" y="501"/>
                    <a:pt x="1378" y="500"/>
                    <a:pt x="1379" y="500"/>
                  </a:cubicBezTo>
                  <a:cubicBezTo>
                    <a:pt x="1380" y="499"/>
                    <a:pt x="1381" y="499"/>
                    <a:pt x="1382" y="501"/>
                  </a:cubicBezTo>
                  <a:cubicBezTo>
                    <a:pt x="1383" y="502"/>
                    <a:pt x="1383" y="502"/>
                    <a:pt x="1384" y="503"/>
                  </a:cubicBezTo>
                  <a:cubicBezTo>
                    <a:pt x="1385" y="503"/>
                    <a:pt x="1385" y="504"/>
                    <a:pt x="1384" y="505"/>
                  </a:cubicBezTo>
                  <a:cubicBezTo>
                    <a:pt x="1384" y="506"/>
                    <a:pt x="1382" y="506"/>
                    <a:pt x="1382" y="505"/>
                  </a:cubicBezTo>
                  <a:cubicBezTo>
                    <a:pt x="1381" y="505"/>
                    <a:pt x="1381" y="504"/>
                    <a:pt x="1380" y="504"/>
                  </a:cubicBezTo>
                  <a:cubicBezTo>
                    <a:pt x="1379" y="504"/>
                    <a:pt x="1379" y="504"/>
                    <a:pt x="1378" y="504"/>
                  </a:cubicBezTo>
                  <a:cubicBezTo>
                    <a:pt x="1377" y="504"/>
                    <a:pt x="1377" y="504"/>
                    <a:pt x="1376" y="503"/>
                  </a:cubicBezTo>
                  <a:cubicBezTo>
                    <a:pt x="1376" y="503"/>
                    <a:pt x="1376" y="502"/>
                    <a:pt x="1377" y="502"/>
                  </a:cubicBezTo>
                  <a:close/>
                  <a:moveTo>
                    <a:pt x="1377" y="764"/>
                  </a:moveTo>
                  <a:cubicBezTo>
                    <a:pt x="1376" y="764"/>
                    <a:pt x="1376" y="763"/>
                    <a:pt x="1376" y="762"/>
                  </a:cubicBezTo>
                  <a:cubicBezTo>
                    <a:pt x="1376" y="762"/>
                    <a:pt x="1376" y="762"/>
                    <a:pt x="1376" y="760"/>
                  </a:cubicBezTo>
                  <a:cubicBezTo>
                    <a:pt x="1376" y="761"/>
                    <a:pt x="1376" y="761"/>
                    <a:pt x="1376" y="760"/>
                  </a:cubicBezTo>
                  <a:cubicBezTo>
                    <a:pt x="1376" y="759"/>
                    <a:pt x="1376" y="758"/>
                    <a:pt x="1377" y="757"/>
                  </a:cubicBezTo>
                  <a:cubicBezTo>
                    <a:pt x="1378" y="757"/>
                    <a:pt x="1379" y="759"/>
                    <a:pt x="1379" y="761"/>
                  </a:cubicBezTo>
                  <a:cubicBezTo>
                    <a:pt x="1379" y="761"/>
                    <a:pt x="1378" y="762"/>
                    <a:pt x="1378" y="763"/>
                  </a:cubicBezTo>
                  <a:cubicBezTo>
                    <a:pt x="1378" y="763"/>
                    <a:pt x="1377" y="764"/>
                    <a:pt x="1377" y="764"/>
                  </a:cubicBezTo>
                  <a:close/>
                  <a:moveTo>
                    <a:pt x="1386" y="770"/>
                  </a:moveTo>
                  <a:cubicBezTo>
                    <a:pt x="1385" y="771"/>
                    <a:pt x="1383" y="771"/>
                    <a:pt x="1381" y="771"/>
                  </a:cubicBezTo>
                  <a:cubicBezTo>
                    <a:pt x="1381" y="771"/>
                    <a:pt x="1381" y="771"/>
                    <a:pt x="1380" y="771"/>
                  </a:cubicBezTo>
                  <a:cubicBezTo>
                    <a:pt x="1379" y="771"/>
                    <a:pt x="1378" y="770"/>
                    <a:pt x="1379" y="769"/>
                  </a:cubicBezTo>
                  <a:cubicBezTo>
                    <a:pt x="1379" y="767"/>
                    <a:pt x="1381" y="765"/>
                    <a:pt x="1383" y="765"/>
                  </a:cubicBezTo>
                  <a:cubicBezTo>
                    <a:pt x="1384" y="764"/>
                    <a:pt x="1387" y="765"/>
                    <a:pt x="1387" y="767"/>
                  </a:cubicBezTo>
                  <a:cubicBezTo>
                    <a:pt x="1387" y="768"/>
                    <a:pt x="1387" y="769"/>
                    <a:pt x="1386" y="770"/>
                  </a:cubicBezTo>
                  <a:close/>
                  <a:moveTo>
                    <a:pt x="1395" y="514"/>
                  </a:moveTo>
                  <a:cubicBezTo>
                    <a:pt x="1394" y="514"/>
                    <a:pt x="1394" y="514"/>
                    <a:pt x="1394" y="514"/>
                  </a:cubicBezTo>
                  <a:cubicBezTo>
                    <a:pt x="1394" y="514"/>
                    <a:pt x="1393" y="514"/>
                    <a:pt x="1393" y="514"/>
                  </a:cubicBezTo>
                  <a:cubicBezTo>
                    <a:pt x="1392" y="512"/>
                    <a:pt x="1391" y="511"/>
                    <a:pt x="1390" y="510"/>
                  </a:cubicBezTo>
                  <a:cubicBezTo>
                    <a:pt x="1388" y="510"/>
                    <a:pt x="1389" y="509"/>
                    <a:pt x="1390" y="508"/>
                  </a:cubicBezTo>
                  <a:cubicBezTo>
                    <a:pt x="1391" y="506"/>
                    <a:pt x="1391" y="506"/>
                    <a:pt x="1390" y="505"/>
                  </a:cubicBezTo>
                  <a:cubicBezTo>
                    <a:pt x="1390" y="504"/>
                    <a:pt x="1390" y="504"/>
                    <a:pt x="1389" y="503"/>
                  </a:cubicBezTo>
                  <a:cubicBezTo>
                    <a:pt x="1389" y="503"/>
                    <a:pt x="1389" y="502"/>
                    <a:pt x="1389" y="501"/>
                  </a:cubicBezTo>
                  <a:cubicBezTo>
                    <a:pt x="1390" y="501"/>
                    <a:pt x="1391" y="500"/>
                    <a:pt x="1392" y="501"/>
                  </a:cubicBezTo>
                  <a:cubicBezTo>
                    <a:pt x="1393" y="501"/>
                    <a:pt x="1395" y="502"/>
                    <a:pt x="1395" y="504"/>
                  </a:cubicBezTo>
                  <a:cubicBezTo>
                    <a:pt x="1394" y="506"/>
                    <a:pt x="1395" y="507"/>
                    <a:pt x="1396" y="508"/>
                  </a:cubicBezTo>
                  <a:cubicBezTo>
                    <a:pt x="1396" y="508"/>
                    <a:pt x="1396" y="508"/>
                    <a:pt x="1396" y="509"/>
                  </a:cubicBezTo>
                  <a:cubicBezTo>
                    <a:pt x="1395" y="510"/>
                    <a:pt x="1395" y="512"/>
                    <a:pt x="1395" y="514"/>
                  </a:cubicBezTo>
                  <a:close/>
                  <a:moveTo>
                    <a:pt x="1429" y="757"/>
                  </a:moveTo>
                  <a:cubicBezTo>
                    <a:pt x="1431" y="755"/>
                    <a:pt x="1433" y="753"/>
                    <a:pt x="1434" y="751"/>
                  </a:cubicBezTo>
                  <a:cubicBezTo>
                    <a:pt x="1435" y="751"/>
                    <a:pt x="1435" y="751"/>
                    <a:pt x="1436" y="751"/>
                  </a:cubicBezTo>
                  <a:cubicBezTo>
                    <a:pt x="1436" y="751"/>
                    <a:pt x="1436" y="751"/>
                    <a:pt x="1436" y="751"/>
                  </a:cubicBezTo>
                  <a:cubicBezTo>
                    <a:pt x="1436" y="752"/>
                    <a:pt x="1436" y="752"/>
                    <a:pt x="1436" y="752"/>
                  </a:cubicBezTo>
                  <a:cubicBezTo>
                    <a:pt x="1436" y="755"/>
                    <a:pt x="1435" y="758"/>
                    <a:pt x="1434" y="761"/>
                  </a:cubicBezTo>
                  <a:cubicBezTo>
                    <a:pt x="1433" y="762"/>
                    <a:pt x="1432" y="762"/>
                    <a:pt x="1431" y="762"/>
                  </a:cubicBezTo>
                  <a:cubicBezTo>
                    <a:pt x="1431" y="762"/>
                    <a:pt x="1430" y="762"/>
                    <a:pt x="1430" y="761"/>
                  </a:cubicBezTo>
                  <a:cubicBezTo>
                    <a:pt x="1428" y="760"/>
                    <a:pt x="1427" y="759"/>
                    <a:pt x="1429" y="757"/>
                  </a:cubicBezTo>
                  <a:close/>
                  <a:moveTo>
                    <a:pt x="1407" y="526"/>
                  </a:moveTo>
                  <a:cubicBezTo>
                    <a:pt x="1408" y="526"/>
                    <a:pt x="1408" y="526"/>
                    <a:pt x="1409" y="525"/>
                  </a:cubicBezTo>
                  <a:cubicBezTo>
                    <a:pt x="1410" y="524"/>
                    <a:pt x="1411" y="523"/>
                    <a:pt x="1410" y="521"/>
                  </a:cubicBezTo>
                  <a:cubicBezTo>
                    <a:pt x="1410" y="521"/>
                    <a:pt x="1410" y="520"/>
                    <a:pt x="1410" y="520"/>
                  </a:cubicBezTo>
                  <a:cubicBezTo>
                    <a:pt x="1411" y="520"/>
                    <a:pt x="1411" y="520"/>
                    <a:pt x="1411" y="520"/>
                  </a:cubicBezTo>
                  <a:cubicBezTo>
                    <a:pt x="1411" y="519"/>
                    <a:pt x="1412" y="519"/>
                    <a:pt x="1412" y="520"/>
                  </a:cubicBezTo>
                  <a:cubicBezTo>
                    <a:pt x="1413" y="522"/>
                    <a:pt x="1413" y="523"/>
                    <a:pt x="1413" y="525"/>
                  </a:cubicBezTo>
                  <a:cubicBezTo>
                    <a:pt x="1413" y="527"/>
                    <a:pt x="1412" y="528"/>
                    <a:pt x="1411" y="528"/>
                  </a:cubicBezTo>
                  <a:cubicBezTo>
                    <a:pt x="1410" y="528"/>
                    <a:pt x="1409" y="528"/>
                    <a:pt x="1408" y="529"/>
                  </a:cubicBezTo>
                  <a:cubicBezTo>
                    <a:pt x="1408" y="528"/>
                    <a:pt x="1407" y="528"/>
                    <a:pt x="1407" y="528"/>
                  </a:cubicBezTo>
                  <a:cubicBezTo>
                    <a:pt x="1407" y="527"/>
                    <a:pt x="1407" y="527"/>
                    <a:pt x="1407" y="526"/>
                  </a:cubicBezTo>
                  <a:close/>
                  <a:moveTo>
                    <a:pt x="1408" y="611"/>
                  </a:moveTo>
                  <a:cubicBezTo>
                    <a:pt x="1409" y="612"/>
                    <a:pt x="1409" y="612"/>
                    <a:pt x="1410" y="612"/>
                  </a:cubicBezTo>
                  <a:cubicBezTo>
                    <a:pt x="1410" y="613"/>
                    <a:pt x="1409" y="614"/>
                    <a:pt x="1409" y="614"/>
                  </a:cubicBezTo>
                  <a:cubicBezTo>
                    <a:pt x="1408" y="615"/>
                    <a:pt x="1407" y="615"/>
                    <a:pt x="1407" y="615"/>
                  </a:cubicBezTo>
                  <a:cubicBezTo>
                    <a:pt x="1406" y="615"/>
                    <a:pt x="1405" y="614"/>
                    <a:pt x="1406" y="614"/>
                  </a:cubicBezTo>
                  <a:cubicBezTo>
                    <a:pt x="1406" y="612"/>
                    <a:pt x="1407" y="611"/>
                    <a:pt x="1408" y="611"/>
                  </a:cubicBezTo>
                  <a:close/>
                  <a:moveTo>
                    <a:pt x="1405" y="1060"/>
                  </a:moveTo>
                  <a:cubicBezTo>
                    <a:pt x="1404" y="1063"/>
                    <a:pt x="1402" y="1065"/>
                    <a:pt x="1400" y="1066"/>
                  </a:cubicBezTo>
                  <a:cubicBezTo>
                    <a:pt x="1400" y="1066"/>
                    <a:pt x="1399" y="1066"/>
                    <a:pt x="1399" y="1066"/>
                  </a:cubicBezTo>
                  <a:cubicBezTo>
                    <a:pt x="1398" y="1066"/>
                    <a:pt x="1398" y="1065"/>
                    <a:pt x="1398" y="1065"/>
                  </a:cubicBezTo>
                  <a:cubicBezTo>
                    <a:pt x="1398" y="1063"/>
                    <a:pt x="1399" y="1061"/>
                    <a:pt x="1400" y="1059"/>
                  </a:cubicBezTo>
                  <a:cubicBezTo>
                    <a:pt x="1401" y="1059"/>
                    <a:pt x="1401" y="1058"/>
                    <a:pt x="1402" y="1058"/>
                  </a:cubicBezTo>
                  <a:cubicBezTo>
                    <a:pt x="1402" y="1057"/>
                    <a:pt x="1403" y="1057"/>
                    <a:pt x="1404" y="1057"/>
                  </a:cubicBezTo>
                  <a:cubicBezTo>
                    <a:pt x="1404" y="1057"/>
                    <a:pt x="1405" y="1058"/>
                    <a:pt x="1405" y="1059"/>
                  </a:cubicBezTo>
                  <a:cubicBezTo>
                    <a:pt x="1405" y="1059"/>
                    <a:pt x="1405" y="1059"/>
                    <a:pt x="1405" y="1060"/>
                  </a:cubicBezTo>
                  <a:close/>
                  <a:moveTo>
                    <a:pt x="1408" y="746"/>
                  </a:moveTo>
                  <a:cubicBezTo>
                    <a:pt x="1407" y="746"/>
                    <a:pt x="1405" y="747"/>
                    <a:pt x="1404" y="747"/>
                  </a:cubicBezTo>
                  <a:cubicBezTo>
                    <a:pt x="1403" y="748"/>
                    <a:pt x="1403" y="747"/>
                    <a:pt x="1402" y="747"/>
                  </a:cubicBezTo>
                  <a:cubicBezTo>
                    <a:pt x="1402" y="746"/>
                    <a:pt x="1402" y="746"/>
                    <a:pt x="1402" y="745"/>
                  </a:cubicBezTo>
                  <a:cubicBezTo>
                    <a:pt x="1403" y="745"/>
                    <a:pt x="1403" y="744"/>
                    <a:pt x="1403" y="744"/>
                  </a:cubicBezTo>
                  <a:cubicBezTo>
                    <a:pt x="1406" y="743"/>
                    <a:pt x="1407" y="741"/>
                    <a:pt x="1407" y="738"/>
                  </a:cubicBezTo>
                  <a:cubicBezTo>
                    <a:pt x="1407" y="738"/>
                    <a:pt x="1407" y="738"/>
                    <a:pt x="1408" y="737"/>
                  </a:cubicBezTo>
                  <a:cubicBezTo>
                    <a:pt x="1408" y="736"/>
                    <a:pt x="1409" y="736"/>
                    <a:pt x="1409" y="736"/>
                  </a:cubicBezTo>
                  <a:cubicBezTo>
                    <a:pt x="1410" y="737"/>
                    <a:pt x="1410" y="737"/>
                    <a:pt x="1409" y="738"/>
                  </a:cubicBezTo>
                  <a:cubicBezTo>
                    <a:pt x="1409" y="738"/>
                    <a:pt x="1409" y="739"/>
                    <a:pt x="1409" y="739"/>
                  </a:cubicBezTo>
                  <a:cubicBezTo>
                    <a:pt x="1408" y="740"/>
                    <a:pt x="1409" y="741"/>
                    <a:pt x="1409" y="741"/>
                  </a:cubicBezTo>
                  <a:cubicBezTo>
                    <a:pt x="1409" y="741"/>
                    <a:pt x="1410" y="741"/>
                    <a:pt x="1410" y="741"/>
                  </a:cubicBezTo>
                  <a:cubicBezTo>
                    <a:pt x="1412" y="742"/>
                    <a:pt x="1413" y="744"/>
                    <a:pt x="1413" y="746"/>
                  </a:cubicBezTo>
                  <a:cubicBezTo>
                    <a:pt x="1413" y="747"/>
                    <a:pt x="1414" y="748"/>
                    <a:pt x="1415" y="748"/>
                  </a:cubicBezTo>
                  <a:cubicBezTo>
                    <a:pt x="1417" y="748"/>
                    <a:pt x="1417" y="749"/>
                    <a:pt x="1417" y="750"/>
                  </a:cubicBezTo>
                  <a:cubicBezTo>
                    <a:pt x="1418" y="751"/>
                    <a:pt x="1419" y="751"/>
                    <a:pt x="1419" y="751"/>
                  </a:cubicBezTo>
                  <a:cubicBezTo>
                    <a:pt x="1421" y="751"/>
                    <a:pt x="1422" y="750"/>
                    <a:pt x="1423" y="750"/>
                  </a:cubicBezTo>
                  <a:cubicBezTo>
                    <a:pt x="1425" y="749"/>
                    <a:pt x="1426" y="750"/>
                    <a:pt x="1426" y="752"/>
                  </a:cubicBezTo>
                  <a:cubicBezTo>
                    <a:pt x="1426" y="754"/>
                    <a:pt x="1427" y="756"/>
                    <a:pt x="1427" y="757"/>
                  </a:cubicBezTo>
                  <a:cubicBezTo>
                    <a:pt x="1427" y="758"/>
                    <a:pt x="1426" y="759"/>
                    <a:pt x="1426" y="759"/>
                  </a:cubicBezTo>
                  <a:cubicBezTo>
                    <a:pt x="1425" y="759"/>
                    <a:pt x="1424" y="759"/>
                    <a:pt x="1424" y="759"/>
                  </a:cubicBezTo>
                  <a:cubicBezTo>
                    <a:pt x="1423" y="758"/>
                    <a:pt x="1423" y="757"/>
                    <a:pt x="1422" y="756"/>
                  </a:cubicBezTo>
                  <a:cubicBezTo>
                    <a:pt x="1422" y="755"/>
                    <a:pt x="1421" y="755"/>
                    <a:pt x="1420" y="755"/>
                  </a:cubicBezTo>
                  <a:cubicBezTo>
                    <a:pt x="1420" y="755"/>
                    <a:pt x="1419" y="756"/>
                    <a:pt x="1419" y="756"/>
                  </a:cubicBezTo>
                  <a:cubicBezTo>
                    <a:pt x="1417" y="756"/>
                    <a:pt x="1416" y="756"/>
                    <a:pt x="1416" y="754"/>
                  </a:cubicBezTo>
                  <a:cubicBezTo>
                    <a:pt x="1415" y="751"/>
                    <a:pt x="1411" y="750"/>
                    <a:pt x="1410" y="746"/>
                  </a:cubicBezTo>
                  <a:cubicBezTo>
                    <a:pt x="1410" y="746"/>
                    <a:pt x="1409" y="746"/>
                    <a:pt x="1408" y="746"/>
                  </a:cubicBezTo>
                  <a:close/>
                  <a:moveTo>
                    <a:pt x="1455" y="786"/>
                  </a:moveTo>
                  <a:cubicBezTo>
                    <a:pt x="1453" y="786"/>
                    <a:pt x="1453" y="787"/>
                    <a:pt x="1453" y="788"/>
                  </a:cubicBezTo>
                  <a:cubicBezTo>
                    <a:pt x="1453" y="789"/>
                    <a:pt x="1454" y="789"/>
                    <a:pt x="1454" y="790"/>
                  </a:cubicBezTo>
                  <a:cubicBezTo>
                    <a:pt x="1454" y="791"/>
                    <a:pt x="1453" y="792"/>
                    <a:pt x="1452" y="792"/>
                  </a:cubicBezTo>
                  <a:cubicBezTo>
                    <a:pt x="1451" y="791"/>
                    <a:pt x="1450" y="790"/>
                    <a:pt x="1449" y="790"/>
                  </a:cubicBezTo>
                  <a:cubicBezTo>
                    <a:pt x="1449" y="789"/>
                    <a:pt x="1449" y="788"/>
                    <a:pt x="1449" y="787"/>
                  </a:cubicBezTo>
                  <a:cubicBezTo>
                    <a:pt x="1447" y="788"/>
                    <a:pt x="1445" y="790"/>
                    <a:pt x="1444" y="790"/>
                  </a:cubicBezTo>
                  <a:cubicBezTo>
                    <a:pt x="1442" y="791"/>
                    <a:pt x="1443" y="793"/>
                    <a:pt x="1442" y="794"/>
                  </a:cubicBezTo>
                  <a:cubicBezTo>
                    <a:pt x="1441" y="795"/>
                    <a:pt x="1439" y="794"/>
                    <a:pt x="1438" y="795"/>
                  </a:cubicBezTo>
                  <a:cubicBezTo>
                    <a:pt x="1438" y="795"/>
                    <a:pt x="1437" y="795"/>
                    <a:pt x="1437" y="796"/>
                  </a:cubicBezTo>
                  <a:cubicBezTo>
                    <a:pt x="1437" y="797"/>
                    <a:pt x="1436" y="798"/>
                    <a:pt x="1435" y="798"/>
                  </a:cubicBezTo>
                  <a:cubicBezTo>
                    <a:pt x="1434" y="798"/>
                    <a:pt x="1433" y="801"/>
                    <a:pt x="1432" y="801"/>
                  </a:cubicBezTo>
                  <a:cubicBezTo>
                    <a:pt x="1429" y="798"/>
                    <a:pt x="1429" y="798"/>
                    <a:pt x="1428" y="794"/>
                  </a:cubicBezTo>
                  <a:cubicBezTo>
                    <a:pt x="1427" y="795"/>
                    <a:pt x="1425" y="796"/>
                    <a:pt x="1425" y="797"/>
                  </a:cubicBezTo>
                  <a:cubicBezTo>
                    <a:pt x="1424" y="798"/>
                    <a:pt x="1424" y="799"/>
                    <a:pt x="1423" y="798"/>
                  </a:cubicBezTo>
                  <a:cubicBezTo>
                    <a:pt x="1423" y="798"/>
                    <a:pt x="1423" y="797"/>
                    <a:pt x="1423" y="796"/>
                  </a:cubicBezTo>
                  <a:cubicBezTo>
                    <a:pt x="1423" y="796"/>
                    <a:pt x="1423" y="795"/>
                    <a:pt x="1424" y="795"/>
                  </a:cubicBezTo>
                  <a:cubicBezTo>
                    <a:pt x="1424" y="793"/>
                    <a:pt x="1425" y="792"/>
                    <a:pt x="1424" y="791"/>
                  </a:cubicBezTo>
                  <a:cubicBezTo>
                    <a:pt x="1423" y="790"/>
                    <a:pt x="1423" y="790"/>
                    <a:pt x="1423" y="789"/>
                  </a:cubicBezTo>
                  <a:cubicBezTo>
                    <a:pt x="1422" y="787"/>
                    <a:pt x="1423" y="786"/>
                    <a:pt x="1425" y="785"/>
                  </a:cubicBezTo>
                  <a:cubicBezTo>
                    <a:pt x="1425" y="785"/>
                    <a:pt x="1426" y="785"/>
                    <a:pt x="1426" y="785"/>
                  </a:cubicBezTo>
                  <a:cubicBezTo>
                    <a:pt x="1427" y="784"/>
                    <a:pt x="1427" y="783"/>
                    <a:pt x="1426" y="782"/>
                  </a:cubicBezTo>
                  <a:cubicBezTo>
                    <a:pt x="1425" y="781"/>
                    <a:pt x="1424" y="780"/>
                    <a:pt x="1423" y="778"/>
                  </a:cubicBezTo>
                  <a:cubicBezTo>
                    <a:pt x="1422" y="775"/>
                    <a:pt x="1420" y="773"/>
                    <a:pt x="1418" y="771"/>
                  </a:cubicBezTo>
                  <a:cubicBezTo>
                    <a:pt x="1416" y="771"/>
                    <a:pt x="1415" y="770"/>
                    <a:pt x="1415" y="769"/>
                  </a:cubicBezTo>
                  <a:cubicBezTo>
                    <a:pt x="1414" y="769"/>
                    <a:pt x="1413" y="768"/>
                    <a:pt x="1413" y="767"/>
                  </a:cubicBezTo>
                  <a:cubicBezTo>
                    <a:pt x="1413" y="766"/>
                    <a:pt x="1414" y="766"/>
                    <a:pt x="1414" y="765"/>
                  </a:cubicBezTo>
                  <a:cubicBezTo>
                    <a:pt x="1415" y="765"/>
                    <a:pt x="1416" y="765"/>
                    <a:pt x="1416" y="766"/>
                  </a:cubicBezTo>
                  <a:cubicBezTo>
                    <a:pt x="1417" y="767"/>
                    <a:pt x="1418" y="768"/>
                    <a:pt x="1420" y="770"/>
                  </a:cubicBezTo>
                  <a:cubicBezTo>
                    <a:pt x="1420" y="770"/>
                    <a:pt x="1421" y="771"/>
                    <a:pt x="1422" y="771"/>
                  </a:cubicBezTo>
                  <a:cubicBezTo>
                    <a:pt x="1422" y="771"/>
                    <a:pt x="1422" y="771"/>
                    <a:pt x="1422" y="771"/>
                  </a:cubicBezTo>
                  <a:cubicBezTo>
                    <a:pt x="1422" y="769"/>
                    <a:pt x="1425" y="769"/>
                    <a:pt x="1425" y="767"/>
                  </a:cubicBezTo>
                  <a:cubicBezTo>
                    <a:pt x="1425" y="766"/>
                    <a:pt x="1426" y="766"/>
                    <a:pt x="1427" y="767"/>
                  </a:cubicBezTo>
                  <a:cubicBezTo>
                    <a:pt x="1428" y="767"/>
                    <a:pt x="1428" y="768"/>
                    <a:pt x="1428" y="768"/>
                  </a:cubicBezTo>
                  <a:cubicBezTo>
                    <a:pt x="1430" y="770"/>
                    <a:pt x="1430" y="770"/>
                    <a:pt x="1432" y="769"/>
                  </a:cubicBezTo>
                  <a:cubicBezTo>
                    <a:pt x="1432" y="769"/>
                    <a:pt x="1433" y="768"/>
                    <a:pt x="1433" y="768"/>
                  </a:cubicBezTo>
                  <a:cubicBezTo>
                    <a:pt x="1433" y="767"/>
                    <a:pt x="1432" y="766"/>
                    <a:pt x="1433" y="766"/>
                  </a:cubicBezTo>
                  <a:cubicBezTo>
                    <a:pt x="1434" y="766"/>
                    <a:pt x="1434" y="766"/>
                    <a:pt x="1435" y="767"/>
                  </a:cubicBezTo>
                  <a:cubicBezTo>
                    <a:pt x="1436" y="768"/>
                    <a:pt x="1438" y="768"/>
                    <a:pt x="1440" y="767"/>
                  </a:cubicBezTo>
                  <a:cubicBezTo>
                    <a:pt x="1442" y="766"/>
                    <a:pt x="1443" y="765"/>
                    <a:pt x="1443" y="762"/>
                  </a:cubicBezTo>
                  <a:cubicBezTo>
                    <a:pt x="1443" y="761"/>
                    <a:pt x="1444" y="760"/>
                    <a:pt x="1445" y="759"/>
                  </a:cubicBezTo>
                  <a:cubicBezTo>
                    <a:pt x="1445" y="757"/>
                    <a:pt x="1446" y="757"/>
                    <a:pt x="1447" y="757"/>
                  </a:cubicBezTo>
                  <a:cubicBezTo>
                    <a:pt x="1448" y="758"/>
                    <a:pt x="1449" y="760"/>
                    <a:pt x="1448" y="761"/>
                  </a:cubicBezTo>
                  <a:cubicBezTo>
                    <a:pt x="1448" y="761"/>
                    <a:pt x="1447" y="762"/>
                    <a:pt x="1447" y="762"/>
                  </a:cubicBezTo>
                  <a:cubicBezTo>
                    <a:pt x="1447" y="763"/>
                    <a:pt x="1447" y="763"/>
                    <a:pt x="1447" y="764"/>
                  </a:cubicBezTo>
                  <a:cubicBezTo>
                    <a:pt x="1449" y="765"/>
                    <a:pt x="1449" y="767"/>
                    <a:pt x="1449" y="769"/>
                  </a:cubicBezTo>
                  <a:cubicBezTo>
                    <a:pt x="1450" y="770"/>
                    <a:pt x="1450" y="770"/>
                    <a:pt x="1452" y="769"/>
                  </a:cubicBezTo>
                  <a:cubicBezTo>
                    <a:pt x="1452" y="769"/>
                    <a:pt x="1454" y="769"/>
                    <a:pt x="1454" y="768"/>
                  </a:cubicBezTo>
                  <a:cubicBezTo>
                    <a:pt x="1454" y="767"/>
                    <a:pt x="1454" y="766"/>
                    <a:pt x="1455" y="766"/>
                  </a:cubicBezTo>
                  <a:cubicBezTo>
                    <a:pt x="1456" y="766"/>
                    <a:pt x="1456" y="767"/>
                    <a:pt x="1456" y="768"/>
                  </a:cubicBezTo>
                  <a:cubicBezTo>
                    <a:pt x="1457" y="769"/>
                    <a:pt x="1457" y="771"/>
                    <a:pt x="1457" y="772"/>
                  </a:cubicBezTo>
                  <a:cubicBezTo>
                    <a:pt x="1456" y="773"/>
                    <a:pt x="1457" y="774"/>
                    <a:pt x="1457" y="775"/>
                  </a:cubicBezTo>
                  <a:cubicBezTo>
                    <a:pt x="1458" y="776"/>
                    <a:pt x="1458" y="778"/>
                    <a:pt x="1458" y="779"/>
                  </a:cubicBezTo>
                  <a:cubicBezTo>
                    <a:pt x="1457" y="779"/>
                    <a:pt x="1457" y="780"/>
                    <a:pt x="1456" y="780"/>
                  </a:cubicBezTo>
                  <a:cubicBezTo>
                    <a:pt x="1455" y="780"/>
                    <a:pt x="1455" y="781"/>
                    <a:pt x="1455" y="782"/>
                  </a:cubicBezTo>
                  <a:cubicBezTo>
                    <a:pt x="1455" y="783"/>
                    <a:pt x="1456" y="784"/>
                    <a:pt x="1456" y="785"/>
                  </a:cubicBezTo>
                  <a:cubicBezTo>
                    <a:pt x="1456" y="785"/>
                    <a:pt x="1455" y="786"/>
                    <a:pt x="1455" y="786"/>
                  </a:cubicBezTo>
                  <a:close/>
                  <a:moveTo>
                    <a:pt x="1459" y="989"/>
                  </a:moveTo>
                  <a:cubicBezTo>
                    <a:pt x="1459" y="990"/>
                    <a:pt x="1459" y="991"/>
                    <a:pt x="1458" y="990"/>
                  </a:cubicBezTo>
                  <a:cubicBezTo>
                    <a:pt x="1457" y="990"/>
                    <a:pt x="1456" y="990"/>
                    <a:pt x="1456" y="989"/>
                  </a:cubicBezTo>
                  <a:cubicBezTo>
                    <a:pt x="1455" y="987"/>
                    <a:pt x="1456" y="985"/>
                    <a:pt x="1457" y="984"/>
                  </a:cubicBezTo>
                  <a:cubicBezTo>
                    <a:pt x="1458" y="984"/>
                    <a:pt x="1459" y="984"/>
                    <a:pt x="1459" y="985"/>
                  </a:cubicBezTo>
                  <a:cubicBezTo>
                    <a:pt x="1459" y="986"/>
                    <a:pt x="1459" y="987"/>
                    <a:pt x="1459" y="987"/>
                  </a:cubicBezTo>
                  <a:cubicBezTo>
                    <a:pt x="1459" y="988"/>
                    <a:pt x="1459" y="988"/>
                    <a:pt x="1459" y="989"/>
                  </a:cubicBezTo>
                  <a:close/>
                  <a:moveTo>
                    <a:pt x="1459" y="983"/>
                  </a:moveTo>
                  <a:cubicBezTo>
                    <a:pt x="1459" y="983"/>
                    <a:pt x="1458" y="983"/>
                    <a:pt x="1458" y="983"/>
                  </a:cubicBezTo>
                  <a:cubicBezTo>
                    <a:pt x="1456" y="981"/>
                    <a:pt x="1456" y="980"/>
                    <a:pt x="1456" y="978"/>
                  </a:cubicBezTo>
                  <a:cubicBezTo>
                    <a:pt x="1456" y="978"/>
                    <a:pt x="1456" y="978"/>
                    <a:pt x="1456" y="978"/>
                  </a:cubicBezTo>
                  <a:cubicBezTo>
                    <a:pt x="1456" y="978"/>
                    <a:pt x="1457" y="977"/>
                    <a:pt x="1457" y="978"/>
                  </a:cubicBezTo>
                  <a:cubicBezTo>
                    <a:pt x="1459" y="978"/>
                    <a:pt x="1460" y="980"/>
                    <a:pt x="1460" y="982"/>
                  </a:cubicBezTo>
                  <a:cubicBezTo>
                    <a:pt x="1459" y="982"/>
                    <a:pt x="1459" y="982"/>
                    <a:pt x="1459" y="983"/>
                  </a:cubicBezTo>
                  <a:close/>
                  <a:moveTo>
                    <a:pt x="1523" y="816"/>
                  </a:moveTo>
                  <a:cubicBezTo>
                    <a:pt x="1522" y="817"/>
                    <a:pt x="1520" y="818"/>
                    <a:pt x="1519" y="817"/>
                  </a:cubicBezTo>
                  <a:cubicBezTo>
                    <a:pt x="1517" y="816"/>
                    <a:pt x="1515" y="815"/>
                    <a:pt x="1514" y="814"/>
                  </a:cubicBezTo>
                  <a:cubicBezTo>
                    <a:pt x="1513" y="813"/>
                    <a:pt x="1512" y="812"/>
                    <a:pt x="1513" y="811"/>
                  </a:cubicBezTo>
                  <a:cubicBezTo>
                    <a:pt x="1513" y="810"/>
                    <a:pt x="1514" y="810"/>
                    <a:pt x="1514" y="810"/>
                  </a:cubicBezTo>
                  <a:cubicBezTo>
                    <a:pt x="1515" y="810"/>
                    <a:pt x="1515" y="810"/>
                    <a:pt x="1516" y="811"/>
                  </a:cubicBezTo>
                  <a:cubicBezTo>
                    <a:pt x="1517" y="813"/>
                    <a:pt x="1517" y="813"/>
                    <a:pt x="1519" y="812"/>
                  </a:cubicBezTo>
                  <a:cubicBezTo>
                    <a:pt x="1520" y="812"/>
                    <a:pt x="1520" y="812"/>
                    <a:pt x="1521" y="812"/>
                  </a:cubicBezTo>
                  <a:cubicBezTo>
                    <a:pt x="1522" y="813"/>
                    <a:pt x="1523" y="815"/>
                    <a:pt x="1523" y="816"/>
                  </a:cubicBezTo>
                  <a:close/>
                  <a:moveTo>
                    <a:pt x="1553" y="825"/>
                  </a:moveTo>
                  <a:cubicBezTo>
                    <a:pt x="1551" y="827"/>
                    <a:pt x="1552" y="829"/>
                    <a:pt x="1551" y="831"/>
                  </a:cubicBezTo>
                  <a:cubicBezTo>
                    <a:pt x="1552" y="833"/>
                    <a:pt x="1551" y="834"/>
                    <a:pt x="1549" y="835"/>
                  </a:cubicBezTo>
                  <a:cubicBezTo>
                    <a:pt x="1547" y="836"/>
                    <a:pt x="1546" y="838"/>
                    <a:pt x="1544" y="839"/>
                  </a:cubicBezTo>
                  <a:cubicBezTo>
                    <a:pt x="1544" y="839"/>
                    <a:pt x="1543" y="840"/>
                    <a:pt x="1543" y="839"/>
                  </a:cubicBezTo>
                  <a:cubicBezTo>
                    <a:pt x="1543" y="839"/>
                    <a:pt x="1543" y="838"/>
                    <a:pt x="1543" y="838"/>
                  </a:cubicBezTo>
                  <a:cubicBezTo>
                    <a:pt x="1544" y="836"/>
                    <a:pt x="1545" y="835"/>
                    <a:pt x="1547" y="833"/>
                  </a:cubicBezTo>
                  <a:cubicBezTo>
                    <a:pt x="1548" y="832"/>
                    <a:pt x="1549" y="830"/>
                    <a:pt x="1549" y="828"/>
                  </a:cubicBezTo>
                  <a:cubicBezTo>
                    <a:pt x="1549" y="826"/>
                    <a:pt x="1549" y="824"/>
                    <a:pt x="1550" y="823"/>
                  </a:cubicBezTo>
                  <a:cubicBezTo>
                    <a:pt x="1550" y="822"/>
                    <a:pt x="1551" y="821"/>
                    <a:pt x="1551" y="821"/>
                  </a:cubicBezTo>
                  <a:cubicBezTo>
                    <a:pt x="1552" y="820"/>
                    <a:pt x="1553" y="821"/>
                    <a:pt x="1553" y="821"/>
                  </a:cubicBezTo>
                  <a:cubicBezTo>
                    <a:pt x="1553" y="822"/>
                    <a:pt x="1553" y="822"/>
                    <a:pt x="1553" y="822"/>
                  </a:cubicBezTo>
                  <a:cubicBezTo>
                    <a:pt x="1553" y="823"/>
                    <a:pt x="1553" y="824"/>
                    <a:pt x="1553" y="825"/>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a:ln>
                  <a:noFill/>
                </a:ln>
                <a:solidFill>
                  <a:srgbClr val="000000"/>
                </a:solidFill>
                <a:effectLst/>
                <a:uLnTx/>
                <a:uFillTx/>
                <a:latin typeface="Arial Narrow" charset="0"/>
              </a:endParaRPr>
            </a:p>
          </p:txBody>
        </p:sp>
      </p:grpSp>
      <p:grpSp>
        <p:nvGrpSpPr>
          <p:cNvPr id="8" name="Groupe 7">
            <a:extLst>
              <a:ext uri="{FF2B5EF4-FFF2-40B4-BE49-F238E27FC236}">
                <a16:creationId xmlns:a16="http://schemas.microsoft.com/office/drawing/2014/main" id="{0092FAB7-3603-4899-ACA4-F4D84DEF4811}"/>
              </a:ext>
            </a:extLst>
          </p:cNvPr>
          <p:cNvGrpSpPr/>
          <p:nvPr/>
        </p:nvGrpSpPr>
        <p:grpSpPr>
          <a:xfrm>
            <a:off x="8651931" y="2477762"/>
            <a:ext cx="3370696" cy="1798756"/>
            <a:chOff x="8651931" y="2477762"/>
            <a:chExt cx="3370696" cy="1798756"/>
          </a:xfrm>
        </p:grpSpPr>
        <p:sp>
          <p:nvSpPr>
            <p:cNvPr id="85" name="Rectangle 84">
              <a:extLst>
                <a:ext uri="{FF2B5EF4-FFF2-40B4-BE49-F238E27FC236}">
                  <a16:creationId xmlns:a16="http://schemas.microsoft.com/office/drawing/2014/main" id="{D2EEFE1D-85E9-4FAC-9B73-9A1D7ABFF1B4}"/>
                </a:ext>
              </a:extLst>
            </p:cNvPr>
            <p:cNvSpPr/>
            <p:nvPr/>
          </p:nvSpPr>
          <p:spPr>
            <a:xfrm>
              <a:off x="9893651" y="3250153"/>
              <a:ext cx="105794" cy="56605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86" name="Rectangle: Rounded Corners 14">
              <a:extLst>
                <a:ext uri="{FF2B5EF4-FFF2-40B4-BE49-F238E27FC236}">
                  <a16:creationId xmlns:a16="http://schemas.microsoft.com/office/drawing/2014/main" id="{2F4C8772-E805-4945-8425-9425B8A3E8FA}"/>
                </a:ext>
              </a:extLst>
            </p:cNvPr>
            <p:cNvSpPr/>
            <p:nvPr/>
          </p:nvSpPr>
          <p:spPr>
            <a:xfrm>
              <a:off x="8651931" y="2477762"/>
              <a:ext cx="2589234" cy="989610"/>
            </a:xfrm>
            <a:prstGeom prst="roundRect">
              <a:avLst/>
            </a:prstGeom>
            <a:solidFill>
              <a:schemeClr val="bg1"/>
            </a:solid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algn="ctr">
                <a:spcBef>
                  <a:spcPts val="1200"/>
                </a:spcBef>
                <a:buClr>
                  <a:srgbClr val="00B050"/>
                </a:buClr>
                <a:defRPr/>
              </a:pPr>
              <a:r>
                <a:rPr lang="fr-FR" sz="1400" b="1" cap="small" dirty="0">
                  <a:solidFill>
                    <a:schemeClr val="tx1">
                      <a:lumMod val="75000"/>
                      <a:lumOff val="25000"/>
                    </a:schemeClr>
                  </a:solidFill>
                </a:rPr>
                <a:t>M</a:t>
              </a:r>
              <a:r>
                <a:rPr lang="fr-FR" sz="1200" b="1" cap="small" dirty="0">
                  <a:solidFill>
                    <a:schemeClr val="tx1">
                      <a:lumMod val="75000"/>
                      <a:lumOff val="25000"/>
                    </a:schemeClr>
                  </a:solidFill>
                </a:rPr>
                <a:t>AITRISER </a:t>
              </a:r>
              <a:r>
                <a:rPr lang="fr-FR" sz="1200" b="1" cap="small" dirty="0">
                  <a:solidFill>
                    <a:schemeClr val="accent6"/>
                  </a:solidFill>
                </a:rPr>
                <a:t>NOTRE EMPREINTE ECOLOGIQUE EN TANT QUE SALARIES</a:t>
              </a:r>
            </a:p>
          </p:txBody>
        </p:sp>
        <p:grpSp>
          <p:nvGrpSpPr>
            <p:cNvPr id="24" name="Group 5">
              <a:extLst>
                <a:ext uri="{FF2B5EF4-FFF2-40B4-BE49-F238E27FC236}">
                  <a16:creationId xmlns:a16="http://schemas.microsoft.com/office/drawing/2014/main" id="{8E567E07-12DD-4EBC-B11D-A0D081C4B057}"/>
                </a:ext>
              </a:extLst>
            </p:cNvPr>
            <p:cNvGrpSpPr>
              <a:grpSpLocks noChangeAspect="1"/>
            </p:cNvGrpSpPr>
            <p:nvPr/>
          </p:nvGrpSpPr>
          <p:grpSpPr bwMode="auto">
            <a:xfrm>
              <a:off x="11033905" y="2836453"/>
              <a:ext cx="600084" cy="988495"/>
              <a:chOff x="1247" y="-769"/>
              <a:chExt cx="3746" cy="5858"/>
            </a:xfrm>
            <a:gradFill>
              <a:gsLst>
                <a:gs pos="0">
                  <a:srgbClr val="8D9399">
                    <a:alpha val="32000"/>
                  </a:srgbClr>
                </a:gs>
                <a:gs pos="32000">
                  <a:srgbClr val="8D9399"/>
                </a:gs>
              </a:gsLst>
              <a:lin ang="16200000" scaled="1"/>
            </a:gradFill>
          </p:grpSpPr>
          <p:sp>
            <p:nvSpPr>
              <p:cNvPr id="25" name="Freeform 6">
                <a:extLst>
                  <a:ext uri="{FF2B5EF4-FFF2-40B4-BE49-F238E27FC236}">
                    <a16:creationId xmlns:a16="http://schemas.microsoft.com/office/drawing/2014/main" id="{EF1C15C6-9095-492B-A1A8-7B73E1A09C76}"/>
                  </a:ext>
                </a:extLst>
              </p:cNvPr>
              <p:cNvSpPr>
                <a:spLocks/>
              </p:cNvSpPr>
              <p:nvPr/>
            </p:nvSpPr>
            <p:spPr bwMode="auto">
              <a:xfrm>
                <a:off x="1757" y="15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26" name="Freeform 7">
                <a:extLst>
                  <a:ext uri="{FF2B5EF4-FFF2-40B4-BE49-F238E27FC236}">
                    <a16:creationId xmlns:a16="http://schemas.microsoft.com/office/drawing/2014/main" id="{8BF055C5-35FD-49B1-ADC0-FFEFE0924D15}"/>
                  </a:ext>
                </a:extLst>
              </p:cNvPr>
              <p:cNvSpPr>
                <a:spLocks/>
              </p:cNvSpPr>
              <p:nvPr/>
            </p:nvSpPr>
            <p:spPr bwMode="auto">
              <a:xfrm>
                <a:off x="1407" y="114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27" name="Freeform 8">
                <a:extLst>
                  <a:ext uri="{FF2B5EF4-FFF2-40B4-BE49-F238E27FC236}">
                    <a16:creationId xmlns:a16="http://schemas.microsoft.com/office/drawing/2014/main" id="{821B18E3-46F5-4C30-B6E2-4807FBB83E5A}"/>
                  </a:ext>
                </a:extLst>
              </p:cNvPr>
              <p:cNvSpPr>
                <a:spLocks/>
              </p:cNvSpPr>
              <p:nvPr/>
            </p:nvSpPr>
            <p:spPr bwMode="auto">
              <a:xfrm>
                <a:off x="1672" y="173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28" name="Freeform 9">
                <a:extLst>
                  <a:ext uri="{FF2B5EF4-FFF2-40B4-BE49-F238E27FC236}">
                    <a16:creationId xmlns:a16="http://schemas.microsoft.com/office/drawing/2014/main" id="{42A5CBFB-9E0B-4368-BE5C-2CCA5D207C9F}"/>
                  </a:ext>
                </a:extLst>
              </p:cNvPr>
              <p:cNvSpPr>
                <a:spLocks/>
              </p:cNvSpPr>
              <p:nvPr/>
            </p:nvSpPr>
            <p:spPr bwMode="auto">
              <a:xfrm>
                <a:off x="1745" y="15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29" name="Freeform 10">
                <a:extLst>
                  <a:ext uri="{FF2B5EF4-FFF2-40B4-BE49-F238E27FC236}">
                    <a16:creationId xmlns:a16="http://schemas.microsoft.com/office/drawing/2014/main" id="{7FEC875C-D7D2-4BE2-8C57-B1A7A9A14E06}"/>
                  </a:ext>
                </a:extLst>
              </p:cNvPr>
              <p:cNvSpPr>
                <a:spLocks/>
              </p:cNvSpPr>
              <p:nvPr/>
            </p:nvSpPr>
            <p:spPr bwMode="auto">
              <a:xfrm>
                <a:off x="3231" y="-64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30" name="Freeform 11">
                <a:extLst>
                  <a:ext uri="{FF2B5EF4-FFF2-40B4-BE49-F238E27FC236}">
                    <a16:creationId xmlns:a16="http://schemas.microsoft.com/office/drawing/2014/main" id="{CA18FFAC-85E8-4DAC-BDB8-CB85FC1EBD12}"/>
                  </a:ext>
                </a:extLst>
              </p:cNvPr>
              <p:cNvSpPr>
                <a:spLocks/>
              </p:cNvSpPr>
              <p:nvPr/>
            </p:nvSpPr>
            <p:spPr bwMode="auto">
              <a:xfrm>
                <a:off x="1714" y="639"/>
                <a:ext cx="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lnTo>
                      <a:pt x="1"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31" name="Freeform 12">
                <a:extLst>
                  <a:ext uri="{FF2B5EF4-FFF2-40B4-BE49-F238E27FC236}">
                    <a16:creationId xmlns:a16="http://schemas.microsoft.com/office/drawing/2014/main" id="{2160DBF5-6468-45EB-AF75-32509873ED10}"/>
                  </a:ext>
                </a:extLst>
              </p:cNvPr>
              <p:cNvSpPr>
                <a:spLocks/>
              </p:cNvSpPr>
              <p:nvPr/>
            </p:nvSpPr>
            <p:spPr bwMode="auto">
              <a:xfrm>
                <a:off x="2718" y="-5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32" name="Freeform 13">
                <a:extLst>
                  <a:ext uri="{FF2B5EF4-FFF2-40B4-BE49-F238E27FC236}">
                    <a16:creationId xmlns:a16="http://schemas.microsoft.com/office/drawing/2014/main" id="{410A47F5-D70C-481D-803C-00238641FA31}"/>
                  </a:ext>
                </a:extLst>
              </p:cNvPr>
              <p:cNvSpPr>
                <a:spLocks/>
              </p:cNvSpPr>
              <p:nvPr/>
            </p:nvSpPr>
            <p:spPr bwMode="auto">
              <a:xfrm>
                <a:off x="1707" y="7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33" name="Freeform 14">
                <a:extLst>
                  <a:ext uri="{FF2B5EF4-FFF2-40B4-BE49-F238E27FC236}">
                    <a16:creationId xmlns:a16="http://schemas.microsoft.com/office/drawing/2014/main" id="{D808DFBA-A570-462B-A0ED-F6EDB5F59DA0}"/>
                  </a:ext>
                </a:extLst>
              </p:cNvPr>
              <p:cNvSpPr>
                <a:spLocks/>
              </p:cNvSpPr>
              <p:nvPr/>
            </p:nvSpPr>
            <p:spPr bwMode="auto">
              <a:xfrm>
                <a:off x="1970" y="-1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34" name="Freeform 15">
                <a:extLst>
                  <a:ext uri="{FF2B5EF4-FFF2-40B4-BE49-F238E27FC236}">
                    <a16:creationId xmlns:a16="http://schemas.microsoft.com/office/drawing/2014/main" id="{66501DB2-9C34-43AD-923B-45A85527211D}"/>
                  </a:ext>
                </a:extLst>
              </p:cNvPr>
              <p:cNvSpPr>
                <a:spLocks/>
              </p:cNvSpPr>
              <p:nvPr/>
            </p:nvSpPr>
            <p:spPr bwMode="auto">
              <a:xfrm>
                <a:off x="2829" y="-6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35" name="Freeform 16">
                <a:extLst>
                  <a:ext uri="{FF2B5EF4-FFF2-40B4-BE49-F238E27FC236}">
                    <a16:creationId xmlns:a16="http://schemas.microsoft.com/office/drawing/2014/main" id="{DD8BF4DD-BD04-46DF-85EF-D55F1773FBE9}"/>
                  </a:ext>
                </a:extLst>
              </p:cNvPr>
              <p:cNvSpPr>
                <a:spLocks/>
              </p:cNvSpPr>
              <p:nvPr/>
            </p:nvSpPr>
            <p:spPr bwMode="auto">
              <a:xfrm>
                <a:off x="1840" y="573"/>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36" name="Freeform 17">
                <a:extLst>
                  <a:ext uri="{FF2B5EF4-FFF2-40B4-BE49-F238E27FC236}">
                    <a16:creationId xmlns:a16="http://schemas.microsoft.com/office/drawing/2014/main" id="{CFE24B63-3237-4653-A56E-470B8B25AABE}"/>
                  </a:ext>
                </a:extLst>
              </p:cNvPr>
              <p:cNvSpPr>
                <a:spLocks/>
              </p:cNvSpPr>
              <p:nvPr/>
            </p:nvSpPr>
            <p:spPr bwMode="auto">
              <a:xfrm>
                <a:off x="3198" y="-6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37" name="Freeform 18">
                <a:extLst>
                  <a:ext uri="{FF2B5EF4-FFF2-40B4-BE49-F238E27FC236}">
                    <a16:creationId xmlns:a16="http://schemas.microsoft.com/office/drawing/2014/main" id="{F011A578-DD3C-49E1-84D4-FE4704B51923}"/>
                  </a:ext>
                </a:extLst>
              </p:cNvPr>
              <p:cNvSpPr>
                <a:spLocks/>
              </p:cNvSpPr>
              <p:nvPr/>
            </p:nvSpPr>
            <p:spPr bwMode="auto">
              <a:xfrm>
                <a:off x="3314" y="-70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38" name="Freeform 19">
                <a:extLst>
                  <a:ext uri="{FF2B5EF4-FFF2-40B4-BE49-F238E27FC236}">
                    <a16:creationId xmlns:a16="http://schemas.microsoft.com/office/drawing/2014/main" id="{E4F78338-866C-49A2-8B88-06107E79ED8C}"/>
                  </a:ext>
                </a:extLst>
              </p:cNvPr>
              <p:cNvSpPr>
                <a:spLocks/>
              </p:cNvSpPr>
              <p:nvPr/>
            </p:nvSpPr>
            <p:spPr bwMode="auto">
              <a:xfrm>
                <a:off x="3878" y="18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39" name="Freeform 20">
                <a:extLst>
                  <a:ext uri="{FF2B5EF4-FFF2-40B4-BE49-F238E27FC236}">
                    <a16:creationId xmlns:a16="http://schemas.microsoft.com/office/drawing/2014/main" id="{F3AA19D7-1953-48AD-8CA6-EFD3B03568F1}"/>
                  </a:ext>
                </a:extLst>
              </p:cNvPr>
              <p:cNvSpPr>
                <a:spLocks/>
              </p:cNvSpPr>
              <p:nvPr/>
            </p:nvSpPr>
            <p:spPr bwMode="auto">
              <a:xfrm>
                <a:off x="4374" y="19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40" name="Freeform 21">
                <a:extLst>
                  <a:ext uri="{FF2B5EF4-FFF2-40B4-BE49-F238E27FC236}">
                    <a16:creationId xmlns:a16="http://schemas.microsoft.com/office/drawing/2014/main" id="{2471A859-5654-4E76-9393-8578A2AF481B}"/>
                  </a:ext>
                </a:extLst>
              </p:cNvPr>
              <p:cNvSpPr>
                <a:spLocks/>
              </p:cNvSpPr>
              <p:nvPr/>
            </p:nvSpPr>
            <p:spPr bwMode="auto">
              <a:xfrm>
                <a:off x="4764" y="157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41" name="Freeform 22">
                <a:extLst>
                  <a:ext uri="{FF2B5EF4-FFF2-40B4-BE49-F238E27FC236}">
                    <a16:creationId xmlns:a16="http://schemas.microsoft.com/office/drawing/2014/main" id="{A3717245-FEE7-4DF7-9A93-C4B5E4B255D6}"/>
                  </a:ext>
                </a:extLst>
              </p:cNvPr>
              <p:cNvSpPr>
                <a:spLocks/>
              </p:cNvSpPr>
              <p:nvPr/>
            </p:nvSpPr>
            <p:spPr bwMode="auto">
              <a:xfrm>
                <a:off x="4441" y="182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42" name="Freeform 23">
                <a:extLst>
                  <a:ext uri="{FF2B5EF4-FFF2-40B4-BE49-F238E27FC236}">
                    <a16:creationId xmlns:a16="http://schemas.microsoft.com/office/drawing/2014/main" id="{EDA02771-053D-4FAC-BB85-C315E0339BF7}"/>
                  </a:ext>
                </a:extLst>
              </p:cNvPr>
              <p:cNvSpPr>
                <a:spLocks/>
              </p:cNvSpPr>
              <p:nvPr/>
            </p:nvSpPr>
            <p:spPr bwMode="auto">
              <a:xfrm>
                <a:off x="4674" y="17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43" name="Freeform 24">
                <a:extLst>
                  <a:ext uri="{FF2B5EF4-FFF2-40B4-BE49-F238E27FC236}">
                    <a16:creationId xmlns:a16="http://schemas.microsoft.com/office/drawing/2014/main" id="{461C4429-414D-4688-A909-5D4326E1CC7E}"/>
                  </a:ext>
                </a:extLst>
              </p:cNvPr>
              <p:cNvSpPr>
                <a:spLocks/>
              </p:cNvSpPr>
              <p:nvPr/>
            </p:nvSpPr>
            <p:spPr bwMode="auto">
              <a:xfrm>
                <a:off x="4899" y="13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44" name="Freeform 25">
                <a:extLst>
                  <a:ext uri="{FF2B5EF4-FFF2-40B4-BE49-F238E27FC236}">
                    <a16:creationId xmlns:a16="http://schemas.microsoft.com/office/drawing/2014/main" id="{CCF73468-4ECE-473E-856A-4766CD311C83}"/>
                  </a:ext>
                </a:extLst>
              </p:cNvPr>
              <p:cNvSpPr>
                <a:spLocks/>
              </p:cNvSpPr>
              <p:nvPr/>
            </p:nvSpPr>
            <p:spPr bwMode="auto">
              <a:xfrm>
                <a:off x="4889" y="126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45" name="Freeform 26">
                <a:extLst>
                  <a:ext uri="{FF2B5EF4-FFF2-40B4-BE49-F238E27FC236}">
                    <a16:creationId xmlns:a16="http://schemas.microsoft.com/office/drawing/2014/main" id="{47238ED5-E09D-4796-B81A-49FB30BCB307}"/>
                  </a:ext>
                </a:extLst>
              </p:cNvPr>
              <p:cNvSpPr>
                <a:spLocks/>
              </p:cNvSpPr>
              <p:nvPr/>
            </p:nvSpPr>
            <p:spPr bwMode="auto">
              <a:xfrm>
                <a:off x="2461" y="1846"/>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46" name="Freeform 27">
                <a:extLst>
                  <a:ext uri="{FF2B5EF4-FFF2-40B4-BE49-F238E27FC236}">
                    <a16:creationId xmlns:a16="http://schemas.microsoft.com/office/drawing/2014/main" id="{D18B8738-759D-47B2-8678-C00F97891CB2}"/>
                  </a:ext>
                </a:extLst>
              </p:cNvPr>
              <p:cNvSpPr>
                <a:spLocks/>
              </p:cNvSpPr>
              <p:nvPr/>
            </p:nvSpPr>
            <p:spPr bwMode="auto">
              <a:xfrm>
                <a:off x="1986" y="17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47" name="Freeform 28">
                <a:extLst>
                  <a:ext uri="{FF2B5EF4-FFF2-40B4-BE49-F238E27FC236}">
                    <a16:creationId xmlns:a16="http://schemas.microsoft.com/office/drawing/2014/main" id="{7384E026-B000-47D8-ABC6-40F5A40C79E2}"/>
                  </a:ext>
                </a:extLst>
              </p:cNvPr>
              <p:cNvSpPr>
                <a:spLocks/>
              </p:cNvSpPr>
              <p:nvPr/>
            </p:nvSpPr>
            <p:spPr bwMode="auto">
              <a:xfrm>
                <a:off x="2605" y="1865"/>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48" name="Freeform 29">
                <a:extLst>
                  <a:ext uri="{FF2B5EF4-FFF2-40B4-BE49-F238E27FC236}">
                    <a16:creationId xmlns:a16="http://schemas.microsoft.com/office/drawing/2014/main" id="{83253854-E1E6-48AB-8A4F-2CC2DA914D55}"/>
                  </a:ext>
                </a:extLst>
              </p:cNvPr>
              <p:cNvSpPr>
                <a:spLocks/>
              </p:cNvSpPr>
              <p:nvPr/>
            </p:nvSpPr>
            <p:spPr bwMode="auto">
              <a:xfrm>
                <a:off x="2140" y="188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49" name="Freeform 30">
                <a:extLst>
                  <a:ext uri="{FF2B5EF4-FFF2-40B4-BE49-F238E27FC236}">
                    <a16:creationId xmlns:a16="http://schemas.microsoft.com/office/drawing/2014/main" id="{C62964C9-1030-4C52-B43E-C15703E451A7}"/>
                  </a:ext>
                </a:extLst>
              </p:cNvPr>
              <p:cNvSpPr>
                <a:spLocks/>
              </p:cNvSpPr>
              <p:nvPr/>
            </p:nvSpPr>
            <p:spPr bwMode="auto">
              <a:xfrm>
                <a:off x="2704" y="18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50" name="Freeform 31">
                <a:extLst>
                  <a:ext uri="{FF2B5EF4-FFF2-40B4-BE49-F238E27FC236}">
                    <a16:creationId xmlns:a16="http://schemas.microsoft.com/office/drawing/2014/main" id="{C434799E-933A-41C8-B8C0-FE0E7BEEB724}"/>
                  </a:ext>
                </a:extLst>
              </p:cNvPr>
              <p:cNvSpPr>
                <a:spLocks/>
              </p:cNvSpPr>
              <p:nvPr/>
            </p:nvSpPr>
            <p:spPr bwMode="auto">
              <a:xfrm>
                <a:off x="3429" y="-69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51" name="Freeform 32">
                <a:extLst>
                  <a:ext uri="{FF2B5EF4-FFF2-40B4-BE49-F238E27FC236}">
                    <a16:creationId xmlns:a16="http://schemas.microsoft.com/office/drawing/2014/main" id="{571382CE-3BB8-48FD-967D-6453DA984E74}"/>
                  </a:ext>
                </a:extLst>
              </p:cNvPr>
              <p:cNvSpPr>
                <a:spLocks/>
              </p:cNvSpPr>
              <p:nvPr/>
            </p:nvSpPr>
            <p:spPr bwMode="auto">
              <a:xfrm>
                <a:off x="2565" y="19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52" name="Freeform 33">
                <a:extLst>
                  <a:ext uri="{FF2B5EF4-FFF2-40B4-BE49-F238E27FC236}">
                    <a16:creationId xmlns:a16="http://schemas.microsoft.com/office/drawing/2014/main" id="{B8F6AA4F-48C1-4C40-9B7C-35C72026E7AD}"/>
                  </a:ext>
                </a:extLst>
              </p:cNvPr>
              <p:cNvSpPr>
                <a:spLocks/>
              </p:cNvSpPr>
              <p:nvPr/>
            </p:nvSpPr>
            <p:spPr bwMode="auto">
              <a:xfrm>
                <a:off x="1785" y="1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53" name="Freeform 34">
                <a:extLst>
                  <a:ext uri="{FF2B5EF4-FFF2-40B4-BE49-F238E27FC236}">
                    <a16:creationId xmlns:a16="http://schemas.microsoft.com/office/drawing/2014/main" id="{5449C4A1-C489-48EF-87D2-3C8E2F46D6EA}"/>
                  </a:ext>
                </a:extLst>
              </p:cNvPr>
              <p:cNvSpPr>
                <a:spLocks noEditPoints="1"/>
              </p:cNvSpPr>
              <p:nvPr/>
            </p:nvSpPr>
            <p:spPr bwMode="auto">
              <a:xfrm>
                <a:off x="1247" y="-769"/>
                <a:ext cx="3746" cy="5858"/>
              </a:xfrm>
              <a:custGeom>
                <a:avLst/>
                <a:gdLst>
                  <a:gd name="T0" fmla="*/ 1424 w 1586"/>
                  <a:gd name="T1" fmla="*/ 677 h 2480"/>
                  <a:gd name="T2" fmla="*/ 1448 w 1586"/>
                  <a:gd name="T3" fmla="*/ 549 h 2480"/>
                  <a:gd name="T4" fmla="*/ 1381 w 1586"/>
                  <a:gd name="T5" fmla="*/ 397 h 2480"/>
                  <a:gd name="T6" fmla="*/ 1344 w 1586"/>
                  <a:gd name="T7" fmla="*/ 264 h 2480"/>
                  <a:gd name="T8" fmla="*/ 1277 w 1586"/>
                  <a:gd name="T9" fmla="*/ 158 h 2480"/>
                  <a:gd name="T10" fmla="*/ 1071 w 1586"/>
                  <a:gd name="T11" fmla="*/ 231 h 2480"/>
                  <a:gd name="T12" fmla="*/ 1021 w 1586"/>
                  <a:gd name="T13" fmla="*/ 110 h 2480"/>
                  <a:gd name="T14" fmla="*/ 906 w 1586"/>
                  <a:gd name="T15" fmla="*/ 18 h 2480"/>
                  <a:gd name="T16" fmla="*/ 736 w 1586"/>
                  <a:gd name="T17" fmla="*/ 24 h 2480"/>
                  <a:gd name="T18" fmla="*/ 498 w 1586"/>
                  <a:gd name="T19" fmla="*/ 82 h 2480"/>
                  <a:gd name="T20" fmla="*/ 449 w 1586"/>
                  <a:gd name="T21" fmla="*/ 196 h 2480"/>
                  <a:gd name="T22" fmla="*/ 377 w 1586"/>
                  <a:gd name="T23" fmla="*/ 296 h 2480"/>
                  <a:gd name="T24" fmla="*/ 295 w 1586"/>
                  <a:gd name="T25" fmla="*/ 331 h 2480"/>
                  <a:gd name="T26" fmla="*/ 285 w 1586"/>
                  <a:gd name="T27" fmla="*/ 509 h 2480"/>
                  <a:gd name="T28" fmla="*/ 269 w 1586"/>
                  <a:gd name="T29" fmla="*/ 579 h 2480"/>
                  <a:gd name="T30" fmla="*/ 233 w 1586"/>
                  <a:gd name="T31" fmla="*/ 629 h 2480"/>
                  <a:gd name="T32" fmla="*/ 60 w 1586"/>
                  <a:gd name="T33" fmla="*/ 638 h 2480"/>
                  <a:gd name="T34" fmla="*/ 88 w 1586"/>
                  <a:gd name="T35" fmla="*/ 829 h 2480"/>
                  <a:gd name="T36" fmla="*/ 105 w 1586"/>
                  <a:gd name="T37" fmla="*/ 1012 h 2480"/>
                  <a:gd name="T38" fmla="*/ 218 w 1586"/>
                  <a:gd name="T39" fmla="*/ 932 h 2480"/>
                  <a:gd name="T40" fmla="*/ 198 w 1586"/>
                  <a:gd name="T41" fmla="*/ 1084 h 2480"/>
                  <a:gd name="T42" fmla="*/ 330 w 1586"/>
                  <a:gd name="T43" fmla="*/ 1084 h 2480"/>
                  <a:gd name="T44" fmla="*/ 502 w 1586"/>
                  <a:gd name="T45" fmla="*/ 1120 h 2480"/>
                  <a:gd name="T46" fmla="*/ 605 w 1586"/>
                  <a:gd name="T47" fmla="*/ 1154 h 2480"/>
                  <a:gd name="T48" fmla="*/ 258 w 1586"/>
                  <a:gd name="T49" fmla="*/ 2281 h 2480"/>
                  <a:gd name="T50" fmla="*/ 729 w 1586"/>
                  <a:gd name="T51" fmla="*/ 2344 h 2480"/>
                  <a:gd name="T52" fmla="*/ 1325 w 1586"/>
                  <a:gd name="T53" fmla="*/ 2222 h 2480"/>
                  <a:gd name="T54" fmla="*/ 1056 w 1586"/>
                  <a:gd name="T55" fmla="*/ 1100 h 2480"/>
                  <a:gd name="T56" fmla="*/ 1250 w 1586"/>
                  <a:gd name="T57" fmla="*/ 1113 h 2480"/>
                  <a:gd name="T58" fmla="*/ 1356 w 1586"/>
                  <a:gd name="T59" fmla="*/ 1093 h 2480"/>
                  <a:gd name="T60" fmla="*/ 1520 w 1586"/>
                  <a:gd name="T61" fmla="*/ 970 h 2480"/>
                  <a:gd name="T62" fmla="*/ 1553 w 1586"/>
                  <a:gd name="T63" fmla="*/ 855 h 2480"/>
                  <a:gd name="T64" fmla="*/ 1348 w 1586"/>
                  <a:gd name="T65" fmla="*/ 277 h 2480"/>
                  <a:gd name="T66" fmla="*/ 286 w 1586"/>
                  <a:gd name="T67" fmla="*/ 584 h 2480"/>
                  <a:gd name="T68" fmla="*/ 148 w 1586"/>
                  <a:gd name="T69" fmla="*/ 926 h 2480"/>
                  <a:gd name="T70" fmla="*/ 196 w 1586"/>
                  <a:gd name="T71" fmla="*/ 931 h 2480"/>
                  <a:gd name="T72" fmla="*/ 282 w 1586"/>
                  <a:gd name="T73" fmla="*/ 677 h 2480"/>
                  <a:gd name="T74" fmla="*/ 473 w 1586"/>
                  <a:gd name="T75" fmla="*/ 211 h 2480"/>
                  <a:gd name="T76" fmla="*/ 420 w 1586"/>
                  <a:gd name="T77" fmla="*/ 508 h 2480"/>
                  <a:gd name="T78" fmla="*/ 361 w 1586"/>
                  <a:gd name="T79" fmla="*/ 266 h 2480"/>
                  <a:gd name="T80" fmla="*/ 322 w 1586"/>
                  <a:gd name="T81" fmla="*/ 463 h 2480"/>
                  <a:gd name="T82" fmla="*/ 330 w 1586"/>
                  <a:gd name="T83" fmla="*/ 601 h 2480"/>
                  <a:gd name="T84" fmla="*/ 347 w 1586"/>
                  <a:gd name="T85" fmla="*/ 1047 h 2480"/>
                  <a:gd name="T86" fmla="*/ 384 w 1586"/>
                  <a:gd name="T87" fmla="*/ 1097 h 2480"/>
                  <a:gd name="T88" fmla="*/ 481 w 1586"/>
                  <a:gd name="T89" fmla="*/ 1092 h 2480"/>
                  <a:gd name="T90" fmla="*/ 544 w 1586"/>
                  <a:gd name="T91" fmla="*/ 118 h 2480"/>
                  <a:gd name="T92" fmla="*/ 593 w 1586"/>
                  <a:gd name="T93" fmla="*/ 111 h 2480"/>
                  <a:gd name="T94" fmla="*/ 675 w 1586"/>
                  <a:gd name="T95" fmla="*/ 571 h 2480"/>
                  <a:gd name="T96" fmla="*/ 960 w 1586"/>
                  <a:gd name="T97" fmla="*/ 137 h 2480"/>
                  <a:gd name="T98" fmla="*/ 932 w 1586"/>
                  <a:gd name="T99" fmla="*/ 40 h 2480"/>
                  <a:gd name="T100" fmla="*/ 805 w 1586"/>
                  <a:gd name="T101" fmla="*/ 549 h 2480"/>
                  <a:gd name="T102" fmla="*/ 669 w 1586"/>
                  <a:gd name="T103" fmla="*/ 97 h 2480"/>
                  <a:gd name="T104" fmla="*/ 841 w 1586"/>
                  <a:gd name="T105" fmla="*/ 1247 h 2480"/>
                  <a:gd name="T106" fmla="*/ 1047 w 1586"/>
                  <a:gd name="T107" fmla="*/ 990 h 2480"/>
                  <a:gd name="T108" fmla="*/ 1050 w 1586"/>
                  <a:gd name="T109" fmla="*/ 1020 h 2480"/>
                  <a:gd name="T110" fmla="*/ 1159 w 1586"/>
                  <a:gd name="T111" fmla="*/ 207 h 2480"/>
                  <a:gd name="T112" fmla="*/ 1109 w 1586"/>
                  <a:gd name="T113" fmla="*/ 1049 h 2480"/>
                  <a:gd name="T114" fmla="*/ 1174 w 1586"/>
                  <a:gd name="T115" fmla="*/ 1076 h 2480"/>
                  <a:gd name="T116" fmla="*/ 1229 w 1586"/>
                  <a:gd name="T117" fmla="*/ 235 h 2480"/>
                  <a:gd name="T118" fmla="*/ 1257 w 1586"/>
                  <a:gd name="T119" fmla="*/ 410 h 2480"/>
                  <a:gd name="T120" fmla="*/ 1336 w 1586"/>
                  <a:gd name="T121" fmla="*/ 284 h 2480"/>
                  <a:gd name="T122" fmla="*/ 1330 w 1586"/>
                  <a:gd name="T123" fmla="*/ 421 h 2480"/>
                  <a:gd name="T124" fmla="*/ 1407 w 1586"/>
                  <a:gd name="T125" fmla="*/ 615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86" h="2480">
                    <a:moveTo>
                      <a:pt x="1580" y="811"/>
                    </a:moveTo>
                    <a:cubicBezTo>
                      <a:pt x="1580" y="811"/>
                      <a:pt x="1579" y="811"/>
                      <a:pt x="1578" y="810"/>
                    </a:cubicBezTo>
                    <a:cubicBezTo>
                      <a:pt x="1577" y="810"/>
                      <a:pt x="1577" y="809"/>
                      <a:pt x="1578" y="808"/>
                    </a:cubicBezTo>
                    <a:cubicBezTo>
                      <a:pt x="1580" y="807"/>
                      <a:pt x="1580" y="806"/>
                      <a:pt x="1579" y="804"/>
                    </a:cubicBezTo>
                    <a:cubicBezTo>
                      <a:pt x="1578" y="801"/>
                      <a:pt x="1577" y="800"/>
                      <a:pt x="1574" y="799"/>
                    </a:cubicBezTo>
                    <a:cubicBezTo>
                      <a:pt x="1573" y="799"/>
                      <a:pt x="1572" y="799"/>
                      <a:pt x="1572" y="798"/>
                    </a:cubicBezTo>
                    <a:cubicBezTo>
                      <a:pt x="1572" y="798"/>
                      <a:pt x="1571" y="798"/>
                      <a:pt x="1572" y="797"/>
                    </a:cubicBezTo>
                    <a:cubicBezTo>
                      <a:pt x="1572" y="796"/>
                      <a:pt x="1573" y="795"/>
                      <a:pt x="1573" y="794"/>
                    </a:cubicBezTo>
                    <a:cubicBezTo>
                      <a:pt x="1573" y="792"/>
                      <a:pt x="1573" y="792"/>
                      <a:pt x="1574" y="793"/>
                    </a:cubicBezTo>
                    <a:cubicBezTo>
                      <a:pt x="1575" y="793"/>
                      <a:pt x="1575" y="793"/>
                      <a:pt x="1575" y="793"/>
                    </a:cubicBezTo>
                    <a:cubicBezTo>
                      <a:pt x="1575" y="793"/>
                      <a:pt x="1575" y="792"/>
                      <a:pt x="1575" y="792"/>
                    </a:cubicBezTo>
                    <a:cubicBezTo>
                      <a:pt x="1575" y="791"/>
                      <a:pt x="1574" y="790"/>
                      <a:pt x="1573" y="789"/>
                    </a:cubicBezTo>
                    <a:cubicBezTo>
                      <a:pt x="1573" y="789"/>
                      <a:pt x="1573" y="788"/>
                      <a:pt x="1573" y="788"/>
                    </a:cubicBezTo>
                    <a:cubicBezTo>
                      <a:pt x="1573" y="787"/>
                      <a:pt x="1574" y="787"/>
                      <a:pt x="1575" y="787"/>
                    </a:cubicBezTo>
                    <a:cubicBezTo>
                      <a:pt x="1575" y="787"/>
                      <a:pt x="1575" y="787"/>
                      <a:pt x="1576" y="787"/>
                    </a:cubicBezTo>
                    <a:cubicBezTo>
                      <a:pt x="1575" y="785"/>
                      <a:pt x="1575" y="782"/>
                      <a:pt x="1572" y="782"/>
                    </a:cubicBezTo>
                    <a:cubicBezTo>
                      <a:pt x="1571" y="781"/>
                      <a:pt x="1571" y="781"/>
                      <a:pt x="1570" y="780"/>
                    </a:cubicBezTo>
                    <a:cubicBezTo>
                      <a:pt x="1569" y="779"/>
                      <a:pt x="1568" y="778"/>
                      <a:pt x="1567" y="777"/>
                    </a:cubicBezTo>
                    <a:cubicBezTo>
                      <a:pt x="1565" y="776"/>
                      <a:pt x="1564" y="775"/>
                      <a:pt x="1564" y="773"/>
                    </a:cubicBezTo>
                    <a:cubicBezTo>
                      <a:pt x="1564" y="773"/>
                      <a:pt x="1564" y="772"/>
                      <a:pt x="1564" y="772"/>
                    </a:cubicBezTo>
                    <a:cubicBezTo>
                      <a:pt x="1564" y="771"/>
                      <a:pt x="1563" y="771"/>
                      <a:pt x="1561" y="771"/>
                    </a:cubicBezTo>
                    <a:cubicBezTo>
                      <a:pt x="1561" y="771"/>
                      <a:pt x="1560" y="771"/>
                      <a:pt x="1560" y="771"/>
                    </a:cubicBezTo>
                    <a:cubicBezTo>
                      <a:pt x="1559" y="771"/>
                      <a:pt x="1559" y="770"/>
                      <a:pt x="1560" y="769"/>
                    </a:cubicBezTo>
                    <a:cubicBezTo>
                      <a:pt x="1560" y="769"/>
                      <a:pt x="1560" y="769"/>
                      <a:pt x="1560" y="769"/>
                    </a:cubicBezTo>
                    <a:cubicBezTo>
                      <a:pt x="1561" y="767"/>
                      <a:pt x="1561" y="766"/>
                      <a:pt x="1560" y="765"/>
                    </a:cubicBezTo>
                    <a:cubicBezTo>
                      <a:pt x="1560" y="764"/>
                      <a:pt x="1560" y="764"/>
                      <a:pt x="1560" y="763"/>
                    </a:cubicBezTo>
                    <a:cubicBezTo>
                      <a:pt x="1560" y="762"/>
                      <a:pt x="1560" y="761"/>
                      <a:pt x="1559" y="760"/>
                    </a:cubicBezTo>
                    <a:cubicBezTo>
                      <a:pt x="1558" y="759"/>
                      <a:pt x="1557" y="758"/>
                      <a:pt x="1558" y="758"/>
                    </a:cubicBezTo>
                    <a:cubicBezTo>
                      <a:pt x="1560" y="756"/>
                      <a:pt x="1559" y="755"/>
                      <a:pt x="1558" y="754"/>
                    </a:cubicBezTo>
                    <a:cubicBezTo>
                      <a:pt x="1558" y="752"/>
                      <a:pt x="1556" y="752"/>
                      <a:pt x="1555" y="754"/>
                    </a:cubicBezTo>
                    <a:cubicBezTo>
                      <a:pt x="1554" y="755"/>
                      <a:pt x="1553" y="755"/>
                      <a:pt x="1553" y="756"/>
                    </a:cubicBezTo>
                    <a:cubicBezTo>
                      <a:pt x="1553" y="757"/>
                      <a:pt x="1554" y="758"/>
                      <a:pt x="1554" y="759"/>
                    </a:cubicBezTo>
                    <a:cubicBezTo>
                      <a:pt x="1554" y="759"/>
                      <a:pt x="1555" y="759"/>
                      <a:pt x="1555" y="760"/>
                    </a:cubicBezTo>
                    <a:cubicBezTo>
                      <a:pt x="1555" y="760"/>
                      <a:pt x="1555" y="761"/>
                      <a:pt x="1554" y="761"/>
                    </a:cubicBezTo>
                    <a:cubicBezTo>
                      <a:pt x="1552" y="762"/>
                      <a:pt x="1552" y="762"/>
                      <a:pt x="1553" y="764"/>
                    </a:cubicBezTo>
                    <a:cubicBezTo>
                      <a:pt x="1553" y="764"/>
                      <a:pt x="1554" y="764"/>
                      <a:pt x="1554" y="764"/>
                    </a:cubicBezTo>
                    <a:cubicBezTo>
                      <a:pt x="1555" y="765"/>
                      <a:pt x="1555" y="766"/>
                      <a:pt x="1554" y="767"/>
                    </a:cubicBezTo>
                    <a:cubicBezTo>
                      <a:pt x="1553" y="769"/>
                      <a:pt x="1553" y="769"/>
                      <a:pt x="1551" y="769"/>
                    </a:cubicBezTo>
                    <a:cubicBezTo>
                      <a:pt x="1551" y="769"/>
                      <a:pt x="1550" y="768"/>
                      <a:pt x="1549" y="768"/>
                    </a:cubicBezTo>
                    <a:cubicBezTo>
                      <a:pt x="1549" y="768"/>
                      <a:pt x="1548" y="769"/>
                      <a:pt x="1548" y="770"/>
                    </a:cubicBezTo>
                    <a:cubicBezTo>
                      <a:pt x="1549" y="771"/>
                      <a:pt x="1549" y="772"/>
                      <a:pt x="1549" y="773"/>
                    </a:cubicBezTo>
                    <a:cubicBezTo>
                      <a:pt x="1549" y="774"/>
                      <a:pt x="1549" y="776"/>
                      <a:pt x="1547" y="776"/>
                    </a:cubicBezTo>
                    <a:cubicBezTo>
                      <a:pt x="1547" y="776"/>
                      <a:pt x="1546" y="776"/>
                      <a:pt x="1546" y="777"/>
                    </a:cubicBezTo>
                    <a:cubicBezTo>
                      <a:pt x="1546" y="777"/>
                      <a:pt x="1545" y="778"/>
                      <a:pt x="1545" y="777"/>
                    </a:cubicBezTo>
                    <a:cubicBezTo>
                      <a:pt x="1544" y="777"/>
                      <a:pt x="1543" y="776"/>
                      <a:pt x="1542" y="776"/>
                    </a:cubicBezTo>
                    <a:cubicBezTo>
                      <a:pt x="1541" y="776"/>
                      <a:pt x="1540" y="776"/>
                      <a:pt x="1540" y="778"/>
                    </a:cubicBezTo>
                    <a:cubicBezTo>
                      <a:pt x="1540" y="778"/>
                      <a:pt x="1540" y="779"/>
                      <a:pt x="1540" y="779"/>
                    </a:cubicBezTo>
                    <a:cubicBezTo>
                      <a:pt x="1540" y="780"/>
                      <a:pt x="1539" y="780"/>
                      <a:pt x="1538" y="779"/>
                    </a:cubicBezTo>
                    <a:cubicBezTo>
                      <a:pt x="1538" y="779"/>
                      <a:pt x="1537" y="779"/>
                      <a:pt x="1537" y="778"/>
                    </a:cubicBezTo>
                    <a:cubicBezTo>
                      <a:pt x="1537" y="778"/>
                      <a:pt x="1537" y="777"/>
                      <a:pt x="1536" y="778"/>
                    </a:cubicBezTo>
                    <a:cubicBezTo>
                      <a:pt x="1536" y="780"/>
                      <a:pt x="1534" y="779"/>
                      <a:pt x="1533" y="779"/>
                    </a:cubicBezTo>
                    <a:cubicBezTo>
                      <a:pt x="1532" y="780"/>
                      <a:pt x="1532" y="780"/>
                      <a:pt x="1531" y="781"/>
                    </a:cubicBezTo>
                    <a:cubicBezTo>
                      <a:pt x="1531" y="781"/>
                      <a:pt x="1531" y="782"/>
                      <a:pt x="1530" y="783"/>
                    </a:cubicBezTo>
                    <a:cubicBezTo>
                      <a:pt x="1529" y="782"/>
                      <a:pt x="1529" y="780"/>
                      <a:pt x="1529" y="779"/>
                    </a:cubicBezTo>
                    <a:cubicBezTo>
                      <a:pt x="1529" y="778"/>
                      <a:pt x="1529" y="777"/>
                      <a:pt x="1527" y="776"/>
                    </a:cubicBezTo>
                    <a:cubicBezTo>
                      <a:pt x="1526" y="776"/>
                      <a:pt x="1526" y="775"/>
                      <a:pt x="1526" y="774"/>
                    </a:cubicBezTo>
                    <a:cubicBezTo>
                      <a:pt x="1522" y="777"/>
                      <a:pt x="1522" y="777"/>
                      <a:pt x="1522" y="780"/>
                    </a:cubicBezTo>
                    <a:cubicBezTo>
                      <a:pt x="1521" y="781"/>
                      <a:pt x="1521" y="783"/>
                      <a:pt x="1520" y="784"/>
                    </a:cubicBezTo>
                    <a:cubicBezTo>
                      <a:pt x="1520" y="784"/>
                      <a:pt x="1520" y="785"/>
                      <a:pt x="1520" y="785"/>
                    </a:cubicBezTo>
                    <a:cubicBezTo>
                      <a:pt x="1520" y="788"/>
                      <a:pt x="1519" y="791"/>
                      <a:pt x="1516" y="793"/>
                    </a:cubicBezTo>
                    <a:cubicBezTo>
                      <a:pt x="1515" y="793"/>
                      <a:pt x="1516" y="795"/>
                      <a:pt x="1517" y="795"/>
                    </a:cubicBezTo>
                    <a:cubicBezTo>
                      <a:pt x="1518" y="795"/>
                      <a:pt x="1519" y="795"/>
                      <a:pt x="1519" y="795"/>
                    </a:cubicBezTo>
                    <a:cubicBezTo>
                      <a:pt x="1520" y="796"/>
                      <a:pt x="1521" y="796"/>
                      <a:pt x="1521" y="798"/>
                    </a:cubicBezTo>
                    <a:cubicBezTo>
                      <a:pt x="1521" y="798"/>
                      <a:pt x="1520" y="799"/>
                      <a:pt x="1520" y="799"/>
                    </a:cubicBezTo>
                    <a:cubicBezTo>
                      <a:pt x="1518" y="798"/>
                      <a:pt x="1516" y="798"/>
                      <a:pt x="1514" y="797"/>
                    </a:cubicBezTo>
                    <a:cubicBezTo>
                      <a:pt x="1512" y="795"/>
                      <a:pt x="1509" y="795"/>
                      <a:pt x="1507" y="797"/>
                    </a:cubicBezTo>
                    <a:cubicBezTo>
                      <a:pt x="1506" y="797"/>
                      <a:pt x="1506" y="797"/>
                      <a:pt x="1505" y="797"/>
                    </a:cubicBezTo>
                    <a:cubicBezTo>
                      <a:pt x="1504" y="797"/>
                      <a:pt x="1503" y="798"/>
                      <a:pt x="1503" y="799"/>
                    </a:cubicBezTo>
                    <a:cubicBezTo>
                      <a:pt x="1503" y="800"/>
                      <a:pt x="1503" y="801"/>
                      <a:pt x="1503" y="802"/>
                    </a:cubicBezTo>
                    <a:cubicBezTo>
                      <a:pt x="1503" y="803"/>
                      <a:pt x="1502" y="804"/>
                      <a:pt x="1500" y="805"/>
                    </a:cubicBezTo>
                    <a:cubicBezTo>
                      <a:pt x="1499" y="805"/>
                      <a:pt x="1498" y="805"/>
                      <a:pt x="1498" y="806"/>
                    </a:cubicBezTo>
                    <a:cubicBezTo>
                      <a:pt x="1497" y="807"/>
                      <a:pt x="1497" y="808"/>
                      <a:pt x="1497" y="809"/>
                    </a:cubicBezTo>
                    <a:cubicBezTo>
                      <a:pt x="1497" y="810"/>
                      <a:pt x="1497" y="810"/>
                      <a:pt x="1498" y="810"/>
                    </a:cubicBezTo>
                    <a:cubicBezTo>
                      <a:pt x="1498" y="812"/>
                      <a:pt x="1497" y="813"/>
                      <a:pt x="1495" y="812"/>
                    </a:cubicBezTo>
                    <a:cubicBezTo>
                      <a:pt x="1494" y="811"/>
                      <a:pt x="1493" y="811"/>
                      <a:pt x="1492" y="811"/>
                    </a:cubicBezTo>
                    <a:cubicBezTo>
                      <a:pt x="1490" y="811"/>
                      <a:pt x="1490" y="809"/>
                      <a:pt x="1491" y="808"/>
                    </a:cubicBezTo>
                    <a:cubicBezTo>
                      <a:pt x="1491" y="806"/>
                      <a:pt x="1491" y="805"/>
                      <a:pt x="1489" y="805"/>
                    </a:cubicBezTo>
                    <a:cubicBezTo>
                      <a:pt x="1488" y="805"/>
                      <a:pt x="1489" y="803"/>
                      <a:pt x="1489" y="803"/>
                    </a:cubicBezTo>
                    <a:cubicBezTo>
                      <a:pt x="1489" y="801"/>
                      <a:pt x="1489" y="800"/>
                      <a:pt x="1488" y="800"/>
                    </a:cubicBezTo>
                    <a:cubicBezTo>
                      <a:pt x="1487" y="800"/>
                      <a:pt x="1487" y="799"/>
                      <a:pt x="1487" y="799"/>
                    </a:cubicBezTo>
                    <a:cubicBezTo>
                      <a:pt x="1487" y="798"/>
                      <a:pt x="1488" y="797"/>
                      <a:pt x="1488" y="796"/>
                    </a:cubicBezTo>
                    <a:cubicBezTo>
                      <a:pt x="1487" y="796"/>
                      <a:pt x="1487" y="796"/>
                      <a:pt x="1486" y="796"/>
                    </a:cubicBezTo>
                    <a:cubicBezTo>
                      <a:pt x="1485" y="795"/>
                      <a:pt x="1485" y="794"/>
                      <a:pt x="1486" y="794"/>
                    </a:cubicBezTo>
                    <a:cubicBezTo>
                      <a:pt x="1486" y="792"/>
                      <a:pt x="1486" y="791"/>
                      <a:pt x="1487" y="790"/>
                    </a:cubicBezTo>
                    <a:cubicBezTo>
                      <a:pt x="1487" y="789"/>
                      <a:pt x="1487" y="788"/>
                      <a:pt x="1486" y="788"/>
                    </a:cubicBezTo>
                    <a:cubicBezTo>
                      <a:pt x="1485" y="788"/>
                      <a:pt x="1484" y="787"/>
                      <a:pt x="1484" y="787"/>
                    </a:cubicBezTo>
                    <a:cubicBezTo>
                      <a:pt x="1483" y="786"/>
                      <a:pt x="1482" y="785"/>
                      <a:pt x="1481" y="786"/>
                    </a:cubicBezTo>
                    <a:cubicBezTo>
                      <a:pt x="1479" y="787"/>
                      <a:pt x="1478" y="789"/>
                      <a:pt x="1479" y="791"/>
                    </a:cubicBezTo>
                    <a:cubicBezTo>
                      <a:pt x="1480" y="792"/>
                      <a:pt x="1480" y="794"/>
                      <a:pt x="1479" y="795"/>
                    </a:cubicBezTo>
                    <a:cubicBezTo>
                      <a:pt x="1478" y="796"/>
                      <a:pt x="1477" y="797"/>
                      <a:pt x="1477" y="797"/>
                    </a:cubicBezTo>
                    <a:cubicBezTo>
                      <a:pt x="1476" y="798"/>
                      <a:pt x="1476" y="798"/>
                      <a:pt x="1475" y="799"/>
                    </a:cubicBezTo>
                    <a:cubicBezTo>
                      <a:pt x="1474" y="799"/>
                      <a:pt x="1473" y="798"/>
                      <a:pt x="1473" y="797"/>
                    </a:cubicBezTo>
                    <a:cubicBezTo>
                      <a:pt x="1473" y="796"/>
                      <a:pt x="1473" y="795"/>
                      <a:pt x="1473" y="794"/>
                    </a:cubicBezTo>
                    <a:cubicBezTo>
                      <a:pt x="1472" y="793"/>
                      <a:pt x="1471" y="792"/>
                      <a:pt x="1470" y="793"/>
                    </a:cubicBezTo>
                    <a:cubicBezTo>
                      <a:pt x="1469" y="794"/>
                      <a:pt x="1469" y="795"/>
                      <a:pt x="1469" y="795"/>
                    </a:cubicBezTo>
                    <a:cubicBezTo>
                      <a:pt x="1468" y="795"/>
                      <a:pt x="1467" y="796"/>
                      <a:pt x="1467" y="795"/>
                    </a:cubicBezTo>
                    <a:cubicBezTo>
                      <a:pt x="1466" y="795"/>
                      <a:pt x="1466" y="795"/>
                      <a:pt x="1466" y="794"/>
                    </a:cubicBezTo>
                    <a:cubicBezTo>
                      <a:pt x="1466" y="792"/>
                      <a:pt x="1465" y="790"/>
                      <a:pt x="1467" y="788"/>
                    </a:cubicBezTo>
                    <a:cubicBezTo>
                      <a:pt x="1467" y="788"/>
                      <a:pt x="1467" y="787"/>
                      <a:pt x="1467" y="786"/>
                    </a:cubicBezTo>
                    <a:cubicBezTo>
                      <a:pt x="1466" y="785"/>
                      <a:pt x="1465" y="783"/>
                      <a:pt x="1466" y="781"/>
                    </a:cubicBezTo>
                    <a:cubicBezTo>
                      <a:pt x="1466" y="780"/>
                      <a:pt x="1466" y="779"/>
                      <a:pt x="1465" y="778"/>
                    </a:cubicBezTo>
                    <a:cubicBezTo>
                      <a:pt x="1463" y="777"/>
                      <a:pt x="1463" y="775"/>
                      <a:pt x="1465" y="773"/>
                    </a:cubicBezTo>
                    <a:cubicBezTo>
                      <a:pt x="1466" y="773"/>
                      <a:pt x="1465" y="772"/>
                      <a:pt x="1465" y="771"/>
                    </a:cubicBezTo>
                    <a:cubicBezTo>
                      <a:pt x="1464" y="771"/>
                      <a:pt x="1464" y="771"/>
                      <a:pt x="1463" y="771"/>
                    </a:cubicBezTo>
                    <a:cubicBezTo>
                      <a:pt x="1462" y="771"/>
                      <a:pt x="1462" y="771"/>
                      <a:pt x="1462" y="771"/>
                    </a:cubicBezTo>
                    <a:cubicBezTo>
                      <a:pt x="1461" y="772"/>
                      <a:pt x="1460" y="771"/>
                      <a:pt x="1461" y="770"/>
                    </a:cubicBezTo>
                    <a:cubicBezTo>
                      <a:pt x="1461" y="770"/>
                      <a:pt x="1461" y="769"/>
                      <a:pt x="1461" y="769"/>
                    </a:cubicBezTo>
                    <a:cubicBezTo>
                      <a:pt x="1463" y="768"/>
                      <a:pt x="1463" y="766"/>
                      <a:pt x="1463" y="765"/>
                    </a:cubicBezTo>
                    <a:cubicBezTo>
                      <a:pt x="1464" y="764"/>
                      <a:pt x="1464" y="764"/>
                      <a:pt x="1465" y="764"/>
                    </a:cubicBezTo>
                    <a:cubicBezTo>
                      <a:pt x="1466" y="764"/>
                      <a:pt x="1467" y="764"/>
                      <a:pt x="1467" y="763"/>
                    </a:cubicBezTo>
                    <a:cubicBezTo>
                      <a:pt x="1468" y="759"/>
                      <a:pt x="1467" y="756"/>
                      <a:pt x="1464" y="754"/>
                    </a:cubicBezTo>
                    <a:cubicBezTo>
                      <a:pt x="1462" y="753"/>
                      <a:pt x="1461" y="751"/>
                      <a:pt x="1460" y="749"/>
                    </a:cubicBezTo>
                    <a:cubicBezTo>
                      <a:pt x="1460" y="748"/>
                      <a:pt x="1458" y="747"/>
                      <a:pt x="1457" y="745"/>
                    </a:cubicBezTo>
                    <a:cubicBezTo>
                      <a:pt x="1457" y="745"/>
                      <a:pt x="1456" y="744"/>
                      <a:pt x="1457" y="743"/>
                    </a:cubicBezTo>
                    <a:cubicBezTo>
                      <a:pt x="1457" y="742"/>
                      <a:pt x="1457" y="741"/>
                      <a:pt x="1455" y="741"/>
                    </a:cubicBezTo>
                    <a:cubicBezTo>
                      <a:pt x="1453" y="741"/>
                      <a:pt x="1451" y="739"/>
                      <a:pt x="1449" y="739"/>
                    </a:cubicBezTo>
                    <a:cubicBezTo>
                      <a:pt x="1448" y="739"/>
                      <a:pt x="1448" y="738"/>
                      <a:pt x="1449" y="738"/>
                    </a:cubicBezTo>
                    <a:cubicBezTo>
                      <a:pt x="1450" y="737"/>
                      <a:pt x="1450" y="736"/>
                      <a:pt x="1451" y="735"/>
                    </a:cubicBezTo>
                    <a:cubicBezTo>
                      <a:pt x="1452" y="734"/>
                      <a:pt x="1453" y="734"/>
                      <a:pt x="1454" y="733"/>
                    </a:cubicBezTo>
                    <a:cubicBezTo>
                      <a:pt x="1453" y="733"/>
                      <a:pt x="1452" y="732"/>
                      <a:pt x="1451" y="732"/>
                    </a:cubicBezTo>
                    <a:cubicBezTo>
                      <a:pt x="1449" y="731"/>
                      <a:pt x="1449" y="731"/>
                      <a:pt x="1449" y="729"/>
                    </a:cubicBezTo>
                    <a:cubicBezTo>
                      <a:pt x="1449" y="728"/>
                      <a:pt x="1448" y="727"/>
                      <a:pt x="1447" y="727"/>
                    </a:cubicBezTo>
                    <a:cubicBezTo>
                      <a:pt x="1446" y="727"/>
                      <a:pt x="1446" y="726"/>
                      <a:pt x="1446" y="725"/>
                    </a:cubicBezTo>
                    <a:cubicBezTo>
                      <a:pt x="1447" y="724"/>
                      <a:pt x="1447" y="722"/>
                      <a:pt x="1447" y="721"/>
                    </a:cubicBezTo>
                    <a:cubicBezTo>
                      <a:pt x="1447" y="720"/>
                      <a:pt x="1446" y="718"/>
                      <a:pt x="1448" y="717"/>
                    </a:cubicBezTo>
                    <a:cubicBezTo>
                      <a:pt x="1449" y="716"/>
                      <a:pt x="1447" y="714"/>
                      <a:pt x="1448" y="713"/>
                    </a:cubicBezTo>
                    <a:cubicBezTo>
                      <a:pt x="1448" y="713"/>
                      <a:pt x="1448" y="712"/>
                      <a:pt x="1448" y="711"/>
                    </a:cubicBezTo>
                    <a:cubicBezTo>
                      <a:pt x="1447" y="711"/>
                      <a:pt x="1447" y="710"/>
                      <a:pt x="1446" y="709"/>
                    </a:cubicBezTo>
                    <a:cubicBezTo>
                      <a:pt x="1446" y="709"/>
                      <a:pt x="1446" y="709"/>
                      <a:pt x="1445" y="709"/>
                    </a:cubicBezTo>
                    <a:cubicBezTo>
                      <a:pt x="1445" y="709"/>
                      <a:pt x="1445" y="710"/>
                      <a:pt x="1445" y="710"/>
                    </a:cubicBezTo>
                    <a:cubicBezTo>
                      <a:pt x="1443" y="710"/>
                      <a:pt x="1443" y="712"/>
                      <a:pt x="1441" y="711"/>
                    </a:cubicBezTo>
                    <a:cubicBezTo>
                      <a:pt x="1440" y="710"/>
                      <a:pt x="1440" y="709"/>
                      <a:pt x="1440" y="708"/>
                    </a:cubicBezTo>
                    <a:cubicBezTo>
                      <a:pt x="1440" y="707"/>
                      <a:pt x="1440" y="707"/>
                      <a:pt x="1440" y="706"/>
                    </a:cubicBezTo>
                    <a:cubicBezTo>
                      <a:pt x="1438" y="706"/>
                      <a:pt x="1437" y="703"/>
                      <a:pt x="1434" y="703"/>
                    </a:cubicBezTo>
                    <a:cubicBezTo>
                      <a:pt x="1433" y="702"/>
                      <a:pt x="1432" y="700"/>
                      <a:pt x="1430" y="700"/>
                    </a:cubicBezTo>
                    <a:cubicBezTo>
                      <a:pt x="1429" y="699"/>
                      <a:pt x="1429" y="699"/>
                      <a:pt x="1429" y="698"/>
                    </a:cubicBezTo>
                    <a:cubicBezTo>
                      <a:pt x="1428" y="697"/>
                      <a:pt x="1428" y="696"/>
                      <a:pt x="1427" y="696"/>
                    </a:cubicBezTo>
                    <a:cubicBezTo>
                      <a:pt x="1425" y="696"/>
                      <a:pt x="1425" y="694"/>
                      <a:pt x="1424" y="693"/>
                    </a:cubicBezTo>
                    <a:cubicBezTo>
                      <a:pt x="1423" y="692"/>
                      <a:pt x="1422" y="692"/>
                      <a:pt x="1421" y="691"/>
                    </a:cubicBezTo>
                    <a:cubicBezTo>
                      <a:pt x="1421" y="690"/>
                      <a:pt x="1421" y="689"/>
                      <a:pt x="1421" y="688"/>
                    </a:cubicBezTo>
                    <a:cubicBezTo>
                      <a:pt x="1422" y="686"/>
                      <a:pt x="1421" y="685"/>
                      <a:pt x="1419" y="684"/>
                    </a:cubicBezTo>
                    <a:cubicBezTo>
                      <a:pt x="1419" y="684"/>
                      <a:pt x="1419" y="684"/>
                      <a:pt x="1419" y="683"/>
                    </a:cubicBezTo>
                    <a:cubicBezTo>
                      <a:pt x="1419" y="682"/>
                      <a:pt x="1420" y="682"/>
                      <a:pt x="1420" y="682"/>
                    </a:cubicBezTo>
                    <a:cubicBezTo>
                      <a:pt x="1421" y="681"/>
                      <a:pt x="1421" y="680"/>
                      <a:pt x="1420" y="680"/>
                    </a:cubicBezTo>
                    <a:cubicBezTo>
                      <a:pt x="1419" y="680"/>
                      <a:pt x="1418" y="680"/>
                      <a:pt x="1417" y="680"/>
                    </a:cubicBezTo>
                    <a:cubicBezTo>
                      <a:pt x="1417" y="680"/>
                      <a:pt x="1416" y="679"/>
                      <a:pt x="1417" y="678"/>
                    </a:cubicBezTo>
                    <a:cubicBezTo>
                      <a:pt x="1417" y="678"/>
                      <a:pt x="1417" y="677"/>
                      <a:pt x="1418" y="677"/>
                    </a:cubicBezTo>
                    <a:cubicBezTo>
                      <a:pt x="1418" y="677"/>
                      <a:pt x="1419" y="678"/>
                      <a:pt x="1420" y="678"/>
                    </a:cubicBezTo>
                    <a:cubicBezTo>
                      <a:pt x="1420" y="678"/>
                      <a:pt x="1420" y="679"/>
                      <a:pt x="1421" y="678"/>
                    </a:cubicBezTo>
                    <a:cubicBezTo>
                      <a:pt x="1421" y="677"/>
                      <a:pt x="1420" y="677"/>
                      <a:pt x="1420" y="677"/>
                    </a:cubicBezTo>
                    <a:cubicBezTo>
                      <a:pt x="1419" y="676"/>
                      <a:pt x="1419" y="675"/>
                      <a:pt x="1419" y="675"/>
                    </a:cubicBezTo>
                    <a:cubicBezTo>
                      <a:pt x="1420" y="674"/>
                      <a:pt x="1419" y="674"/>
                      <a:pt x="1418" y="673"/>
                    </a:cubicBezTo>
                    <a:cubicBezTo>
                      <a:pt x="1417" y="673"/>
                      <a:pt x="1417" y="672"/>
                      <a:pt x="1417" y="671"/>
                    </a:cubicBezTo>
                    <a:cubicBezTo>
                      <a:pt x="1418" y="669"/>
                      <a:pt x="1419" y="666"/>
                      <a:pt x="1420" y="664"/>
                    </a:cubicBezTo>
                    <a:cubicBezTo>
                      <a:pt x="1420" y="663"/>
                      <a:pt x="1421" y="663"/>
                      <a:pt x="1421" y="664"/>
                    </a:cubicBezTo>
                    <a:cubicBezTo>
                      <a:pt x="1423" y="665"/>
                      <a:pt x="1424" y="667"/>
                      <a:pt x="1424" y="669"/>
                    </a:cubicBezTo>
                    <a:cubicBezTo>
                      <a:pt x="1424" y="670"/>
                      <a:pt x="1423" y="671"/>
                      <a:pt x="1423" y="672"/>
                    </a:cubicBezTo>
                    <a:cubicBezTo>
                      <a:pt x="1422" y="674"/>
                      <a:pt x="1422" y="675"/>
                      <a:pt x="1424" y="677"/>
                    </a:cubicBezTo>
                    <a:cubicBezTo>
                      <a:pt x="1425" y="677"/>
                      <a:pt x="1426" y="678"/>
                      <a:pt x="1426" y="679"/>
                    </a:cubicBezTo>
                    <a:cubicBezTo>
                      <a:pt x="1427" y="680"/>
                      <a:pt x="1428" y="681"/>
                      <a:pt x="1429" y="681"/>
                    </a:cubicBezTo>
                    <a:cubicBezTo>
                      <a:pt x="1429" y="681"/>
                      <a:pt x="1430" y="681"/>
                      <a:pt x="1430" y="680"/>
                    </a:cubicBezTo>
                    <a:cubicBezTo>
                      <a:pt x="1431" y="680"/>
                      <a:pt x="1431" y="679"/>
                      <a:pt x="1431" y="678"/>
                    </a:cubicBezTo>
                    <a:cubicBezTo>
                      <a:pt x="1432" y="677"/>
                      <a:pt x="1433" y="676"/>
                      <a:pt x="1435" y="676"/>
                    </a:cubicBezTo>
                    <a:cubicBezTo>
                      <a:pt x="1435" y="676"/>
                      <a:pt x="1436" y="677"/>
                      <a:pt x="1437" y="677"/>
                    </a:cubicBezTo>
                    <a:cubicBezTo>
                      <a:pt x="1438" y="678"/>
                      <a:pt x="1438" y="679"/>
                      <a:pt x="1437" y="680"/>
                    </a:cubicBezTo>
                    <a:cubicBezTo>
                      <a:pt x="1437" y="681"/>
                      <a:pt x="1435" y="682"/>
                      <a:pt x="1435" y="683"/>
                    </a:cubicBezTo>
                    <a:cubicBezTo>
                      <a:pt x="1435" y="684"/>
                      <a:pt x="1434" y="685"/>
                      <a:pt x="1435" y="686"/>
                    </a:cubicBezTo>
                    <a:cubicBezTo>
                      <a:pt x="1436" y="686"/>
                      <a:pt x="1436" y="684"/>
                      <a:pt x="1437" y="684"/>
                    </a:cubicBezTo>
                    <a:cubicBezTo>
                      <a:pt x="1438" y="683"/>
                      <a:pt x="1439" y="684"/>
                      <a:pt x="1439" y="685"/>
                    </a:cubicBezTo>
                    <a:cubicBezTo>
                      <a:pt x="1439" y="686"/>
                      <a:pt x="1440" y="687"/>
                      <a:pt x="1439" y="688"/>
                    </a:cubicBezTo>
                    <a:cubicBezTo>
                      <a:pt x="1439" y="690"/>
                      <a:pt x="1440" y="691"/>
                      <a:pt x="1442" y="692"/>
                    </a:cubicBezTo>
                    <a:cubicBezTo>
                      <a:pt x="1442" y="692"/>
                      <a:pt x="1443" y="693"/>
                      <a:pt x="1443" y="693"/>
                    </a:cubicBezTo>
                    <a:cubicBezTo>
                      <a:pt x="1444" y="692"/>
                      <a:pt x="1444" y="692"/>
                      <a:pt x="1444" y="691"/>
                    </a:cubicBezTo>
                    <a:cubicBezTo>
                      <a:pt x="1444" y="690"/>
                      <a:pt x="1445" y="689"/>
                      <a:pt x="1446" y="690"/>
                    </a:cubicBezTo>
                    <a:cubicBezTo>
                      <a:pt x="1448" y="690"/>
                      <a:pt x="1449" y="691"/>
                      <a:pt x="1450" y="692"/>
                    </a:cubicBezTo>
                    <a:cubicBezTo>
                      <a:pt x="1450" y="693"/>
                      <a:pt x="1451" y="693"/>
                      <a:pt x="1451" y="693"/>
                    </a:cubicBezTo>
                    <a:cubicBezTo>
                      <a:pt x="1451" y="693"/>
                      <a:pt x="1452" y="693"/>
                      <a:pt x="1452" y="692"/>
                    </a:cubicBezTo>
                    <a:cubicBezTo>
                      <a:pt x="1452" y="691"/>
                      <a:pt x="1452" y="690"/>
                      <a:pt x="1452" y="688"/>
                    </a:cubicBezTo>
                    <a:cubicBezTo>
                      <a:pt x="1452" y="686"/>
                      <a:pt x="1452" y="685"/>
                      <a:pt x="1450" y="684"/>
                    </a:cubicBezTo>
                    <a:cubicBezTo>
                      <a:pt x="1449" y="684"/>
                      <a:pt x="1449" y="684"/>
                      <a:pt x="1449" y="684"/>
                    </a:cubicBezTo>
                    <a:cubicBezTo>
                      <a:pt x="1448" y="684"/>
                      <a:pt x="1447" y="682"/>
                      <a:pt x="1448" y="681"/>
                    </a:cubicBezTo>
                    <a:cubicBezTo>
                      <a:pt x="1448" y="681"/>
                      <a:pt x="1448" y="680"/>
                      <a:pt x="1449" y="680"/>
                    </a:cubicBezTo>
                    <a:cubicBezTo>
                      <a:pt x="1450" y="679"/>
                      <a:pt x="1450" y="679"/>
                      <a:pt x="1450" y="677"/>
                    </a:cubicBezTo>
                    <a:cubicBezTo>
                      <a:pt x="1451" y="675"/>
                      <a:pt x="1452" y="675"/>
                      <a:pt x="1454" y="676"/>
                    </a:cubicBezTo>
                    <a:cubicBezTo>
                      <a:pt x="1454" y="677"/>
                      <a:pt x="1454" y="677"/>
                      <a:pt x="1454" y="677"/>
                    </a:cubicBezTo>
                    <a:cubicBezTo>
                      <a:pt x="1455" y="676"/>
                      <a:pt x="1455" y="675"/>
                      <a:pt x="1454" y="674"/>
                    </a:cubicBezTo>
                    <a:cubicBezTo>
                      <a:pt x="1453" y="673"/>
                      <a:pt x="1453" y="672"/>
                      <a:pt x="1453" y="671"/>
                    </a:cubicBezTo>
                    <a:cubicBezTo>
                      <a:pt x="1453" y="670"/>
                      <a:pt x="1452" y="669"/>
                      <a:pt x="1451" y="669"/>
                    </a:cubicBezTo>
                    <a:cubicBezTo>
                      <a:pt x="1450" y="669"/>
                      <a:pt x="1450" y="669"/>
                      <a:pt x="1449" y="668"/>
                    </a:cubicBezTo>
                    <a:cubicBezTo>
                      <a:pt x="1449" y="667"/>
                      <a:pt x="1448" y="666"/>
                      <a:pt x="1446" y="666"/>
                    </a:cubicBezTo>
                    <a:cubicBezTo>
                      <a:pt x="1446" y="666"/>
                      <a:pt x="1445" y="665"/>
                      <a:pt x="1445" y="664"/>
                    </a:cubicBezTo>
                    <a:cubicBezTo>
                      <a:pt x="1445" y="663"/>
                      <a:pt x="1446" y="661"/>
                      <a:pt x="1447" y="660"/>
                    </a:cubicBezTo>
                    <a:cubicBezTo>
                      <a:pt x="1447" y="659"/>
                      <a:pt x="1447" y="659"/>
                      <a:pt x="1446" y="658"/>
                    </a:cubicBezTo>
                    <a:cubicBezTo>
                      <a:pt x="1446" y="657"/>
                      <a:pt x="1445" y="657"/>
                      <a:pt x="1444" y="656"/>
                    </a:cubicBezTo>
                    <a:cubicBezTo>
                      <a:pt x="1443" y="656"/>
                      <a:pt x="1443" y="655"/>
                      <a:pt x="1444" y="654"/>
                    </a:cubicBezTo>
                    <a:cubicBezTo>
                      <a:pt x="1444" y="653"/>
                      <a:pt x="1445" y="653"/>
                      <a:pt x="1445" y="653"/>
                    </a:cubicBezTo>
                    <a:cubicBezTo>
                      <a:pt x="1447" y="653"/>
                      <a:pt x="1448" y="654"/>
                      <a:pt x="1449" y="655"/>
                    </a:cubicBezTo>
                    <a:cubicBezTo>
                      <a:pt x="1449" y="657"/>
                      <a:pt x="1451" y="657"/>
                      <a:pt x="1452" y="657"/>
                    </a:cubicBezTo>
                    <a:cubicBezTo>
                      <a:pt x="1452" y="657"/>
                      <a:pt x="1453" y="657"/>
                      <a:pt x="1453" y="657"/>
                    </a:cubicBezTo>
                    <a:cubicBezTo>
                      <a:pt x="1455" y="658"/>
                      <a:pt x="1456" y="659"/>
                      <a:pt x="1455" y="661"/>
                    </a:cubicBezTo>
                    <a:cubicBezTo>
                      <a:pt x="1454" y="662"/>
                      <a:pt x="1453" y="663"/>
                      <a:pt x="1453" y="665"/>
                    </a:cubicBezTo>
                    <a:cubicBezTo>
                      <a:pt x="1453" y="665"/>
                      <a:pt x="1453" y="666"/>
                      <a:pt x="1453" y="666"/>
                    </a:cubicBezTo>
                    <a:cubicBezTo>
                      <a:pt x="1454" y="666"/>
                      <a:pt x="1454" y="666"/>
                      <a:pt x="1454" y="666"/>
                    </a:cubicBezTo>
                    <a:cubicBezTo>
                      <a:pt x="1457" y="665"/>
                      <a:pt x="1457" y="665"/>
                      <a:pt x="1457" y="668"/>
                    </a:cubicBezTo>
                    <a:cubicBezTo>
                      <a:pt x="1457" y="669"/>
                      <a:pt x="1457" y="670"/>
                      <a:pt x="1457" y="670"/>
                    </a:cubicBezTo>
                    <a:cubicBezTo>
                      <a:pt x="1458" y="672"/>
                      <a:pt x="1459" y="673"/>
                      <a:pt x="1459" y="674"/>
                    </a:cubicBezTo>
                    <a:cubicBezTo>
                      <a:pt x="1460" y="673"/>
                      <a:pt x="1460" y="672"/>
                      <a:pt x="1462" y="672"/>
                    </a:cubicBezTo>
                    <a:cubicBezTo>
                      <a:pt x="1464" y="671"/>
                      <a:pt x="1464" y="669"/>
                      <a:pt x="1464" y="667"/>
                    </a:cubicBezTo>
                    <a:cubicBezTo>
                      <a:pt x="1464" y="667"/>
                      <a:pt x="1464" y="667"/>
                      <a:pt x="1464" y="667"/>
                    </a:cubicBezTo>
                    <a:cubicBezTo>
                      <a:pt x="1464" y="665"/>
                      <a:pt x="1466" y="665"/>
                      <a:pt x="1467" y="665"/>
                    </a:cubicBezTo>
                    <a:cubicBezTo>
                      <a:pt x="1467" y="666"/>
                      <a:pt x="1468" y="666"/>
                      <a:pt x="1468" y="666"/>
                    </a:cubicBezTo>
                    <a:cubicBezTo>
                      <a:pt x="1468" y="669"/>
                      <a:pt x="1470" y="671"/>
                      <a:pt x="1471" y="673"/>
                    </a:cubicBezTo>
                    <a:cubicBezTo>
                      <a:pt x="1473" y="672"/>
                      <a:pt x="1474" y="670"/>
                      <a:pt x="1473" y="667"/>
                    </a:cubicBezTo>
                    <a:cubicBezTo>
                      <a:pt x="1472" y="667"/>
                      <a:pt x="1473" y="667"/>
                      <a:pt x="1473" y="666"/>
                    </a:cubicBezTo>
                    <a:cubicBezTo>
                      <a:pt x="1473" y="666"/>
                      <a:pt x="1474" y="666"/>
                      <a:pt x="1474" y="666"/>
                    </a:cubicBezTo>
                    <a:cubicBezTo>
                      <a:pt x="1475" y="667"/>
                      <a:pt x="1477" y="667"/>
                      <a:pt x="1478" y="668"/>
                    </a:cubicBezTo>
                    <a:cubicBezTo>
                      <a:pt x="1478" y="668"/>
                      <a:pt x="1478" y="668"/>
                      <a:pt x="1478" y="668"/>
                    </a:cubicBezTo>
                    <a:cubicBezTo>
                      <a:pt x="1478" y="667"/>
                      <a:pt x="1477" y="666"/>
                      <a:pt x="1478" y="664"/>
                    </a:cubicBezTo>
                    <a:cubicBezTo>
                      <a:pt x="1478" y="664"/>
                      <a:pt x="1478" y="663"/>
                      <a:pt x="1478" y="663"/>
                    </a:cubicBezTo>
                    <a:cubicBezTo>
                      <a:pt x="1475" y="661"/>
                      <a:pt x="1477" y="659"/>
                      <a:pt x="1477" y="658"/>
                    </a:cubicBezTo>
                    <a:cubicBezTo>
                      <a:pt x="1478" y="657"/>
                      <a:pt x="1478" y="657"/>
                      <a:pt x="1477" y="656"/>
                    </a:cubicBezTo>
                    <a:cubicBezTo>
                      <a:pt x="1477" y="656"/>
                      <a:pt x="1476" y="656"/>
                      <a:pt x="1476" y="656"/>
                    </a:cubicBezTo>
                    <a:cubicBezTo>
                      <a:pt x="1471" y="658"/>
                      <a:pt x="1471" y="658"/>
                      <a:pt x="1470" y="653"/>
                    </a:cubicBezTo>
                    <a:cubicBezTo>
                      <a:pt x="1470" y="652"/>
                      <a:pt x="1470" y="652"/>
                      <a:pt x="1470" y="651"/>
                    </a:cubicBezTo>
                    <a:cubicBezTo>
                      <a:pt x="1469" y="651"/>
                      <a:pt x="1469" y="650"/>
                      <a:pt x="1470" y="649"/>
                    </a:cubicBezTo>
                    <a:cubicBezTo>
                      <a:pt x="1471" y="649"/>
                      <a:pt x="1472" y="649"/>
                      <a:pt x="1472" y="649"/>
                    </a:cubicBezTo>
                    <a:cubicBezTo>
                      <a:pt x="1474" y="649"/>
                      <a:pt x="1474" y="652"/>
                      <a:pt x="1476" y="651"/>
                    </a:cubicBezTo>
                    <a:cubicBezTo>
                      <a:pt x="1477" y="650"/>
                      <a:pt x="1475" y="649"/>
                      <a:pt x="1474" y="648"/>
                    </a:cubicBezTo>
                    <a:cubicBezTo>
                      <a:pt x="1474" y="647"/>
                      <a:pt x="1474" y="645"/>
                      <a:pt x="1475" y="645"/>
                    </a:cubicBezTo>
                    <a:cubicBezTo>
                      <a:pt x="1478" y="644"/>
                      <a:pt x="1480" y="641"/>
                      <a:pt x="1481" y="638"/>
                    </a:cubicBezTo>
                    <a:cubicBezTo>
                      <a:pt x="1481" y="638"/>
                      <a:pt x="1482" y="638"/>
                      <a:pt x="1482" y="637"/>
                    </a:cubicBezTo>
                    <a:cubicBezTo>
                      <a:pt x="1482" y="637"/>
                      <a:pt x="1483" y="637"/>
                      <a:pt x="1483" y="638"/>
                    </a:cubicBezTo>
                    <a:cubicBezTo>
                      <a:pt x="1484" y="639"/>
                      <a:pt x="1485" y="640"/>
                      <a:pt x="1484" y="642"/>
                    </a:cubicBezTo>
                    <a:cubicBezTo>
                      <a:pt x="1486" y="642"/>
                      <a:pt x="1487" y="642"/>
                      <a:pt x="1488" y="642"/>
                    </a:cubicBezTo>
                    <a:cubicBezTo>
                      <a:pt x="1490" y="641"/>
                      <a:pt x="1491" y="642"/>
                      <a:pt x="1492" y="643"/>
                    </a:cubicBezTo>
                    <a:cubicBezTo>
                      <a:pt x="1492" y="642"/>
                      <a:pt x="1492" y="641"/>
                      <a:pt x="1492" y="640"/>
                    </a:cubicBezTo>
                    <a:cubicBezTo>
                      <a:pt x="1493" y="638"/>
                      <a:pt x="1494" y="638"/>
                      <a:pt x="1496" y="639"/>
                    </a:cubicBezTo>
                    <a:cubicBezTo>
                      <a:pt x="1496" y="639"/>
                      <a:pt x="1496" y="639"/>
                      <a:pt x="1496" y="639"/>
                    </a:cubicBezTo>
                    <a:cubicBezTo>
                      <a:pt x="1496" y="639"/>
                      <a:pt x="1497" y="640"/>
                      <a:pt x="1497" y="639"/>
                    </a:cubicBezTo>
                    <a:cubicBezTo>
                      <a:pt x="1497" y="639"/>
                      <a:pt x="1497" y="638"/>
                      <a:pt x="1497" y="638"/>
                    </a:cubicBezTo>
                    <a:cubicBezTo>
                      <a:pt x="1497" y="638"/>
                      <a:pt x="1497" y="637"/>
                      <a:pt x="1496" y="637"/>
                    </a:cubicBezTo>
                    <a:cubicBezTo>
                      <a:pt x="1496" y="634"/>
                      <a:pt x="1496" y="634"/>
                      <a:pt x="1499" y="633"/>
                    </a:cubicBezTo>
                    <a:cubicBezTo>
                      <a:pt x="1498" y="633"/>
                      <a:pt x="1498" y="632"/>
                      <a:pt x="1498" y="632"/>
                    </a:cubicBezTo>
                    <a:cubicBezTo>
                      <a:pt x="1496" y="631"/>
                      <a:pt x="1494" y="630"/>
                      <a:pt x="1493" y="628"/>
                    </a:cubicBezTo>
                    <a:cubicBezTo>
                      <a:pt x="1493" y="627"/>
                      <a:pt x="1492" y="627"/>
                      <a:pt x="1491" y="627"/>
                    </a:cubicBezTo>
                    <a:cubicBezTo>
                      <a:pt x="1488" y="627"/>
                      <a:pt x="1487" y="627"/>
                      <a:pt x="1487" y="623"/>
                    </a:cubicBezTo>
                    <a:cubicBezTo>
                      <a:pt x="1486" y="619"/>
                      <a:pt x="1486" y="619"/>
                      <a:pt x="1482" y="621"/>
                    </a:cubicBezTo>
                    <a:cubicBezTo>
                      <a:pt x="1480" y="622"/>
                      <a:pt x="1480" y="622"/>
                      <a:pt x="1479" y="620"/>
                    </a:cubicBezTo>
                    <a:cubicBezTo>
                      <a:pt x="1478" y="618"/>
                      <a:pt x="1476" y="618"/>
                      <a:pt x="1474" y="618"/>
                    </a:cubicBezTo>
                    <a:cubicBezTo>
                      <a:pt x="1473" y="617"/>
                      <a:pt x="1473" y="616"/>
                      <a:pt x="1474" y="616"/>
                    </a:cubicBezTo>
                    <a:cubicBezTo>
                      <a:pt x="1474" y="615"/>
                      <a:pt x="1475" y="615"/>
                      <a:pt x="1475" y="615"/>
                    </a:cubicBezTo>
                    <a:cubicBezTo>
                      <a:pt x="1476" y="614"/>
                      <a:pt x="1476" y="613"/>
                      <a:pt x="1477" y="613"/>
                    </a:cubicBezTo>
                    <a:cubicBezTo>
                      <a:pt x="1478" y="613"/>
                      <a:pt x="1479" y="614"/>
                      <a:pt x="1479" y="614"/>
                    </a:cubicBezTo>
                    <a:cubicBezTo>
                      <a:pt x="1480" y="615"/>
                      <a:pt x="1480" y="614"/>
                      <a:pt x="1481" y="614"/>
                    </a:cubicBezTo>
                    <a:cubicBezTo>
                      <a:pt x="1481" y="613"/>
                      <a:pt x="1481" y="613"/>
                      <a:pt x="1481" y="612"/>
                    </a:cubicBezTo>
                    <a:cubicBezTo>
                      <a:pt x="1480" y="611"/>
                      <a:pt x="1479" y="611"/>
                      <a:pt x="1478" y="610"/>
                    </a:cubicBezTo>
                    <a:cubicBezTo>
                      <a:pt x="1477" y="610"/>
                      <a:pt x="1477" y="609"/>
                      <a:pt x="1477" y="609"/>
                    </a:cubicBezTo>
                    <a:cubicBezTo>
                      <a:pt x="1478" y="607"/>
                      <a:pt x="1479" y="606"/>
                      <a:pt x="1480" y="606"/>
                    </a:cubicBezTo>
                    <a:cubicBezTo>
                      <a:pt x="1482" y="605"/>
                      <a:pt x="1481" y="605"/>
                      <a:pt x="1480" y="604"/>
                    </a:cubicBezTo>
                    <a:cubicBezTo>
                      <a:pt x="1479" y="604"/>
                      <a:pt x="1480" y="603"/>
                      <a:pt x="1480" y="602"/>
                    </a:cubicBezTo>
                    <a:cubicBezTo>
                      <a:pt x="1481" y="601"/>
                      <a:pt x="1481" y="600"/>
                      <a:pt x="1480" y="599"/>
                    </a:cubicBezTo>
                    <a:cubicBezTo>
                      <a:pt x="1479" y="600"/>
                      <a:pt x="1479" y="600"/>
                      <a:pt x="1479" y="601"/>
                    </a:cubicBezTo>
                    <a:cubicBezTo>
                      <a:pt x="1477" y="601"/>
                      <a:pt x="1477" y="602"/>
                      <a:pt x="1477" y="603"/>
                    </a:cubicBezTo>
                    <a:cubicBezTo>
                      <a:pt x="1478" y="605"/>
                      <a:pt x="1477" y="606"/>
                      <a:pt x="1476" y="607"/>
                    </a:cubicBezTo>
                    <a:cubicBezTo>
                      <a:pt x="1475" y="609"/>
                      <a:pt x="1474" y="609"/>
                      <a:pt x="1472" y="609"/>
                    </a:cubicBezTo>
                    <a:cubicBezTo>
                      <a:pt x="1472" y="609"/>
                      <a:pt x="1471" y="609"/>
                      <a:pt x="1470" y="609"/>
                    </a:cubicBezTo>
                    <a:cubicBezTo>
                      <a:pt x="1469" y="609"/>
                      <a:pt x="1468" y="610"/>
                      <a:pt x="1468" y="611"/>
                    </a:cubicBezTo>
                    <a:cubicBezTo>
                      <a:pt x="1468" y="611"/>
                      <a:pt x="1468" y="612"/>
                      <a:pt x="1467" y="612"/>
                    </a:cubicBezTo>
                    <a:cubicBezTo>
                      <a:pt x="1467" y="614"/>
                      <a:pt x="1466" y="614"/>
                      <a:pt x="1465" y="613"/>
                    </a:cubicBezTo>
                    <a:cubicBezTo>
                      <a:pt x="1463" y="611"/>
                      <a:pt x="1462" y="610"/>
                      <a:pt x="1461" y="608"/>
                    </a:cubicBezTo>
                    <a:cubicBezTo>
                      <a:pt x="1460" y="607"/>
                      <a:pt x="1459" y="606"/>
                      <a:pt x="1458" y="607"/>
                    </a:cubicBezTo>
                    <a:cubicBezTo>
                      <a:pt x="1457" y="608"/>
                      <a:pt x="1455" y="607"/>
                      <a:pt x="1454" y="606"/>
                    </a:cubicBezTo>
                    <a:cubicBezTo>
                      <a:pt x="1452" y="605"/>
                      <a:pt x="1450" y="604"/>
                      <a:pt x="1448" y="605"/>
                    </a:cubicBezTo>
                    <a:cubicBezTo>
                      <a:pt x="1448" y="606"/>
                      <a:pt x="1447" y="605"/>
                      <a:pt x="1447" y="605"/>
                    </a:cubicBezTo>
                    <a:cubicBezTo>
                      <a:pt x="1446" y="603"/>
                      <a:pt x="1445" y="602"/>
                      <a:pt x="1444" y="601"/>
                    </a:cubicBezTo>
                    <a:cubicBezTo>
                      <a:pt x="1443" y="601"/>
                      <a:pt x="1443" y="601"/>
                      <a:pt x="1443" y="601"/>
                    </a:cubicBezTo>
                    <a:cubicBezTo>
                      <a:pt x="1442" y="600"/>
                      <a:pt x="1442" y="599"/>
                      <a:pt x="1443" y="598"/>
                    </a:cubicBezTo>
                    <a:cubicBezTo>
                      <a:pt x="1443" y="598"/>
                      <a:pt x="1444" y="597"/>
                      <a:pt x="1445" y="597"/>
                    </a:cubicBezTo>
                    <a:cubicBezTo>
                      <a:pt x="1446" y="597"/>
                      <a:pt x="1446" y="596"/>
                      <a:pt x="1446" y="595"/>
                    </a:cubicBezTo>
                    <a:cubicBezTo>
                      <a:pt x="1446" y="594"/>
                      <a:pt x="1447" y="593"/>
                      <a:pt x="1448" y="592"/>
                    </a:cubicBezTo>
                    <a:cubicBezTo>
                      <a:pt x="1449" y="591"/>
                      <a:pt x="1449" y="591"/>
                      <a:pt x="1448" y="590"/>
                    </a:cubicBezTo>
                    <a:cubicBezTo>
                      <a:pt x="1448" y="589"/>
                      <a:pt x="1447" y="589"/>
                      <a:pt x="1446" y="588"/>
                    </a:cubicBezTo>
                    <a:cubicBezTo>
                      <a:pt x="1446" y="587"/>
                      <a:pt x="1446" y="587"/>
                      <a:pt x="1446" y="586"/>
                    </a:cubicBezTo>
                    <a:cubicBezTo>
                      <a:pt x="1447" y="585"/>
                      <a:pt x="1448" y="585"/>
                      <a:pt x="1449" y="586"/>
                    </a:cubicBezTo>
                    <a:cubicBezTo>
                      <a:pt x="1450" y="587"/>
                      <a:pt x="1450" y="588"/>
                      <a:pt x="1451" y="588"/>
                    </a:cubicBezTo>
                    <a:cubicBezTo>
                      <a:pt x="1452" y="589"/>
                      <a:pt x="1453" y="589"/>
                      <a:pt x="1454" y="588"/>
                    </a:cubicBezTo>
                    <a:cubicBezTo>
                      <a:pt x="1455" y="587"/>
                      <a:pt x="1455" y="586"/>
                      <a:pt x="1456" y="585"/>
                    </a:cubicBezTo>
                    <a:cubicBezTo>
                      <a:pt x="1455" y="584"/>
                      <a:pt x="1454" y="583"/>
                      <a:pt x="1453" y="582"/>
                    </a:cubicBezTo>
                    <a:cubicBezTo>
                      <a:pt x="1453" y="582"/>
                      <a:pt x="1453" y="581"/>
                      <a:pt x="1453" y="581"/>
                    </a:cubicBezTo>
                    <a:cubicBezTo>
                      <a:pt x="1454" y="581"/>
                      <a:pt x="1454" y="580"/>
                      <a:pt x="1454" y="580"/>
                    </a:cubicBezTo>
                    <a:cubicBezTo>
                      <a:pt x="1455" y="580"/>
                      <a:pt x="1455" y="580"/>
                      <a:pt x="1455" y="580"/>
                    </a:cubicBezTo>
                    <a:cubicBezTo>
                      <a:pt x="1456" y="580"/>
                      <a:pt x="1457" y="582"/>
                      <a:pt x="1458" y="581"/>
                    </a:cubicBezTo>
                    <a:cubicBezTo>
                      <a:pt x="1458" y="580"/>
                      <a:pt x="1458" y="579"/>
                      <a:pt x="1458" y="578"/>
                    </a:cubicBezTo>
                    <a:cubicBezTo>
                      <a:pt x="1458" y="577"/>
                      <a:pt x="1458" y="577"/>
                      <a:pt x="1458" y="576"/>
                    </a:cubicBezTo>
                    <a:cubicBezTo>
                      <a:pt x="1458" y="575"/>
                      <a:pt x="1458" y="574"/>
                      <a:pt x="1459" y="574"/>
                    </a:cubicBezTo>
                    <a:cubicBezTo>
                      <a:pt x="1461" y="574"/>
                      <a:pt x="1461" y="572"/>
                      <a:pt x="1463" y="571"/>
                    </a:cubicBezTo>
                    <a:cubicBezTo>
                      <a:pt x="1463" y="571"/>
                      <a:pt x="1463" y="570"/>
                      <a:pt x="1463" y="570"/>
                    </a:cubicBezTo>
                    <a:cubicBezTo>
                      <a:pt x="1462" y="569"/>
                      <a:pt x="1462" y="569"/>
                      <a:pt x="1462" y="568"/>
                    </a:cubicBezTo>
                    <a:cubicBezTo>
                      <a:pt x="1462" y="567"/>
                      <a:pt x="1462" y="566"/>
                      <a:pt x="1461" y="567"/>
                    </a:cubicBezTo>
                    <a:cubicBezTo>
                      <a:pt x="1460" y="567"/>
                      <a:pt x="1459" y="567"/>
                      <a:pt x="1458" y="565"/>
                    </a:cubicBezTo>
                    <a:cubicBezTo>
                      <a:pt x="1457" y="564"/>
                      <a:pt x="1456" y="564"/>
                      <a:pt x="1454" y="563"/>
                    </a:cubicBezTo>
                    <a:cubicBezTo>
                      <a:pt x="1453" y="563"/>
                      <a:pt x="1452" y="562"/>
                      <a:pt x="1452" y="561"/>
                    </a:cubicBezTo>
                    <a:cubicBezTo>
                      <a:pt x="1452" y="560"/>
                      <a:pt x="1452" y="559"/>
                      <a:pt x="1451" y="559"/>
                    </a:cubicBezTo>
                    <a:cubicBezTo>
                      <a:pt x="1451" y="559"/>
                      <a:pt x="1450" y="559"/>
                      <a:pt x="1450" y="558"/>
                    </a:cubicBezTo>
                    <a:cubicBezTo>
                      <a:pt x="1450" y="556"/>
                      <a:pt x="1451" y="557"/>
                      <a:pt x="1452" y="557"/>
                    </a:cubicBezTo>
                    <a:cubicBezTo>
                      <a:pt x="1454" y="557"/>
                      <a:pt x="1454" y="557"/>
                      <a:pt x="1455" y="559"/>
                    </a:cubicBezTo>
                    <a:cubicBezTo>
                      <a:pt x="1455" y="560"/>
                      <a:pt x="1455" y="560"/>
                      <a:pt x="1456" y="561"/>
                    </a:cubicBezTo>
                    <a:cubicBezTo>
                      <a:pt x="1456" y="561"/>
                      <a:pt x="1456" y="561"/>
                      <a:pt x="1456" y="561"/>
                    </a:cubicBezTo>
                    <a:cubicBezTo>
                      <a:pt x="1456" y="561"/>
                      <a:pt x="1457" y="561"/>
                      <a:pt x="1457" y="560"/>
                    </a:cubicBezTo>
                    <a:cubicBezTo>
                      <a:pt x="1457" y="559"/>
                      <a:pt x="1456" y="557"/>
                      <a:pt x="1455" y="556"/>
                    </a:cubicBezTo>
                    <a:cubicBezTo>
                      <a:pt x="1455" y="555"/>
                      <a:pt x="1454" y="555"/>
                      <a:pt x="1453" y="555"/>
                    </a:cubicBezTo>
                    <a:cubicBezTo>
                      <a:pt x="1452" y="554"/>
                      <a:pt x="1451" y="554"/>
                      <a:pt x="1451" y="554"/>
                    </a:cubicBezTo>
                    <a:cubicBezTo>
                      <a:pt x="1449" y="552"/>
                      <a:pt x="1448" y="552"/>
                      <a:pt x="1446" y="552"/>
                    </a:cubicBezTo>
                    <a:cubicBezTo>
                      <a:pt x="1446" y="553"/>
                      <a:pt x="1445" y="552"/>
                      <a:pt x="1445" y="552"/>
                    </a:cubicBezTo>
                    <a:cubicBezTo>
                      <a:pt x="1445" y="552"/>
                      <a:pt x="1445" y="551"/>
                      <a:pt x="1445" y="551"/>
                    </a:cubicBezTo>
                    <a:cubicBezTo>
                      <a:pt x="1446" y="550"/>
                      <a:pt x="1447" y="549"/>
                      <a:pt x="1448" y="549"/>
                    </a:cubicBezTo>
                    <a:cubicBezTo>
                      <a:pt x="1447" y="549"/>
                      <a:pt x="1446" y="549"/>
                      <a:pt x="1445" y="548"/>
                    </a:cubicBezTo>
                    <a:cubicBezTo>
                      <a:pt x="1444" y="547"/>
                      <a:pt x="1444" y="546"/>
                      <a:pt x="1444" y="545"/>
                    </a:cubicBezTo>
                    <a:cubicBezTo>
                      <a:pt x="1445" y="543"/>
                      <a:pt x="1444" y="541"/>
                      <a:pt x="1442" y="540"/>
                    </a:cubicBezTo>
                    <a:cubicBezTo>
                      <a:pt x="1441" y="539"/>
                      <a:pt x="1441" y="538"/>
                      <a:pt x="1443" y="538"/>
                    </a:cubicBezTo>
                    <a:cubicBezTo>
                      <a:pt x="1443" y="538"/>
                      <a:pt x="1444" y="538"/>
                      <a:pt x="1444" y="537"/>
                    </a:cubicBezTo>
                    <a:cubicBezTo>
                      <a:pt x="1445" y="537"/>
                      <a:pt x="1445" y="537"/>
                      <a:pt x="1445" y="537"/>
                    </a:cubicBezTo>
                    <a:cubicBezTo>
                      <a:pt x="1444" y="535"/>
                      <a:pt x="1445" y="534"/>
                      <a:pt x="1444" y="532"/>
                    </a:cubicBezTo>
                    <a:cubicBezTo>
                      <a:pt x="1443" y="532"/>
                      <a:pt x="1442" y="533"/>
                      <a:pt x="1441" y="533"/>
                    </a:cubicBezTo>
                    <a:cubicBezTo>
                      <a:pt x="1441" y="532"/>
                      <a:pt x="1440" y="533"/>
                      <a:pt x="1440" y="533"/>
                    </a:cubicBezTo>
                    <a:cubicBezTo>
                      <a:pt x="1438" y="535"/>
                      <a:pt x="1436" y="537"/>
                      <a:pt x="1436" y="540"/>
                    </a:cubicBezTo>
                    <a:cubicBezTo>
                      <a:pt x="1436" y="541"/>
                      <a:pt x="1436" y="542"/>
                      <a:pt x="1435" y="543"/>
                    </a:cubicBezTo>
                    <a:cubicBezTo>
                      <a:pt x="1435" y="544"/>
                      <a:pt x="1435" y="544"/>
                      <a:pt x="1434" y="544"/>
                    </a:cubicBezTo>
                    <a:cubicBezTo>
                      <a:pt x="1434" y="544"/>
                      <a:pt x="1434" y="543"/>
                      <a:pt x="1434" y="543"/>
                    </a:cubicBezTo>
                    <a:cubicBezTo>
                      <a:pt x="1434" y="542"/>
                      <a:pt x="1434" y="541"/>
                      <a:pt x="1434" y="540"/>
                    </a:cubicBezTo>
                    <a:cubicBezTo>
                      <a:pt x="1434" y="536"/>
                      <a:pt x="1434" y="536"/>
                      <a:pt x="1435" y="533"/>
                    </a:cubicBezTo>
                    <a:cubicBezTo>
                      <a:pt x="1433" y="533"/>
                      <a:pt x="1431" y="532"/>
                      <a:pt x="1430" y="529"/>
                    </a:cubicBezTo>
                    <a:cubicBezTo>
                      <a:pt x="1430" y="529"/>
                      <a:pt x="1429" y="528"/>
                      <a:pt x="1428" y="528"/>
                    </a:cubicBezTo>
                    <a:cubicBezTo>
                      <a:pt x="1426" y="527"/>
                      <a:pt x="1425" y="526"/>
                      <a:pt x="1423" y="524"/>
                    </a:cubicBezTo>
                    <a:cubicBezTo>
                      <a:pt x="1423" y="523"/>
                      <a:pt x="1422" y="523"/>
                      <a:pt x="1421" y="523"/>
                    </a:cubicBezTo>
                    <a:cubicBezTo>
                      <a:pt x="1421" y="523"/>
                      <a:pt x="1420" y="524"/>
                      <a:pt x="1420" y="524"/>
                    </a:cubicBezTo>
                    <a:cubicBezTo>
                      <a:pt x="1417" y="524"/>
                      <a:pt x="1416" y="523"/>
                      <a:pt x="1416" y="520"/>
                    </a:cubicBezTo>
                    <a:cubicBezTo>
                      <a:pt x="1415" y="519"/>
                      <a:pt x="1417" y="518"/>
                      <a:pt x="1418" y="518"/>
                    </a:cubicBezTo>
                    <a:cubicBezTo>
                      <a:pt x="1419" y="519"/>
                      <a:pt x="1421" y="519"/>
                      <a:pt x="1422" y="520"/>
                    </a:cubicBezTo>
                    <a:cubicBezTo>
                      <a:pt x="1424" y="520"/>
                      <a:pt x="1425" y="520"/>
                      <a:pt x="1425" y="519"/>
                    </a:cubicBezTo>
                    <a:cubicBezTo>
                      <a:pt x="1426" y="518"/>
                      <a:pt x="1425" y="517"/>
                      <a:pt x="1425" y="517"/>
                    </a:cubicBezTo>
                    <a:cubicBezTo>
                      <a:pt x="1425" y="517"/>
                      <a:pt x="1424" y="517"/>
                      <a:pt x="1424" y="517"/>
                    </a:cubicBezTo>
                    <a:cubicBezTo>
                      <a:pt x="1421" y="517"/>
                      <a:pt x="1418" y="516"/>
                      <a:pt x="1417" y="513"/>
                    </a:cubicBezTo>
                    <a:cubicBezTo>
                      <a:pt x="1416" y="512"/>
                      <a:pt x="1415" y="512"/>
                      <a:pt x="1414" y="513"/>
                    </a:cubicBezTo>
                    <a:cubicBezTo>
                      <a:pt x="1413" y="514"/>
                      <a:pt x="1412" y="515"/>
                      <a:pt x="1411" y="514"/>
                    </a:cubicBezTo>
                    <a:cubicBezTo>
                      <a:pt x="1409" y="513"/>
                      <a:pt x="1407" y="513"/>
                      <a:pt x="1405" y="514"/>
                    </a:cubicBezTo>
                    <a:cubicBezTo>
                      <a:pt x="1402" y="515"/>
                      <a:pt x="1402" y="515"/>
                      <a:pt x="1401" y="512"/>
                    </a:cubicBezTo>
                    <a:cubicBezTo>
                      <a:pt x="1400" y="512"/>
                      <a:pt x="1400" y="511"/>
                      <a:pt x="1400" y="511"/>
                    </a:cubicBezTo>
                    <a:cubicBezTo>
                      <a:pt x="1399" y="509"/>
                      <a:pt x="1398" y="506"/>
                      <a:pt x="1399" y="504"/>
                    </a:cubicBezTo>
                    <a:cubicBezTo>
                      <a:pt x="1400" y="503"/>
                      <a:pt x="1400" y="502"/>
                      <a:pt x="1398" y="502"/>
                    </a:cubicBezTo>
                    <a:cubicBezTo>
                      <a:pt x="1398" y="502"/>
                      <a:pt x="1398" y="502"/>
                      <a:pt x="1397" y="502"/>
                    </a:cubicBezTo>
                    <a:cubicBezTo>
                      <a:pt x="1396" y="501"/>
                      <a:pt x="1396" y="501"/>
                      <a:pt x="1396" y="499"/>
                    </a:cubicBezTo>
                    <a:cubicBezTo>
                      <a:pt x="1395" y="499"/>
                      <a:pt x="1394" y="499"/>
                      <a:pt x="1393" y="499"/>
                    </a:cubicBezTo>
                    <a:cubicBezTo>
                      <a:pt x="1392" y="499"/>
                      <a:pt x="1391" y="498"/>
                      <a:pt x="1390" y="497"/>
                    </a:cubicBezTo>
                    <a:cubicBezTo>
                      <a:pt x="1389" y="496"/>
                      <a:pt x="1389" y="495"/>
                      <a:pt x="1391" y="494"/>
                    </a:cubicBezTo>
                    <a:cubicBezTo>
                      <a:pt x="1391" y="494"/>
                      <a:pt x="1392" y="494"/>
                      <a:pt x="1392" y="493"/>
                    </a:cubicBezTo>
                    <a:cubicBezTo>
                      <a:pt x="1392" y="491"/>
                      <a:pt x="1392" y="491"/>
                      <a:pt x="1393" y="490"/>
                    </a:cubicBezTo>
                    <a:cubicBezTo>
                      <a:pt x="1393" y="490"/>
                      <a:pt x="1392" y="490"/>
                      <a:pt x="1392" y="490"/>
                    </a:cubicBezTo>
                    <a:cubicBezTo>
                      <a:pt x="1390" y="490"/>
                      <a:pt x="1390" y="491"/>
                      <a:pt x="1389" y="489"/>
                    </a:cubicBezTo>
                    <a:cubicBezTo>
                      <a:pt x="1388" y="487"/>
                      <a:pt x="1387" y="487"/>
                      <a:pt x="1385" y="486"/>
                    </a:cubicBezTo>
                    <a:cubicBezTo>
                      <a:pt x="1384" y="486"/>
                      <a:pt x="1384" y="485"/>
                      <a:pt x="1384" y="484"/>
                    </a:cubicBezTo>
                    <a:cubicBezTo>
                      <a:pt x="1385" y="482"/>
                      <a:pt x="1386" y="481"/>
                      <a:pt x="1387" y="482"/>
                    </a:cubicBezTo>
                    <a:cubicBezTo>
                      <a:pt x="1388" y="482"/>
                      <a:pt x="1388" y="483"/>
                      <a:pt x="1389" y="483"/>
                    </a:cubicBezTo>
                    <a:cubicBezTo>
                      <a:pt x="1390" y="483"/>
                      <a:pt x="1391" y="483"/>
                      <a:pt x="1391" y="482"/>
                    </a:cubicBezTo>
                    <a:cubicBezTo>
                      <a:pt x="1391" y="481"/>
                      <a:pt x="1391" y="481"/>
                      <a:pt x="1391" y="480"/>
                    </a:cubicBezTo>
                    <a:cubicBezTo>
                      <a:pt x="1391" y="478"/>
                      <a:pt x="1392" y="478"/>
                      <a:pt x="1394" y="478"/>
                    </a:cubicBezTo>
                    <a:cubicBezTo>
                      <a:pt x="1395" y="478"/>
                      <a:pt x="1396" y="478"/>
                      <a:pt x="1395" y="480"/>
                    </a:cubicBezTo>
                    <a:cubicBezTo>
                      <a:pt x="1395" y="481"/>
                      <a:pt x="1395" y="482"/>
                      <a:pt x="1395" y="484"/>
                    </a:cubicBezTo>
                    <a:cubicBezTo>
                      <a:pt x="1394" y="486"/>
                      <a:pt x="1394" y="486"/>
                      <a:pt x="1396" y="487"/>
                    </a:cubicBezTo>
                    <a:cubicBezTo>
                      <a:pt x="1397" y="487"/>
                      <a:pt x="1397" y="488"/>
                      <a:pt x="1398" y="488"/>
                    </a:cubicBezTo>
                    <a:cubicBezTo>
                      <a:pt x="1398" y="488"/>
                      <a:pt x="1398" y="488"/>
                      <a:pt x="1398" y="488"/>
                    </a:cubicBezTo>
                    <a:cubicBezTo>
                      <a:pt x="1399" y="487"/>
                      <a:pt x="1399" y="486"/>
                      <a:pt x="1398" y="485"/>
                    </a:cubicBezTo>
                    <a:cubicBezTo>
                      <a:pt x="1398" y="483"/>
                      <a:pt x="1399" y="483"/>
                      <a:pt x="1400" y="482"/>
                    </a:cubicBezTo>
                    <a:cubicBezTo>
                      <a:pt x="1402" y="482"/>
                      <a:pt x="1402" y="482"/>
                      <a:pt x="1403" y="484"/>
                    </a:cubicBezTo>
                    <a:cubicBezTo>
                      <a:pt x="1403" y="485"/>
                      <a:pt x="1403" y="485"/>
                      <a:pt x="1403" y="486"/>
                    </a:cubicBezTo>
                    <a:cubicBezTo>
                      <a:pt x="1403" y="486"/>
                      <a:pt x="1403" y="486"/>
                      <a:pt x="1404" y="486"/>
                    </a:cubicBezTo>
                    <a:cubicBezTo>
                      <a:pt x="1405" y="485"/>
                      <a:pt x="1406" y="486"/>
                      <a:pt x="1406" y="487"/>
                    </a:cubicBezTo>
                    <a:cubicBezTo>
                      <a:pt x="1406" y="487"/>
                      <a:pt x="1407" y="488"/>
                      <a:pt x="1407" y="488"/>
                    </a:cubicBezTo>
                    <a:cubicBezTo>
                      <a:pt x="1407" y="488"/>
                      <a:pt x="1408" y="487"/>
                      <a:pt x="1408" y="487"/>
                    </a:cubicBezTo>
                    <a:cubicBezTo>
                      <a:pt x="1407" y="485"/>
                      <a:pt x="1407" y="484"/>
                      <a:pt x="1408" y="482"/>
                    </a:cubicBezTo>
                    <a:cubicBezTo>
                      <a:pt x="1408" y="482"/>
                      <a:pt x="1408" y="481"/>
                      <a:pt x="1407" y="481"/>
                    </a:cubicBezTo>
                    <a:cubicBezTo>
                      <a:pt x="1405" y="479"/>
                      <a:pt x="1405" y="478"/>
                      <a:pt x="1406" y="476"/>
                    </a:cubicBezTo>
                    <a:cubicBezTo>
                      <a:pt x="1407" y="475"/>
                      <a:pt x="1406" y="474"/>
                      <a:pt x="1405" y="473"/>
                    </a:cubicBezTo>
                    <a:cubicBezTo>
                      <a:pt x="1405" y="473"/>
                      <a:pt x="1404" y="472"/>
                      <a:pt x="1404" y="471"/>
                    </a:cubicBezTo>
                    <a:cubicBezTo>
                      <a:pt x="1404" y="470"/>
                      <a:pt x="1404" y="470"/>
                      <a:pt x="1404" y="470"/>
                    </a:cubicBezTo>
                    <a:cubicBezTo>
                      <a:pt x="1404" y="470"/>
                      <a:pt x="1405" y="470"/>
                      <a:pt x="1405" y="470"/>
                    </a:cubicBezTo>
                    <a:cubicBezTo>
                      <a:pt x="1406" y="471"/>
                      <a:pt x="1407" y="472"/>
                      <a:pt x="1408" y="473"/>
                    </a:cubicBezTo>
                    <a:cubicBezTo>
                      <a:pt x="1409" y="474"/>
                      <a:pt x="1409" y="473"/>
                      <a:pt x="1410" y="473"/>
                    </a:cubicBezTo>
                    <a:cubicBezTo>
                      <a:pt x="1410" y="472"/>
                      <a:pt x="1410" y="472"/>
                      <a:pt x="1410" y="471"/>
                    </a:cubicBezTo>
                    <a:cubicBezTo>
                      <a:pt x="1409" y="471"/>
                      <a:pt x="1409" y="470"/>
                      <a:pt x="1409" y="469"/>
                    </a:cubicBezTo>
                    <a:cubicBezTo>
                      <a:pt x="1409" y="469"/>
                      <a:pt x="1410" y="468"/>
                      <a:pt x="1411" y="468"/>
                    </a:cubicBezTo>
                    <a:cubicBezTo>
                      <a:pt x="1412" y="467"/>
                      <a:pt x="1412" y="466"/>
                      <a:pt x="1410" y="465"/>
                    </a:cubicBezTo>
                    <a:cubicBezTo>
                      <a:pt x="1409" y="465"/>
                      <a:pt x="1409" y="465"/>
                      <a:pt x="1409" y="464"/>
                    </a:cubicBezTo>
                    <a:cubicBezTo>
                      <a:pt x="1410" y="463"/>
                      <a:pt x="1411" y="462"/>
                      <a:pt x="1411" y="461"/>
                    </a:cubicBezTo>
                    <a:cubicBezTo>
                      <a:pt x="1411" y="461"/>
                      <a:pt x="1412" y="460"/>
                      <a:pt x="1411" y="460"/>
                    </a:cubicBezTo>
                    <a:cubicBezTo>
                      <a:pt x="1409" y="459"/>
                      <a:pt x="1410" y="458"/>
                      <a:pt x="1410" y="456"/>
                    </a:cubicBezTo>
                    <a:cubicBezTo>
                      <a:pt x="1410" y="455"/>
                      <a:pt x="1409" y="454"/>
                      <a:pt x="1408" y="453"/>
                    </a:cubicBezTo>
                    <a:cubicBezTo>
                      <a:pt x="1407" y="453"/>
                      <a:pt x="1406" y="453"/>
                      <a:pt x="1406" y="452"/>
                    </a:cubicBezTo>
                    <a:cubicBezTo>
                      <a:pt x="1406" y="451"/>
                      <a:pt x="1406" y="450"/>
                      <a:pt x="1405" y="451"/>
                    </a:cubicBezTo>
                    <a:cubicBezTo>
                      <a:pt x="1404" y="451"/>
                      <a:pt x="1403" y="450"/>
                      <a:pt x="1402" y="449"/>
                    </a:cubicBezTo>
                    <a:cubicBezTo>
                      <a:pt x="1402" y="448"/>
                      <a:pt x="1402" y="448"/>
                      <a:pt x="1401" y="447"/>
                    </a:cubicBezTo>
                    <a:cubicBezTo>
                      <a:pt x="1401" y="447"/>
                      <a:pt x="1400" y="447"/>
                      <a:pt x="1400" y="448"/>
                    </a:cubicBezTo>
                    <a:cubicBezTo>
                      <a:pt x="1400" y="448"/>
                      <a:pt x="1400" y="449"/>
                      <a:pt x="1400" y="449"/>
                    </a:cubicBezTo>
                    <a:cubicBezTo>
                      <a:pt x="1400" y="450"/>
                      <a:pt x="1399" y="450"/>
                      <a:pt x="1399" y="450"/>
                    </a:cubicBezTo>
                    <a:cubicBezTo>
                      <a:pt x="1398" y="450"/>
                      <a:pt x="1397" y="450"/>
                      <a:pt x="1397" y="449"/>
                    </a:cubicBezTo>
                    <a:cubicBezTo>
                      <a:pt x="1397" y="448"/>
                      <a:pt x="1397" y="446"/>
                      <a:pt x="1397" y="445"/>
                    </a:cubicBezTo>
                    <a:cubicBezTo>
                      <a:pt x="1397" y="444"/>
                      <a:pt x="1396" y="444"/>
                      <a:pt x="1395" y="444"/>
                    </a:cubicBezTo>
                    <a:cubicBezTo>
                      <a:pt x="1395" y="444"/>
                      <a:pt x="1394" y="444"/>
                      <a:pt x="1394" y="444"/>
                    </a:cubicBezTo>
                    <a:cubicBezTo>
                      <a:pt x="1392" y="444"/>
                      <a:pt x="1390" y="444"/>
                      <a:pt x="1389" y="442"/>
                    </a:cubicBezTo>
                    <a:cubicBezTo>
                      <a:pt x="1388" y="440"/>
                      <a:pt x="1387" y="440"/>
                      <a:pt x="1385" y="441"/>
                    </a:cubicBezTo>
                    <a:cubicBezTo>
                      <a:pt x="1383" y="442"/>
                      <a:pt x="1382" y="443"/>
                      <a:pt x="1381" y="445"/>
                    </a:cubicBezTo>
                    <a:cubicBezTo>
                      <a:pt x="1380" y="447"/>
                      <a:pt x="1378" y="449"/>
                      <a:pt x="1376" y="449"/>
                    </a:cubicBezTo>
                    <a:cubicBezTo>
                      <a:pt x="1374" y="449"/>
                      <a:pt x="1373" y="450"/>
                      <a:pt x="1372" y="452"/>
                    </a:cubicBezTo>
                    <a:cubicBezTo>
                      <a:pt x="1371" y="453"/>
                      <a:pt x="1371" y="454"/>
                      <a:pt x="1370" y="455"/>
                    </a:cubicBezTo>
                    <a:cubicBezTo>
                      <a:pt x="1369" y="457"/>
                      <a:pt x="1368" y="457"/>
                      <a:pt x="1366" y="456"/>
                    </a:cubicBezTo>
                    <a:cubicBezTo>
                      <a:pt x="1364" y="455"/>
                      <a:pt x="1362" y="454"/>
                      <a:pt x="1361" y="453"/>
                    </a:cubicBezTo>
                    <a:cubicBezTo>
                      <a:pt x="1359" y="452"/>
                      <a:pt x="1357" y="452"/>
                      <a:pt x="1357" y="454"/>
                    </a:cubicBezTo>
                    <a:cubicBezTo>
                      <a:pt x="1356" y="456"/>
                      <a:pt x="1356" y="457"/>
                      <a:pt x="1355" y="458"/>
                    </a:cubicBezTo>
                    <a:cubicBezTo>
                      <a:pt x="1355" y="459"/>
                      <a:pt x="1353" y="459"/>
                      <a:pt x="1353" y="458"/>
                    </a:cubicBezTo>
                    <a:cubicBezTo>
                      <a:pt x="1351" y="456"/>
                      <a:pt x="1348" y="455"/>
                      <a:pt x="1346" y="453"/>
                    </a:cubicBezTo>
                    <a:cubicBezTo>
                      <a:pt x="1346" y="453"/>
                      <a:pt x="1345" y="453"/>
                      <a:pt x="1345" y="453"/>
                    </a:cubicBezTo>
                    <a:cubicBezTo>
                      <a:pt x="1344" y="454"/>
                      <a:pt x="1344" y="454"/>
                      <a:pt x="1343" y="454"/>
                    </a:cubicBezTo>
                    <a:cubicBezTo>
                      <a:pt x="1342" y="454"/>
                      <a:pt x="1341" y="454"/>
                      <a:pt x="1341" y="453"/>
                    </a:cubicBezTo>
                    <a:cubicBezTo>
                      <a:pt x="1341" y="452"/>
                      <a:pt x="1340" y="452"/>
                      <a:pt x="1340" y="451"/>
                    </a:cubicBezTo>
                    <a:cubicBezTo>
                      <a:pt x="1340" y="449"/>
                      <a:pt x="1340" y="448"/>
                      <a:pt x="1342" y="447"/>
                    </a:cubicBezTo>
                    <a:cubicBezTo>
                      <a:pt x="1344" y="447"/>
                      <a:pt x="1345" y="447"/>
                      <a:pt x="1345" y="445"/>
                    </a:cubicBezTo>
                    <a:cubicBezTo>
                      <a:pt x="1345" y="444"/>
                      <a:pt x="1346" y="444"/>
                      <a:pt x="1347" y="445"/>
                    </a:cubicBezTo>
                    <a:cubicBezTo>
                      <a:pt x="1347" y="445"/>
                      <a:pt x="1348" y="446"/>
                      <a:pt x="1348" y="446"/>
                    </a:cubicBezTo>
                    <a:cubicBezTo>
                      <a:pt x="1349" y="446"/>
                      <a:pt x="1349" y="446"/>
                      <a:pt x="1349" y="445"/>
                    </a:cubicBezTo>
                    <a:cubicBezTo>
                      <a:pt x="1350" y="445"/>
                      <a:pt x="1350" y="445"/>
                      <a:pt x="1350" y="445"/>
                    </a:cubicBezTo>
                    <a:cubicBezTo>
                      <a:pt x="1350" y="443"/>
                      <a:pt x="1350" y="441"/>
                      <a:pt x="1351" y="439"/>
                    </a:cubicBezTo>
                    <a:cubicBezTo>
                      <a:pt x="1352" y="439"/>
                      <a:pt x="1352" y="438"/>
                      <a:pt x="1351" y="438"/>
                    </a:cubicBezTo>
                    <a:cubicBezTo>
                      <a:pt x="1351" y="437"/>
                      <a:pt x="1351" y="437"/>
                      <a:pt x="1351" y="437"/>
                    </a:cubicBezTo>
                    <a:cubicBezTo>
                      <a:pt x="1347" y="435"/>
                      <a:pt x="1345" y="431"/>
                      <a:pt x="1341" y="429"/>
                    </a:cubicBezTo>
                    <a:cubicBezTo>
                      <a:pt x="1340" y="429"/>
                      <a:pt x="1339" y="427"/>
                      <a:pt x="1339" y="425"/>
                    </a:cubicBezTo>
                    <a:cubicBezTo>
                      <a:pt x="1339" y="422"/>
                      <a:pt x="1339" y="419"/>
                      <a:pt x="1338" y="416"/>
                    </a:cubicBezTo>
                    <a:cubicBezTo>
                      <a:pt x="1338" y="416"/>
                      <a:pt x="1338" y="415"/>
                      <a:pt x="1338" y="415"/>
                    </a:cubicBezTo>
                    <a:cubicBezTo>
                      <a:pt x="1338" y="414"/>
                      <a:pt x="1339" y="412"/>
                      <a:pt x="1340" y="412"/>
                    </a:cubicBezTo>
                    <a:cubicBezTo>
                      <a:pt x="1341" y="412"/>
                      <a:pt x="1342" y="413"/>
                      <a:pt x="1342" y="414"/>
                    </a:cubicBezTo>
                    <a:cubicBezTo>
                      <a:pt x="1342" y="416"/>
                      <a:pt x="1342" y="417"/>
                      <a:pt x="1342" y="418"/>
                    </a:cubicBezTo>
                    <a:cubicBezTo>
                      <a:pt x="1342" y="420"/>
                      <a:pt x="1342" y="422"/>
                      <a:pt x="1344" y="422"/>
                    </a:cubicBezTo>
                    <a:cubicBezTo>
                      <a:pt x="1345" y="423"/>
                      <a:pt x="1345" y="424"/>
                      <a:pt x="1346" y="424"/>
                    </a:cubicBezTo>
                    <a:cubicBezTo>
                      <a:pt x="1347" y="423"/>
                      <a:pt x="1347" y="422"/>
                      <a:pt x="1347" y="421"/>
                    </a:cubicBezTo>
                    <a:cubicBezTo>
                      <a:pt x="1346" y="420"/>
                      <a:pt x="1346" y="420"/>
                      <a:pt x="1346" y="419"/>
                    </a:cubicBezTo>
                    <a:cubicBezTo>
                      <a:pt x="1346" y="418"/>
                      <a:pt x="1346" y="418"/>
                      <a:pt x="1347" y="417"/>
                    </a:cubicBezTo>
                    <a:cubicBezTo>
                      <a:pt x="1348" y="417"/>
                      <a:pt x="1350" y="416"/>
                      <a:pt x="1351" y="415"/>
                    </a:cubicBezTo>
                    <a:cubicBezTo>
                      <a:pt x="1353" y="415"/>
                      <a:pt x="1354" y="415"/>
                      <a:pt x="1355" y="416"/>
                    </a:cubicBezTo>
                    <a:cubicBezTo>
                      <a:pt x="1355" y="417"/>
                      <a:pt x="1356" y="417"/>
                      <a:pt x="1356" y="417"/>
                    </a:cubicBezTo>
                    <a:cubicBezTo>
                      <a:pt x="1356" y="416"/>
                      <a:pt x="1357" y="416"/>
                      <a:pt x="1357" y="415"/>
                    </a:cubicBezTo>
                    <a:cubicBezTo>
                      <a:pt x="1357" y="415"/>
                      <a:pt x="1356" y="415"/>
                      <a:pt x="1356" y="414"/>
                    </a:cubicBezTo>
                    <a:cubicBezTo>
                      <a:pt x="1356" y="412"/>
                      <a:pt x="1356" y="412"/>
                      <a:pt x="1358" y="410"/>
                    </a:cubicBezTo>
                    <a:cubicBezTo>
                      <a:pt x="1359" y="410"/>
                      <a:pt x="1360" y="409"/>
                      <a:pt x="1359" y="409"/>
                    </a:cubicBezTo>
                    <a:cubicBezTo>
                      <a:pt x="1357" y="407"/>
                      <a:pt x="1356" y="405"/>
                      <a:pt x="1355" y="403"/>
                    </a:cubicBezTo>
                    <a:cubicBezTo>
                      <a:pt x="1355" y="402"/>
                      <a:pt x="1355" y="402"/>
                      <a:pt x="1356" y="402"/>
                    </a:cubicBezTo>
                    <a:cubicBezTo>
                      <a:pt x="1357" y="401"/>
                      <a:pt x="1357" y="401"/>
                      <a:pt x="1357" y="400"/>
                    </a:cubicBezTo>
                    <a:cubicBezTo>
                      <a:pt x="1357" y="399"/>
                      <a:pt x="1357" y="399"/>
                      <a:pt x="1357" y="398"/>
                    </a:cubicBezTo>
                    <a:cubicBezTo>
                      <a:pt x="1357" y="397"/>
                      <a:pt x="1357" y="396"/>
                      <a:pt x="1358" y="396"/>
                    </a:cubicBezTo>
                    <a:cubicBezTo>
                      <a:pt x="1359" y="395"/>
                      <a:pt x="1359" y="397"/>
                      <a:pt x="1360" y="397"/>
                    </a:cubicBezTo>
                    <a:cubicBezTo>
                      <a:pt x="1361" y="398"/>
                      <a:pt x="1362" y="399"/>
                      <a:pt x="1362" y="401"/>
                    </a:cubicBezTo>
                    <a:cubicBezTo>
                      <a:pt x="1362" y="402"/>
                      <a:pt x="1363" y="403"/>
                      <a:pt x="1364" y="404"/>
                    </a:cubicBezTo>
                    <a:cubicBezTo>
                      <a:pt x="1364" y="404"/>
                      <a:pt x="1364" y="404"/>
                      <a:pt x="1365" y="404"/>
                    </a:cubicBezTo>
                    <a:cubicBezTo>
                      <a:pt x="1365" y="403"/>
                      <a:pt x="1365" y="403"/>
                      <a:pt x="1365" y="403"/>
                    </a:cubicBezTo>
                    <a:cubicBezTo>
                      <a:pt x="1366" y="402"/>
                      <a:pt x="1365" y="401"/>
                      <a:pt x="1365" y="401"/>
                    </a:cubicBezTo>
                    <a:cubicBezTo>
                      <a:pt x="1364" y="399"/>
                      <a:pt x="1364" y="398"/>
                      <a:pt x="1365" y="398"/>
                    </a:cubicBezTo>
                    <a:cubicBezTo>
                      <a:pt x="1366" y="397"/>
                      <a:pt x="1368" y="397"/>
                      <a:pt x="1369" y="398"/>
                    </a:cubicBezTo>
                    <a:cubicBezTo>
                      <a:pt x="1369" y="398"/>
                      <a:pt x="1370" y="399"/>
                      <a:pt x="1370" y="400"/>
                    </a:cubicBezTo>
                    <a:cubicBezTo>
                      <a:pt x="1371" y="400"/>
                      <a:pt x="1371" y="401"/>
                      <a:pt x="1372" y="401"/>
                    </a:cubicBezTo>
                    <a:cubicBezTo>
                      <a:pt x="1372" y="400"/>
                      <a:pt x="1371" y="399"/>
                      <a:pt x="1371" y="398"/>
                    </a:cubicBezTo>
                    <a:cubicBezTo>
                      <a:pt x="1371" y="398"/>
                      <a:pt x="1371" y="398"/>
                      <a:pt x="1372" y="398"/>
                    </a:cubicBezTo>
                    <a:cubicBezTo>
                      <a:pt x="1372" y="397"/>
                      <a:pt x="1372" y="397"/>
                      <a:pt x="1372" y="398"/>
                    </a:cubicBezTo>
                    <a:cubicBezTo>
                      <a:pt x="1374" y="399"/>
                      <a:pt x="1375" y="400"/>
                      <a:pt x="1377" y="401"/>
                    </a:cubicBezTo>
                    <a:cubicBezTo>
                      <a:pt x="1378" y="401"/>
                      <a:pt x="1379" y="401"/>
                      <a:pt x="1379" y="399"/>
                    </a:cubicBezTo>
                    <a:cubicBezTo>
                      <a:pt x="1379" y="399"/>
                      <a:pt x="1379" y="398"/>
                      <a:pt x="1379" y="398"/>
                    </a:cubicBezTo>
                    <a:cubicBezTo>
                      <a:pt x="1379" y="397"/>
                      <a:pt x="1380" y="397"/>
                      <a:pt x="1381" y="397"/>
                    </a:cubicBezTo>
                    <a:cubicBezTo>
                      <a:pt x="1381" y="398"/>
                      <a:pt x="1381" y="398"/>
                      <a:pt x="1382" y="398"/>
                    </a:cubicBezTo>
                    <a:cubicBezTo>
                      <a:pt x="1382" y="399"/>
                      <a:pt x="1383" y="398"/>
                      <a:pt x="1383" y="398"/>
                    </a:cubicBezTo>
                    <a:cubicBezTo>
                      <a:pt x="1384" y="397"/>
                      <a:pt x="1384" y="396"/>
                      <a:pt x="1384" y="395"/>
                    </a:cubicBezTo>
                    <a:cubicBezTo>
                      <a:pt x="1384" y="394"/>
                      <a:pt x="1383" y="393"/>
                      <a:pt x="1382" y="393"/>
                    </a:cubicBezTo>
                    <a:cubicBezTo>
                      <a:pt x="1381" y="392"/>
                      <a:pt x="1380" y="391"/>
                      <a:pt x="1379" y="390"/>
                    </a:cubicBezTo>
                    <a:cubicBezTo>
                      <a:pt x="1377" y="388"/>
                      <a:pt x="1375" y="387"/>
                      <a:pt x="1373" y="387"/>
                    </a:cubicBezTo>
                    <a:cubicBezTo>
                      <a:pt x="1372" y="387"/>
                      <a:pt x="1371" y="386"/>
                      <a:pt x="1371" y="385"/>
                    </a:cubicBezTo>
                    <a:cubicBezTo>
                      <a:pt x="1371" y="384"/>
                      <a:pt x="1371" y="384"/>
                      <a:pt x="1372" y="383"/>
                    </a:cubicBezTo>
                    <a:cubicBezTo>
                      <a:pt x="1373" y="383"/>
                      <a:pt x="1373" y="383"/>
                      <a:pt x="1374" y="383"/>
                    </a:cubicBezTo>
                    <a:cubicBezTo>
                      <a:pt x="1375" y="384"/>
                      <a:pt x="1375" y="384"/>
                      <a:pt x="1376" y="385"/>
                    </a:cubicBezTo>
                    <a:cubicBezTo>
                      <a:pt x="1376" y="384"/>
                      <a:pt x="1376" y="384"/>
                      <a:pt x="1376" y="384"/>
                    </a:cubicBezTo>
                    <a:cubicBezTo>
                      <a:pt x="1376" y="382"/>
                      <a:pt x="1376" y="379"/>
                      <a:pt x="1379" y="378"/>
                    </a:cubicBezTo>
                    <a:cubicBezTo>
                      <a:pt x="1379" y="378"/>
                      <a:pt x="1379" y="377"/>
                      <a:pt x="1379" y="377"/>
                    </a:cubicBezTo>
                    <a:cubicBezTo>
                      <a:pt x="1378" y="376"/>
                      <a:pt x="1378" y="376"/>
                      <a:pt x="1377" y="376"/>
                    </a:cubicBezTo>
                    <a:cubicBezTo>
                      <a:pt x="1375" y="375"/>
                      <a:pt x="1373" y="374"/>
                      <a:pt x="1372" y="371"/>
                    </a:cubicBezTo>
                    <a:cubicBezTo>
                      <a:pt x="1371" y="370"/>
                      <a:pt x="1370" y="370"/>
                      <a:pt x="1370" y="370"/>
                    </a:cubicBezTo>
                    <a:cubicBezTo>
                      <a:pt x="1367" y="369"/>
                      <a:pt x="1365" y="367"/>
                      <a:pt x="1364" y="365"/>
                    </a:cubicBezTo>
                    <a:cubicBezTo>
                      <a:pt x="1363" y="364"/>
                      <a:pt x="1363" y="363"/>
                      <a:pt x="1364" y="362"/>
                    </a:cubicBezTo>
                    <a:cubicBezTo>
                      <a:pt x="1364" y="361"/>
                      <a:pt x="1365" y="361"/>
                      <a:pt x="1366" y="361"/>
                    </a:cubicBezTo>
                    <a:cubicBezTo>
                      <a:pt x="1367" y="361"/>
                      <a:pt x="1368" y="361"/>
                      <a:pt x="1369" y="362"/>
                    </a:cubicBezTo>
                    <a:cubicBezTo>
                      <a:pt x="1370" y="362"/>
                      <a:pt x="1371" y="362"/>
                      <a:pt x="1372" y="360"/>
                    </a:cubicBezTo>
                    <a:cubicBezTo>
                      <a:pt x="1373" y="358"/>
                      <a:pt x="1373" y="358"/>
                      <a:pt x="1375" y="359"/>
                    </a:cubicBezTo>
                    <a:cubicBezTo>
                      <a:pt x="1376" y="360"/>
                      <a:pt x="1377" y="360"/>
                      <a:pt x="1377" y="363"/>
                    </a:cubicBezTo>
                    <a:cubicBezTo>
                      <a:pt x="1378" y="361"/>
                      <a:pt x="1378" y="361"/>
                      <a:pt x="1379" y="360"/>
                    </a:cubicBezTo>
                    <a:cubicBezTo>
                      <a:pt x="1379" y="360"/>
                      <a:pt x="1381" y="360"/>
                      <a:pt x="1381" y="360"/>
                    </a:cubicBezTo>
                    <a:cubicBezTo>
                      <a:pt x="1382" y="361"/>
                      <a:pt x="1382" y="361"/>
                      <a:pt x="1382" y="362"/>
                    </a:cubicBezTo>
                    <a:cubicBezTo>
                      <a:pt x="1382" y="364"/>
                      <a:pt x="1382" y="365"/>
                      <a:pt x="1383" y="366"/>
                    </a:cubicBezTo>
                    <a:cubicBezTo>
                      <a:pt x="1383" y="366"/>
                      <a:pt x="1383" y="365"/>
                      <a:pt x="1384" y="365"/>
                    </a:cubicBezTo>
                    <a:cubicBezTo>
                      <a:pt x="1384" y="364"/>
                      <a:pt x="1385" y="364"/>
                      <a:pt x="1385" y="364"/>
                    </a:cubicBezTo>
                    <a:cubicBezTo>
                      <a:pt x="1386" y="364"/>
                      <a:pt x="1387" y="365"/>
                      <a:pt x="1387" y="365"/>
                    </a:cubicBezTo>
                    <a:cubicBezTo>
                      <a:pt x="1387" y="367"/>
                      <a:pt x="1388" y="369"/>
                      <a:pt x="1387" y="371"/>
                    </a:cubicBezTo>
                    <a:cubicBezTo>
                      <a:pt x="1387" y="372"/>
                      <a:pt x="1387" y="373"/>
                      <a:pt x="1387" y="374"/>
                    </a:cubicBezTo>
                    <a:cubicBezTo>
                      <a:pt x="1387" y="374"/>
                      <a:pt x="1387" y="374"/>
                      <a:pt x="1387" y="374"/>
                    </a:cubicBezTo>
                    <a:cubicBezTo>
                      <a:pt x="1388" y="374"/>
                      <a:pt x="1388" y="374"/>
                      <a:pt x="1388" y="374"/>
                    </a:cubicBezTo>
                    <a:cubicBezTo>
                      <a:pt x="1389" y="373"/>
                      <a:pt x="1390" y="373"/>
                      <a:pt x="1390" y="372"/>
                    </a:cubicBezTo>
                    <a:cubicBezTo>
                      <a:pt x="1391" y="371"/>
                      <a:pt x="1391" y="370"/>
                      <a:pt x="1391" y="370"/>
                    </a:cubicBezTo>
                    <a:cubicBezTo>
                      <a:pt x="1388" y="368"/>
                      <a:pt x="1390" y="365"/>
                      <a:pt x="1390" y="363"/>
                    </a:cubicBezTo>
                    <a:cubicBezTo>
                      <a:pt x="1390" y="363"/>
                      <a:pt x="1390" y="363"/>
                      <a:pt x="1390" y="363"/>
                    </a:cubicBezTo>
                    <a:cubicBezTo>
                      <a:pt x="1390" y="362"/>
                      <a:pt x="1391" y="362"/>
                      <a:pt x="1391" y="362"/>
                    </a:cubicBezTo>
                    <a:cubicBezTo>
                      <a:pt x="1393" y="363"/>
                      <a:pt x="1396" y="364"/>
                      <a:pt x="1397" y="366"/>
                    </a:cubicBezTo>
                    <a:cubicBezTo>
                      <a:pt x="1398" y="367"/>
                      <a:pt x="1398" y="367"/>
                      <a:pt x="1398" y="367"/>
                    </a:cubicBezTo>
                    <a:cubicBezTo>
                      <a:pt x="1399" y="366"/>
                      <a:pt x="1399" y="366"/>
                      <a:pt x="1399" y="365"/>
                    </a:cubicBezTo>
                    <a:cubicBezTo>
                      <a:pt x="1399" y="364"/>
                      <a:pt x="1398" y="363"/>
                      <a:pt x="1398" y="363"/>
                    </a:cubicBezTo>
                    <a:cubicBezTo>
                      <a:pt x="1398" y="360"/>
                      <a:pt x="1399" y="359"/>
                      <a:pt x="1401" y="359"/>
                    </a:cubicBezTo>
                    <a:cubicBezTo>
                      <a:pt x="1402" y="359"/>
                      <a:pt x="1403" y="359"/>
                      <a:pt x="1403" y="359"/>
                    </a:cubicBezTo>
                    <a:cubicBezTo>
                      <a:pt x="1404" y="358"/>
                      <a:pt x="1402" y="358"/>
                      <a:pt x="1402" y="358"/>
                    </a:cubicBezTo>
                    <a:cubicBezTo>
                      <a:pt x="1400" y="357"/>
                      <a:pt x="1399" y="356"/>
                      <a:pt x="1400" y="354"/>
                    </a:cubicBezTo>
                    <a:cubicBezTo>
                      <a:pt x="1401" y="353"/>
                      <a:pt x="1402" y="351"/>
                      <a:pt x="1402" y="349"/>
                    </a:cubicBezTo>
                    <a:cubicBezTo>
                      <a:pt x="1402" y="347"/>
                      <a:pt x="1402" y="345"/>
                      <a:pt x="1400" y="344"/>
                    </a:cubicBezTo>
                    <a:cubicBezTo>
                      <a:pt x="1399" y="344"/>
                      <a:pt x="1399" y="343"/>
                      <a:pt x="1398" y="343"/>
                    </a:cubicBezTo>
                    <a:cubicBezTo>
                      <a:pt x="1397" y="342"/>
                      <a:pt x="1397" y="341"/>
                      <a:pt x="1398" y="340"/>
                    </a:cubicBezTo>
                    <a:cubicBezTo>
                      <a:pt x="1398" y="340"/>
                      <a:pt x="1400" y="340"/>
                      <a:pt x="1400" y="340"/>
                    </a:cubicBezTo>
                    <a:cubicBezTo>
                      <a:pt x="1401" y="341"/>
                      <a:pt x="1401" y="341"/>
                      <a:pt x="1402" y="341"/>
                    </a:cubicBezTo>
                    <a:cubicBezTo>
                      <a:pt x="1403" y="342"/>
                      <a:pt x="1403" y="343"/>
                      <a:pt x="1404" y="344"/>
                    </a:cubicBezTo>
                    <a:cubicBezTo>
                      <a:pt x="1406" y="345"/>
                      <a:pt x="1407" y="346"/>
                      <a:pt x="1407" y="348"/>
                    </a:cubicBezTo>
                    <a:cubicBezTo>
                      <a:pt x="1407" y="348"/>
                      <a:pt x="1407" y="349"/>
                      <a:pt x="1407" y="350"/>
                    </a:cubicBezTo>
                    <a:cubicBezTo>
                      <a:pt x="1408" y="350"/>
                      <a:pt x="1409" y="351"/>
                      <a:pt x="1409" y="350"/>
                    </a:cubicBezTo>
                    <a:cubicBezTo>
                      <a:pt x="1410" y="350"/>
                      <a:pt x="1409" y="349"/>
                      <a:pt x="1409" y="349"/>
                    </a:cubicBezTo>
                    <a:cubicBezTo>
                      <a:pt x="1409" y="348"/>
                      <a:pt x="1408" y="347"/>
                      <a:pt x="1408" y="345"/>
                    </a:cubicBezTo>
                    <a:cubicBezTo>
                      <a:pt x="1408" y="344"/>
                      <a:pt x="1408" y="343"/>
                      <a:pt x="1409" y="343"/>
                    </a:cubicBezTo>
                    <a:cubicBezTo>
                      <a:pt x="1410" y="343"/>
                      <a:pt x="1411" y="342"/>
                      <a:pt x="1411" y="341"/>
                    </a:cubicBezTo>
                    <a:cubicBezTo>
                      <a:pt x="1411" y="340"/>
                      <a:pt x="1411" y="339"/>
                      <a:pt x="1411" y="338"/>
                    </a:cubicBezTo>
                    <a:cubicBezTo>
                      <a:pt x="1411" y="337"/>
                      <a:pt x="1412" y="337"/>
                      <a:pt x="1413" y="337"/>
                    </a:cubicBezTo>
                    <a:cubicBezTo>
                      <a:pt x="1413" y="337"/>
                      <a:pt x="1414" y="338"/>
                      <a:pt x="1414" y="338"/>
                    </a:cubicBezTo>
                    <a:cubicBezTo>
                      <a:pt x="1415" y="338"/>
                      <a:pt x="1415" y="339"/>
                      <a:pt x="1416" y="338"/>
                    </a:cubicBezTo>
                    <a:cubicBezTo>
                      <a:pt x="1418" y="337"/>
                      <a:pt x="1417" y="336"/>
                      <a:pt x="1416" y="336"/>
                    </a:cubicBezTo>
                    <a:cubicBezTo>
                      <a:pt x="1416" y="335"/>
                      <a:pt x="1418" y="334"/>
                      <a:pt x="1416" y="334"/>
                    </a:cubicBezTo>
                    <a:cubicBezTo>
                      <a:pt x="1415" y="334"/>
                      <a:pt x="1414" y="334"/>
                      <a:pt x="1413" y="333"/>
                    </a:cubicBezTo>
                    <a:cubicBezTo>
                      <a:pt x="1411" y="332"/>
                      <a:pt x="1409" y="330"/>
                      <a:pt x="1407" y="329"/>
                    </a:cubicBezTo>
                    <a:cubicBezTo>
                      <a:pt x="1405" y="327"/>
                      <a:pt x="1405" y="327"/>
                      <a:pt x="1403" y="328"/>
                    </a:cubicBezTo>
                    <a:cubicBezTo>
                      <a:pt x="1403" y="328"/>
                      <a:pt x="1402" y="329"/>
                      <a:pt x="1402" y="328"/>
                    </a:cubicBezTo>
                    <a:cubicBezTo>
                      <a:pt x="1401" y="328"/>
                      <a:pt x="1400" y="331"/>
                      <a:pt x="1399" y="330"/>
                    </a:cubicBezTo>
                    <a:cubicBezTo>
                      <a:pt x="1398" y="329"/>
                      <a:pt x="1398" y="328"/>
                      <a:pt x="1398" y="326"/>
                    </a:cubicBezTo>
                    <a:cubicBezTo>
                      <a:pt x="1397" y="325"/>
                      <a:pt x="1395" y="324"/>
                      <a:pt x="1393" y="325"/>
                    </a:cubicBezTo>
                    <a:cubicBezTo>
                      <a:pt x="1393" y="325"/>
                      <a:pt x="1393" y="325"/>
                      <a:pt x="1393" y="325"/>
                    </a:cubicBezTo>
                    <a:cubicBezTo>
                      <a:pt x="1391" y="324"/>
                      <a:pt x="1388" y="324"/>
                      <a:pt x="1387" y="325"/>
                    </a:cubicBezTo>
                    <a:cubicBezTo>
                      <a:pt x="1386" y="326"/>
                      <a:pt x="1385" y="326"/>
                      <a:pt x="1385" y="326"/>
                    </a:cubicBezTo>
                    <a:cubicBezTo>
                      <a:pt x="1383" y="327"/>
                      <a:pt x="1381" y="327"/>
                      <a:pt x="1380" y="327"/>
                    </a:cubicBezTo>
                    <a:cubicBezTo>
                      <a:pt x="1378" y="326"/>
                      <a:pt x="1377" y="326"/>
                      <a:pt x="1377" y="328"/>
                    </a:cubicBezTo>
                    <a:cubicBezTo>
                      <a:pt x="1377" y="329"/>
                      <a:pt x="1376" y="331"/>
                      <a:pt x="1375" y="332"/>
                    </a:cubicBezTo>
                    <a:cubicBezTo>
                      <a:pt x="1375" y="333"/>
                      <a:pt x="1375" y="334"/>
                      <a:pt x="1375" y="335"/>
                    </a:cubicBezTo>
                    <a:cubicBezTo>
                      <a:pt x="1375" y="336"/>
                      <a:pt x="1374" y="337"/>
                      <a:pt x="1373" y="337"/>
                    </a:cubicBezTo>
                    <a:cubicBezTo>
                      <a:pt x="1373" y="338"/>
                      <a:pt x="1371" y="338"/>
                      <a:pt x="1371" y="337"/>
                    </a:cubicBezTo>
                    <a:cubicBezTo>
                      <a:pt x="1369" y="336"/>
                      <a:pt x="1367" y="334"/>
                      <a:pt x="1367" y="332"/>
                    </a:cubicBezTo>
                    <a:cubicBezTo>
                      <a:pt x="1367" y="329"/>
                      <a:pt x="1365" y="327"/>
                      <a:pt x="1362" y="326"/>
                    </a:cubicBezTo>
                    <a:cubicBezTo>
                      <a:pt x="1361" y="326"/>
                      <a:pt x="1361" y="326"/>
                      <a:pt x="1360" y="326"/>
                    </a:cubicBezTo>
                    <a:cubicBezTo>
                      <a:pt x="1358" y="325"/>
                      <a:pt x="1357" y="324"/>
                      <a:pt x="1356" y="323"/>
                    </a:cubicBezTo>
                    <a:cubicBezTo>
                      <a:pt x="1355" y="321"/>
                      <a:pt x="1354" y="320"/>
                      <a:pt x="1352" y="319"/>
                    </a:cubicBezTo>
                    <a:cubicBezTo>
                      <a:pt x="1350" y="318"/>
                      <a:pt x="1349" y="318"/>
                      <a:pt x="1348" y="319"/>
                    </a:cubicBezTo>
                    <a:cubicBezTo>
                      <a:pt x="1347" y="319"/>
                      <a:pt x="1347" y="320"/>
                      <a:pt x="1346" y="320"/>
                    </a:cubicBezTo>
                    <a:cubicBezTo>
                      <a:pt x="1344" y="320"/>
                      <a:pt x="1343" y="319"/>
                      <a:pt x="1342" y="320"/>
                    </a:cubicBezTo>
                    <a:cubicBezTo>
                      <a:pt x="1340" y="320"/>
                      <a:pt x="1340" y="321"/>
                      <a:pt x="1338" y="321"/>
                    </a:cubicBezTo>
                    <a:cubicBezTo>
                      <a:pt x="1338" y="321"/>
                      <a:pt x="1337" y="321"/>
                      <a:pt x="1336" y="321"/>
                    </a:cubicBezTo>
                    <a:cubicBezTo>
                      <a:pt x="1334" y="320"/>
                      <a:pt x="1332" y="318"/>
                      <a:pt x="1331" y="316"/>
                    </a:cubicBezTo>
                    <a:cubicBezTo>
                      <a:pt x="1330" y="316"/>
                      <a:pt x="1330" y="315"/>
                      <a:pt x="1331" y="315"/>
                    </a:cubicBezTo>
                    <a:cubicBezTo>
                      <a:pt x="1331" y="314"/>
                      <a:pt x="1331" y="314"/>
                      <a:pt x="1332" y="314"/>
                    </a:cubicBezTo>
                    <a:cubicBezTo>
                      <a:pt x="1333" y="314"/>
                      <a:pt x="1335" y="315"/>
                      <a:pt x="1336" y="315"/>
                    </a:cubicBezTo>
                    <a:cubicBezTo>
                      <a:pt x="1337" y="316"/>
                      <a:pt x="1337" y="315"/>
                      <a:pt x="1338" y="315"/>
                    </a:cubicBezTo>
                    <a:cubicBezTo>
                      <a:pt x="1339" y="313"/>
                      <a:pt x="1340" y="312"/>
                      <a:pt x="1341" y="311"/>
                    </a:cubicBezTo>
                    <a:cubicBezTo>
                      <a:pt x="1343" y="311"/>
                      <a:pt x="1344" y="313"/>
                      <a:pt x="1345" y="313"/>
                    </a:cubicBezTo>
                    <a:cubicBezTo>
                      <a:pt x="1345" y="312"/>
                      <a:pt x="1345" y="312"/>
                      <a:pt x="1344" y="311"/>
                    </a:cubicBezTo>
                    <a:cubicBezTo>
                      <a:pt x="1344" y="311"/>
                      <a:pt x="1343" y="310"/>
                      <a:pt x="1344" y="309"/>
                    </a:cubicBezTo>
                    <a:cubicBezTo>
                      <a:pt x="1344" y="308"/>
                      <a:pt x="1345" y="307"/>
                      <a:pt x="1346" y="305"/>
                    </a:cubicBezTo>
                    <a:cubicBezTo>
                      <a:pt x="1347" y="304"/>
                      <a:pt x="1348" y="304"/>
                      <a:pt x="1349" y="306"/>
                    </a:cubicBezTo>
                    <a:cubicBezTo>
                      <a:pt x="1349" y="308"/>
                      <a:pt x="1351" y="309"/>
                      <a:pt x="1352" y="310"/>
                    </a:cubicBezTo>
                    <a:cubicBezTo>
                      <a:pt x="1353" y="311"/>
                      <a:pt x="1354" y="311"/>
                      <a:pt x="1354" y="310"/>
                    </a:cubicBezTo>
                    <a:cubicBezTo>
                      <a:pt x="1354" y="309"/>
                      <a:pt x="1354" y="309"/>
                      <a:pt x="1354" y="309"/>
                    </a:cubicBezTo>
                    <a:cubicBezTo>
                      <a:pt x="1354" y="308"/>
                      <a:pt x="1354" y="306"/>
                      <a:pt x="1356" y="306"/>
                    </a:cubicBezTo>
                    <a:cubicBezTo>
                      <a:pt x="1357" y="306"/>
                      <a:pt x="1359" y="308"/>
                      <a:pt x="1359" y="309"/>
                    </a:cubicBezTo>
                    <a:cubicBezTo>
                      <a:pt x="1359" y="310"/>
                      <a:pt x="1359" y="311"/>
                      <a:pt x="1359" y="312"/>
                    </a:cubicBezTo>
                    <a:cubicBezTo>
                      <a:pt x="1358" y="314"/>
                      <a:pt x="1358" y="316"/>
                      <a:pt x="1358" y="318"/>
                    </a:cubicBezTo>
                    <a:cubicBezTo>
                      <a:pt x="1359" y="317"/>
                      <a:pt x="1359" y="316"/>
                      <a:pt x="1360" y="315"/>
                    </a:cubicBezTo>
                    <a:cubicBezTo>
                      <a:pt x="1360" y="315"/>
                      <a:pt x="1360" y="314"/>
                      <a:pt x="1361" y="313"/>
                    </a:cubicBezTo>
                    <a:cubicBezTo>
                      <a:pt x="1361" y="312"/>
                      <a:pt x="1361" y="312"/>
                      <a:pt x="1362" y="312"/>
                    </a:cubicBezTo>
                    <a:cubicBezTo>
                      <a:pt x="1363" y="312"/>
                      <a:pt x="1363" y="312"/>
                      <a:pt x="1363" y="313"/>
                    </a:cubicBezTo>
                    <a:cubicBezTo>
                      <a:pt x="1363" y="316"/>
                      <a:pt x="1366" y="318"/>
                      <a:pt x="1366" y="320"/>
                    </a:cubicBezTo>
                    <a:cubicBezTo>
                      <a:pt x="1366" y="321"/>
                      <a:pt x="1367" y="321"/>
                      <a:pt x="1367" y="321"/>
                    </a:cubicBezTo>
                    <a:cubicBezTo>
                      <a:pt x="1368" y="320"/>
                      <a:pt x="1368" y="319"/>
                      <a:pt x="1368" y="319"/>
                    </a:cubicBezTo>
                    <a:cubicBezTo>
                      <a:pt x="1369" y="318"/>
                      <a:pt x="1368" y="316"/>
                      <a:pt x="1370" y="315"/>
                    </a:cubicBezTo>
                    <a:cubicBezTo>
                      <a:pt x="1372" y="315"/>
                      <a:pt x="1373" y="314"/>
                      <a:pt x="1374" y="315"/>
                    </a:cubicBezTo>
                    <a:cubicBezTo>
                      <a:pt x="1375" y="315"/>
                      <a:pt x="1375" y="315"/>
                      <a:pt x="1376" y="315"/>
                    </a:cubicBezTo>
                    <a:cubicBezTo>
                      <a:pt x="1376" y="314"/>
                      <a:pt x="1376" y="314"/>
                      <a:pt x="1376" y="313"/>
                    </a:cubicBezTo>
                    <a:cubicBezTo>
                      <a:pt x="1375" y="313"/>
                      <a:pt x="1375" y="312"/>
                      <a:pt x="1375" y="312"/>
                    </a:cubicBezTo>
                    <a:cubicBezTo>
                      <a:pt x="1374" y="312"/>
                      <a:pt x="1374" y="312"/>
                      <a:pt x="1374" y="312"/>
                    </a:cubicBezTo>
                    <a:cubicBezTo>
                      <a:pt x="1371" y="312"/>
                      <a:pt x="1369" y="310"/>
                      <a:pt x="1368" y="308"/>
                    </a:cubicBezTo>
                    <a:cubicBezTo>
                      <a:pt x="1367" y="306"/>
                      <a:pt x="1366" y="304"/>
                      <a:pt x="1363" y="303"/>
                    </a:cubicBezTo>
                    <a:cubicBezTo>
                      <a:pt x="1363" y="303"/>
                      <a:pt x="1363" y="303"/>
                      <a:pt x="1363" y="303"/>
                    </a:cubicBezTo>
                    <a:cubicBezTo>
                      <a:pt x="1363" y="303"/>
                      <a:pt x="1362" y="303"/>
                      <a:pt x="1362" y="303"/>
                    </a:cubicBezTo>
                    <a:cubicBezTo>
                      <a:pt x="1360" y="302"/>
                      <a:pt x="1359" y="300"/>
                      <a:pt x="1357" y="299"/>
                    </a:cubicBezTo>
                    <a:cubicBezTo>
                      <a:pt x="1357" y="299"/>
                      <a:pt x="1357" y="298"/>
                      <a:pt x="1357" y="298"/>
                    </a:cubicBezTo>
                    <a:cubicBezTo>
                      <a:pt x="1357" y="297"/>
                      <a:pt x="1358" y="297"/>
                      <a:pt x="1358" y="297"/>
                    </a:cubicBezTo>
                    <a:cubicBezTo>
                      <a:pt x="1360" y="298"/>
                      <a:pt x="1361" y="298"/>
                      <a:pt x="1362" y="297"/>
                    </a:cubicBezTo>
                    <a:cubicBezTo>
                      <a:pt x="1363" y="296"/>
                      <a:pt x="1364" y="297"/>
                      <a:pt x="1365" y="297"/>
                    </a:cubicBezTo>
                    <a:cubicBezTo>
                      <a:pt x="1366" y="298"/>
                      <a:pt x="1367" y="299"/>
                      <a:pt x="1368" y="300"/>
                    </a:cubicBezTo>
                    <a:cubicBezTo>
                      <a:pt x="1368" y="301"/>
                      <a:pt x="1369" y="302"/>
                      <a:pt x="1370" y="302"/>
                    </a:cubicBezTo>
                    <a:cubicBezTo>
                      <a:pt x="1370" y="303"/>
                      <a:pt x="1371" y="303"/>
                      <a:pt x="1371" y="303"/>
                    </a:cubicBezTo>
                    <a:cubicBezTo>
                      <a:pt x="1372" y="302"/>
                      <a:pt x="1372" y="302"/>
                      <a:pt x="1372" y="301"/>
                    </a:cubicBezTo>
                    <a:cubicBezTo>
                      <a:pt x="1372" y="301"/>
                      <a:pt x="1371" y="301"/>
                      <a:pt x="1371" y="301"/>
                    </a:cubicBezTo>
                    <a:cubicBezTo>
                      <a:pt x="1368" y="299"/>
                      <a:pt x="1366" y="296"/>
                      <a:pt x="1362" y="295"/>
                    </a:cubicBezTo>
                    <a:cubicBezTo>
                      <a:pt x="1361" y="295"/>
                      <a:pt x="1360" y="294"/>
                      <a:pt x="1359" y="294"/>
                    </a:cubicBezTo>
                    <a:cubicBezTo>
                      <a:pt x="1358" y="293"/>
                      <a:pt x="1358" y="293"/>
                      <a:pt x="1358" y="291"/>
                    </a:cubicBezTo>
                    <a:cubicBezTo>
                      <a:pt x="1358" y="291"/>
                      <a:pt x="1358" y="290"/>
                      <a:pt x="1359" y="290"/>
                    </a:cubicBezTo>
                    <a:cubicBezTo>
                      <a:pt x="1359" y="290"/>
                      <a:pt x="1360" y="290"/>
                      <a:pt x="1361" y="290"/>
                    </a:cubicBezTo>
                    <a:cubicBezTo>
                      <a:pt x="1363" y="290"/>
                      <a:pt x="1364" y="290"/>
                      <a:pt x="1365" y="287"/>
                    </a:cubicBezTo>
                    <a:cubicBezTo>
                      <a:pt x="1365" y="286"/>
                      <a:pt x="1366" y="286"/>
                      <a:pt x="1368" y="286"/>
                    </a:cubicBezTo>
                    <a:cubicBezTo>
                      <a:pt x="1368" y="285"/>
                      <a:pt x="1369" y="285"/>
                      <a:pt x="1369" y="286"/>
                    </a:cubicBezTo>
                    <a:cubicBezTo>
                      <a:pt x="1369" y="286"/>
                      <a:pt x="1369" y="287"/>
                      <a:pt x="1369" y="287"/>
                    </a:cubicBezTo>
                    <a:cubicBezTo>
                      <a:pt x="1369" y="287"/>
                      <a:pt x="1369" y="288"/>
                      <a:pt x="1369" y="288"/>
                    </a:cubicBezTo>
                    <a:cubicBezTo>
                      <a:pt x="1370" y="288"/>
                      <a:pt x="1370" y="288"/>
                      <a:pt x="1370" y="287"/>
                    </a:cubicBezTo>
                    <a:cubicBezTo>
                      <a:pt x="1370" y="284"/>
                      <a:pt x="1370" y="282"/>
                      <a:pt x="1366" y="281"/>
                    </a:cubicBezTo>
                    <a:cubicBezTo>
                      <a:pt x="1364" y="281"/>
                      <a:pt x="1362" y="280"/>
                      <a:pt x="1361" y="277"/>
                    </a:cubicBezTo>
                    <a:cubicBezTo>
                      <a:pt x="1360" y="276"/>
                      <a:pt x="1360" y="275"/>
                      <a:pt x="1359" y="274"/>
                    </a:cubicBezTo>
                    <a:cubicBezTo>
                      <a:pt x="1358" y="273"/>
                      <a:pt x="1357" y="272"/>
                      <a:pt x="1357" y="270"/>
                    </a:cubicBezTo>
                    <a:cubicBezTo>
                      <a:pt x="1356" y="268"/>
                      <a:pt x="1356" y="268"/>
                      <a:pt x="1354" y="268"/>
                    </a:cubicBezTo>
                    <a:cubicBezTo>
                      <a:pt x="1353" y="268"/>
                      <a:pt x="1352" y="268"/>
                      <a:pt x="1351" y="268"/>
                    </a:cubicBezTo>
                    <a:cubicBezTo>
                      <a:pt x="1350" y="268"/>
                      <a:pt x="1349" y="267"/>
                      <a:pt x="1349" y="265"/>
                    </a:cubicBezTo>
                    <a:cubicBezTo>
                      <a:pt x="1348" y="263"/>
                      <a:pt x="1347" y="263"/>
                      <a:pt x="1345" y="263"/>
                    </a:cubicBezTo>
                    <a:cubicBezTo>
                      <a:pt x="1345" y="264"/>
                      <a:pt x="1344" y="264"/>
                      <a:pt x="1344" y="264"/>
                    </a:cubicBezTo>
                    <a:cubicBezTo>
                      <a:pt x="1342" y="265"/>
                      <a:pt x="1341" y="265"/>
                      <a:pt x="1340" y="263"/>
                    </a:cubicBezTo>
                    <a:cubicBezTo>
                      <a:pt x="1339" y="261"/>
                      <a:pt x="1338" y="261"/>
                      <a:pt x="1337" y="261"/>
                    </a:cubicBezTo>
                    <a:cubicBezTo>
                      <a:pt x="1336" y="261"/>
                      <a:pt x="1335" y="261"/>
                      <a:pt x="1335" y="260"/>
                    </a:cubicBezTo>
                    <a:cubicBezTo>
                      <a:pt x="1333" y="259"/>
                      <a:pt x="1331" y="258"/>
                      <a:pt x="1329" y="258"/>
                    </a:cubicBezTo>
                    <a:cubicBezTo>
                      <a:pt x="1328" y="258"/>
                      <a:pt x="1327" y="257"/>
                      <a:pt x="1326" y="256"/>
                    </a:cubicBezTo>
                    <a:cubicBezTo>
                      <a:pt x="1325" y="253"/>
                      <a:pt x="1323" y="251"/>
                      <a:pt x="1320" y="250"/>
                    </a:cubicBezTo>
                    <a:cubicBezTo>
                      <a:pt x="1319" y="249"/>
                      <a:pt x="1318" y="248"/>
                      <a:pt x="1317" y="247"/>
                    </a:cubicBezTo>
                    <a:cubicBezTo>
                      <a:pt x="1316" y="248"/>
                      <a:pt x="1316" y="249"/>
                      <a:pt x="1315" y="250"/>
                    </a:cubicBezTo>
                    <a:cubicBezTo>
                      <a:pt x="1313" y="250"/>
                      <a:pt x="1313" y="249"/>
                      <a:pt x="1312" y="248"/>
                    </a:cubicBezTo>
                    <a:cubicBezTo>
                      <a:pt x="1311" y="248"/>
                      <a:pt x="1310" y="248"/>
                      <a:pt x="1309" y="249"/>
                    </a:cubicBezTo>
                    <a:cubicBezTo>
                      <a:pt x="1307" y="251"/>
                      <a:pt x="1304" y="252"/>
                      <a:pt x="1301" y="252"/>
                    </a:cubicBezTo>
                    <a:cubicBezTo>
                      <a:pt x="1299" y="253"/>
                      <a:pt x="1296" y="254"/>
                      <a:pt x="1295" y="257"/>
                    </a:cubicBezTo>
                    <a:cubicBezTo>
                      <a:pt x="1293" y="260"/>
                      <a:pt x="1290" y="261"/>
                      <a:pt x="1287" y="261"/>
                    </a:cubicBezTo>
                    <a:cubicBezTo>
                      <a:pt x="1287" y="262"/>
                      <a:pt x="1286" y="262"/>
                      <a:pt x="1285" y="262"/>
                    </a:cubicBezTo>
                    <a:cubicBezTo>
                      <a:pt x="1283" y="263"/>
                      <a:pt x="1281" y="263"/>
                      <a:pt x="1279" y="261"/>
                    </a:cubicBezTo>
                    <a:cubicBezTo>
                      <a:pt x="1279" y="260"/>
                      <a:pt x="1278" y="260"/>
                      <a:pt x="1278" y="260"/>
                    </a:cubicBezTo>
                    <a:cubicBezTo>
                      <a:pt x="1277" y="260"/>
                      <a:pt x="1276" y="260"/>
                      <a:pt x="1276" y="262"/>
                    </a:cubicBezTo>
                    <a:cubicBezTo>
                      <a:pt x="1276" y="262"/>
                      <a:pt x="1276" y="263"/>
                      <a:pt x="1276" y="264"/>
                    </a:cubicBezTo>
                    <a:cubicBezTo>
                      <a:pt x="1277" y="266"/>
                      <a:pt x="1276" y="267"/>
                      <a:pt x="1275" y="268"/>
                    </a:cubicBezTo>
                    <a:cubicBezTo>
                      <a:pt x="1273" y="270"/>
                      <a:pt x="1272" y="272"/>
                      <a:pt x="1271" y="274"/>
                    </a:cubicBezTo>
                    <a:cubicBezTo>
                      <a:pt x="1270" y="276"/>
                      <a:pt x="1269" y="278"/>
                      <a:pt x="1267" y="279"/>
                    </a:cubicBezTo>
                    <a:cubicBezTo>
                      <a:pt x="1266" y="280"/>
                      <a:pt x="1265" y="281"/>
                      <a:pt x="1265" y="283"/>
                    </a:cubicBezTo>
                    <a:cubicBezTo>
                      <a:pt x="1265" y="285"/>
                      <a:pt x="1265" y="287"/>
                      <a:pt x="1265" y="289"/>
                    </a:cubicBezTo>
                    <a:cubicBezTo>
                      <a:pt x="1264" y="291"/>
                      <a:pt x="1263" y="292"/>
                      <a:pt x="1260" y="290"/>
                    </a:cubicBezTo>
                    <a:cubicBezTo>
                      <a:pt x="1260" y="290"/>
                      <a:pt x="1260" y="290"/>
                      <a:pt x="1260" y="290"/>
                    </a:cubicBezTo>
                    <a:cubicBezTo>
                      <a:pt x="1258" y="288"/>
                      <a:pt x="1258" y="288"/>
                      <a:pt x="1257" y="290"/>
                    </a:cubicBezTo>
                    <a:cubicBezTo>
                      <a:pt x="1256" y="291"/>
                      <a:pt x="1256" y="291"/>
                      <a:pt x="1256" y="292"/>
                    </a:cubicBezTo>
                    <a:cubicBezTo>
                      <a:pt x="1255" y="293"/>
                      <a:pt x="1254" y="293"/>
                      <a:pt x="1253" y="293"/>
                    </a:cubicBezTo>
                    <a:cubicBezTo>
                      <a:pt x="1252" y="292"/>
                      <a:pt x="1252" y="291"/>
                      <a:pt x="1253" y="290"/>
                    </a:cubicBezTo>
                    <a:cubicBezTo>
                      <a:pt x="1253" y="288"/>
                      <a:pt x="1253" y="286"/>
                      <a:pt x="1254" y="284"/>
                    </a:cubicBezTo>
                    <a:cubicBezTo>
                      <a:pt x="1254" y="283"/>
                      <a:pt x="1254" y="283"/>
                      <a:pt x="1254" y="282"/>
                    </a:cubicBezTo>
                    <a:cubicBezTo>
                      <a:pt x="1253" y="282"/>
                      <a:pt x="1253" y="282"/>
                      <a:pt x="1252" y="282"/>
                    </a:cubicBezTo>
                    <a:cubicBezTo>
                      <a:pt x="1252" y="282"/>
                      <a:pt x="1252" y="282"/>
                      <a:pt x="1252" y="282"/>
                    </a:cubicBezTo>
                    <a:cubicBezTo>
                      <a:pt x="1252" y="282"/>
                      <a:pt x="1252" y="283"/>
                      <a:pt x="1252" y="283"/>
                    </a:cubicBezTo>
                    <a:cubicBezTo>
                      <a:pt x="1252" y="285"/>
                      <a:pt x="1251" y="286"/>
                      <a:pt x="1249" y="287"/>
                    </a:cubicBezTo>
                    <a:cubicBezTo>
                      <a:pt x="1249" y="287"/>
                      <a:pt x="1248" y="287"/>
                      <a:pt x="1248" y="287"/>
                    </a:cubicBezTo>
                    <a:cubicBezTo>
                      <a:pt x="1246" y="285"/>
                      <a:pt x="1244" y="285"/>
                      <a:pt x="1243" y="282"/>
                    </a:cubicBezTo>
                    <a:cubicBezTo>
                      <a:pt x="1242" y="281"/>
                      <a:pt x="1241" y="280"/>
                      <a:pt x="1239" y="280"/>
                    </a:cubicBezTo>
                    <a:cubicBezTo>
                      <a:pt x="1238" y="280"/>
                      <a:pt x="1238" y="280"/>
                      <a:pt x="1237" y="280"/>
                    </a:cubicBezTo>
                    <a:cubicBezTo>
                      <a:pt x="1237" y="280"/>
                      <a:pt x="1236" y="279"/>
                      <a:pt x="1236" y="278"/>
                    </a:cubicBezTo>
                    <a:cubicBezTo>
                      <a:pt x="1236" y="277"/>
                      <a:pt x="1236" y="277"/>
                      <a:pt x="1237" y="276"/>
                    </a:cubicBezTo>
                    <a:cubicBezTo>
                      <a:pt x="1238" y="276"/>
                      <a:pt x="1239" y="276"/>
                      <a:pt x="1240" y="276"/>
                    </a:cubicBezTo>
                    <a:cubicBezTo>
                      <a:pt x="1240" y="276"/>
                      <a:pt x="1241" y="276"/>
                      <a:pt x="1241" y="275"/>
                    </a:cubicBezTo>
                    <a:cubicBezTo>
                      <a:pt x="1242" y="274"/>
                      <a:pt x="1243" y="274"/>
                      <a:pt x="1244" y="275"/>
                    </a:cubicBezTo>
                    <a:cubicBezTo>
                      <a:pt x="1245" y="275"/>
                      <a:pt x="1247" y="276"/>
                      <a:pt x="1248" y="277"/>
                    </a:cubicBezTo>
                    <a:cubicBezTo>
                      <a:pt x="1251" y="275"/>
                      <a:pt x="1251" y="275"/>
                      <a:pt x="1254" y="275"/>
                    </a:cubicBezTo>
                    <a:cubicBezTo>
                      <a:pt x="1254" y="275"/>
                      <a:pt x="1254" y="275"/>
                      <a:pt x="1254" y="275"/>
                    </a:cubicBezTo>
                    <a:cubicBezTo>
                      <a:pt x="1252" y="272"/>
                      <a:pt x="1251" y="270"/>
                      <a:pt x="1253" y="267"/>
                    </a:cubicBezTo>
                    <a:cubicBezTo>
                      <a:pt x="1253" y="266"/>
                      <a:pt x="1253" y="265"/>
                      <a:pt x="1252" y="264"/>
                    </a:cubicBezTo>
                    <a:cubicBezTo>
                      <a:pt x="1252" y="264"/>
                      <a:pt x="1252" y="263"/>
                      <a:pt x="1252" y="263"/>
                    </a:cubicBezTo>
                    <a:cubicBezTo>
                      <a:pt x="1252" y="262"/>
                      <a:pt x="1252" y="261"/>
                      <a:pt x="1252" y="261"/>
                    </a:cubicBezTo>
                    <a:cubicBezTo>
                      <a:pt x="1253" y="261"/>
                      <a:pt x="1254" y="261"/>
                      <a:pt x="1254" y="261"/>
                    </a:cubicBezTo>
                    <a:cubicBezTo>
                      <a:pt x="1255" y="263"/>
                      <a:pt x="1256" y="264"/>
                      <a:pt x="1257" y="265"/>
                    </a:cubicBezTo>
                    <a:cubicBezTo>
                      <a:pt x="1258" y="266"/>
                      <a:pt x="1258" y="266"/>
                      <a:pt x="1259" y="267"/>
                    </a:cubicBezTo>
                    <a:cubicBezTo>
                      <a:pt x="1259" y="265"/>
                      <a:pt x="1259" y="264"/>
                      <a:pt x="1259" y="263"/>
                    </a:cubicBezTo>
                    <a:cubicBezTo>
                      <a:pt x="1259" y="262"/>
                      <a:pt x="1259" y="261"/>
                      <a:pt x="1260" y="260"/>
                    </a:cubicBezTo>
                    <a:cubicBezTo>
                      <a:pt x="1262" y="259"/>
                      <a:pt x="1263" y="258"/>
                      <a:pt x="1263" y="256"/>
                    </a:cubicBezTo>
                    <a:cubicBezTo>
                      <a:pt x="1263" y="254"/>
                      <a:pt x="1265" y="254"/>
                      <a:pt x="1266" y="255"/>
                    </a:cubicBezTo>
                    <a:cubicBezTo>
                      <a:pt x="1266" y="256"/>
                      <a:pt x="1267" y="256"/>
                      <a:pt x="1267" y="257"/>
                    </a:cubicBezTo>
                    <a:cubicBezTo>
                      <a:pt x="1269" y="258"/>
                      <a:pt x="1270" y="258"/>
                      <a:pt x="1271" y="256"/>
                    </a:cubicBezTo>
                    <a:cubicBezTo>
                      <a:pt x="1271" y="255"/>
                      <a:pt x="1270" y="250"/>
                      <a:pt x="1269" y="249"/>
                    </a:cubicBezTo>
                    <a:cubicBezTo>
                      <a:pt x="1268" y="249"/>
                      <a:pt x="1268" y="249"/>
                      <a:pt x="1267" y="249"/>
                    </a:cubicBezTo>
                    <a:cubicBezTo>
                      <a:pt x="1265" y="249"/>
                      <a:pt x="1263" y="248"/>
                      <a:pt x="1263" y="245"/>
                    </a:cubicBezTo>
                    <a:cubicBezTo>
                      <a:pt x="1263" y="244"/>
                      <a:pt x="1262" y="244"/>
                      <a:pt x="1261" y="244"/>
                    </a:cubicBezTo>
                    <a:cubicBezTo>
                      <a:pt x="1259" y="244"/>
                      <a:pt x="1257" y="243"/>
                      <a:pt x="1255" y="244"/>
                    </a:cubicBezTo>
                    <a:cubicBezTo>
                      <a:pt x="1255" y="244"/>
                      <a:pt x="1254" y="244"/>
                      <a:pt x="1254" y="243"/>
                    </a:cubicBezTo>
                    <a:cubicBezTo>
                      <a:pt x="1253" y="241"/>
                      <a:pt x="1253" y="240"/>
                      <a:pt x="1253" y="238"/>
                    </a:cubicBezTo>
                    <a:cubicBezTo>
                      <a:pt x="1252" y="238"/>
                      <a:pt x="1253" y="237"/>
                      <a:pt x="1253" y="237"/>
                    </a:cubicBezTo>
                    <a:cubicBezTo>
                      <a:pt x="1254" y="236"/>
                      <a:pt x="1255" y="237"/>
                      <a:pt x="1255" y="237"/>
                    </a:cubicBezTo>
                    <a:cubicBezTo>
                      <a:pt x="1256" y="238"/>
                      <a:pt x="1256" y="239"/>
                      <a:pt x="1257" y="239"/>
                    </a:cubicBezTo>
                    <a:cubicBezTo>
                      <a:pt x="1258" y="241"/>
                      <a:pt x="1260" y="241"/>
                      <a:pt x="1261" y="239"/>
                    </a:cubicBezTo>
                    <a:cubicBezTo>
                      <a:pt x="1262" y="237"/>
                      <a:pt x="1262" y="235"/>
                      <a:pt x="1262" y="233"/>
                    </a:cubicBezTo>
                    <a:cubicBezTo>
                      <a:pt x="1261" y="232"/>
                      <a:pt x="1261" y="231"/>
                      <a:pt x="1260" y="231"/>
                    </a:cubicBezTo>
                    <a:cubicBezTo>
                      <a:pt x="1258" y="231"/>
                      <a:pt x="1257" y="231"/>
                      <a:pt x="1256" y="230"/>
                    </a:cubicBezTo>
                    <a:cubicBezTo>
                      <a:pt x="1255" y="230"/>
                      <a:pt x="1254" y="230"/>
                      <a:pt x="1253" y="229"/>
                    </a:cubicBezTo>
                    <a:cubicBezTo>
                      <a:pt x="1251" y="228"/>
                      <a:pt x="1250" y="227"/>
                      <a:pt x="1248" y="227"/>
                    </a:cubicBezTo>
                    <a:cubicBezTo>
                      <a:pt x="1247" y="227"/>
                      <a:pt x="1246" y="226"/>
                      <a:pt x="1247" y="225"/>
                    </a:cubicBezTo>
                    <a:cubicBezTo>
                      <a:pt x="1248" y="223"/>
                      <a:pt x="1250" y="223"/>
                      <a:pt x="1251" y="224"/>
                    </a:cubicBezTo>
                    <a:cubicBezTo>
                      <a:pt x="1252" y="225"/>
                      <a:pt x="1252" y="225"/>
                      <a:pt x="1253" y="226"/>
                    </a:cubicBezTo>
                    <a:cubicBezTo>
                      <a:pt x="1254" y="227"/>
                      <a:pt x="1256" y="226"/>
                      <a:pt x="1256" y="224"/>
                    </a:cubicBezTo>
                    <a:cubicBezTo>
                      <a:pt x="1257" y="220"/>
                      <a:pt x="1257" y="220"/>
                      <a:pt x="1261" y="222"/>
                    </a:cubicBezTo>
                    <a:cubicBezTo>
                      <a:pt x="1262" y="223"/>
                      <a:pt x="1263" y="223"/>
                      <a:pt x="1264" y="222"/>
                    </a:cubicBezTo>
                    <a:cubicBezTo>
                      <a:pt x="1265" y="221"/>
                      <a:pt x="1265" y="221"/>
                      <a:pt x="1266" y="221"/>
                    </a:cubicBezTo>
                    <a:cubicBezTo>
                      <a:pt x="1268" y="221"/>
                      <a:pt x="1269" y="220"/>
                      <a:pt x="1270" y="220"/>
                    </a:cubicBezTo>
                    <a:cubicBezTo>
                      <a:pt x="1272" y="219"/>
                      <a:pt x="1273" y="219"/>
                      <a:pt x="1274" y="221"/>
                    </a:cubicBezTo>
                    <a:cubicBezTo>
                      <a:pt x="1274" y="222"/>
                      <a:pt x="1274" y="223"/>
                      <a:pt x="1275" y="222"/>
                    </a:cubicBezTo>
                    <a:cubicBezTo>
                      <a:pt x="1275" y="222"/>
                      <a:pt x="1276" y="222"/>
                      <a:pt x="1276" y="221"/>
                    </a:cubicBezTo>
                    <a:cubicBezTo>
                      <a:pt x="1277" y="220"/>
                      <a:pt x="1277" y="219"/>
                      <a:pt x="1276" y="218"/>
                    </a:cubicBezTo>
                    <a:cubicBezTo>
                      <a:pt x="1275" y="217"/>
                      <a:pt x="1275" y="216"/>
                      <a:pt x="1275" y="216"/>
                    </a:cubicBezTo>
                    <a:cubicBezTo>
                      <a:pt x="1275" y="215"/>
                      <a:pt x="1275" y="214"/>
                      <a:pt x="1276" y="213"/>
                    </a:cubicBezTo>
                    <a:cubicBezTo>
                      <a:pt x="1276" y="213"/>
                      <a:pt x="1277" y="213"/>
                      <a:pt x="1277" y="213"/>
                    </a:cubicBezTo>
                    <a:cubicBezTo>
                      <a:pt x="1277" y="214"/>
                      <a:pt x="1278" y="214"/>
                      <a:pt x="1278" y="214"/>
                    </a:cubicBezTo>
                    <a:cubicBezTo>
                      <a:pt x="1278" y="215"/>
                      <a:pt x="1278" y="217"/>
                      <a:pt x="1279" y="217"/>
                    </a:cubicBezTo>
                    <a:cubicBezTo>
                      <a:pt x="1281" y="218"/>
                      <a:pt x="1282" y="217"/>
                      <a:pt x="1284" y="217"/>
                    </a:cubicBezTo>
                    <a:cubicBezTo>
                      <a:pt x="1284" y="217"/>
                      <a:pt x="1284" y="218"/>
                      <a:pt x="1284" y="219"/>
                    </a:cubicBezTo>
                    <a:cubicBezTo>
                      <a:pt x="1285" y="220"/>
                      <a:pt x="1285" y="221"/>
                      <a:pt x="1287" y="220"/>
                    </a:cubicBezTo>
                    <a:cubicBezTo>
                      <a:pt x="1289" y="220"/>
                      <a:pt x="1289" y="220"/>
                      <a:pt x="1289" y="221"/>
                    </a:cubicBezTo>
                    <a:cubicBezTo>
                      <a:pt x="1289" y="221"/>
                      <a:pt x="1289" y="221"/>
                      <a:pt x="1289" y="222"/>
                    </a:cubicBezTo>
                    <a:cubicBezTo>
                      <a:pt x="1290" y="223"/>
                      <a:pt x="1289" y="225"/>
                      <a:pt x="1291" y="225"/>
                    </a:cubicBezTo>
                    <a:cubicBezTo>
                      <a:pt x="1293" y="225"/>
                      <a:pt x="1294" y="223"/>
                      <a:pt x="1295" y="222"/>
                    </a:cubicBezTo>
                    <a:cubicBezTo>
                      <a:pt x="1295" y="221"/>
                      <a:pt x="1295" y="220"/>
                      <a:pt x="1295" y="220"/>
                    </a:cubicBezTo>
                    <a:cubicBezTo>
                      <a:pt x="1292" y="217"/>
                      <a:pt x="1294" y="214"/>
                      <a:pt x="1293" y="211"/>
                    </a:cubicBezTo>
                    <a:cubicBezTo>
                      <a:pt x="1293" y="210"/>
                      <a:pt x="1294" y="210"/>
                      <a:pt x="1295" y="210"/>
                    </a:cubicBezTo>
                    <a:cubicBezTo>
                      <a:pt x="1295" y="210"/>
                      <a:pt x="1295" y="210"/>
                      <a:pt x="1295" y="210"/>
                    </a:cubicBezTo>
                    <a:cubicBezTo>
                      <a:pt x="1296" y="212"/>
                      <a:pt x="1297" y="214"/>
                      <a:pt x="1297" y="216"/>
                    </a:cubicBezTo>
                    <a:cubicBezTo>
                      <a:pt x="1298" y="218"/>
                      <a:pt x="1299" y="219"/>
                      <a:pt x="1300" y="219"/>
                    </a:cubicBezTo>
                    <a:cubicBezTo>
                      <a:pt x="1302" y="219"/>
                      <a:pt x="1302" y="220"/>
                      <a:pt x="1302" y="221"/>
                    </a:cubicBezTo>
                    <a:cubicBezTo>
                      <a:pt x="1302" y="222"/>
                      <a:pt x="1302" y="223"/>
                      <a:pt x="1303" y="223"/>
                    </a:cubicBezTo>
                    <a:cubicBezTo>
                      <a:pt x="1304" y="223"/>
                      <a:pt x="1305" y="222"/>
                      <a:pt x="1305" y="222"/>
                    </a:cubicBezTo>
                    <a:cubicBezTo>
                      <a:pt x="1305" y="222"/>
                      <a:pt x="1306" y="221"/>
                      <a:pt x="1306" y="221"/>
                    </a:cubicBezTo>
                    <a:cubicBezTo>
                      <a:pt x="1306" y="220"/>
                      <a:pt x="1306" y="220"/>
                      <a:pt x="1306" y="219"/>
                    </a:cubicBezTo>
                    <a:cubicBezTo>
                      <a:pt x="1304" y="217"/>
                      <a:pt x="1302" y="214"/>
                      <a:pt x="1300" y="212"/>
                    </a:cubicBezTo>
                    <a:cubicBezTo>
                      <a:pt x="1298" y="212"/>
                      <a:pt x="1297" y="210"/>
                      <a:pt x="1297" y="209"/>
                    </a:cubicBezTo>
                    <a:cubicBezTo>
                      <a:pt x="1297" y="207"/>
                      <a:pt x="1299" y="205"/>
                      <a:pt x="1301" y="206"/>
                    </a:cubicBezTo>
                    <a:cubicBezTo>
                      <a:pt x="1302" y="207"/>
                      <a:pt x="1303" y="208"/>
                      <a:pt x="1304" y="208"/>
                    </a:cubicBezTo>
                    <a:cubicBezTo>
                      <a:pt x="1305" y="209"/>
                      <a:pt x="1306" y="209"/>
                      <a:pt x="1306" y="209"/>
                    </a:cubicBezTo>
                    <a:cubicBezTo>
                      <a:pt x="1306" y="208"/>
                      <a:pt x="1305" y="208"/>
                      <a:pt x="1305" y="208"/>
                    </a:cubicBezTo>
                    <a:cubicBezTo>
                      <a:pt x="1303" y="206"/>
                      <a:pt x="1302" y="204"/>
                      <a:pt x="1300" y="202"/>
                    </a:cubicBezTo>
                    <a:cubicBezTo>
                      <a:pt x="1300" y="202"/>
                      <a:pt x="1300" y="201"/>
                      <a:pt x="1300" y="201"/>
                    </a:cubicBezTo>
                    <a:cubicBezTo>
                      <a:pt x="1300" y="200"/>
                      <a:pt x="1301" y="199"/>
                      <a:pt x="1300" y="198"/>
                    </a:cubicBezTo>
                    <a:cubicBezTo>
                      <a:pt x="1299" y="198"/>
                      <a:pt x="1299" y="199"/>
                      <a:pt x="1298" y="199"/>
                    </a:cubicBezTo>
                    <a:cubicBezTo>
                      <a:pt x="1297" y="200"/>
                      <a:pt x="1296" y="200"/>
                      <a:pt x="1296" y="199"/>
                    </a:cubicBezTo>
                    <a:cubicBezTo>
                      <a:pt x="1296" y="197"/>
                      <a:pt x="1294" y="197"/>
                      <a:pt x="1294" y="196"/>
                    </a:cubicBezTo>
                    <a:cubicBezTo>
                      <a:pt x="1293" y="196"/>
                      <a:pt x="1292" y="195"/>
                      <a:pt x="1293" y="194"/>
                    </a:cubicBezTo>
                    <a:cubicBezTo>
                      <a:pt x="1295" y="193"/>
                      <a:pt x="1297" y="192"/>
                      <a:pt x="1298" y="191"/>
                    </a:cubicBezTo>
                    <a:cubicBezTo>
                      <a:pt x="1298" y="190"/>
                      <a:pt x="1299" y="190"/>
                      <a:pt x="1299" y="191"/>
                    </a:cubicBezTo>
                    <a:cubicBezTo>
                      <a:pt x="1300" y="191"/>
                      <a:pt x="1300" y="191"/>
                      <a:pt x="1300" y="192"/>
                    </a:cubicBezTo>
                    <a:cubicBezTo>
                      <a:pt x="1300" y="193"/>
                      <a:pt x="1300" y="194"/>
                      <a:pt x="1300" y="194"/>
                    </a:cubicBezTo>
                    <a:cubicBezTo>
                      <a:pt x="1300" y="195"/>
                      <a:pt x="1300" y="195"/>
                      <a:pt x="1301" y="194"/>
                    </a:cubicBezTo>
                    <a:cubicBezTo>
                      <a:pt x="1303" y="192"/>
                      <a:pt x="1303" y="192"/>
                      <a:pt x="1305" y="195"/>
                    </a:cubicBezTo>
                    <a:cubicBezTo>
                      <a:pt x="1307" y="196"/>
                      <a:pt x="1308" y="197"/>
                      <a:pt x="1308" y="200"/>
                    </a:cubicBezTo>
                    <a:cubicBezTo>
                      <a:pt x="1308" y="201"/>
                      <a:pt x="1308" y="201"/>
                      <a:pt x="1310" y="200"/>
                    </a:cubicBezTo>
                    <a:cubicBezTo>
                      <a:pt x="1311" y="200"/>
                      <a:pt x="1312" y="201"/>
                      <a:pt x="1313" y="201"/>
                    </a:cubicBezTo>
                    <a:cubicBezTo>
                      <a:pt x="1313" y="201"/>
                      <a:pt x="1313" y="200"/>
                      <a:pt x="1313" y="200"/>
                    </a:cubicBezTo>
                    <a:cubicBezTo>
                      <a:pt x="1313" y="200"/>
                      <a:pt x="1313" y="200"/>
                      <a:pt x="1313" y="199"/>
                    </a:cubicBezTo>
                    <a:cubicBezTo>
                      <a:pt x="1313" y="199"/>
                      <a:pt x="1313" y="199"/>
                      <a:pt x="1312" y="199"/>
                    </a:cubicBezTo>
                    <a:cubicBezTo>
                      <a:pt x="1312" y="198"/>
                      <a:pt x="1311" y="198"/>
                      <a:pt x="1312" y="197"/>
                    </a:cubicBezTo>
                    <a:cubicBezTo>
                      <a:pt x="1312" y="197"/>
                      <a:pt x="1313" y="197"/>
                      <a:pt x="1313" y="197"/>
                    </a:cubicBezTo>
                    <a:cubicBezTo>
                      <a:pt x="1314" y="197"/>
                      <a:pt x="1315" y="197"/>
                      <a:pt x="1316" y="198"/>
                    </a:cubicBezTo>
                    <a:cubicBezTo>
                      <a:pt x="1317" y="198"/>
                      <a:pt x="1317" y="198"/>
                      <a:pt x="1317" y="198"/>
                    </a:cubicBezTo>
                    <a:cubicBezTo>
                      <a:pt x="1317" y="197"/>
                      <a:pt x="1317" y="197"/>
                      <a:pt x="1317" y="197"/>
                    </a:cubicBezTo>
                    <a:cubicBezTo>
                      <a:pt x="1317" y="196"/>
                      <a:pt x="1316" y="195"/>
                      <a:pt x="1315" y="195"/>
                    </a:cubicBezTo>
                    <a:cubicBezTo>
                      <a:pt x="1314" y="194"/>
                      <a:pt x="1314" y="194"/>
                      <a:pt x="1315" y="192"/>
                    </a:cubicBezTo>
                    <a:cubicBezTo>
                      <a:pt x="1314" y="191"/>
                      <a:pt x="1312" y="190"/>
                      <a:pt x="1311" y="189"/>
                    </a:cubicBezTo>
                    <a:cubicBezTo>
                      <a:pt x="1310" y="188"/>
                      <a:pt x="1308" y="188"/>
                      <a:pt x="1307" y="187"/>
                    </a:cubicBezTo>
                    <a:cubicBezTo>
                      <a:pt x="1305" y="187"/>
                      <a:pt x="1304" y="186"/>
                      <a:pt x="1304" y="184"/>
                    </a:cubicBezTo>
                    <a:cubicBezTo>
                      <a:pt x="1304" y="182"/>
                      <a:pt x="1303" y="179"/>
                      <a:pt x="1303" y="177"/>
                    </a:cubicBezTo>
                    <a:cubicBezTo>
                      <a:pt x="1303" y="176"/>
                      <a:pt x="1303" y="175"/>
                      <a:pt x="1302" y="175"/>
                    </a:cubicBezTo>
                    <a:cubicBezTo>
                      <a:pt x="1299" y="174"/>
                      <a:pt x="1296" y="173"/>
                      <a:pt x="1294" y="170"/>
                    </a:cubicBezTo>
                    <a:cubicBezTo>
                      <a:pt x="1294" y="169"/>
                      <a:pt x="1293" y="169"/>
                      <a:pt x="1292" y="170"/>
                    </a:cubicBezTo>
                    <a:cubicBezTo>
                      <a:pt x="1292" y="170"/>
                      <a:pt x="1292" y="170"/>
                      <a:pt x="1292" y="171"/>
                    </a:cubicBezTo>
                    <a:cubicBezTo>
                      <a:pt x="1290" y="172"/>
                      <a:pt x="1289" y="172"/>
                      <a:pt x="1287" y="171"/>
                    </a:cubicBezTo>
                    <a:cubicBezTo>
                      <a:pt x="1286" y="170"/>
                      <a:pt x="1286" y="169"/>
                      <a:pt x="1286" y="168"/>
                    </a:cubicBezTo>
                    <a:cubicBezTo>
                      <a:pt x="1287" y="168"/>
                      <a:pt x="1287" y="167"/>
                      <a:pt x="1287" y="167"/>
                    </a:cubicBezTo>
                    <a:cubicBezTo>
                      <a:pt x="1288" y="165"/>
                      <a:pt x="1288" y="164"/>
                      <a:pt x="1286" y="163"/>
                    </a:cubicBezTo>
                    <a:cubicBezTo>
                      <a:pt x="1285" y="163"/>
                      <a:pt x="1283" y="163"/>
                      <a:pt x="1282" y="163"/>
                    </a:cubicBezTo>
                    <a:cubicBezTo>
                      <a:pt x="1281" y="162"/>
                      <a:pt x="1280" y="162"/>
                      <a:pt x="1280" y="161"/>
                    </a:cubicBezTo>
                    <a:cubicBezTo>
                      <a:pt x="1280" y="159"/>
                      <a:pt x="1279" y="159"/>
                      <a:pt x="1277" y="158"/>
                    </a:cubicBezTo>
                    <a:cubicBezTo>
                      <a:pt x="1274" y="158"/>
                      <a:pt x="1274" y="157"/>
                      <a:pt x="1275" y="155"/>
                    </a:cubicBezTo>
                    <a:cubicBezTo>
                      <a:pt x="1276" y="153"/>
                      <a:pt x="1275" y="152"/>
                      <a:pt x="1274" y="151"/>
                    </a:cubicBezTo>
                    <a:cubicBezTo>
                      <a:pt x="1273" y="151"/>
                      <a:pt x="1273" y="150"/>
                      <a:pt x="1273" y="149"/>
                    </a:cubicBezTo>
                    <a:cubicBezTo>
                      <a:pt x="1273" y="147"/>
                      <a:pt x="1272" y="148"/>
                      <a:pt x="1271" y="148"/>
                    </a:cubicBezTo>
                    <a:cubicBezTo>
                      <a:pt x="1271" y="149"/>
                      <a:pt x="1270" y="148"/>
                      <a:pt x="1270" y="148"/>
                    </a:cubicBezTo>
                    <a:cubicBezTo>
                      <a:pt x="1270" y="147"/>
                      <a:pt x="1270" y="146"/>
                      <a:pt x="1271" y="145"/>
                    </a:cubicBezTo>
                    <a:cubicBezTo>
                      <a:pt x="1271" y="145"/>
                      <a:pt x="1270" y="144"/>
                      <a:pt x="1270" y="144"/>
                    </a:cubicBezTo>
                    <a:cubicBezTo>
                      <a:pt x="1270" y="144"/>
                      <a:pt x="1270" y="144"/>
                      <a:pt x="1270" y="144"/>
                    </a:cubicBezTo>
                    <a:cubicBezTo>
                      <a:pt x="1269" y="144"/>
                      <a:pt x="1268" y="144"/>
                      <a:pt x="1269" y="145"/>
                    </a:cubicBezTo>
                    <a:cubicBezTo>
                      <a:pt x="1269" y="146"/>
                      <a:pt x="1270" y="147"/>
                      <a:pt x="1269" y="148"/>
                    </a:cubicBezTo>
                    <a:cubicBezTo>
                      <a:pt x="1268" y="149"/>
                      <a:pt x="1268" y="149"/>
                      <a:pt x="1267" y="149"/>
                    </a:cubicBezTo>
                    <a:cubicBezTo>
                      <a:pt x="1266" y="149"/>
                      <a:pt x="1266" y="149"/>
                      <a:pt x="1266" y="149"/>
                    </a:cubicBezTo>
                    <a:cubicBezTo>
                      <a:pt x="1266" y="150"/>
                      <a:pt x="1265" y="151"/>
                      <a:pt x="1265" y="152"/>
                    </a:cubicBezTo>
                    <a:cubicBezTo>
                      <a:pt x="1265" y="153"/>
                      <a:pt x="1266" y="153"/>
                      <a:pt x="1266" y="154"/>
                    </a:cubicBezTo>
                    <a:cubicBezTo>
                      <a:pt x="1268" y="155"/>
                      <a:pt x="1267" y="155"/>
                      <a:pt x="1266" y="156"/>
                    </a:cubicBezTo>
                    <a:cubicBezTo>
                      <a:pt x="1264" y="157"/>
                      <a:pt x="1262" y="157"/>
                      <a:pt x="1260" y="155"/>
                    </a:cubicBezTo>
                    <a:cubicBezTo>
                      <a:pt x="1258" y="154"/>
                      <a:pt x="1258" y="155"/>
                      <a:pt x="1257" y="156"/>
                    </a:cubicBezTo>
                    <a:cubicBezTo>
                      <a:pt x="1256" y="156"/>
                      <a:pt x="1256" y="157"/>
                      <a:pt x="1256" y="157"/>
                    </a:cubicBezTo>
                    <a:cubicBezTo>
                      <a:pt x="1255" y="158"/>
                      <a:pt x="1254" y="158"/>
                      <a:pt x="1253" y="158"/>
                    </a:cubicBezTo>
                    <a:cubicBezTo>
                      <a:pt x="1252" y="158"/>
                      <a:pt x="1252" y="157"/>
                      <a:pt x="1252" y="156"/>
                    </a:cubicBezTo>
                    <a:cubicBezTo>
                      <a:pt x="1252" y="155"/>
                      <a:pt x="1251" y="154"/>
                      <a:pt x="1250" y="154"/>
                    </a:cubicBezTo>
                    <a:cubicBezTo>
                      <a:pt x="1248" y="153"/>
                      <a:pt x="1248" y="152"/>
                      <a:pt x="1249" y="151"/>
                    </a:cubicBezTo>
                    <a:cubicBezTo>
                      <a:pt x="1251" y="149"/>
                      <a:pt x="1252" y="147"/>
                      <a:pt x="1253" y="145"/>
                    </a:cubicBezTo>
                    <a:cubicBezTo>
                      <a:pt x="1254" y="145"/>
                      <a:pt x="1254" y="144"/>
                      <a:pt x="1254" y="144"/>
                    </a:cubicBezTo>
                    <a:cubicBezTo>
                      <a:pt x="1254" y="143"/>
                      <a:pt x="1253" y="141"/>
                      <a:pt x="1252" y="142"/>
                    </a:cubicBezTo>
                    <a:cubicBezTo>
                      <a:pt x="1249" y="143"/>
                      <a:pt x="1247" y="142"/>
                      <a:pt x="1246" y="139"/>
                    </a:cubicBezTo>
                    <a:cubicBezTo>
                      <a:pt x="1245" y="139"/>
                      <a:pt x="1245" y="139"/>
                      <a:pt x="1244" y="139"/>
                    </a:cubicBezTo>
                    <a:cubicBezTo>
                      <a:pt x="1244" y="139"/>
                      <a:pt x="1243" y="139"/>
                      <a:pt x="1243" y="138"/>
                    </a:cubicBezTo>
                    <a:cubicBezTo>
                      <a:pt x="1242" y="137"/>
                      <a:pt x="1241" y="137"/>
                      <a:pt x="1240" y="136"/>
                    </a:cubicBezTo>
                    <a:cubicBezTo>
                      <a:pt x="1238" y="135"/>
                      <a:pt x="1237" y="134"/>
                      <a:pt x="1235" y="135"/>
                    </a:cubicBezTo>
                    <a:cubicBezTo>
                      <a:pt x="1233" y="136"/>
                      <a:pt x="1231" y="136"/>
                      <a:pt x="1230" y="134"/>
                    </a:cubicBezTo>
                    <a:cubicBezTo>
                      <a:pt x="1229" y="133"/>
                      <a:pt x="1228" y="133"/>
                      <a:pt x="1227" y="134"/>
                    </a:cubicBezTo>
                    <a:cubicBezTo>
                      <a:pt x="1226" y="135"/>
                      <a:pt x="1225" y="137"/>
                      <a:pt x="1225" y="138"/>
                    </a:cubicBezTo>
                    <a:cubicBezTo>
                      <a:pt x="1224" y="140"/>
                      <a:pt x="1224" y="141"/>
                      <a:pt x="1221" y="140"/>
                    </a:cubicBezTo>
                    <a:cubicBezTo>
                      <a:pt x="1217" y="139"/>
                      <a:pt x="1215" y="140"/>
                      <a:pt x="1212" y="143"/>
                    </a:cubicBezTo>
                    <a:cubicBezTo>
                      <a:pt x="1210" y="146"/>
                      <a:pt x="1207" y="148"/>
                      <a:pt x="1205" y="151"/>
                    </a:cubicBezTo>
                    <a:cubicBezTo>
                      <a:pt x="1204" y="152"/>
                      <a:pt x="1204" y="154"/>
                      <a:pt x="1205" y="155"/>
                    </a:cubicBezTo>
                    <a:cubicBezTo>
                      <a:pt x="1205" y="156"/>
                      <a:pt x="1205" y="157"/>
                      <a:pt x="1205" y="158"/>
                    </a:cubicBezTo>
                    <a:cubicBezTo>
                      <a:pt x="1205" y="158"/>
                      <a:pt x="1204" y="159"/>
                      <a:pt x="1205" y="160"/>
                    </a:cubicBezTo>
                    <a:cubicBezTo>
                      <a:pt x="1206" y="161"/>
                      <a:pt x="1207" y="160"/>
                      <a:pt x="1208" y="160"/>
                    </a:cubicBezTo>
                    <a:cubicBezTo>
                      <a:pt x="1209" y="160"/>
                      <a:pt x="1210" y="159"/>
                      <a:pt x="1210" y="158"/>
                    </a:cubicBezTo>
                    <a:cubicBezTo>
                      <a:pt x="1211" y="157"/>
                      <a:pt x="1211" y="157"/>
                      <a:pt x="1212" y="156"/>
                    </a:cubicBezTo>
                    <a:cubicBezTo>
                      <a:pt x="1213" y="156"/>
                      <a:pt x="1214" y="156"/>
                      <a:pt x="1215" y="157"/>
                    </a:cubicBezTo>
                    <a:cubicBezTo>
                      <a:pt x="1216" y="158"/>
                      <a:pt x="1216" y="158"/>
                      <a:pt x="1217" y="157"/>
                    </a:cubicBezTo>
                    <a:cubicBezTo>
                      <a:pt x="1218" y="156"/>
                      <a:pt x="1219" y="156"/>
                      <a:pt x="1219" y="157"/>
                    </a:cubicBezTo>
                    <a:cubicBezTo>
                      <a:pt x="1220" y="157"/>
                      <a:pt x="1222" y="158"/>
                      <a:pt x="1221" y="159"/>
                    </a:cubicBezTo>
                    <a:cubicBezTo>
                      <a:pt x="1221" y="162"/>
                      <a:pt x="1220" y="164"/>
                      <a:pt x="1217" y="164"/>
                    </a:cubicBezTo>
                    <a:cubicBezTo>
                      <a:pt x="1216" y="164"/>
                      <a:pt x="1215" y="165"/>
                      <a:pt x="1214" y="166"/>
                    </a:cubicBezTo>
                    <a:cubicBezTo>
                      <a:pt x="1214" y="166"/>
                      <a:pt x="1214" y="167"/>
                      <a:pt x="1213" y="167"/>
                    </a:cubicBezTo>
                    <a:cubicBezTo>
                      <a:pt x="1212" y="168"/>
                      <a:pt x="1211" y="168"/>
                      <a:pt x="1210" y="167"/>
                    </a:cubicBezTo>
                    <a:cubicBezTo>
                      <a:pt x="1209" y="166"/>
                      <a:pt x="1209" y="165"/>
                      <a:pt x="1208" y="164"/>
                    </a:cubicBezTo>
                    <a:cubicBezTo>
                      <a:pt x="1208" y="163"/>
                      <a:pt x="1207" y="163"/>
                      <a:pt x="1206" y="164"/>
                    </a:cubicBezTo>
                    <a:cubicBezTo>
                      <a:pt x="1205" y="164"/>
                      <a:pt x="1205" y="164"/>
                      <a:pt x="1204" y="164"/>
                    </a:cubicBezTo>
                    <a:cubicBezTo>
                      <a:pt x="1204" y="164"/>
                      <a:pt x="1203" y="164"/>
                      <a:pt x="1203" y="164"/>
                    </a:cubicBezTo>
                    <a:cubicBezTo>
                      <a:pt x="1201" y="162"/>
                      <a:pt x="1201" y="162"/>
                      <a:pt x="1199" y="164"/>
                    </a:cubicBezTo>
                    <a:cubicBezTo>
                      <a:pt x="1199" y="164"/>
                      <a:pt x="1198" y="165"/>
                      <a:pt x="1197" y="165"/>
                    </a:cubicBezTo>
                    <a:cubicBezTo>
                      <a:pt x="1196" y="165"/>
                      <a:pt x="1196" y="166"/>
                      <a:pt x="1195" y="167"/>
                    </a:cubicBezTo>
                    <a:cubicBezTo>
                      <a:pt x="1194" y="171"/>
                      <a:pt x="1193" y="171"/>
                      <a:pt x="1190" y="168"/>
                    </a:cubicBezTo>
                    <a:cubicBezTo>
                      <a:pt x="1189" y="167"/>
                      <a:pt x="1188" y="167"/>
                      <a:pt x="1186" y="168"/>
                    </a:cubicBezTo>
                    <a:cubicBezTo>
                      <a:pt x="1186" y="168"/>
                      <a:pt x="1186" y="168"/>
                      <a:pt x="1186" y="168"/>
                    </a:cubicBezTo>
                    <a:cubicBezTo>
                      <a:pt x="1183" y="167"/>
                      <a:pt x="1182" y="168"/>
                      <a:pt x="1180" y="168"/>
                    </a:cubicBezTo>
                    <a:cubicBezTo>
                      <a:pt x="1179" y="169"/>
                      <a:pt x="1179" y="168"/>
                      <a:pt x="1178" y="168"/>
                    </a:cubicBezTo>
                    <a:cubicBezTo>
                      <a:pt x="1178" y="168"/>
                      <a:pt x="1177" y="168"/>
                      <a:pt x="1177" y="167"/>
                    </a:cubicBezTo>
                    <a:cubicBezTo>
                      <a:pt x="1177" y="166"/>
                      <a:pt x="1178" y="166"/>
                      <a:pt x="1178" y="166"/>
                    </a:cubicBezTo>
                    <a:cubicBezTo>
                      <a:pt x="1179" y="165"/>
                      <a:pt x="1178" y="163"/>
                      <a:pt x="1178" y="162"/>
                    </a:cubicBezTo>
                    <a:cubicBezTo>
                      <a:pt x="1177" y="161"/>
                      <a:pt x="1176" y="160"/>
                      <a:pt x="1176" y="159"/>
                    </a:cubicBezTo>
                    <a:cubicBezTo>
                      <a:pt x="1175" y="159"/>
                      <a:pt x="1175" y="159"/>
                      <a:pt x="1174" y="160"/>
                    </a:cubicBezTo>
                    <a:cubicBezTo>
                      <a:pt x="1174" y="160"/>
                      <a:pt x="1174" y="161"/>
                      <a:pt x="1174" y="162"/>
                    </a:cubicBezTo>
                    <a:cubicBezTo>
                      <a:pt x="1174" y="162"/>
                      <a:pt x="1174" y="163"/>
                      <a:pt x="1174" y="164"/>
                    </a:cubicBezTo>
                    <a:cubicBezTo>
                      <a:pt x="1175" y="166"/>
                      <a:pt x="1173" y="167"/>
                      <a:pt x="1171" y="167"/>
                    </a:cubicBezTo>
                    <a:cubicBezTo>
                      <a:pt x="1170" y="167"/>
                      <a:pt x="1168" y="167"/>
                      <a:pt x="1167" y="168"/>
                    </a:cubicBezTo>
                    <a:cubicBezTo>
                      <a:pt x="1165" y="169"/>
                      <a:pt x="1163" y="169"/>
                      <a:pt x="1161" y="169"/>
                    </a:cubicBezTo>
                    <a:cubicBezTo>
                      <a:pt x="1159" y="169"/>
                      <a:pt x="1159" y="169"/>
                      <a:pt x="1159" y="166"/>
                    </a:cubicBezTo>
                    <a:cubicBezTo>
                      <a:pt x="1159" y="166"/>
                      <a:pt x="1159" y="166"/>
                      <a:pt x="1159" y="165"/>
                    </a:cubicBezTo>
                    <a:cubicBezTo>
                      <a:pt x="1157" y="165"/>
                      <a:pt x="1154" y="165"/>
                      <a:pt x="1153" y="167"/>
                    </a:cubicBezTo>
                    <a:cubicBezTo>
                      <a:pt x="1152" y="168"/>
                      <a:pt x="1150" y="169"/>
                      <a:pt x="1149" y="169"/>
                    </a:cubicBezTo>
                    <a:cubicBezTo>
                      <a:pt x="1148" y="169"/>
                      <a:pt x="1146" y="169"/>
                      <a:pt x="1145" y="169"/>
                    </a:cubicBezTo>
                    <a:cubicBezTo>
                      <a:pt x="1142" y="169"/>
                      <a:pt x="1140" y="170"/>
                      <a:pt x="1140" y="172"/>
                    </a:cubicBezTo>
                    <a:cubicBezTo>
                      <a:pt x="1139" y="174"/>
                      <a:pt x="1138" y="176"/>
                      <a:pt x="1135" y="176"/>
                    </a:cubicBezTo>
                    <a:cubicBezTo>
                      <a:pt x="1135" y="176"/>
                      <a:pt x="1134" y="177"/>
                      <a:pt x="1135" y="178"/>
                    </a:cubicBezTo>
                    <a:cubicBezTo>
                      <a:pt x="1135" y="179"/>
                      <a:pt x="1135" y="179"/>
                      <a:pt x="1136" y="180"/>
                    </a:cubicBezTo>
                    <a:cubicBezTo>
                      <a:pt x="1137" y="180"/>
                      <a:pt x="1137" y="179"/>
                      <a:pt x="1138" y="178"/>
                    </a:cubicBezTo>
                    <a:cubicBezTo>
                      <a:pt x="1138" y="177"/>
                      <a:pt x="1139" y="177"/>
                      <a:pt x="1140" y="177"/>
                    </a:cubicBezTo>
                    <a:cubicBezTo>
                      <a:pt x="1141" y="177"/>
                      <a:pt x="1141" y="178"/>
                      <a:pt x="1141" y="178"/>
                    </a:cubicBezTo>
                    <a:cubicBezTo>
                      <a:pt x="1139" y="182"/>
                      <a:pt x="1140" y="185"/>
                      <a:pt x="1143" y="188"/>
                    </a:cubicBezTo>
                    <a:cubicBezTo>
                      <a:pt x="1143" y="187"/>
                      <a:pt x="1143" y="186"/>
                      <a:pt x="1144" y="185"/>
                    </a:cubicBezTo>
                    <a:cubicBezTo>
                      <a:pt x="1145" y="184"/>
                      <a:pt x="1146" y="183"/>
                      <a:pt x="1147" y="182"/>
                    </a:cubicBezTo>
                    <a:cubicBezTo>
                      <a:pt x="1148" y="181"/>
                      <a:pt x="1149" y="180"/>
                      <a:pt x="1150" y="181"/>
                    </a:cubicBezTo>
                    <a:cubicBezTo>
                      <a:pt x="1151" y="181"/>
                      <a:pt x="1151" y="181"/>
                      <a:pt x="1151" y="182"/>
                    </a:cubicBezTo>
                    <a:cubicBezTo>
                      <a:pt x="1151" y="182"/>
                      <a:pt x="1151" y="182"/>
                      <a:pt x="1151" y="183"/>
                    </a:cubicBezTo>
                    <a:cubicBezTo>
                      <a:pt x="1149" y="183"/>
                      <a:pt x="1148" y="185"/>
                      <a:pt x="1149" y="186"/>
                    </a:cubicBezTo>
                    <a:cubicBezTo>
                      <a:pt x="1149" y="187"/>
                      <a:pt x="1148" y="188"/>
                      <a:pt x="1148" y="188"/>
                    </a:cubicBezTo>
                    <a:cubicBezTo>
                      <a:pt x="1146" y="188"/>
                      <a:pt x="1146" y="189"/>
                      <a:pt x="1146" y="190"/>
                    </a:cubicBezTo>
                    <a:cubicBezTo>
                      <a:pt x="1146" y="191"/>
                      <a:pt x="1146" y="192"/>
                      <a:pt x="1145" y="193"/>
                    </a:cubicBezTo>
                    <a:cubicBezTo>
                      <a:pt x="1145" y="193"/>
                      <a:pt x="1145" y="194"/>
                      <a:pt x="1145" y="194"/>
                    </a:cubicBezTo>
                    <a:cubicBezTo>
                      <a:pt x="1147" y="196"/>
                      <a:pt x="1147" y="198"/>
                      <a:pt x="1147" y="199"/>
                    </a:cubicBezTo>
                    <a:cubicBezTo>
                      <a:pt x="1147" y="201"/>
                      <a:pt x="1148" y="201"/>
                      <a:pt x="1149" y="201"/>
                    </a:cubicBezTo>
                    <a:cubicBezTo>
                      <a:pt x="1150" y="202"/>
                      <a:pt x="1150" y="203"/>
                      <a:pt x="1149" y="204"/>
                    </a:cubicBezTo>
                    <a:cubicBezTo>
                      <a:pt x="1149" y="204"/>
                      <a:pt x="1149" y="205"/>
                      <a:pt x="1148" y="205"/>
                    </a:cubicBezTo>
                    <a:cubicBezTo>
                      <a:pt x="1146" y="208"/>
                      <a:pt x="1146" y="208"/>
                      <a:pt x="1144" y="205"/>
                    </a:cubicBezTo>
                    <a:cubicBezTo>
                      <a:pt x="1144" y="204"/>
                      <a:pt x="1144" y="204"/>
                      <a:pt x="1144" y="203"/>
                    </a:cubicBezTo>
                    <a:cubicBezTo>
                      <a:pt x="1142" y="201"/>
                      <a:pt x="1141" y="199"/>
                      <a:pt x="1143" y="197"/>
                    </a:cubicBezTo>
                    <a:cubicBezTo>
                      <a:pt x="1143" y="197"/>
                      <a:pt x="1143" y="196"/>
                      <a:pt x="1143" y="196"/>
                    </a:cubicBezTo>
                    <a:cubicBezTo>
                      <a:pt x="1143" y="195"/>
                      <a:pt x="1142" y="194"/>
                      <a:pt x="1141" y="194"/>
                    </a:cubicBezTo>
                    <a:cubicBezTo>
                      <a:pt x="1140" y="194"/>
                      <a:pt x="1140" y="195"/>
                      <a:pt x="1139" y="195"/>
                    </a:cubicBezTo>
                    <a:cubicBezTo>
                      <a:pt x="1138" y="195"/>
                      <a:pt x="1137" y="196"/>
                      <a:pt x="1137" y="197"/>
                    </a:cubicBezTo>
                    <a:cubicBezTo>
                      <a:pt x="1137" y="197"/>
                      <a:pt x="1136" y="197"/>
                      <a:pt x="1136" y="197"/>
                    </a:cubicBezTo>
                    <a:cubicBezTo>
                      <a:pt x="1136" y="197"/>
                      <a:pt x="1136" y="197"/>
                      <a:pt x="1135" y="196"/>
                    </a:cubicBezTo>
                    <a:cubicBezTo>
                      <a:pt x="1135" y="196"/>
                      <a:pt x="1136" y="194"/>
                      <a:pt x="1133" y="194"/>
                    </a:cubicBezTo>
                    <a:cubicBezTo>
                      <a:pt x="1133" y="194"/>
                      <a:pt x="1132" y="192"/>
                      <a:pt x="1131" y="192"/>
                    </a:cubicBezTo>
                    <a:cubicBezTo>
                      <a:pt x="1130" y="192"/>
                      <a:pt x="1130" y="192"/>
                      <a:pt x="1130" y="192"/>
                    </a:cubicBezTo>
                    <a:cubicBezTo>
                      <a:pt x="1129" y="191"/>
                      <a:pt x="1130" y="190"/>
                      <a:pt x="1128" y="190"/>
                    </a:cubicBezTo>
                    <a:cubicBezTo>
                      <a:pt x="1127" y="190"/>
                      <a:pt x="1125" y="190"/>
                      <a:pt x="1124" y="192"/>
                    </a:cubicBezTo>
                    <a:cubicBezTo>
                      <a:pt x="1124" y="193"/>
                      <a:pt x="1124" y="193"/>
                      <a:pt x="1124" y="193"/>
                    </a:cubicBezTo>
                    <a:cubicBezTo>
                      <a:pt x="1124" y="193"/>
                      <a:pt x="1123" y="193"/>
                      <a:pt x="1123" y="193"/>
                    </a:cubicBezTo>
                    <a:cubicBezTo>
                      <a:pt x="1123" y="193"/>
                      <a:pt x="1123" y="193"/>
                      <a:pt x="1123" y="193"/>
                    </a:cubicBezTo>
                    <a:cubicBezTo>
                      <a:pt x="1123" y="192"/>
                      <a:pt x="1123" y="192"/>
                      <a:pt x="1123" y="192"/>
                    </a:cubicBezTo>
                    <a:cubicBezTo>
                      <a:pt x="1123" y="191"/>
                      <a:pt x="1122" y="190"/>
                      <a:pt x="1122" y="189"/>
                    </a:cubicBezTo>
                    <a:cubicBezTo>
                      <a:pt x="1121" y="189"/>
                      <a:pt x="1120" y="189"/>
                      <a:pt x="1119" y="190"/>
                    </a:cubicBezTo>
                    <a:cubicBezTo>
                      <a:pt x="1118" y="191"/>
                      <a:pt x="1117" y="192"/>
                      <a:pt x="1116" y="193"/>
                    </a:cubicBezTo>
                    <a:cubicBezTo>
                      <a:pt x="1115" y="193"/>
                      <a:pt x="1115" y="194"/>
                      <a:pt x="1115" y="195"/>
                    </a:cubicBezTo>
                    <a:cubicBezTo>
                      <a:pt x="1115" y="195"/>
                      <a:pt x="1115" y="196"/>
                      <a:pt x="1115" y="197"/>
                    </a:cubicBezTo>
                    <a:cubicBezTo>
                      <a:pt x="1115" y="199"/>
                      <a:pt x="1115" y="200"/>
                      <a:pt x="1112" y="201"/>
                    </a:cubicBezTo>
                    <a:cubicBezTo>
                      <a:pt x="1110" y="201"/>
                      <a:pt x="1110" y="201"/>
                      <a:pt x="1110" y="203"/>
                    </a:cubicBezTo>
                    <a:cubicBezTo>
                      <a:pt x="1110" y="205"/>
                      <a:pt x="1111" y="206"/>
                      <a:pt x="1109" y="208"/>
                    </a:cubicBezTo>
                    <a:cubicBezTo>
                      <a:pt x="1109" y="208"/>
                      <a:pt x="1108" y="209"/>
                      <a:pt x="1107" y="208"/>
                    </a:cubicBezTo>
                    <a:cubicBezTo>
                      <a:pt x="1107" y="207"/>
                      <a:pt x="1106" y="207"/>
                      <a:pt x="1106" y="208"/>
                    </a:cubicBezTo>
                    <a:cubicBezTo>
                      <a:pt x="1106" y="209"/>
                      <a:pt x="1106" y="210"/>
                      <a:pt x="1106" y="211"/>
                    </a:cubicBezTo>
                    <a:cubicBezTo>
                      <a:pt x="1105" y="213"/>
                      <a:pt x="1104" y="214"/>
                      <a:pt x="1102" y="214"/>
                    </a:cubicBezTo>
                    <a:cubicBezTo>
                      <a:pt x="1101" y="214"/>
                      <a:pt x="1100" y="214"/>
                      <a:pt x="1099" y="213"/>
                    </a:cubicBezTo>
                    <a:cubicBezTo>
                      <a:pt x="1098" y="212"/>
                      <a:pt x="1097" y="211"/>
                      <a:pt x="1096" y="210"/>
                    </a:cubicBezTo>
                    <a:cubicBezTo>
                      <a:pt x="1095" y="210"/>
                      <a:pt x="1095" y="209"/>
                      <a:pt x="1096" y="208"/>
                    </a:cubicBezTo>
                    <a:cubicBezTo>
                      <a:pt x="1097" y="207"/>
                      <a:pt x="1098" y="207"/>
                      <a:pt x="1098" y="206"/>
                    </a:cubicBezTo>
                    <a:cubicBezTo>
                      <a:pt x="1098" y="205"/>
                      <a:pt x="1097" y="205"/>
                      <a:pt x="1097" y="205"/>
                    </a:cubicBezTo>
                    <a:cubicBezTo>
                      <a:pt x="1096" y="204"/>
                      <a:pt x="1095" y="204"/>
                      <a:pt x="1095" y="203"/>
                    </a:cubicBezTo>
                    <a:cubicBezTo>
                      <a:pt x="1095" y="202"/>
                      <a:pt x="1096" y="202"/>
                      <a:pt x="1096" y="202"/>
                    </a:cubicBezTo>
                    <a:cubicBezTo>
                      <a:pt x="1097" y="202"/>
                      <a:pt x="1097" y="202"/>
                      <a:pt x="1097" y="201"/>
                    </a:cubicBezTo>
                    <a:cubicBezTo>
                      <a:pt x="1097" y="201"/>
                      <a:pt x="1096" y="201"/>
                      <a:pt x="1096" y="201"/>
                    </a:cubicBezTo>
                    <a:cubicBezTo>
                      <a:pt x="1096" y="201"/>
                      <a:pt x="1095" y="201"/>
                      <a:pt x="1095" y="201"/>
                    </a:cubicBezTo>
                    <a:cubicBezTo>
                      <a:pt x="1094" y="202"/>
                      <a:pt x="1093" y="201"/>
                      <a:pt x="1093" y="200"/>
                    </a:cubicBezTo>
                    <a:cubicBezTo>
                      <a:pt x="1091" y="199"/>
                      <a:pt x="1091" y="199"/>
                      <a:pt x="1090" y="201"/>
                    </a:cubicBezTo>
                    <a:cubicBezTo>
                      <a:pt x="1089" y="201"/>
                      <a:pt x="1088" y="201"/>
                      <a:pt x="1088" y="201"/>
                    </a:cubicBezTo>
                    <a:cubicBezTo>
                      <a:pt x="1087" y="200"/>
                      <a:pt x="1086" y="200"/>
                      <a:pt x="1086" y="200"/>
                    </a:cubicBezTo>
                    <a:cubicBezTo>
                      <a:pt x="1085" y="199"/>
                      <a:pt x="1084" y="199"/>
                      <a:pt x="1083" y="200"/>
                    </a:cubicBezTo>
                    <a:cubicBezTo>
                      <a:pt x="1084" y="200"/>
                      <a:pt x="1084" y="200"/>
                      <a:pt x="1084" y="200"/>
                    </a:cubicBezTo>
                    <a:cubicBezTo>
                      <a:pt x="1085" y="201"/>
                      <a:pt x="1086" y="202"/>
                      <a:pt x="1087" y="203"/>
                    </a:cubicBezTo>
                    <a:cubicBezTo>
                      <a:pt x="1085" y="204"/>
                      <a:pt x="1084" y="203"/>
                      <a:pt x="1082" y="204"/>
                    </a:cubicBezTo>
                    <a:cubicBezTo>
                      <a:pt x="1082" y="204"/>
                      <a:pt x="1081" y="204"/>
                      <a:pt x="1081" y="205"/>
                    </a:cubicBezTo>
                    <a:cubicBezTo>
                      <a:pt x="1081" y="207"/>
                      <a:pt x="1078" y="209"/>
                      <a:pt x="1079" y="212"/>
                    </a:cubicBezTo>
                    <a:cubicBezTo>
                      <a:pt x="1080" y="215"/>
                      <a:pt x="1078" y="217"/>
                      <a:pt x="1075" y="217"/>
                    </a:cubicBezTo>
                    <a:cubicBezTo>
                      <a:pt x="1073" y="217"/>
                      <a:pt x="1071" y="217"/>
                      <a:pt x="1070" y="219"/>
                    </a:cubicBezTo>
                    <a:cubicBezTo>
                      <a:pt x="1069" y="221"/>
                      <a:pt x="1067" y="223"/>
                      <a:pt x="1064" y="224"/>
                    </a:cubicBezTo>
                    <a:cubicBezTo>
                      <a:pt x="1063" y="224"/>
                      <a:pt x="1062" y="225"/>
                      <a:pt x="1063" y="226"/>
                    </a:cubicBezTo>
                    <a:cubicBezTo>
                      <a:pt x="1063" y="228"/>
                      <a:pt x="1064" y="228"/>
                      <a:pt x="1065" y="228"/>
                    </a:cubicBezTo>
                    <a:cubicBezTo>
                      <a:pt x="1067" y="227"/>
                      <a:pt x="1067" y="228"/>
                      <a:pt x="1067" y="229"/>
                    </a:cubicBezTo>
                    <a:cubicBezTo>
                      <a:pt x="1067" y="230"/>
                      <a:pt x="1068" y="231"/>
                      <a:pt x="1068" y="231"/>
                    </a:cubicBezTo>
                    <a:cubicBezTo>
                      <a:pt x="1068" y="231"/>
                      <a:pt x="1069" y="232"/>
                      <a:pt x="1069" y="232"/>
                    </a:cubicBezTo>
                    <a:cubicBezTo>
                      <a:pt x="1070" y="233"/>
                      <a:pt x="1071" y="232"/>
                      <a:pt x="1071" y="231"/>
                    </a:cubicBezTo>
                    <a:cubicBezTo>
                      <a:pt x="1071" y="231"/>
                      <a:pt x="1071" y="230"/>
                      <a:pt x="1071" y="229"/>
                    </a:cubicBezTo>
                    <a:cubicBezTo>
                      <a:pt x="1071" y="229"/>
                      <a:pt x="1072" y="228"/>
                      <a:pt x="1073" y="229"/>
                    </a:cubicBezTo>
                    <a:cubicBezTo>
                      <a:pt x="1076" y="230"/>
                      <a:pt x="1079" y="231"/>
                      <a:pt x="1081" y="233"/>
                    </a:cubicBezTo>
                    <a:cubicBezTo>
                      <a:pt x="1082" y="233"/>
                      <a:pt x="1082" y="233"/>
                      <a:pt x="1082" y="234"/>
                    </a:cubicBezTo>
                    <a:cubicBezTo>
                      <a:pt x="1082" y="234"/>
                      <a:pt x="1081" y="235"/>
                      <a:pt x="1080" y="235"/>
                    </a:cubicBezTo>
                    <a:cubicBezTo>
                      <a:pt x="1080" y="235"/>
                      <a:pt x="1080" y="235"/>
                      <a:pt x="1079" y="235"/>
                    </a:cubicBezTo>
                    <a:cubicBezTo>
                      <a:pt x="1077" y="235"/>
                      <a:pt x="1077" y="235"/>
                      <a:pt x="1076" y="237"/>
                    </a:cubicBezTo>
                    <a:cubicBezTo>
                      <a:pt x="1076" y="239"/>
                      <a:pt x="1077" y="240"/>
                      <a:pt x="1077" y="241"/>
                    </a:cubicBezTo>
                    <a:cubicBezTo>
                      <a:pt x="1077" y="242"/>
                      <a:pt x="1077" y="242"/>
                      <a:pt x="1076" y="243"/>
                    </a:cubicBezTo>
                    <a:cubicBezTo>
                      <a:pt x="1076" y="243"/>
                      <a:pt x="1076" y="242"/>
                      <a:pt x="1075" y="242"/>
                    </a:cubicBezTo>
                    <a:cubicBezTo>
                      <a:pt x="1075" y="240"/>
                      <a:pt x="1073" y="239"/>
                      <a:pt x="1072" y="239"/>
                    </a:cubicBezTo>
                    <a:cubicBezTo>
                      <a:pt x="1072" y="238"/>
                      <a:pt x="1071" y="239"/>
                      <a:pt x="1071" y="239"/>
                    </a:cubicBezTo>
                    <a:cubicBezTo>
                      <a:pt x="1070" y="239"/>
                      <a:pt x="1070" y="239"/>
                      <a:pt x="1070" y="240"/>
                    </a:cubicBezTo>
                    <a:cubicBezTo>
                      <a:pt x="1070" y="240"/>
                      <a:pt x="1071" y="241"/>
                      <a:pt x="1071" y="242"/>
                    </a:cubicBezTo>
                    <a:cubicBezTo>
                      <a:pt x="1071" y="243"/>
                      <a:pt x="1070" y="244"/>
                      <a:pt x="1068" y="243"/>
                    </a:cubicBezTo>
                    <a:cubicBezTo>
                      <a:pt x="1068" y="243"/>
                      <a:pt x="1067" y="243"/>
                      <a:pt x="1067" y="243"/>
                    </a:cubicBezTo>
                    <a:cubicBezTo>
                      <a:pt x="1067" y="243"/>
                      <a:pt x="1067" y="243"/>
                      <a:pt x="1067" y="243"/>
                    </a:cubicBezTo>
                    <a:cubicBezTo>
                      <a:pt x="1067" y="246"/>
                      <a:pt x="1067" y="246"/>
                      <a:pt x="1065" y="247"/>
                    </a:cubicBezTo>
                    <a:cubicBezTo>
                      <a:pt x="1064" y="247"/>
                      <a:pt x="1063" y="247"/>
                      <a:pt x="1062" y="245"/>
                    </a:cubicBezTo>
                    <a:cubicBezTo>
                      <a:pt x="1061" y="244"/>
                      <a:pt x="1061" y="243"/>
                      <a:pt x="1060" y="242"/>
                    </a:cubicBezTo>
                    <a:cubicBezTo>
                      <a:pt x="1060" y="241"/>
                      <a:pt x="1059" y="240"/>
                      <a:pt x="1058" y="239"/>
                    </a:cubicBezTo>
                    <a:cubicBezTo>
                      <a:pt x="1058" y="240"/>
                      <a:pt x="1057" y="240"/>
                      <a:pt x="1057" y="240"/>
                    </a:cubicBezTo>
                    <a:cubicBezTo>
                      <a:pt x="1056" y="240"/>
                      <a:pt x="1055" y="241"/>
                      <a:pt x="1054" y="241"/>
                    </a:cubicBezTo>
                    <a:cubicBezTo>
                      <a:pt x="1052" y="241"/>
                      <a:pt x="1052" y="239"/>
                      <a:pt x="1051" y="238"/>
                    </a:cubicBezTo>
                    <a:cubicBezTo>
                      <a:pt x="1051" y="238"/>
                      <a:pt x="1051" y="238"/>
                      <a:pt x="1050" y="237"/>
                    </a:cubicBezTo>
                    <a:cubicBezTo>
                      <a:pt x="1049" y="237"/>
                      <a:pt x="1049" y="236"/>
                      <a:pt x="1050" y="235"/>
                    </a:cubicBezTo>
                    <a:cubicBezTo>
                      <a:pt x="1050" y="234"/>
                      <a:pt x="1050" y="234"/>
                      <a:pt x="1050" y="234"/>
                    </a:cubicBezTo>
                    <a:cubicBezTo>
                      <a:pt x="1050" y="233"/>
                      <a:pt x="1050" y="232"/>
                      <a:pt x="1049" y="232"/>
                    </a:cubicBezTo>
                    <a:cubicBezTo>
                      <a:pt x="1048" y="232"/>
                      <a:pt x="1047" y="232"/>
                      <a:pt x="1047" y="232"/>
                    </a:cubicBezTo>
                    <a:cubicBezTo>
                      <a:pt x="1044" y="232"/>
                      <a:pt x="1043" y="231"/>
                      <a:pt x="1042" y="229"/>
                    </a:cubicBezTo>
                    <a:cubicBezTo>
                      <a:pt x="1042" y="228"/>
                      <a:pt x="1042" y="227"/>
                      <a:pt x="1042" y="226"/>
                    </a:cubicBezTo>
                    <a:cubicBezTo>
                      <a:pt x="1042" y="224"/>
                      <a:pt x="1041" y="223"/>
                      <a:pt x="1040" y="221"/>
                    </a:cubicBezTo>
                    <a:cubicBezTo>
                      <a:pt x="1040" y="220"/>
                      <a:pt x="1040" y="220"/>
                      <a:pt x="1040" y="219"/>
                    </a:cubicBezTo>
                    <a:cubicBezTo>
                      <a:pt x="1040" y="218"/>
                      <a:pt x="1040" y="218"/>
                      <a:pt x="1041" y="218"/>
                    </a:cubicBezTo>
                    <a:cubicBezTo>
                      <a:pt x="1043" y="219"/>
                      <a:pt x="1045" y="219"/>
                      <a:pt x="1046" y="222"/>
                    </a:cubicBezTo>
                    <a:cubicBezTo>
                      <a:pt x="1046" y="222"/>
                      <a:pt x="1046" y="223"/>
                      <a:pt x="1047" y="223"/>
                    </a:cubicBezTo>
                    <a:cubicBezTo>
                      <a:pt x="1046" y="221"/>
                      <a:pt x="1046" y="219"/>
                      <a:pt x="1045" y="218"/>
                    </a:cubicBezTo>
                    <a:cubicBezTo>
                      <a:pt x="1044" y="217"/>
                      <a:pt x="1044" y="216"/>
                      <a:pt x="1045" y="216"/>
                    </a:cubicBezTo>
                    <a:cubicBezTo>
                      <a:pt x="1046" y="214"/>
                      <a:pt x="1048" y="213"/>
                      <a:pt x="1049" y="214"/>
                    </a:cubicBezTo>
                    <a:cubicBezTo>
                      <a:pt x="1050" y="214"/>
                      <a:pt x="1051" y="215"/>
                      <a:pt x="1052" y="214"/>
                    </a:cubicBezTo>
                    <a:cubicBezTo>
                      <a:pt x="1053" y="214"/>
                      <a:pt x="1054" y="214"/>
                      <a:pt x="1055" y="213"/>
                    </a:cubicBezTo>
                    <a:cubicBezTo>
                      <a:pt x="1055" y="213"/>
                      <a:pt x="1054" y="212"/>
                      <a:pt x="1054" y="211"/>
                    </a:cubicBezTo>
                    <a:cubicBezTo>
                      <a:pt x="1054" y="210"/>
                      <a:pt x="1055" y="210"/>
                      <a:pt x="1056" y="210"/>
                    </a:cubicBezTo>
                    <a:cubicBezTo>
                      <a:pt x="1056" y="210"/>
                      <a:pt x="1057" y="211"/>
                      <a:pt x="1058" y="211"/>
                    </a:cubicBezTo>
                    <a:cubicBezTo>
                      <a:pt x="1058" y="211"/>
                      <a:pt x="1059" y="212"/>
                      <a:pt x="1059" y="211"/>
                    </a:cubicBezTo>
                    <a:cubicBezTo>
                      <a:pt x="1060" y="210"/>
                      <a:pt x="1059" y="210"/>
                      <a:pt x="1059" y="209"/>
                    </a:cubicBezTo>
                    <a:cubicBezTo>
                      <a:pt x="1058" y="208"/>
                      <a:pt x="1057" y="207"/>
                      <a:pt x="1056" y="207"/>
                    </a:cubicBezTo>
                    <a:cubicBezTo>
                      <a:pt x="1055" y="207"/>
                      <a:pt x="1054" y="206"/>
                      <a:pt x="1053" y="206"/>
                    </a:cubicBezTo>
                    <a:cubicBezTo>
                      <a:pt x="1049" y="203"/>
                      <a:pt x="1049" y="201"/>
                      <a:pt x="1054" y="197"/>
                    </a:cubicBezTo>
                    <a:cubicBezTo>
                      <a:pt x="1054" y="197"/>
                      <a:pt x="1054" y="196"/>
                      <a:pt x="1054" y="196"/>
                    </a:cubicBezTo>
                    <a:cubicBezTo>
                      <a:pt x="1053" y="195"/>
                      <a:pt x="1053" y="195"/>
                      <a:pt x="1052" y="194"/>
                    </a:cubicBezTo>
                    <a:cubicBezTo>
                      <a:pt x="1051" y="193"/>
                      <a:pt x="1051" y="193"/>
                      <a:pt x="1052" y="192"/>
                    </a:cubicBezTo>
                    <a:cubicBezTo>
                      <a:pt x="1053" y="191"/>
                      <a:pt x="1053" y="189"/>
                      <a:pt x="1052" y="188"/>
                    </a:cubicBezTo>
                    <a:cubicBezTo>
                      <a:pt x="1052" y="187"/>
                      <a:pt x="1050" y="185"/>
                      <a:pt x="1051" y="183"/>
                    </a:cubicBezTo>
                    <a:cubicBezTo>
                      <a:pt x="1051" y="182"/>
                      <a:pt x="1049" y="182"/>
                      <a:pt x="1048" y="183"/>
                    </a:cubicBezTo>
                    <a:cubicBezTo>
                      <a:pt x="1047" y="184"/>
                      <a:pt x="1047" y="185"/>
                      <a:pt x="1047" y="186"/>
                    </a:cubicBezTo>
                    <a:cubicBezTo>
                      <a:pt x="1046" y="188"/>
                      <a:pt x="1044" y="189"/>
                      <a:pt x="1042" y="188"/>
                    </a:cubicBezTo>
                    <a:cubicBezTo>
                      <a:pt x="1042" y="188"/>
                      <a:pt x="1041" y="188"/>
                      <a:pt x="1041" y="187"/>
                    </a:cubicBezTo>
                    <a:cubicBezTo>
                      <a:pt x="1040" y="186"/>
                      <a:pt x="1040" y="186"/>
                      <a:pt x="1039" y="187"/>
                    </a:cubicBezTo>
                    <a:cubicBezTo>
                      <a:pt x="1038" y="188"/>
                      <a:pt x="1038" y="189"/>
                      <a:pt x="1037" y="191"/>
                    </a:cubicBezTo>
                    <a:cubicBezTo>
                      <a:pt x="1037" y="191"/>
                      <a:pt x="1036" y="191"/>
                      <a:pt x="1036" y="191"/>
                    </a:cubicBezTo>
                    <a:cubicBezTo>
                      <a:pt x="1036" y="191"/>
                      <a:pt x="1035" y="191"/>
                      <a:pt x="1035" y="190"/>
                    </a:cubicBezTo>
                    <a:cubicBezTo>
                      <a:pt x="1035" y="190"/>
                      <a:pt x="1035" y="189"/>
                      <a:pt x="1036" y="189"/>
                    </a:cubicBezTo>
                    <a:cubicBezTo>
                      <a:pt x="1036" y="188"/>
                      <a:pt x="1036" y="187"/>
                      <a:pt x="1036" y="186"/>
                    </a:cubicBezTo>
                    <a:cubicBezTo>
                      <a:pt x="1036" y="184"/>
                      <a:pt x="1037" y="181"/>
                      <a:pt x="1040" y="180"/>
                    </a:cubicBezTo>
                    <a:cubicBezTo>
                      <a:pt x="1040" y="180"/>
                      <a:pt x="1041" y="180"/>
                      <a:pt x="1041" y="179"/>
                    </a:cubicBezTo>
                    <a:cubicBezTo>
                      <a:pt x="1041" y="179"/>
                      <a:pt x="1041" y="178"/>
                      <a:pt x="1040" y="178"/>
                    </a:cubicBezTo>
                    <a:cubicBezTo>
                      <a:pt x="1039" y="178"/>
                      <a:pt x="1037" y="177"/>
                      <a:pt x="1036" y="179"/>
                    </a:cubicBezTo>
                    <a:cubicBezTo>
                      <a:pt x="1036" y="179"/>
                      <a:pt x="1035" y="179"/>
                      <a:pt x="1035" y="180"/>
                    </a:cubicBezTo>
                    <a:cubicBezTo>
                      <a:pt x="1033" y="182"/>
                      <a:pt x="1030" y="184"/>
                      <a:pt x="1027" y="184"/>
                    </a:cubicBezTo>
                    <a:cubicBezTo>
                      <a:pt x="1026" y="185"/>
                      <a:pt x="1026" y="185"/>
                      <a:pt x="1025" y="186"/>
                    </a:cubicBezTo>
                    <a:cubicBezTo>
                      <a:pt x="1024" y="189"/>
                      <a:pt x="1024" y="189"/>
                      <a:pt x="1021" y="190"/>
                    </a:cubicBezTo>
                    <a:cubicBezTo>
                      <a:pt x="1022" y="191"/>
                      <a:pt x="1023" y="190"/>
                      <a:pt x="1024" y="191"/>
                    </a:cubicBezTo>
                    <a:cubicBezTo>
                      <a:pt x="1024" y="191"/>
                      <a:pt x="1025" y="191"/>
                      <a:pt x="1025" y="192"/>
                    </a:cubicBezTo>
                    <a:cubicBezTo>
                      <a:pt x="1025" y="192"/>
                      <a:pt x="1024" y="192"/>
                      <a:pt x="1024" y="192"/>
                    </a:cubicBezTo>
                    <a:cubicBezTo>
                      <a:pt x="1023" y="193"/>
                      <a:pt x="1021" y="193"/>
                      <a:pt x="1020" y="193"/>
                    </a:cubicBezTo>
                    <a:cubicBezTo>
                      <a:pt x="1018" y="193"/>
                      <a:pt x="1017" y="194"/>
                      <a:pt x="1017" y="196"/>
                    </a:cubicBezTo>
                    <a:cubicBezTo>
                      <a:pt x="1017" y="197"/>
                      <a:pt x="1016" y="197"/>
                      <a:pt x="1016" y="198"/>
                    </a:cubicBezTo>
                    <a:cubicBezTo>
                      <a:pt x="1015" y="199"/>
                      <a:pt x="1015" y="200"/>
                      <a:pt x="1014" y="200"/>
                    </a:cubicBezTo>
                    <a:cubicBezTo>
                      <a:pt x="1012" y="200"/>
                      <a:pt x="1011" y="201"/>
                      <a:pt x="1010" y="202"/>
                    </a:cubicBezTo>
                    <a:cubicBezTo>
                      <a:pt x="1009" y="204"/>
                      <a:pt x="1007" y="204"/>
                      <a:pt x="1006" y="202"/>
                    </a:cubicBezTo>
                    <a:cubicBezTo>
                      <a:pt x="1005" y="201"/>
                      <a:pt x="1004" y="200"/>
                      <a:pt x="1004" y="198"/>
                    </a:cubicBezTo>
                    <a:cubicBezTo>
                      <a:pt x="1002" y="199"/>
                      <a:pt x="1000" y="199"/>
                      <a:pt x="998" y="197"/>
                    </a:cubicBezTo>
                    <a:cubicBezTo>
                      <a:pt x="998" y="197"/>
                      <a:pt x="996" y="197"/>
                      <a:pt x="996" y="197"/>
                    </a:cubicBezTo>
                    <a:cubicBezTo>
                      <a:pt x="994" y="198"/>
                      <a:pt x="993" y="197"/>
                      <a:pt x="992" y="196"/>
                    </a:cubicBezTo>
                    <a:cubicBezTo>
                      <a:pt x="991" y="195"/>
                      <a:pt x="991" y="195"/>
                      <a:pt x="990" y="194"/>
                    </a:cubicBezTo>
                    <a:cubicBezTo>
                      <a:pt x="989" y="192"/>
                      <a:pt x="990" y="191"/>
                      <a:pt x="991" y="190"/>
                    </a:cubicBezTo>
                    <a:cubicBezTo>
                      <a:pt x="991" y="189"/>
                      <a:pt x="991" y="189"/>
                      <a:pt x="991" y="189"/>
                    </a:cubicBezTo>
                    <a:cubicBezTo>
                      <a:pt x="993" y="189"/>
                      <a:pt x="996" y="190"/>
                      <a:pt x="996" y="191"/>
                    </a:cubicBezTo>
                    <a:cubicBezTo>
                      <a:pt x="997" y="192"/>
                      <a:pt x="997" y="192"/>
                      <a:pt x="997" y="193"/>
                    </a:cubicBezTo>
                    <a:cubicBezTo>
                      <a:pt x="998" y="193"/>
                      <a:pt x="998" y="193"/>
                      <a:pt x="999" y="192"/>
                    </a:cubicBezTo>
                    <a:cubicBezTo>
                      <a:pt x="999" y="192"/>
                      <a:pt x="999" y="192"/>
                      <a:pt x="1000" y="191"/>
                    </a:cubicBezTo>
                    <a:cubicBezTo>
                      <a:pt x="1002" y="188"/>
                      <a:pt x="1002" y="188"/>
                      <a:pt x="998" y="185"/>
                    </a:cubicBezTo>
                    <a:cubicBezTo>
                      <a:pt x="998" y="185"/>
                      <a:pt x="997" y="184"/>
                      <a:pt x="996" y="183"/>
                    </a:cubicBezTo>
                    <a:cubicBezTo>
                      <a:pt x="995" y="182"/>
                      <a:pt x="994" y="181"/>
                      <a:pt x="996" y="179"/>
                    </a:cubicBezTo>
                    <a:cubicBezTo>
                      <a:pt x="997" y="178"/>
                      <a:pt x="997" y="177"/>
                      <a:pt x="998" y="176"/>
                    </a:cubicBezTo>
                    <a:cubicBezTo>
                      <a:pt x="999" y="175"/>
                      <a:pt x="1000" y="175"/>
                      <a:pt x="1000" y="176"/>
                    </a:cubicBezTo>
                    <a:cubicBezTo>
                      <a:pt x="1001" y="177"/>
                      <a:pt x="1001" y="178"/>
                      <a:pt x="1002" y="178"/>
                    </a:cubicBezTo>
                    <a:cubicBezTo>
                      <a:pt x="1003" y="179"/>
                      <a:pt x="1003" y="177"/>
                      <a:pt x="1004" y="177"/>
                    </a:cubicBezTo>
                    <a:cubicBezTo>
                      <a:pt x="1005" y="176"/>
                      <a:pt x="1005" y="176"/>
                      <a:pt x="1004" y="175"/>
                    </a:cubicBezTo>
                    <a:cubicBezTo>
                      <a:pt x="1003" y="173"/>
                      <a:pt x="1003" y="173"/>
                      <a:pt x="1004" y="172"/>
                    </a:cubicBezTo>
                    <a:cubicBezTo>
                      <a:pt x="1005" y="171"/>
                      <a:pt x="1005" y="171"/>
                      <a:pt x="1005" y="170"/>
                    </a:cubicBezTo>
                    <a:cubicBezTo>
                      <a:pt x="1006" y="170"/>
                      <a:pt x="1007" y="170"/>
                      <a:pt x="1007" y="171"/>
                    </a:cubicBezTo>
                    <a:cubicBezTo>
                      <a:pt x="1007" y="173"/>
                      <a:pt x="1008" y="175"/>
                      <a:pt x="1008" y="176"/>
                    </a:cubicBezTo>
                    <a:cubicBezTo>
                      <a:pt x="1009" y="177"/>
                      <a:pt x="1009" y="178"/>
                      <a:pt x="1009" y="178"/>
                    </a:cubicBezTo>
                    <a:cubicBezTo>
                      <a:pt x="1010" y="179"/>
                      <a:pt x="1010" y="180"/>
                      <a:pt x="1011" y="180"/>
                    </a:cubicBezTo>
                    <a:cubicBezTo>
                      <a:pt x="1013" y="180"/>
                      <a:pt x="1013" y="178"/>
                      <a:pt x="1012" y="177"/>
                    </a:cubicBezTo>
                    <a:cubicBezTo>
                      <a:pt x="1012" y="176"/>
                      <a:pt x="1013" y="175"/>
                      <a:pt x="1014" y="174"/>
                    </a:cubicBezTo>
                    <a:cubicBezTo>
                      <a:pt x="1015" y="174"/>
                      <a:pt x="1015" y="174"/>
                      <a:pt x="1016" y="175"/>
                    </a:cubicBezTo>
                    <a:cubicBezTo>
                      <a:pt x="1017" y="175"/>
                      <a:pt x="1017" y="176"/>
                      <a:pt x="1017" y="176"/>
                    </a:cubicBezTo>
                    <a:cubicBezTo>
                      <a:pt x="1018" y="178"/>
                      <a:pt x="1018" y="178"/>
                      <a:pt x="1020" y="177"/>
                    </a:cubicBezTo>
                    <a:cubicBezTo>
                      <a:pt x="1020" y="177"/>
                      <a:pt x="1021" y="176"/>
                      <a:pt x="1021" y="176"/>
                    </a:cubicBezTo>
                    <a:cubicBezTo>
                      <a:pt x="1022" y="176"/>
                      <a:pt x="1022" y="176"/>
                      <a:pt x="1022" y="175"/>
                    </a:cubicBezTo>
                    <a:cubicBezTo>
                      <a:pt x="1022" y="174"/>
                      <a:pt x="1021" y="170"/>
                      <a:pt x="1019" y="170"/>
                    </a:cubicBezTo>
                    <a:cubicBezTo>
                      <a:pt x="1017" y="169"/>
                      <a:pt x="1016" y="168"/>
                      <a:pt x="1016" y="166"/>
                    </a:cubicBezTo>
                    <a:cubicBezTo>
                      <a:pt x="1017" y="165"/>
                      <a:pt x="1016" y="164"/>
                      <a:pt x="1015" y="164"/>
                    </a:cubicBezTo>
                    <a:cubicBezTo>
                      <a:pt x="1014" y="164"/>
                      <a:pt x="1014" y="163"/>
                      <a:pt x="1013" y="163"/>
                    </a:cubicBezTo>
                    <a:cubicBezTo>
                      <a:pt x="1013" y="163"/>
                      <a:pt x="1013" y="162"/>
                      <a:pt x="1013" y="161"/>
                    </a:cubicBezTo>
                    <a:cubicBezTo>
                      <a:pt x="1015" y="160"/>
                      <a:pt x="1017" y="160"/>
                      <a:pt x="1018" y="163"/>
                    </a:cubicBezTo>
                    <a:cubicBezTo>
                      <a:pt x="1018" y="163"/>
                      <a:pt x="1018" y="164"/>
                      <a:pt x="1019" y="165"/>
                    </a:cubicBezTo>
                    <a:cubicBezTo>
                      <a:pt x="1019" y="165"/>
                      <a:pt x="1020" y="164"/>
                      <a:pt x="1020" y="163"/>
                    </a:cubicBezTo>
                    <a:cubicBezTo>
                      <a:pt x="1020" y="162"/>
                      <a:pt x="1020" y="161"/>
                      <a:pt x="1019" y="160"/>
                    </a:cubicBezTo>
                    <a:cubicBezTo>
                      <a:pt x="1018" y="159"/>
                      <a:pt x="1017" y="159"/>
                      <a:pt x="1016" y="158"/>
                    </a:cubicBezTo>
                    <a:cubicBezTo>
                      <a:pt x="1014" y="158"/>
                      <a:pt x="1012" y="157"/>
                      <a:pt x="1010" y="156"/>
                    </a:cubicBezTo>
                    <a:cubicBezTo>
                      <a:pt x="1010" y="155"/>
                      <a:pt x="1009" y="154"/>
                      <a:pt x="1010" y="154"/>
                    </a:cubicBezTo>
                    <a:cubicBezTo>
                      <a:pt x="1010" y="153"/>
                      <a:pt x="1011" y="152"/>
                      <a:pt x="1012" y="153"/>
                    </a:cubicBezTo>
                    <a:cubicBezTo>
                      <a:pt x="1013" y="153"/>
                      <a:pt x="1014" y="153"/>
                      <a:pt x="1015" y="154"/>
                    </a:cubicBezTo>
                    <a:cubicBezTo>
                      <a:pt x="1016" y="152"/>
                      <a:pt x="1014" y="152"/>
                      <a:pt x="1014" y="152"/>
                    </a:cubicBezTo>
                    <a:cubicBezTo>
                      <a:pt x="1013" y="151"/>
                      <a:pt x="1013" y="150"/>
                      <a:pt x="1014" y="149"/>
                    </a:cubicBezTo>
                    <a:cubicBezTo>
                      <a:pt x="1016" y="149"/>
                      <a:pt x="1017" y="149"/>
                      <a:pt x="1018" y="150"/>
                    </a:cubicBezTo>
                    <a:cubicBezTo>
                      <a:pt x="1018" y="150"/>
                      <a:pt x="1018" y="150"/>
                      <a:pt x="1018" y="150"/>
                    </a:cubicBezTo>
                    <a:cubicBezTo>
                      <a:pt x="1018" y="150"/>
                      <a:pt x="1018" y="149"/>
                      <a:pt x="1018" y="149"/>
                    </a:cubicBezTo>
                    <a:cubicBezTo>
                      <a:pt x="1018" y="149"/>
                      <a:pt x="1018" y="149"/>
                      <a:pt x="1017" y="148"/>
                    </a:cubicBezTo>
                    <a:cubicBezTo>
                      <a:pt x="1015" y="148"/>
                      <a:pt x="1013" y="146"/>
                      <a:pt x="1010" y="145"/>
                    </a:cubicBezTo>
                    <a:cubicBezTo>
                      <a:pt x="1009" y="145"/>
                      <a:pt x="1009" y="144"/>
                      <a:pt x="1009" y="143"/>
                    </a:cubicBezTo>
                    <a:cubicBezTo>
                      <a:pt x="1009" y="139"/>
                      <a:pt x="1007" y="136"/>
                      <a:pt x="1003" y="134"/>
                    </a:cubicBezTo>
                    <a:cubicBezTo>
                      <a:pt x="1002" y="134"/>
                      <a:pt x="1002" y="134"/>
                      <a:pt x="1001" y="133"/>
                    </a:cubicBezTo>
                    <a:cubicBezTo>
                      <a:pt x="1000" y="131"/>
                      <a:pt x="1000" y="129"/>
                      <a:pt x="1001" y="127"/>
                    </a:cubicBezTo>
                    <a:cubicBezTo>
                      <a:pt x="1001" y="126"/>
                      <a:pt x="1001" y="126"/>
                      <a:pt x="1001" y="125"/>
                    </a:cubicBezTo>
                    <a:cubicBezTo>
                      <a:pt x="1001" y="125"/>
                      <a:pt x="1001" y="125"/>
                      <a:pt x="1002" y="125"/>
                    </a:cubicBezTo>
                    <a:cubicBezTo>
                      <a:pt x="1003" y="126"/>
                      <a:pt x="1003" y="127"/>
                      <a:pt x="1003" y="129"/>
                    </a:cubicBezTo>
                    <a:cubicBezTo>
                      <a:pt x="1004" y="130"/>
                      <a:pt x="1005" y="130"/>
                      <a:pt x="1006" y="129"/>
                    </a:cubicBezTo>
                    <a:cubicBezTo>
                      <a:pt x="1006" y="128"/>
                      <a:pt x="1007" y="128"/>
                      <a:pt x="1008" y="129"/>
                    </a:cubicBezTo>
                    <a:cubicBezTo>
                      <a:pt x="1009" y="130"/>
                      <a:pt x="1010" y="129"/>
                      <a:pt x="1011" y="129"/>
                    </a:cubicBezTo>
                    <a:cubicBezTo>
                      <a:pt x="1012" y="128"/>
                      <a:pt x="1012" y="128"/>
                      <a:pt x="1012" y="127"/>
                    </a:cubicBezTo>
                    <a:cubicBezTo>
                      <a:pt x="1012" y="126"/>
                      <a:pt x="1012" y="125"/>
                      <a:pt x="1013" y="124"/>
                    </a:cubicBezTo>
                    <a:cubicBezTo>
                      <a:pt x="1013" y="124"/>
                      <a:pt x="1013" y="123"/>
                      <a:pt x="1013" y="122"/>
                    </a:cubicBezTo>
                    <a:cubicBezTo>
                      <a:pt x="1012" y="121"/>
                      <a:pt x="1012" y="121"/>
                      <a:pt x="1012" y="120"/>
                    </a:cubicBezTo>
                    <a:cubicBezTo>
                      <a:pt x="1012" y="119"/>
                      <a:pt x="1012" y="118"/>
                      <a:pt x="1013" y="118"/>
                    </a:cubicBezTo>
                    <a:cubicBezTo>
                      <a:pt x="1015" y="118"/>
                      <a:pt x="1014" y="117"/>
                      <a:pt x="1013" y="116"/>
                    </a:cubicBezTo>
                    <a:cubicBezTo>
                      <a:pt x="1013" y="115"/>
                      <a:pt x="1013" y="115"/>
                      <a:pt x="1014" y="114"/>
                    </a:cubicBezTo>
                    <a:cubicBezTo>
                      <a:pt x="1014" y="114"/>
                      <a:pt x="1015" y="114"/>
                      <a:pt x="1015" y="114"/>
                    </a:cubicBezTo>
                    <a:cubicBezTo>
                      <a:pt x="1016" y="114"/>
                      <a:pt x="1017" y="115"/>
                      <a:pt x="1017" y="115"/>
                    </a:cubicBezTo>
                    <a:cubicBezTo>
                      <a:pt x="1019" y="116"/>
                      <a:pt x="1020" y="117"/>
                      <a:pt x="1021" y="115"/>
                    </a:cubicBezTo>
                    <a:cubicBezTo>
                      <a:pt x="1021" y="114"/>
                      <a:pt x="1023" y="114"/>
                      <a:pt x="1024" y="114"/>
                    </a:cubicBezTo>
                    <a:cubicBezTo>
                      <a:pt x="1024" y="114"/>
                      <a:pt x="1024" y="114"/>
                      <a:pt x="1024" y="113"/>
                    </a:cubicBezTo>
                    <a:cubicBezTo>
                      <a:pt x="1024" y="113"/>
                      <a:pt x="1024" y="113"/>
                      <a:pt x="1024" y="113"/>
                    </a:cubicBezTo>
                    <a:cubicBezTo>
                      <a:pt x="1023" y="112"/>
                      <a:pt x="1021" y="112"/>
                      <a:pt x="1021" y="110"/>
                    </a:cubicBezTo>
                    <a:cubicBezTo>
                      <a:pt x="1021" y="110"/>
                      <a:pt x="1020" y="110"/>
                      <a:pt x="1020" y="110"/>
                    </a:cubicBezTo>
                    <a:cubicBezTo>
                      <a:pt x="1019" y="110"/>
                      <a:pt x="1019" y="107"/>
                      <a:pt x="1017" y="108"/>
                    </a:cubicBezTo>
                    <a:cubicBezTo>
                      <a:pt x="1015" y="108"/>
                      <a:pt x="1015" y="106"/>
                      <a:pt x="1013" y="106"/>
                    </a:cubicBezTo>
                    <a:cubicBezTo>
                      <a:pt x="1013" y="107"/>
                      <a:pt x="1012" y="108"/>
                      <a:pt x="1011" y="110"/>
                    </a:cubicBezTo>
                    <a:cubicBezTo>
                      <a:pt x="1010" y="111"/>
                      <a:pt x="1009" y="111"/>
                      <a:pt x="1007" y="110"/>
                    </a:cubicBezTo>
                    <a:cubicBezTo>
                      <a:pt x="1006" y="108"/>
                      <a:pt x="1005" y="107"/>
                      <a:pt x="1004" y="107"/>
                    </a:cubicBezTo>
                    <a:cubicBezTo>
                      <a:pt x="1003" y="106"/>
                      <a:pt x="1003" y="105"/>
                      <a:pt x="1003" y="104"/>
                    </a:cubicBezTo>
                    <a:cubicBezTo>
                      <a:pt x="1004" y="103"/>
                      <a:pt x="1007" y="102"/>
                      <a:pt x="1008" y="100"/>
                    </a:cubicBezTo>
                    <a:cubicBezTo>
                      <a:pt x="1008" y="100"/>
                      <a:pt x="1009" y="100"/>
                      <a:pt x="1009" y="100"/>
                    </a:cubicBezTo>
                    <a:cubicBezTo>
                      <a:pt x="1010" y="101"/>
                      <a:pt x="1012" y="101"/>
                      <a:pt x="1013" y="101"/>
                    </a:cubicBezTo>
                    <a:cubicBezTo>
                      <a:pt x="1013" y="99"/>
                      <a:pt x="1011" y="98"/>
                      <a:pt x="1010" y="97"/>
                    </a:cubicBezTo>
                    <a:cubicBezTo>
                      <a:pt x="1009" y="96"/>
                      <a:pt x="1008" y="96"/>
                      <a:pt x="1007" y="97"/>
                    </a:cubicBezTo>
                    <a:cubicBezTo>
                      <a:pt x="1006" y="97"/>
                      <a:pt x="1004" y="98"/>
                      <a:pt x="1004" y="99"/>
                    </a:cubicBezTo>
                    <a:cubicBezTo>
                      <a:pt x="1003" y="100"/>
                      <a:pt x="1002" y="101"/>
                      <a:pt x="1000" y="101"/>
                    </a:cubicBezTo>
                    <a:cubicBezTo>
                      <a:pt x="1000" y="101"/>
                      <a:pt x="999" y="102"/>
                      <a:pt x="998" y="103"/>
                    </a:cubicBezTo>
                    <a:cubicBezTo>
                      <a:pt x="998" y="103"/>
                      <a:pt x="997" y="104"/>
                      <a:pt x="996" y="103"/>
                    </a:cubicBezTo>
                    <a:cubicBezTo>
                      <a:pt x="994" y="103"/>
                      <a:pt x="992" y="104"/>
                      <a:pt x="991" y="106"/>
                    </a:cubicBezTo>
                    <a:cubicBezTo>
                      <a:pt x="990" y="106"/>
                      <a:pt x="990" y="107"/>
                      <a:pt x="989" y="107"/>
                    </a:cubicBezTo>
                    <a:cubicBezTo>
                      <a:pt x="988" y="108"/>
                      <a:pt x="987" y="108"/>
                      <a:pt x="987" y="108"/>
                    </a:cubicBezTo>
                    <a:cubicBezTo>
                      <a:pt x="985" y="106"/>
                      <a:pt x="982" y="107"/>
                      <a:pt x="981" y="105"/>
                    </a:cubicBezTo>
                    <a:cubicBezTo>
                      <a:pt x="980" y="104"/>
                      <a:pt x="980" y="104"/>
                      <a:pt x="979" y="103"/>
                    </a:cubicBezTo>
                    <a:cubicBezTo>
                      <a:pt x="978" y="102"/>
                      <a:pt x="976" y="100"/>
                      <a:pt x="973" y="101"/>
                    </a:cubicBezTo>
                    <a:cubicBezTo>
                      <a:pt x="973" y="101"/>
                      <a:pt x="972" y="101"/>
                      <a:pt x="972" y="100"/>
                    </a:cubicBezTo>
                    <a:cubicBezTo>
                      <a:pt x="971" y="99"/>
                      <a:pt x="972" y="99"/>
                      <a:pt x="972" y="99"/>
                    </a:cubicBezTo>
                    <a:cubicBezTo>
                      <a:pt x="974" y="97"/>
                      <a:pt x="977" y="97"/>
                      <a:pt x="979" y="98"/>
                    </a:cubicBezTo>
                    <a:cubicBezTo>
                      <a:pt x="978" y="96"/>
                      <a:pt x="976" y="96"/>
                      <a:pt x="975" y="95"/>
                    </a:cubicBezTo>
                    <a:cubicBezTo>
                      <a:pt x="974" y="94"/>
                      <a:pt x="974" y="93"/>
                      <a:pt x="975" y="93"/>
                    </a:cubicBezTo>
                    <a:cubicBezTo>
                      <a:pt x="977" y="92"/>
                      <a:pt x="978" y="92"/>
                      <a:pt x="979" y="94"/>
                    </a:cubicBezTo>
                    <a:cubicBezTo>
                      <a:pt x="980" y="94"/>
                      <a:pt x="980" y="94"/>
                      <a:pt x="981" y="94"/>
                    </a:cubicBezTo>
                    <a:cubicBezTo>
                      <a:pt x="982" y="94"/>
                      <a:pt x="981" y="93"/>
                      <a:pt x="981" y="93"/>
                    </a:cubicBezTo>
                    <a:cubicBezTo>
                      <a:pt x="981" y="92"/>
                      <a:pt x="981" y="91"/>
                      <a:pt x="982" y="90"/>
                    </a:cubicBezTo>
                    <a:cubicBezTo>
                      <a:pt x="983" y="90"/>
                      <a:pt x="984" y="90"/>
                      <a:pt x="984" y="91"/>
                    </a:cubicBezTo>
                    <a:cubicBezTo>
                      <a:pt x="985" y="94"/>
                      <a:pt x="987" y="94"/>
                      <a:pt x="989" y="94"/>
                    </a:cubicBezTo>
                    <a:cubicBezTo>
                      <a:pt x="990" y="93"/>
                      <a:pt x="990" y="92"/>
                      <a:pt x="990" y="91"/>
                    </a:cubicBezTo>
                    <a:cubicBezTo>
                      <a:pt x="990" y="89"/>
                      <a:pt x="989" y="88"/>
                      <a:pt x="987" y="87"/>
                    </a:cubicBezTo>
                    <a:cubicBezTo>
                      <a:pt x="986" y="86"/>
                      <a:pt x="984" y="85"/>
                      <a:pt x="983" y="85"/>
                    </a:cubicBezTo>
                    <a:cubicBezTo>
                      <a:pt x="981" y="83"/>
                      <a:pt x="979" y="82"/>
                      <a:pt x="977" y="81"/>
                    </a:cubicBezTo>
                    <a:cubicBezTo>
                      <a:pt x="974" y="81"/>
                      <a:pt x="972" y="79"/>
                      <a:pt x="970" y="77"/>
                    </a:cubicBezTo>
                    <a:cubicBezTo>
                      <a:pt x="969" y="76"/>
                      <a:pt x="969" y="75"/>
                      <a:pt x="970" y="75"/>
                    </a:cubicBezTo>
                    <a:cubicBezTo>
                      <a:pt x="971" y="73"/>
                      <a:pt x="972" y="73"/>
                      <a:pt x="973" y="73"/>
                    </a:cubicBezTo>
                    <a:cubicBezTo>
                      <a:pt x="974" y="74"/>
                      <a:pt x="975" y="75"/>
                      <a:pt x="976" y="75"/>
                    </a:cubicBezTo>
                    <a:cubicBezTo>
                      <a:pt x="977" y="76"/>
                      <a:pt x="978" y="76"/>
                      <a:pt x="978" y="75"/>
                    </a:cubicBezTo>
                    <a:cubicBezTo>
                      <a:pt x="979" y="72"/>
                      <a:pt x="980" y="72"/>
                      <a:pt x="982" y="73"/>
                    </a:cubicBezTo>
                    <a:cubicBezTo>
                      <a:pt x="983" y="73"/>
                      <a:pt x="984" y="73"/>
                      <a:pt x="984" y="72"/>
                    </a:cubicBezTo>
                    <a:cubicBezTo>
                      <a:pt x="985" y="71"/>
                      <a:pt x="985" y="70"/>
                      <a:pt x="984" y="70"/>
                    </a:cubicBezTo>
                    <a:cubicBezTo>
                      <a:pt x="982" y="69"/>
                      <a:pt x="982" y="67"/>
                      <a:pt x="979" y="66"/>
                    </a:cubicBezTo>
                    <a:cubicBezTo>
                      <a:pt x="977" y="66"/>
                      <a:pt x="976" y="65"/>
                      <a:pt x="975" y="63"/>
                    </a:cubicBezTo>
                    <a:cubicBezTo>
                      <a:pt x="975" y="62"/>
                      <a:pt x="975" y="62"/>
                      <a:pt x="974" y="62"/>
                    </a:cubicBezTo>
                    <a:cubicBezTo>
                      <a:pt x="972" y="62"/>
                      <a:pt x="971" y="59"/>
                      <a:pt x="970" y="58"/>
                    </a:cubicBezTo>
                    <a:cubicBezTo>
                      <a:pt x="970" y="58"/>
                      <a:pt x="971" y="57"/>
                      <a:pt x="971" y="57"/>
                    </a:cubicBezTo>
                    <a:cubicBezTo>
                      <a:pt x="971" y="56"/>
                      <a:pt x="972" y="56"/>
                      <a:pt x="972" y="56"/>
                    </a:cubicBezTo>
                    <a:cubicBezTo>
                      <a:pt x="973" y="56"/>
                      <a:pt x="974" y="58"/>
                      <a:pt x="975" y="57"/>
                    </a:cubicBezTo>
                    <a:cubicBezTo>
                      <a:pt x="974" y="56"/>
                      <a:pt x="973" y="56"/>
                      <a:pt x="972" y="55"/>
                    </a:cubicBezTo>
                    <a:cubicBezTo>
                      <a:pt x="972" y="54"/>
                      <a:pt x="971" y="53"/>
                      <a:pt x="970" y="52"/>
                    </a:cubicBezTo>
                    <a:cubicBezTo>
                      <a:pt x="969" y="51"/>
                      <a:pt x="968" y="52"/>
                      <a:pt x="966" y="51"/>
                    </a:cubicBezTo>
                    <a:cubicBezTo>
                      <a:pt x="965" y="51"/>
                      <a:pt x="965" y="50"/>
                      <a:pt x="965" y="48"/>
                    </a:cubicBezTo>
                    <a:cubicBezTo>
                      <a:pt x="965" y="48"/>
                      <a:pt x="965" y="47"/>
                      <a:pt x="966" y="47"/>
                    </a:cubicBezTo>
                    <a:cubicBezTo>
                      <a:pt x="967" y="46"/>
                      <a:pt x="968" y="46"/>
                      <a:pt x="970" y="46"/>
                    </a:cubicBezTo>
                    <a:cubicBezTo>
                      <a:pt x="971" y="47"/>
                      <a:pt x="971" y="47"/>
                      <a:pt x="972" y="46"/>
                    </a:cubicBezTo>
                    <a:cubicBezTo>
                      <a:pt x="973" y="45"/>
                      <a:pt x="974" y="44"/>
                      <a:pt x="974" y="43"/>
                    </a:cubicBezTo>
                    <a:cubicBezTo>
                      <a:pt x="974" y="42"/>
                      <a:pt x="973" y="41"/>
                      <a:pt x="972" y="41"/>
                    </a:cubicBezTo>
                    <a:cubicBezTo>
                      <a:pt x="971" y="41"/>
                      <a:pt x="970" y="41"/>
                      <a:pt x="970" y="41"/>
                    </a:cubicBezTo>
                    <a:cubicBezTo>
                      <a:pt x="969" y="41"/>
                      <a:pt x="968" y="40"/>
                      <a:pt x="968" y="39"/>
                    </a:cubicBezTo>
                    <a:cubicBezTo>
                      <a:pt x="968" y="39"/>
                      <a:pt x="967" y="38"/>
                      <a:pt x="966" y="38"/>
                    </a:cubicBezTo>
                    <a:cubicBezTo>
                      <a:pt x="964" y="37"/>
                      <a:pt x="962" y="34"/>
                      <a:pt x="962" y="32"/>
                    </a:cubicBezTo>
                    <a:cubicBezTo>
                      <a:pt x="962" y="31"/>
                      <a:pt x="963" y="30"/>
                      <a:pt x="963" y="30"/>
                    </a:cubicBezTo>
                    <a:cubicBezTo>
                      <a:pt x="964" y="30"/>
                      <a:pt x="964" y="30"/>
                      <a:pt x="964" y="31"/>
                    </a:cubicBezTo>
                    <a:cubicBezTo>
                      <a:pt x="965" y="31"/>
                      <a:pt x="966" y="33"/>
                      <a:pt x="967" y="35"/>
                    </a:cubicBezTo>
                    <a:cubicBezTo>
                      <a:pt x="969" y="35"/>
                      <a:pt x="970" y="33"/>
                      <a:pt x="971" y="32"/>
                    </a:cubicBezTo>
                    <a:cubicBezTo>
                      <a:pt x="971" y="31"/>
                      <a:pt x="971" y="30"/>
                      <a:pt x="972" y="30"/>
                    </a:cubicBezTo>
                    <a:cubicBezTo>
                      <a:pt x="973" y="30"/>
                      <a:pt x="973" y="30"/>
                      <a:pt x="973" y="30"/>
                    </a:cubicBezTo>
                    <a:cubicBezTo>
                      <a:pt x="974" y="32"/>
                      <a:pt x="974" y="32"/>
                      <a:pt x="975" y="31"/>
                    </a:cubicBezTo>
                    <a:cubicBezTo>
                      <a:pt x="976" y="31"/>
                      <a:pt x="977" y="30"/>
                      <a:pt x="978" y="30"/>
                    </a:cubicBezTo>
                    <a:cubicBezTo>
                      <a:pt x="979" y="30"/>
                      <a:pt x="980" y="30"/>
                      <a:pt x="980" y="31"/>
                    </a:cubicBezTo>
                    <a:cubicBezTo>
                      <a:pt x="980" y="31"/>
                      <a:pt x="981" y="32"/>
                      <a:pt x="981" y="33"/>
                    </a:cubicBezTo>
                    <a:cubicBezTo>
                      <a:pt x="981" y="34"/>
                      <a:pt x="981" y="34"/>
                      <a:pt x="980" y="35"/>
                    </a:cubicBezTo>
                    <a:cubicBezTo>
                      <a:pt x="979" y="35"/>
                      <a:pt x="979" y="36"/>
                      <a:pt x="978" y="36"/>
                    </a:cubicBezTo>
                    <a:cubicBezTo>
                      <a:pt x="978" y="36"/>
                      <a:pt x="977" y="37"/>
                      <a:pt x="977" y="37"/>
                    </a:cubicBezTo>
                    <a:cubicBezTo>
                      <a:pt x="977" y="39"/>
                      <a:pt x="977" y="40"/>
                      <a:pt x="977" y="41"/>
                    </a:cubicBezTo>
                    <a:cubicBezTo>
                      <a:pt x="977" y="42"/>
                      <a:pt x="979" y="40"/>
                      <a:pt x="980" y="39"/>
                    </a:cubicBezTo>
                    <a:cubicBezTo>
                      <a:pt x="980" y="39"/>
                      <a:pt x="980" y="38"/>
                      <a:pt x="980" y="37"/>
                    </a:cubicBezTo>
                    <a:cubicBezTo>
                      <a:pt x="980" y="37"/>
                      <a:pt x="981" y="37"/>
                      <a:pt x="981" y="36"/>
                    </a:cubicBezTo>
                    <a:cubicBezTo>
                      <a:pt x="982" y="37"/>
                      <a:pt x="982" y="38"/>
                      <a:pt x="982" y="39"/>
                    </a:cubicBezTo>
                    <a:cubicBezTo>
                      <a:pt x="982" y="39"/>
                      <a:pt x="983" y="40"/>
                      <a:pt x="983" y="41"/>
                    </a:cubicBezTo>
                    <a:cubicBezTo>
                      <a:pt x="983" y="42"/>
                      <a:pt x="983" y="43"/>
                      <a:pt x="984" y="44"/>
                    </a:cubicBezTo>
                    <a:cubicBezTo>
                      <a:pt x="984" y="44"/>
                      <a:pt x="984" y="45"/>
                      <a:pt x="986" y="46"/>
                    </a:cubicBezTo>
                    <a:cubicBezTo>
                      <a:pt x="987" y="45"/>
                      <a:pt x="987" y="43"/>
                      <a:pt x="988" y="42"/>
                    </a:cubicBezTo>
                    <a:cubicBezTo>
                      <a:pt x="988" y="41"/>
                      <a:pt x="988" y="40"/>
                      <a:pt x="987" y="39"/>
                    </a:cubicBezTo>
                    <a:cubicBezTo>
                      <a:pt x="986" y="39"/>
                      <a:pt x="986" y="38"/>
                      <a:pt x="986" y="37"/>
                    </a:cubicBezTo>
                    <a:cubicBezTo>
                      <a:pt x="986" y="37"/>
                      <a:pt x="987" y="37"/>
                      <a:pt x="987" y="37"/>
                    </a:cubicBezTo>
                    <a:cubicBezTo>
                      <a:pt x="987" y="37"/>
                      <a:pt x="987" y="37"/>
                      <a:pt x="988" y="37"/>
                    </a:cubicBezTo>
                    <a:cubicBezTo>
                      <a:pt x="988" y="37"/>
                      <a:pt x="989" y="38"/>
                      <a:pt x="989" y="39"/>
                    </a:cubicBezTo>
                    <a:cubicBezTo>
                      <a:pt x="990" y="40"/>
                      <a:pt x="991" y="41"/>
                      <a:pt x="992" y="41"/>
                    </a:cubicBezTo>
                    <a:cubicBezTo>
                      <a:pt x="993" y="42"/>
                      <a:pt x="993" y="41"/>
                      <a:pt x="993" y="40"/>
                    </a:cubicBezTo>
                    <a:cubicBezTo>
                      <a:pt x="993" y="40"/>
                      <a:pt x="993" y="39"/>
                      <a:pt x="993" y="38"/>
                    </a:cubicBezTo>
                    <a:cubicBezTo>
                      <a:pt x="992" y="38"/>
                      <a:pt x="991" y="37"/>
                      <a:pt x="991" y="36"/>
                    </a:cubicBezTo>
                    <a:cubicBezTo>
                      <a:pt x="991" y="36"/>
                      <a:pt x="991" y="35"/>
                      <a:pt x="991" y="35"/>
                    </a:cubicBezTo>
                    <a:cubicBezTo>
                      <a:pt x="991" y="34"/>
                      <a:pt x="992" y="35"/>
                      <a:pt x="992" y="35"/>
                    </a:cubicBezTo>
                    <a:cubicBezTo>
                      <a:pt x="993" y="35"/>
                      <a:pt x="994" y="36"/>
                      <a:pt x="995" y="36"/>
                    </a:cubicBezTo>
                    <a:cubicBezTo>
                      <a:pt x="996" y="37"/>
                      <a:pt x="997" y="37"/>
                      <a:pt x="997" y="37"/>
                    </a:cubicBezTo>
                    <a:cubicBezTo>
                      <a:pt x="998" y="36"/>
                      <a:pt x="998" y="35"/>
                      <a:pt x="998" y="34"/>
                    </a:cubicBezTo>
                    <a:cubicBezTo>
                      <a:pt x="998" y="33"/>
                      <a:pt x="997" y="33"/>
                      <a:pt x="997" y="33"/>
                    </a:cubicBezTo>
                    <a:cubicBezTo>
                      <a:pt x="995" y="33"/>
                      <a:pt x="994" y="31"/>
                      <a:pt x="993" y="31"/>
                    </a:cubicBezTo>
                    <a:cubicBezTo>
                      <a:pt x="990" y="31"/>
                      <a:pt x="989" y="29"/>
                      <a:pt x="987" y="29"/>
                    </a:cubicBezTo>
                    <a:cubicBezTo>
                      <a:pt x="986" y="29"/>
                      <a:pt x="985" y="26"/>
                      <a:pt x="986" y="25"/>
                    </a:cubicBezTo>
                    <a:cubicBezTo>
                      <a:pt x="986" y="23"/>
                      <a:pt x="989" y="23"/>
                      <a:pt x="990" y="24"/>
                    </a:cubicBezTo>
                    <a:cubicBezTo>
                      <a:pt x="990" y="25"/>
                      <a:pt x="990" y="25"/>
                      <a:pt x="990" y="25"/>
                    </a:cubicBezTo>
                    <a:cubicBezTo>
                      <a:pt x="992" y="27"/>
                      <a:pt x="993" y="27"/>
                      <a:pt x="994" y="25"/>
                    </a:cubicBezTo>
                    <a:cubicBezTo>
                      <a:pt x="994" y="25"/>
                      <a:pt x="994" y="24"/>
                      <a:pt x="995" y="24"/>
                    </a:cubicBezTo>
                    <a:cubicBezTo>
                      <a:pt x="997" y="24"/>
                      <a:pt x="998" y="21"/>
                      <a:pt x="1000" y="20"/>
                    </a:cubicBezTo>
                    <a:cubicBezTo>
                      <a:pt x="1001" y="20"/>
                      <a:pt x="1000" y="18"/>
                      <a:pt x="999" y="18"/>
                    </a:cubicBezTo>
                    <a:cubicBezTo>
                      <a:pt x="997" y="17"/>
                      <a:pt x="996" y="16"/>
                      <a:pt x="994" y="14"/>
                    </a:cubicBezTo>
                    <a:cubicBezTo>
                      <a:pt x="993" y="13"/>
                      <a:pt x="992" y="13"/>
                      <a:pt x="990" y="12"/>
                    </a:cubicBezTo>
                    <a:cubicBezTo>
                      <a:pt x="989" y="11"/>
                      <a:pt x="989" y="10"/>
                      <a:pt x="991" y="9"/>
                    </a:cubicBezTo>
                    <a:cubicBezTo>
                      <a:pt x="991" y="9"/>
                      <a:pt x="992" y="9"/>
                      <a:pt x="991" y="8"/>
                    </a:cubicBezTo>
                    <a:cubicBezTo>
                      <a:pt x="991" y="7"/>
                      <a:pt x="989" y="6"/>
                      <a:pt x="989" y="7"/>
                    </a:cubicBezTo>
                    <a:cubicBezTo>
                      <a:pt x="988" y="7"/>
                      <a:pt x="988" y="7"/>
                      <a:pt x="988" y="8"/>
                    </a:cubicBezTo>
                    <a:cubicBezTo>
                      <a:pt x="987" y="9"/>
                      <a:pt x="986" y="9"/>
                      <a:pt x="985" y="9"/>
                    </a:cubicBezTo>
                    <a:cubicBezTo>
                      <a:pt x="984" y="9"/>
                      <a:pt x="983" y="9"/>
                      <a:pt x="983" y="10"/>
                    </a:cubicBezTo>
                    <a:cubicBezTo>
                      <a:pt x="981" y="11"/>
                      <a:pt x="980" y="11"/>
                      <a:pt x="979" y="10"/>
                    </a:cubicBezTo>
                    <a:cubicBezTo>
                      <a:pt x="978" y="9"/>
                      <a:pt x="977" y="11"/>
                      <a:pt x="976" y="10"/>
                    </a:cubicBezTo>
                    <a:cubicBezTo>
                      <a:pt x="975" y="9"/>
                      <a:pt x="974" y="8"/>
                      <a:pt x="973" y="8"/>
                    </a:cubicBezTo>
                    <a:cubicBezTo>
                      <a:pt x="972" y="7"/>
                      <a:pt x="971" y="7"/>
                      <a:pt x="970" y="8"/>
                    </a:cubicBezTo>
                    <a:cubicBezTo>
                      <a:pt x="968" y="9"/>
                      <a:pt x="966" y="9"/>
                      <a:pt x="964" y="10"/>
                    </a:cubicBezTo>
                    <a:cubicBezTo>
                      <a:pt x="964" y="10"/>
                      <a:pt x="964" y="10"/>
                      <a:pt x="963" y="11"/>
                    </a:cubicBezTo>
                    <a:cubicBezTo>
                      <a:pt x="963" y="11"/>
                      <a:pt x="964" y="11"/>
                      <a:pt x="964" y="11"/>
                    </a:cubicBezTo>
                    <a:cubicBezTo>
                      <a:pt x="967" y="12"/>
                      <a:pt x="968" y="13"/>
                      <a:pt x="966" y="15"/>
                    </a:cubicBezTo>
                    <a:cubicBezTo>
                      <a:pt x="964" y="16"/>
                      <a:pt x="964" y="19"/>
                      <a:pt x="962" y="19"/>
                    </a:cubicBezTo>
                    <a:cubicBezTo>
                      <a:pt x="962" y="19"/>
                      <a:pt x="962" y="19"/>
                      <a:pt x="962" y="19"/>
                    </a:cubicBezTo>
                    <a:cubicBezTo>
                      <a:pt x="961" y="21"/>
                      <a:pt x="960" y="22"/>
                      <a:pt x="959" y="23"/>
                    </a:cubicBezTo>
                    <a:cubicBezTo>
                      <a:pt x="958" y="24"/>
                      <a:pt x="957" y="24"/>
                      <a:pt x="956" y="25"/>
                    </a:cubicBezTo>
                    <a:cubicBezTo>
                      <a:pt x="956" y="26"/>
                      <a:pt x="957" y="26"/>
                      <a:pt x="957" y="26"/>
                    </a:cubicBezTo>
                    <a:cubicBezTo>
                      <a:pt x="958" y="26"/>
                      <a:pt x="958" y="27"/>
                      <a:pt x="959" y="27"/>
                    </a:cubicBezTo>
                    <a:cubicBezTo>
                      <a:pt x="960" y="28"/>
                      <a:pt x="961" y="30"/>
                      <a:pt x="960" y="31"/>
                    </a:cubicBezTo>
                    <a:cubicBezTo>
                      <a:pt x="960" y="32"/>
                      <a:pt x="959" y="32"/>
                      <a:pt x="957" y="33"/>
                    </a:cubicBezTo>
                    <a:cubicBezTo>
                      <a:pt x="957" y="33"/>
                      <a:pt x="956" y="33"/>
                      <a:pt x="956" y="32"/>
                    </a:cubicBezTo>
                    <a:cubicBezTo>
                      <a:pt x="955" y="30"/>
                      <a:pt x="953" y="30"/>
                      <a:pt x="951" y="29"/>
                    </a:cubicBezTo>
                    <a:cubicBezTo>
                      <a:pt x="950" y="29"/>
                      <a:pt x="950" y="29"/>
                      <a:pt x="949" y="28"/>
                    </a:cubicBezTo>
                    <a:cubicBezTo>
                      <a:pt x="949" y="29"/>
                      <a:pt x="949" y="30"/>
                      <a:pt x="949" y="31"/>
                    </a:cubicBezTo>
                    <a:cubicBezTo>
                      <a:pt x="949" y="32"/>
                      <a:pt x="949" y="33"/>
                      <a:pt x="948" y="33"/>
                    </a:cubicBezTo>
                    <a:cubicBezTo>
                      <a:pt x="947" y="33"/>
                      <a:pt x="946" y="34"/>
                      <a:pt x="946" y="35"/>
                    </a:cubicBezTo>
                    <a:cubicBezTo>
                      <a:pt x="945" y="37"/>
                      <a:pt x="944" y="37"/>
                      <a:pt x="943" y="36"/>
                    </a:cubicBezTo>
                    <a:cubicBezTo>
                      <a:pt x="941" y="35"/>
                      <a:pt x="941" y="32"/>
                      <a:pt x="939" y="32"/>
                    </a:cubicBezTo>
                    <a:cubicBezTo>
                      <a:pt x="937" y="31"/>
                      <a:pt x="935" y="32"/>
                      <a:pt x="934" y="31"/>
                    </a:cubicBezTo>
                    <a:cubicBezTo>
                      <a:pt x="934" y="30"/>
                      <a:pt x="933" y="30"/>
                      <a:pt x="933" y="30"/>
                    </a:cubicBezTo>
                    <a:cubicBezTo>
                      <a:pt x="932" y="33"/>
                      <a:pt x="929" y="32"/>
                      <a:pt x="928" y="34"/>
                    </a:cubicBezTo>
                    <a:cubicBezTo>
                      <a:pt x="926" y="35"/>
                      <a:pt x="925" y="35"/>
                      <a:pt x="924" y="32"/>
                    </a:cubicBezTo>
                    <a:cubicBezTo>
                      <a:pt x="924" y="31"/>
                      <a:pt x="924" y="30"/>
                      <a:pt x="924" y="30"/>
                    </a:cubicBezTo>
                    <a:cubicBezTo>
                      <a:pt x="924" y="33"/>
                      <a:pt x="924" y="33"/>
                      <a:pt x="921" y="33"/>
                    </a:cubicBezTo>
                    <a:cubicBezTo>
                      <a:pt x="920" y="34"/>
                      <a:pt x="918" y="34"/>
                      <a:pt x="916" y="34"/>
                    </a:cubicBezTo>
                    <a:cubicBezTo>
                      <a:pt x="915" y="34"/>
                      <a:pt x="914" y="34"/>
                      <a:pt x="914" y="32"/>
                    </a:cubicBezTo>
                    <a:cubicBezTo>
                      <a:pt x="913" y="29"/>
                      <a:pt x="911" y="28"/>
                      <a:pt x="909" y="26"/>
                    </a:cubicBezTo>
                    <a:cubicBezTo>
                      <a:pt x="909" y="26"/>
                      <a:pt x="908" y="26"/>
                      <a:pt x="908" y="26"/>
                    </a:cubicBezTo>
                    <a:cubicBezTo>
                      <a:pt x="906" y="24"/>
                      <a:pt x="905" y="23"/>
                      <a:pt x="903" y="24"/>
                    </a:cubicBezTo>
                    <a:cubicBezTo>
                      <a:pt x="902" y="24"/>
                      <a:pt x="901" y="23"/>
                      <a:pt x="901" y="23"/>
                    </a:cubicBezTo>
                    <a:cubicBezTo>
                      <a:pt x="901" y="20"/>
                      <a:pt x="901" y="18"/>
                      <a:pt x="901" y="16"/>
                    </a:cubicBezTo>
                    <a:cubicBezTo>
                      <a:pt x="901" y="15"/>
                      <a:pt x="902" y="15"/>
                      <a:pt x="903" y="15"/>
                    </a:cubicBezTo>
                    <a:cubicBezTo>
                      <a:pt x="904" y="16"/>
                      <a:pt x="905" y="17"/>
                      <a:pt x="906" y="18"/>
                    </a:cubicBezTo>
                    <a:cubicBezTo>
                      <a:pt x="907" y="18"/>
                      <a:pt x="907" y="20"/>
                      <a:pt x="908" y="19"/>
                    </a:cubicBezTo>
                    <a:cubicBezTo>
                      <a:pt x="908" y="19"/>
                      <a:pt x="908" y="18"/>
                      <a:pt x="908" y="17"/>
                    </a:cubicBezTo>
                    <a:cubicBezTo>
                      <a:pt x="906" y="15"/>
                      <a:pt x="904" y="12"/>
                      <a:pt x="901" y="13"/>
                    </a:cubicBezTo>
                    <a:cubicBezTo>
                      <a:pt x="900" y="13"/>
                      <a:pt x="900" y="12"/>
                      <a:pt x="899" y="12"/>
                    </a:cubicBezTo>
                    <a:cubicBezTo>
                      <a:pt x="898" y="10"/>
                      <a:pt x="897" y="10"/>
                      <a:pt x="895" y="12"/>
                    </a:cubicBezTo>
                    <a:cubicBezTo>
                      <a:pt x="894" y="13"/>
                      <a:pt x="893" y="12"/>
                      <a:pt x="891" y="13"/>
                    </a:cubicBezTo>
                    <a:cubicBezTo>
                      <a:pt x="891" y="13"/>
                      <a:pt x="890" y="13"/>
                      <a:pt x="890" y="14"/>
                    </a:cubicBezTo>
                    <a:cubicBezTo>
                      <a:pt x="890" y="14"/>
                      <a:pt x="891" y="14"/>
                      <a:pt x="891" y="15"/>
                    </a:cubicBezTo>
                    <a:cubicBezTo>
                      <a:pt x="893" y="15"/>
                      <a:pt x="895" y="16"/>
                      <a:pt x="897" y="16"/>
                    </a:cubicBezTo>
                    <a:cubicBezTo>
                      <a:pt x="897" y="16"/>
                      <a:pt x="898" y="16"/>
                      <a:pt x="898" y="17"/>
                    </a:cubicBezTo>
                    <a:cubicBezTo>
                      <a:pt x="898" y="18"/>
                      <a:pt x="898" y="18"/>
                      <a:pt x="897" y="19"/>
                    </a:cubicBezTo>
                    <a:cubicBezTo>
                      <a:pt x="896" y="20"/>
                      <a:pt x="894" y="20"/>
                      <a:pt x="893" y="20"/>
                    </a:cubicBezTo>
                    <a:cubicBezTo>
                      <a:pt x="892" y="20"/>
                      <a:pt x="891" y="19"/>
                      <a:pt x="890" y="19"/>
                    </a:cubicBezTo>
                    <a:cubicBezTo>
                      <a:pt x="889" y="19"/>
                      <a:pt x="889" y="19"/>
                      <a:pt x="889" y="19"/>
                    </a:cubicBezTo>
                    <a:cubicBezTo>
                      <a:pt x="888" y="21"/>
                      <a:pt x="887" y="21"/>
                      <a:pt x="886" y="22"/>
                    </a:cubicBezTo>
                    <a:cubicBezTo>
                      <a:pt x="884" y="23"/>
                      <a:pt x="884" y="24"/>
                      <a:pt x="882" y="24"/>
                    </a:cubicBezTo>
                    <a:cubicBezTo>
                      <a:pt x="882" y="25"/>
                      <a:pt x="881" y="25"/>
                      <a:pt x="882" y="25"/>
                    </a:cubicBezTo>
                    <a:cubicBezTo>
                      <a:pt x="882" y="26"/>
                      <a:pt x="882" y="26"/>
                      <a:pt x="882" y="26"/>
                    </a:cubicBezTo>
                    <a:cubicBezTo>
                      <a:pt x="883" y="26"/>
                      <a:pt x="884" y="27"/>
                      <a:pt x="885" y="27"/>
                    </a:cubicBezTo>
                    <a:cubicBezTo>
                      <a:pt x="886" y="27"/>
                      <a:pt x="886" y="28"/>
                      <a:pt x="886" y="29"/>
                    </a:cubicBezTo>
                    <a:cubicBezTo>
                      <a:pt x="886" y="30"/>
                      <a:pt x="885" y="31"/>
                      <a:pt x="884" y="31"/>
                    </a:cubicBezTo>
                    <a:cubicBezTo>
                      <a:pt x="884" y="31"/>
                      <a:pt x="883" y="31"/>
                      <a:pt x="883" y="31"/>
                    </a:cubicBezTo>
                    <a:cubicBezTo>
                      <a:pt x="881" y="31"/>
                      <a:pt x="880" y="32"/>
                      <a:pt x="879" y="34"/>
                    </a:cubicBezTo>
                    <a:cubicBezTo>
                      <a:pt x="879" y="34"/>
                      <a:pt x="879" y="34"/>
                      <a:pt x="879" y="34"/>
                    </a:cubicBezTo>
                    <a:cubicBezTo>
                      <a:pt x="879" y="35"/>
                      <a:pt x="878" y="35"/>
                      <a:pt x="877" y="35"/>
                    </a:cubicBezTo>
                    <a:cubicBezTo>
                      <a:pt x="876" y="35"/>
                      <a:pt x="876" y="34"/>
                      <a:pt x="876" y="34"/>
                    </a:cubicBezTo>
                    <a:cubicBezTo>
                      <a:pt x="876" y="33"/>
                      <a:pt x="876" y="33"/>
                      <a:pt x="876" y="33"/>
                    </a:cubicBezTo>
                    <a:cubicBezTo>
                      <a:pt x="877" y="31"/>
                      <a:pt x="877" y="29"/>
                      <a:pt x="875" y="28"/>
                    </a:cubicBezTo>
                    <a:cubicBezTo>
                      <a:pt x="875" y="28"/>
                      <a:pt x="875" y="27"/>
                      <a:pt x="875" y="27"/>
                    </a:cubicBezTo>
                    <a:cubicBezTo>
                      <a:pt x="874" y="28"/>
                      <a:pt x="875" y="29"/>
                      <a:pt x="874" y="29"/>
                    </a:cubicBezTo>
                    <a:cubicBezTo>
                      <a:pt x="874" y="31"/>
                      <a:pt x="874" y="33"/>
                      <a:pt x="875" y="35"/>
                    </a:cubicBezTo>
                    <a:cubicBezTo>
                      <a:pt x="875" y="36"/>
                      <a:pt x="875" y="38"/>
                      <a:pt x="873" y="38"/>
                    </a:cubicBezTo>
                    <a:cubicBezTo>
                      <a:pt x="872" y="38"/>
                      <a:pt x="871" y="38"/>
                      <a:pt x="869" y="39"/>
                    </a:cubicBezTo>
                    <a:cubicBezTo>
                      <a:pt x="868" y="39"/>
                      <a:pt x="868" y="41"/>
                      <a:pt x="867" y="42"/>
                    </a:cubicBezTo>
                    <a:cubicBezTo>
                      <a:pt x="865" y="42"/>
                      <a:pt x="864" y="43"/>
                      <a:pt x="863" y="44"/>
                    </a:cubicBezTo>
                    <a:cubicBezTo>
                      <a:pt x="863" y="44"/>
                      <a:pt x="862" y="45"/>
                      <a:pt x="862" y="46"/>
                    </a:cubicBezTo>
                    <a:cubicBezTo>
                      <a:pt x="862" y="48"/>
                      <a:pt x="861" y="49"/>
                      <a:pt x="859" y="50"/>
                    </a:cubicBezTo>
                    <a:cubicBezTo>
                      <a:pt x="858" y="50"/>
                      <a:pt x="857" y="51"/>
                      <a:pt x="857" y="52"/>
                    </a:cubicBezTo>
                    <a:cubicBezTo>
                      <a:pt x="857" y="52"/>
                      <a:pt x="857" y="52"/>
                      <a:pt x="857" y="52"/>
                    </a:cubicBezTo>
                    <a:cubicBezTo>
                      <a:pt x="857" y="54"/>
                      <a:pt x="855" y="55"/>
                      <a:pt x="854" y="55"/>
                    </a:cubicBezTo>
                    <a:cubicBezTo>
                      <a:pt x="852" y="56"/>
                      <a:pt x="853" y="58"/>
                      <a:pt x="851" y="59"/>
                    </a:cubicBezTo>
                    <a:cubicBezTo>
                      <a:pt x="851" y="59"/>
                      <a:pt x="850" y="59"/>
                      <a:pt x="850" y="59"/>
                    </a:cubicBezTo>
                    <a:cubicBezTo>
                      <a:pt x="848" y="59"/>
                      <a:pt x="848" y="59"/>
                      <a:pt x="848" y="60"/>
                    </a:cubicBezTo>
                    <a:cubicBezTo>
                      <a:pt x="849" y="61"/>
                      <a:pt x="849" y="61"/>
                      <a:pt x="849" y="61"/>
                    </a:cubicBezTo>
                    <a:cubicBezTo>
                      <a:pt x="850" y="63"/>
                      <a:pt x="849" y="64"/>
                      <a:pt x="847" y="64"/>
                    </a:cubicBezTo>
                    <a:cubicBezTo>
                      <a:pt x="846" y="64"/>
                      <a:pt x="845" y="64"/>
                      <a:pt x="845" y="63"/>
                    </a:cubicBezTo>
                    <a:cubicBezTo>
                      <a:pt x="844" y="62"/>
                      <a:pt x="844" y="62"/>
                      <a:pt x="843" y="62"/>
                    </a:cubicBezTo>
                    <a:cubicBezTo>
                      <a:pt x="841" y="62"/>
                      <a:pt x="840" y="61"/>
                      <a:pt x="840" y="59"/>
                    </a:cubicBezTo>
                    <a:cubicBezTo>
                      <a:pt x="840" y="58"/>
                      <a:pt x="840" y="58"/>
                      <a:pt x="839" y="58"/>
                    </a:cubicBezTo>
                    <a:cubicBezTo>
                      <a:pt x="837" y="59"/>
                      <a:pt x="836" y="59"/>
                      <a:pt x="835" y="57"/>
                    </a:cubicBezTo>
                    <a:cubicBezTo>
                      <a:pt x="835" y="56"/>
                      <a:pt x="834" y="56"/>
                      <a:pt x="834" y="56"/>
                    </a:cubicBezTo>
                    <a:cubicBezTo>
                      <a:pt x="833" y="56"/>
                      <a:pt x="833" y="55"/>
                      <a:pt x="834" y="55"/>
                    </a:cubicBezTo>
                    <a:cubicBezTo>
                      <a:pt x="834" y="54"/>
                      <a:pt x="834" y="54"/>
                      <a:pt x="834" y="54"/>
                    </a:cubicBezTo>
                    <a:cubicBezTo>
                      <a:pt x="835" y="53"/>
                      <a:pt x="835" y="51"/>
                      <a:pt x="836" y="51"/>
                    </a:cubicBezTo>
                    <a:cubicBezTo>
                      <a:pt x="837" y="51"/>
                      <a:pt x="838" y="51"/>
                      <a:pt x="840" y="51"/>
                    </a:cubicBezTo>
                    <a:cubicBezTo>
                      <a:pt x="839" y="50"/>
                      <a:pt x="839" y="49"/>
                      <a:pt x="839" y="49"/>
                    </a:cubicBezTo>
                    <a:cubicBezTo>
                      <a:pt x="840" y="47"/>
                      <a:pt x="839" y="46"/>
                      <a:pt x="837" y="46"/>
                    </a:cubicBezTo>
                    <a:cubicBezTo>
                      <a:pt x="837" y="45"/>
                      <a:pt x="836" y="45"/>
                      <a:pt x="836" y="44"/>
                    </a:cubicBezTo>
                    <a:cubicBezTo>
                      <a:pt x="834" y="43"/>
                      <a:pt x="834" y="43"/>
                      <a:pt x="833" y="44"/>
                    </a:cubicBezTo>
                    <a:cubicBezTo>
                      <a:pt x="832" y="45"/>
                      <a:pt x="832" y="45"/>
                      <a:pt x="832" y="45"/>
                    </a:cubicBezTo>
                    <a:cubicBezTo>
                      <a:pt x="830" y="47"/>
                      <a:pt x="830" y="47"/>
                      <a:pt x="827" y="46"/>
                    </a:cubicBezTo>
                    <a:cubicBezTo>
                      <a:pt x="827" y="46"/>
                      <a:pt x="826" y="46"/>
                      <a:pt x="826" y="46"/>
                    </a:cubicBezTo>
                    <a:cubicBezTo>
                      <a:pt x="826" y="47"/>
                      <a:pt x="825" y="48"/>
                      <a:pt x="825" y="49"/>
                    </a:cubicBezTo>
                    <a:cubicBezTo>
                      <a:pt x="825" y="49"/>
                      <a:pt x="824" y="49"/>
                      <a:pt x="824" y="49"/>
                    </a:cubicBezTo>
                    <a:cubicBezTo>
                      <a:pt x="823" y="49"/>
                      <a:pt x="823" y="49"/>
                      <a:pt x="823" y="49"/>
                    </a:cubicBezTo>
                    <a:cubicBezTo>
                      <a:pt x="824" y="46"/>
                      <a:pt x="822" y="45"/>
                      <a:pt x="821" y="43"/>
                    </a:cubicBezTo>
                    <a:cubicBezTo>
                      <a:pt x="821" y="42"/>
                      <a:pt x="820" y="41"/>
                      <a:pt x="820" y="40"/>
                    </a:cubicBezTo>
                    <a:cubicBezTo>
                      <a:pt x="820" y="38"/>
                      <a:pt x="820" y="36"/>
                      <a:pt x="819" y="34"/>
                    </a:cubicBezTo>
                    <a:cubicBezTo>
                      <a:pt x="818" y="34"/>
                      <a:pt x="818" y="34"/>
                      <a:pt x="818" y="35"/>
                    </a:cubicBezTo>
                    <a:cubicBezTo>
                      <a:pt x="818" y="37"/>
                      <a:pt x="817" y="40"/>
                      <a:pt x="817" y="42"/>
                    </a:cubicBezTo>
                    <a:cubicBezTo>
                      <a:pt x="816" y="43"/>
                      <a:pt x="816" y="43"/>
                      <a:pt x="814" y="43"/>
                    </a:cubicBezTo>
                    <a:cubicBezTo>
                      <a:pt x="814" y="43"/>
                      <a:pt x="814" y="42"/>
                      <a:pt x="814" y="42"/>
                    </a:cubicBezTo>
                    <a:cubicBezTo>
                      <a:pt x="813" y="42"/>
                      <a:pt x="812" y="42"/>
                      <a:pt x="812" y="43"/>
                    </a:cubicBezTo>
                    <a:cubicBezTo>
                      <a:pt x="812" y="45"/>
                      <a:pt x="811" y="46"/>
                      <a:pt x="809" y="46"/>
                    </a:cubicBezTo>
                    <a:cubicBezTo>
                      <a:pt x="807" y="47"/>
                      <a:pt x="806" y="47"/>
                      <a:pt x="807" y="49"/>
                    </a:cubicBezTo>
                    <a:cubicBezTo>
                      <a:pt x="807" y="50"/>
                      <a:pt x="807" y="51"/>
                      <a:pt x="807" y="51"/>
                    </a:cubicBezTo>
                    <a:cubicBezTo>
                      <a:pt x="808" y="53"/>
                      <a:pt x="808" y="54"/>
                      <a:pt x="806" y="56"/>
                    </a:cubicBezTo>
                    <a:cubicBezTo>
                      <a:pt x="806" y="56"/>
                      <a:pt x="806" y="57"/>
                      <a:pt x="806" y="57"/>
                    </a:cubicBezTo>
                    <a:cubicBezTo>
                      <a:pt x="808" y="59"/>
                      <a:pt x="807" y="60"/>
                      <a:pt x="807" y="61"/>
                    </a:cubicBezTo>
                    <a:cubicBezTo>
                      <a:pt x="806" y="62"/>
                      <a:pt x="806" y="63"/>
                      <a:pt x="807" y="64"/>
                    </a:cubicBezTo>
                    <a:cubicBezTo>
                      <a:pt x="808" y="66"/>
                      <a:pt x="807" y="67"/>
                      <a:pt x="805" y="68"/>
                    </a:cubicBezTo>
                    <a:cubicBezTo>
                      <a:pt x="805" y="68"/>
                      <a:pt x="804" y="68"/>
                      <a:pt x="804" y="68"/>
                    </a:cubicBezTo>
                    <a:cubicBezTo>
                      <a:pt x="802" y="69"/>
                      <a:pt x="801" y="69"/>
                      <a:pt x="800" y="71"/>
                    </a:cubicBezTo>
                    <a:cubicBezTo>
                      <a:pt x="800" y="71"/>
                      <a:pt x="799" y="72"/>
                      <a:pt x="798" y="72"/>
                    </a:cubicBezTo>
                    <a:cubicBezTo>
                      <a:pt x="797" y="71"/>
                      <a:pt x="797" y="70"/>
                      <a:pt x="798" y="69"/>
                    </a:cubicBezTo>
                    <a:cubicBezTo>
                      <a:pt x="798" y="68"/>
                      <a:pt x="798" y="67"/>
                      <a:pt x="796" y="67"/>
                    </a:cubicBezTo>
                    <a:cubicBezTo>
                      <a:pt x="796" y="67"/>
                      <a:pt x="795" y="66"/>
                      <a:pt x="795" y="65"/>
                    </a:cubicBezTo>
                    <a:cubicBezTo>
                      <a:pt x="795" y="65"/>
                      <a:pt x="794" y="65"/>
                      <a:pt x="794" y="65"/>
                    </a:cubicBezTo>
                    <a:cubicBezTo>
                      <a:pt x="794" y="65"/>
                      <a:pt x="794" y="66"/>
                      <a:pt x="793" y="66"/>
                    </a:cubicBezTo>
                    <a:cubicBezTo>
                      <a:pt x="793" y="67"/>
                      <a:pt x="793" y="68"/>
                      <a:pt x="792" y="67"/>
                    </a:cubicBezTo>
                    <a:cubicBezTo>
                      <a:pt x="790" y="66"/>
                      <a:pt x="789" y="65"/>
                      <a:pt x="788" y="63"/>
                    </a:cubicBezTo>
                    <a:cubicBezTo>
                      <a:pt x="788" y="62"/>
                      <a:pt x="787" y="62"/>
                      <a:pt x="786" y="62"/>
                    </a:cubicBezTo>
                    <a:cubicBezTo>
                      <a:pt x="784" y="62"/>
                      <a:pt x="783" y="62"/>
                      <a:pt x="782" y="61"/>
                    </a:cubicBezTo>
                    <a:cubicBezTo>
                      <a:pt x="779" y="60"/>
                      <a:pt x="779" y="60"/>
                      <a:pt x="777" y="62"/>
                    </a:cubicBezTo>
                    <a:cubicBezTo>
                      <a:pt x="776" y="63"/>
                      <a:pt x="776" y="63"/>
                      <a:pt x="776" y="64"/>
                    </a:cubicBezTo>
                    <a:cubicBezTo>
                      <a:pt x="775" y="65"/>
                      <a:pt x="773" y="66"/>
                      <a:pt x="772" y="64"/>
                    </a:cubicBezTo>
                    <a:cubicBezTo>
                      <a:pt x="771" y="63"/>
                      <a:pt x="769" y="63"/>
                      <a:pt x="768" y="62"/>
                    </a:cubicBezTo>
                    <a:cubicBezTo>
                      <a:pt x="767" y="63"/>
                      <a:pt x="768" y="64"/>
                      <a:pt x="768" y="64"/>
                    </a:cubicBezTo>
                    <a:cubicBezTo>
                      <a:pt x="768" y="65"/>
                      <a:pt x="767" y="65"/>
                      <a:pt x="767" y="65"/>
                    </a:cubicBezTo>
                    <a:cubicBezTo>
                      <a:pt x="767" y="66"/>
                      <a:pt x="766" y="66"/>
                      <a:pt x="766" y="65"/>
                    </a:cubicBezTo>
                    <a:cubicBezTo>
                      <a:pt x="764" y="64"/>
                      <a:pt x="766" y="62"/>
                      <a:pt x="764" y="61"/>
                    </a:cubicBezTo>
                    <a:cubicBezTo>
                      <a:pt x="763" y="61"/>
                      <a:pt x="762" y="60"/>
                      <a:pt x="761" y="59"/>
                    </a:cubicBezTo>
                    <a:cubicBezTo>
                      <a:pt x="761" y="58"/>
                      <a:pt x="760" y="57"/>
                      <a:pt x="760" y="56"/>
                    </a:cubicBezTo>
                    <a:cubicBezTo>
                      <a:pt x="760" y="55"/>
                      <a:pt x="761" y="54"/>
                      <a:pt x="762" y="54"/>
                    </a:cubicBezTo>
                    <a:cubicBezTo>
                      <a:pt x="762" y="53"/>
                      <a:pt x="762" y="53"/>
                      <a:pt x="762" y="53"/>
                    </a:cubicBezTo>
                    <a:cubicBezTo>
                      <a:pt x="761" y="52"/>
                      <a:pt x="761" y="53"/>
                      <a:pt x="760" y="53"/>
                    </a:cubicBezTo>
                    <a:cubicBezTo>
                      <a:pt x="759" y="54"/>
                      <a:pt x="758" y="54"/>
                      <a:pt x="758" y="52"/>
                    </a:cubicBezTo>
                    <a:cubicBezTo>
                      <a:pt x="757" y="51"/>
                      <a:pt x="757" y="51"/>
                      <a:pt x="756" y="51"/>
                    </a:cubicBezTo>
                    <a:cubicBezTo>
                      <a:pt x="753" y="50"/>
                      <a:pt x="753" y="49"/>
                      <a:pt x="755" y="48"/>
                    </a:cubicBezTo>
                    <a:cubicBezTo>
                      <a:pt x="755" y="47"/>
                      <a:pt x="755" y="47"/>
                      <a:pt x="756" y="47"/>
                    </a:cubicBezTo>
                    <a:cubicBezTo>
                      <a:pt x="757" y="46"/>
                      <a:pt x="759" y="46"/>
                      <a:pt x="759" y="43"/>
                    </a:cubicBezTo>
                    <a:cubicBezTo>
                      <a:pt x="759" y="43"/>
                      <a:pt x="760" y="42"/>
                      <a:pt x="760" y="43"/>
                    </a:cubicBezTo>
                    <a:cubicBezTo>
                      <a:pt x="761" y="43"/>
                      <a:pt x="761" y="44"/>
                      <a:pt x="761" y="44"/>
                    </a:cubicBezTo>
                    <a:cubicBezTo>
                      <a:pt x="762" y="45"/>
                      <a:pt x="763" y="45"/>
                      <a:pt x="763" y="44"/>
                    </a:cubicBezTo>
                    <a:cubicBezTo>
                      <a:pt x="764" y="43"/>
                      <a:pt x="764" y="42"/>
                      <a:pt x="764" y="42"/>
                    </a:cubicBezTo>
                    <a:cubicBezTo>
                      <a:pt x="765" y="39"/>
                      <a:pt x="766" y="39"/>
                      <a:pt x="769" y="40"/>
                    </a:cubicBezTo>
                    <a:cubicBezTo>
                      <a:pt x="769" y="40"/>
                      <a:pt x="769" y="40"/>
                      <a:pt x="770" y="40"/>
                    </a:cubicBezTo>
                    <a:cubicBezTo>
                      <a:pt x="771" y="39"/>
                      <a:pt x="769" y="38"/>
                      <a:pt x="769" y="37"/>
                    </a:cubicBezTo>
                    <a:cubicBezTo>
                      <a:pt x="770" y="36"/>
                      <a:pt x="770" y="35"/>
                      <a:pt x="769" y="34"/>
                    </a:cubicBezTo>
                    <a:cubicBezTo>
                      <a:pt x="769" y="33"/>
                      <a:pt x="769" y="32"/>
                      <a:pt x="768" y="31"/>
                    </a:cubicBezTo>
                    <a:cubicBezTo>
                      <a:pt x="768" y="30"/>
                      <a:pt x="768" y="29"/>
                      <a:pt x="770" y="29"/>
                    </a:cubicBezTo>
                    <a:cubicBezTo>
                      <a:pt x="771" y="29"/>
                      <a:pt x="772" y="29"/>
                      <a:pt x="773" y="27"/>
                    </a:cubicBezTo>
                    <a:cubicBezTo>
                      <a:pt x="773" y="26"/>
                      <a:pt x="773" y="26"/>
                      <a:pt x="772" y="25"/>
                    </a:cubicBezTo>
                    <a:cubicBezTo>
                      <a:pt x="771" y="24"/>
                      <a:pt x="771" y="24"/>
                      <a:pt x="771" y="24"/>
                    </a:cubicBezTo>
                    <a:cubicBezTo>
                      <a:pt x="769" y="23"/>
                      <a:pt x="769" y="20"/>
                      <a:pt x="766" y="19"/>
                    </a:cubicBezTo>
                    <a:cubicBezTo>
                      <a:pt x="764" y="19"/>
                      <a:pt x="763" y="17"/>
                      <a:pt x="762" y="15"/>
                    </a:cubicBezTo>
                    <a:cubicBezTo>
                      <a:pt x="763" y="18"/>
                      <a:pt x="762" y="21"/>
                      <a:pt x="765" y="24"/>
                    </a:cubicBezTo>
                    <a:cubicBezTo>
                      <a:pt x="764" y="24"/>
                      <a:pt x="764" y="24"/>
                      <a:pt x="764" y="24"/>
                    </a:cubicBezTo>
                    <a:cubicBezTo>
                      <a:pt x="762" y="25"/>
                      <a:pt x="761" y="25"/>
                      <a:pt x="761" y="27"/>
                    </a:cubicBezTo>
                    <a:cubicBezTo>
                      <a:pt x="761" y="28"/>
                      <a:pt x="760" y="27"/>
                      <a:pt x="759" y="27"/>
                    </a:cubicBezTo>
                    <a:cubicBezTo>
                      <a:pt x="758" y="25"/>
                      <a:pt x="758" y="24"/>
                      <a:pt x="758" y="22"/>
                    </a:cubicBezTo>
                    <a:cubicBezTo>
                      <a:pt x="758" y="20"/>
                      <a:pt x="758" y="20"/>
                      <a:pt x="755" y="20"/>
                    </a:cubicBezTo>
                    <a:cubicBezTo>
                      <a:pt x="755" y="20"/>
                      <a:pt x="754" y="20"/>
                      <a:pt x="754" y="20"/>
                    </a:cubicBezTo>
                    <a:cubicBezTo>
                      <a:pt x="754" y="18"/>
                      <a:pt x="753" y="17"/>
                      <a:pt x="754" y="15"/>
                    </a:cubicBezTo>
                    <a:cubicBezTo>
                      <a:pt x="755" y="15"/>
                      <a:pt x="754" y="14"/>
                      <a:pt x="755" y="14"/>
                    </a:cubicBezTo>
                    <a:cubicBezTo>
                      <a:pt x="757" y="11"/>
                      <a:pt x="756" y="9"/>
                      <a:pt x="754" y="7"/>
                    </a:cubicBezTo>
                    <a:cubicBezTo>
                      <a:pt x="754" y="6"/>
                      <a:pt x="754" y="5"/>
                      <a:pt x="754" y="5"/>
                    </a:cubicBezTo>
                    <a:cubicBezTo>
                      <a:pt x="755" y="3"/>
                      <a:pt x="754" y="2"/>
                      <a:pt x="754" y="0"/>
                    </a:cubicBezTo>
                    <a:cubicBezTo>
                      <a:pt x="753" y="0"/>
                      <a:pt x="753" y="0"/>
                      <a:pt x="753" y="0"/>
                    </a:cubicBezTo>
                    <a:cubicBezTo>
                      <a:pt x="753" y="1"/>
                      <a:pt x="753" y="1"/>
                      <a:pt x="753" y="2"/>
                    </a:cubicBezTo>
                    <a:cubicBezTo>
                      <a:pt x="753" y="3"/>
                      <a:pt x="753" y="3"/>
                      <a:pt x="751" y="3"/>
                    </a:cubicBezTo>
                    <a:cubicBezTo>
                      <a:pt x="750" y="3"/>
                      <a:pt x="749" y="4"/>
                      <a:pt x="749" y="5"/>
                    </a:cubicBezTo>
                    <a:cubicBezTo>
                      <a:pt x="749" y="5"/>
                      <a:pt x="749" y="6"/>
                      <a:pt x="750" y="6"/>
                    </a:cubicBezTo>
                    <a:cubicBezTo>
                      <a:pt x="751" y="7"/>
                      <a:pt x="752" y="8"/>
                      <a:pt x="751" y="9"/>
                    </a:cubicBezTo>
                    <a:cubicBezTo>
                      <a:pt x="750" y="10"/>
                      <a:pt x="750" y="11"/>
                      <a:pt x="751" y="12"/>
                    </a:cubicBezTo>
                    <a:cubicBezTo>
                      <a:pt x="752" y="13"/>
                      <a:pt x="751" y="14"/>
                      <a:pt x="751" y="14"/>
                    </a:cubicBezTo>
                    <a:cubicBezTo>
                      <a:pt x="749" y="15"/>
                      <a:pt x="748" y="16"/>
                      <a:pt x="746" y="15"/>
                    </a:cubicBezTo>
                    <a:cubicBezTo>
                      <a:pt x="744" y="14"/>
                      <a:pt x="743" y="15"/>
                      <a:pt x="743" y="17"/>
                    </a:cubicBezTo>
                    <a:cubicBezTo>
                      <a:pt x="743" y="18"/>
                      <a:pt x="743" y="19"/>
                      <a:pt x="743" y="20"/>
                    </a:cubicBezTo>
                    <a:cubicBezTo>
                      <a:pt x="743" y="20"/>
                      <a:pt x="743" y="21"/>
                      <a:pt x="743" y="22"/>
                    </a:cubicBezTo>
                    <a:cubicBezTo>
                      <a:pt x="743" y="22"/>
                      <a:pt x="742" y="22"/>
                      <a:pt x="742" y="22"/>
                    </a:cubicBezTo>
                    <a:cubicBezTo>
                      <a:pt x="742" y="22"/>
                      <a:pt x="742" y="22"/>
                      <a:pt x="741" y="22"/>
                    </a:cubicBezTo>
                    <a:cubicBezTo>
                      <a:pt x="741" y="21"/>
                      <a:pt x="741" y="21"/>
                      <a:pt x="741" y="20"/>
                    </a:cubicBezTo>
                    <a:cubicBezTo>
                      <a:pt x="741" y="20"/>
                      <a:pt x="741" y="19"/>
                      <a:pt x="741" y="19"/>
                    </a:cubicBezTo>
                    <a:cubicBezTo>
                      <a:pt x="740" y="19"/>
                      <a:pt x="740" y="20"/>
                      <a:pt x="740" y="20"/>
                    </a:cubicBezTo>
                    <a:cubicBezTo>
                      <a:pt x="740" y="20"/>
                      <a:pt x="740" y="20"/>
                      <a:pt x="740" y="20"/>
                    </a:cubicBezTo>
                    <a:cubicBezTo>
                      <a:pt x="739" y="21"/>
                      <a:pt x="739" y="22"/>
                      <a:pt x="738" y="22"/>
                    </a:cubicBezTo>
                    <a:cubicBezTo>
                      <a:pt x="736" y="22"/>
                      <a:pt x="736" y="23"/>
                      <a:pt x="736" y="24"/>
                    </a:cubicBezTo>
                    <a:cubicBezTo>
                      <a:pt x="736" y="25"/>
                      <a:pt x="736" y="25"/>
                      <a:pt x="736" y="26"/>
                    </a:cubicBezTo>
                    <a:cubicBezTo>
                      <a:pt x="736" y="26"/>
                      <a:pt x="735" y="27"/>
                      <a:pt x="735" y="27"/>
                    </a:cubicBezTo>
                    <a:cubicBezTo>
                      <a:pt x="733" y="26"/>
                      <a:pt x="732" y="27"/>
                      <a:pt x="732" y="29"/>
                    </a:cubicBezTo>
                    <a:cubicBezTo>
                      <a:pt x="731" y="31"/>
                      <a:pt x="731" y="33"/>
                      <a:pt x="729" y="33"/>
                    </a:cubicBezTo>
                    <a:cubicBezTo>
                      <a:pt x="729" y="33"/>
                      <a:pt x="728" y="34"/>
                      <a:pt x="728" y="34"/>
                    </a:cubicBezTo>
                    <a:cubicBezTo>
                      <a:pt x="728" y="36"/>
                      <a:pt x="727" y="37"/>
                      <a:pt x="725" y="37"/>
                    </a:cubicBezTo>
                    <a:cubicBezTo>
                      <a:pt x="724" y="37"/>
                      <a:pt x="724" y="37"/>
                      <a:pt x="723" y="38"/>
                    </a:cubicBezTo>
                    <a:cubicBezTo>
                      <a:pt x="723" y="38"/>
                      <a:pt x="723" y="39"/>
                      <a:pt x="723" y="39"/>
                    </a:cubicBezTo>
                    <a:cubicBezTo>
                      <a:pt x="723" y="40"/>
                      <a:pt x="724" y="40"/>
                      <a:pt x="724" y="41"/>
                    </a:cubicBezTo>
                    <a:cubicBezTo>
                      <a:pt x="726" y="42"/>
                      <a:pt x="726" y="43"/>
                      <a:pt x="725" y="45"/>
                    </a:cubicBezTo>
                    <a:cubicBezTo>
                      <a:pt x="724" y="45"/>
                      <a:pt x="724" y="45"/>
                      <a:pt x="723" y="45"/>
                    </a:cubicBezTo>
                    <a:cubicBezTo>
                      <a:pt x="721" y="45"/>
                      <a:pt x="720" y="45"/>
                      <a:pt x="720" y="43"/>
                    </a:cubicBezTo>
                    <a:cubicBezTo>
                      <a:pt x="719" y="42"/>
                      <a:pt x="719" y="42"/>
                      <a:pt x="718" y="42"/>
                    </a:cubicBezTo>
                    <a:cubicBezTo>
                      <a:pt x="717" y="41"/>
                      <a:pt x="717" y="41"/>
                      <a:pt x="717" y="40"/>
                    </a:cubicBezTo>
                    <a:cubicBezTo>
                      <a:pt x="718" y="38"/>
                      <a:pt x="718" y="37"/>
                      <a:pt x="718" y="35"/>
                    </a:cubicBezTo>
                    <a:cubicBezTo>
                      <a:pt x="716" y="35"/>
                      <a:pt x="715" y="36"/>
                      <a:pt x="714" y="37"/>
                    </a:cubicBezTo>
                    <a:cubicBezTo>
                      <a:pt x="713" y="37"/>
                      <a:pt x="713" y="37"/>
                      <a:pt x="713" y="37"/>
                    </a:cubicBezTo>
                    <a:cubicBezTo>
                      <a:pt x="713" y="37"/>
                      <a:pt x="712" y="36"/>
                      <a:pt x="712" y="36"/>
                    </a:cubicBezTo>
                    <a:cubicBezTo>
                      <a:pt x="712" y="36"/>
                      <a:pt x="712" y="36"/>
                      <a:pt x="712" y="36"/>
                    </a:cubicBezTo>
                    <a:cubicBezTo>
                      <a:pt x="712" y="36"/>
                      <a:pt x="712" y="35"/>
                      <a:pt x="713" y="35"/>
                    </a:cubicBezTo>
                    <a:cubicBezTo>
                      <a:pt x="713" y="35"/>
                      <a:pt x="715" y="35"/>
                      <a:pt x="715" y="33"/>
                    </a:cubicBezTo>
                    <a:cubicBezTo>
                      <a:pt x="715" y="32"/>
                      <a:pt x="713" y="32"/>
                      <a:pt x="713" y="31"/>
                    </a:cubicBezTo>
                    <a:cubicBezTo>
                      <a:pt x="711" y="30"/>
                      <a:pt x="710" y="29"/>
                      <a:pt x="708" y="30"/>
                    </a:cubicBezTo>
                    <a:cubicBezTo>
                      <a:pt x="708" y="30"/>
                      <a:pt x="707" y="30"/>
                      <a:pt x="707" y="30"/>
                    </a:cubicBezTo>
                    <a:cubicBezTo>
                      <a:pt x="705" y="29"/>
                      <a:pt x="703" y="29"/>
                      <a:pt x="702" y="31"/>
                    </a:cubicBezTo>
                    <a:cubicBezTo>
                      <a:pt x="702" y="31"/>
                      <a:pt x="701" y="31"/>
                      <a:pt x="701" y="31"/>
                    </a:cubicBezTo>
                    <a:cubicBezTo>
                      <a:pt x="701" y="31"/>
                      <a:pt x="700" y="30"/>
                      <a:pt x="699" y="31"/>
                    </a:cubicBezTo>
                    <a:cubicBezTo>
                      <a:pt x="699" y="32"/>
                      <a:pt x="699" y="32"/>
                      <a:pt x="699" y="33"/>
                    </a:cubicBezTo>
                    <a:cubicBezTo>
                      <a:pt x="699" y="35"/>
                      <a:pt x="698" y="38"/>
                      <a:pt x="695" y="39"/>
                    </a:cubicBezTo>
                    <a:cubicBezTo>
                      <a:pt x="695" y="39"/>
                      <a:pt x="695" y="39"/>
                      <a:pt x="694" y="39"/>
                    </a:cubicBezTo>
                    <a:cubicBezTo>
                      <a:pt x="692" y="40"/>
                      <a:pt x="691" y="39"/>
                      <a:pt x="692" y="37"/>
                    </a:cubicBezTo>
                    <a:cubicBezTo>
                      <a:pt x="692" y="36"/>
                      <a:pt x="692" y="36"/>
                      <a:pt x="692" y="35"/>
                    </a:cubicBezTo>
                    <a:cubicBezTo>
                      <a:pt x="692" y="34"/>
                      <a:pt x="694" y="33"/>
                      <a:pt x="692" y="32"/>
                    </a:cubicBezTo>
                    <a:cubicBezTo>
                      <a:pt x="691" y="31"/>
                      <a:pt x="689" y="32"/>
                      <a:pt x="688" y="33"/>
                    </a:cubicBezTo>
                    <a:cubicBezTo>
                      <a:pt x="688" y="33"/>
                      <a:pt x="688" y="34"/>
                      <a:pt x="688" y="34"/>
                    </a:cubicBezTo>
                    <a:cubicBezTo>
                      <a:pt x="689" y="36"/>
                      <a:pt x="688" y="38"/>
                      <a:pt x="686" y="38"/>
                    </a:cubicBezTo>
                    <a:cubicBezTo>
                      <a:pt x="685" y="38"/>
                      <a:pt x="684" y="38"/>
                      <a:pt x="684" y="36"/>
                    </a:cubicBezTo>
                    <a:cubicBezTo>
                      <a:pt x="683" y="35"/>
                      <a:pt x="684" y="34"/>
                      <a:pt x="683" y="32"/>
                    </a:cubicBezTo>
                    <a:cubicBezTo>
                      <a:pt x="682" y="32"/>
                      <a:pt x="682" y="33"/>
                      <a:pt x="682" y="33"/>
                    </a:cubicBezTo>
                    <a:cubicBezTo>
                      <a:pt x="681" y="34"/>
                      <a:pt x="680" y="34"/>
                      <a:pt x="679" y="34"/>
                    </a:cubicBezTo>
                    <a:cubicBezTo>
                      <a:pt x="678" y="33"/>
                      <a:pt x="677" y="33"/>
                      <a:pt x="677" y="34"/>
                    </a:cubicBezTo>
                    <a:cubicBezTo>
                      <a:pt x="676" y="35"/>
                      <a:pt x="676" y="36"/>
                      <a:pt x="675" y="36"/>
                    </a:cubicBezTo>
                    <a:cubicBezTo>
                      <a:pt x="675" y="37"/>
                      <a:pt x="674" y="37"/>
                      <a:pt x="673" y="37"/>
                    </a:cubicBezTo>
                    <a:cubicBezTo>
                      <a:pt x="672" y="35"/>
                      <a:pt x="671" y="37"/>
                      <a:pt x="670" y="37"/>
                    </a:cubicBezTo>
                    <a:cubicBezTo>
                      <a:pt x="672" y="40"/>
                      <a:pt x="671" y="40"/>
                      <a:pt x="670" y="41"/>
                    </a:cubicBezTo>
                    <a:cubicBezTo>
                      <a:pt x="669" y="41"/>
                      <a:pt x="669" y="42"/>
                      <a:pt x="669" y="42"/>
                    </a:cubicBezTo>
                    <a:cubicBezTo>
                      <a:pt x="667" y="43"/>
                      <a:pt x="665" y="44"/>
                      <a:pt x="663" y="46"/>
                    </a:cubicBezTo>
                    <a:cubicBezTo>
                      <a:pt x="661" y="47"/>
                      <a:pt x="659" y="48"/>
                      <a:pt x="656" y="47"/>
                    </a:cubicBezTo>
                    <a:cubicBezTo>
                      <a:pt x="655" y="46"/>
                      <a:pt x="654" y="47"/>
                      <a:pt x="653" y="48"/>
                    </a:cubicBezTo>
                    <a:cubicBezTo>
                      <a:pt x="652" y="50"/>
                      <a:pt x="651" y="51"/>
                      <a:pt x="649" y="52"/>
                    </a:cubicBezTo>
                    <a:cubicBezTo>
                      <a:pt x="648" y="53"/>
                      <a:pt x="648" y="53"/>
                      <a:pt x="647" y="54"/>
                    </a:cubicBezTo>
                    <a:cubicBezTo>
                      <a:pt x="646" y="55"/>
                      <a:pt x="646" y="56"/>
                      <a:pt x="647" y="58"/>
                    </a:cubicBezTo>
                    <a:cubicBezTo>
                      <a:pt x="648" y="59"/>
                      <a:pt x="648" y="60"/>
                      <a:pt x="649" y="61"/>
                    </a:cubicBezTo>
                    <a:cubicBezTo>
                      <a:pt x="649" y="63"/>
                      <a:pt x="649" y="64"/>
                      <a:pt x="647" y="64"/>
                    </a:cubicBezTo>
                    <a:cubicBezTo>
                      <a:pt x="643" y="65"/>
                      <a:pt x="641" y="68"/>
                      <a:pt x="639" y="71"/>
                    </a:cubicBezTo>
                    <a:cubicBezTo>
                      <a:pt x="638" y="72"/>
                      <a:pt x="638" y="72"/>
                      <a:pt x="637" y="73"/>
                    </a:cubicBezTo>
                    <a:cubicBezTo>
                      <a:pt x="636" y="74"/>
                      <a:pt x="636" y="74"/>
                      <a:pt x="637" y="76"/>
                    </a:cubicBezTo>
                    <a:cubicBezTo>
                      <a:pt x="637" y="76"/>
                      <a:pt x="637" y="77"/>
                      <a:pt x="637" y="77"/>
                    </a:cubicBezTo>
                    <a:cubicBezTo>
                      <a:pt x="638" y="78"/>
                      <a:pt x="638" y="79"/>
                      <a:pt x="637" y="79"/>
                    </a:cubicBezTo>
                    <a:cubicBezTo>
                      <a:pt x="636" y="79"/>
                      <a:pt x="635" y="80"/>
                      <a:pt x="635" y="82"/>
                    </a:cubicBezTo>
                    <a:cubicBezTo>
                      <a:pt x="634" y="83"/>
                      <a:pt x="633" y="83"/>
                      <a:pt x="632" y="83"/>
                    </a:cubicBezTo>
                    <a:cubicBezTo>
                      <a:pt x="630" y="83"/>
                      <a:pt x="629" y="83"/>
                      <a:pt x="628" y="84"/>
                    </a:cubicBezTo>
                    <a:cubicBezTo>
                      <a:pt x="627" y="85"/>
                      <a:pt x="626" y="85"/>
                      <a:pt x="624" y="84"/>
                    </a:cubicBezTo>
                    <a:cubicBezTo>
                      <a:pt x="624" y="84"/>
                      <a:pt x="623" y="84"/>
                      <a:pt x="623" y="83"/>
                    </a:cubicBezTo>
                    <a:cubicBezTo>
                      <a:pt x="622" y="86"/>
                      <a:pt x="622" y="86"/>
                      <a:pt x="620" y="86"/>
                    </a:cubicBezTo>
                    <a:cubicBezTo>
                      <a:pt x="617" y="86"/>
                      <a:pt x="615" y="86"/>
                      <a:pt x="613" y="88"/>
                    </a:cubicBezTo>
                    <a:cubicBezTo>
                      <a:pt x="611" y="90"/>
                      <a:pt x="609" y="90"/>
                      <a:pt x="607" y="87"/>
                    </a:cubicBezTo>
                    <a:cubicBezTo>
                      <a:pt x="606" y="86"/>
                      <a:pt x="605" y="85"/>
                      <a:pt x="604" y="85"/>
                    </a:cubicBezTo>
                    <a:cubicBezTo>
                      <a:pt x="602" y="83"/>
                      <a:pt x="601" y="81"/>
                      <a:pt x="602" y="79"/>
                    </a:cubicBezTo>
                    <a:cubicBezTo>
                      <a:pt x="602" y="78"/>
                      <a:pt x="603" y="78"/>
                      <a:pt x="603" y="78"/>
                    </a:cubicBezTo>
                    <a:cubicBezTo>
                      <a:pt x="604" y="78"/>
                      <a:pt x="605" y="77"/>
                      <a:pt x="605" y="77"/>
                    </a:cubicBezTo>
                    <a:cubicBezTo>
                      <a:pt x="607" y="76"/>
                      <a:pt x="609" y="75"/>
                      <a:pt x="608" y="73"/>
                    </a:cubicBezTo>
                    <a:cubicBezTo>
                      <a:pt x="608" y="72"/>
                      <a:pt x="609" y="71"/>
                      <a:pt x="610" y="71"/>
                    </a:cubicBezTo>
                    <a:cubicBezTo>
                      <a:pt x="611" y="70"/>
                      <a:pt x="613" y="70"/>
                      <a:pt x="614" y="71"/>
                    </a:cubicBezTo>
                    <a:cubicBezTo>
                      <a:pt x="615" y="73"/>
                      <a:pt x="617" y="74"/>
                      <a:pt x="619" y="76"/>
                    </a:cubicBezTo>
                    <a:cubicBezTo>
                      <a:pt x="620" y="78"/>
                      <a:pt x="622" y="79"/>
                      <a:pt x="625" y="79"/>
                    </a:cubicBezTo>
                    <a:cubicBezTo>
                      <a:pt x="622" y="76"/>
                      <a:pt x="621" y="73"/>
                      <a:pt x="620" y="70"/>
                    </a:cubicBezTo>
                    <a:cubicBezTo>
                      <a:pt x="620" y="69"/>
                      <a:pt x="619" y="68"/>
                      <a:pt x="618" y="67"/>
                    </a:cubicBezTo>
                    <a:cubicBezTo>
                      <a:pt x="618" y="67"/>
                      <a:pt x="617" y="66"/>
                      <a:pt x="617" y="65"/>
                    </a:cubicBezTo>
                    <a:cubicBezTo>
                      <a:pt x="616" y="64"/>
                      <a:pt x="614" y="63"/>
                      <a:pt x="613" y="63"/>
                    </a:cubicBezTo>
                    <a:cubicBezTo>
                      <a:pt x="612" y="63"/>
                      <a:pt x="612" y="63"/>
                      <a:pt x="612" y="63"/>
                    </a:cubicBezTo>
                    <a:cubicBezTo>
                      <a:pt x="610" y="63"/>
                      <a:pt x="610" y="62"/>
                      <a:pt x="610" y="60"/>
                    </a:cubicBezTo>
                    <a:cubicBezTo>
                      <a:pt x="611" y="60"/>
                      <a:pt x="611" y="60"/>
                      <a:pt x="612" y="59"/>
                    </a:cubicBezTo>
                    <a:cubicBezTo>
                      <a:pt x="612" y="59"/>
                      <a:pt x="612" y="58"/>
                      <a:pt x="612" y="57"/>
                    </a:cubicBezTo>
                    <a:cubicBezTo>
                      <a:pt x="611" y="56"/>
                      <a:pt x="610" y="55"/>
                      <a:pt x="609" y="55"/>
                    </a:cubicBezTo>
                    <a:cubicBezTo>
                      <a:pt x="608" y="56"/>
                      <a:pt x="609" y="57"/>
                      <a:pt x="609" y="58"/>
                    </a:cubicBezTo>
                    <a:cubicBezTo>
                      <a:pt x="609" y="59"/>
                      <a:pt x="609" y="60"/>
                      <a:pt x="608" y="61"/>
                    </a:cubicBezTo>
                    <a:cubicBezTo>
                      <a:pt x="608" y="61"/>
                      <a:pt x="606" y="61"/>
                      <a:pt x="606" y="61"/>
                    </a:cubicBezTo>
                    <a:cubicBezTo>
                      <a:pt x="605" y="59"/>
                      <a:pt x="605" y="57"/>
                      <a:pt x="605" y="55"/>
                    </a:cubicBezTo>
                    <a:cubicBezTo>
                      <a:pt x="605" y="54"/>
                      <a:pt x="605" y="54"/>
                      <a:pt x="606" y="53"/>
                    </a:cubicBezTo>
                    <a:cubicBezTo>
                      <a:pt x="606" y="53"/>
                      <a:pt x="607" y="53"/>
                      <a:pt x="607" y="52"/>
                    </a:cubicBezTo>
                    <a:cubicBezTo>
                      <a:pt x="607" y="51"/>
                      <a:pt x="606" y="50"/>
                      <a:pt x="605" y="49"/>
                    </a:cubicBezTo>
                    <a:cubicBezTo>
                      <a:pt x="604" y="49"/>
                      <a:pt x="604" y="49"/>
                      <a:pt x="603" y="49"/>
                    </a:cubicBezTo>
                    <a:cubicBezTo>
                      <a:pt x="601" y="49"/>
                      <a:pt x="599" y="49"/>
                      <a:pt x="597" y="47"/>
                    </a:cubicBezTo>
                    <a:cubicBezTo>
                      <a:pt x="597" y="47"/>
                      <a:pt x="597" y="47"/>
                      <a:pt x="597" y="47"/>
                    </a:cubicBezTo>
                    <a:cubicBezTo>
                      <a:pt x="594" y="47"/>
                      <a:pt x="593" y="46"/>
                      <a:pt x="591" y="45"/>
                    </a:cubicBezTo>
                    <a:cubicBezTo>
                      <a:pt x="590" y="44"/>
                      <a:pt x="589" y="42"/>
                      <a:pt x="588" y="41"/>
                    </a:cubicBezTo>
                    <a:cubicBezTo>
                      <a:pt x="587" y="42"/>
                      <a:pt x="587" y="43"/>
                      <a:pt x="587" y="45"/>
                    </a:cubicBezTo>
                    <a:cubicBezTo>
                      <a:pt x="587" y="46"/>
                      <a:pt x="586" y="48"/>
                      <a:pt x="584" y="48"/>
                    </a:cubicBezTo>
                    <a:cubicBezTo>
                      <a:pt x="583" y="47"/>
                      <a:pt x="583" y="48"/>
                      <a:pt x="582" y="49"/>
                    </a:cubicBezTo>
                    <a:cubicBezTo>
                      <a:pt x="581" y="52"/>
                      <a:pt x="578" y="54"/>
                      <a:pt x="575" y="55"/>
                    </a:cubicBezTo>
                    <a:cubicBezTo>
                      <a:pt x="571" y="57"/>
                      <a:pt x="571" y="57"/>
                      <a:pt x="572" y="61"/>
                    </a:cubicBezTo>
                    <a:cubicBezTo>
                      <a:pt x="573" y="62"/>
                      <a:pt x="573" y="63"/>
                      <a:pt x="575" y="64"/>
                    </a:cubicBezTo>
                    <a:cubicBezTo>
                      <a:pt x="575" y="63"/>
                      <a:pt x="575" y="62"/>
                      <a:pt x="575" y="61"/>
                    </a:cubicBezTo>
                    <a:cubicBezTo>
                      <a:pt x="575" y="60"/>
                      <a:pt x="575" y="59"/>
                      <a:pt x="576" y="59"/>
                    </a:cubicBezTo>
                    <a:cubicBezTo>
                      <a:pt x="577" y="59"/>
                      <a:pt x="576" y="60"/>
                      <a:pt x="577" y="61"/>
                    </a:cubicBezTo>
                    <a:cubicBezTo>
                      <a:pt x="577" y="62"/>
                      <a:pt x="579" y="63"/>
                      <a:pt x="580" y="62"/>
                    </a:cubicBezTo>
                    <a:cubicBezTo>
                      <a:pt x="581" y="62"/>
                      <a:pt x="581" y="61"/>
                      <a:pt x="580" y="61"/>
                    </a:cubicBezTo>
                    <a:cubicBezTo>
                      <a:pt x="580" y="60"/>
                      <a:pt x="580" y="59"/>
                      <a:pt x="581" y="59"/>
                    </a:cubicBezTo>
                    <a:cubicBezTo>
                      <a:pt x="582" y="58"/>
                      <a:pt x="583" y="58"/>
                      <a:pt x="584" y="58"/>
                    </a:cubicBezTo>
                    <a:cubicBezTo>
                      <a:pt x="585" y="59"/>
                      <a:pt x="585" y="59"/>
                      <a:pt x="585" y="60"/>
                    </a:cubicBezTo>
                    <a:cubicBezTo>
                      <a:pt x="585" y="62"/>
                      <a:pt x="584" y="63"/>
                      <a:pt x="582" y="64"/>
                    </a:cubicBezTo>
                    <a:cubicBezTo>
                      <a:pt x="581" y="65"/>
                      <a:pt x="579" y="66"/>
                      <a:pt x="578" y="67"/>
                    </a:cubicBezTo>
                    <a:cubicBezTo>
                      <a:pt x="577" y="66"/>
                      <a:pt x="577" y="64"/>
                      <a:pt x="575" y="64"/>
                    </a:cubicBezTo>
                    <a:cubicBezTo>
                      <a:pt x="575" y="65"/>
                      <a:pt x="575" y="65"/>
                      <a:pt x="575" y="66"/>
                    </a:cubicBezTo>
                    <a:cubicBezTo>
                      <a:pt x="574" y="67"/>
                      <a:pt x="574" y="68"/>
                      <a:pt x="575" y="69"/>
                    </a:cubicBezTo>
                    <a:cubicBezTo>
                      <a:pt x="576" y="70"/>
                      <a:pt x="576" y="71"/>
                      <a:pt x="575" y="72"/>
                    </a:cubicBezTo>
                    <a:cubicBezTo>
                      <a:pt x="574" y="73"/>
                      <a:pt x="575" y="74"/>
                      <a:pt x="575" y="75"/>
                    </a:cubicBezTo>
                    <a:cubicBezTo>
                      <a:pt x="575" y="77"/>
                      <a:pt x="575" y="77"/>
                      <a:pt x="573" y="77"/>
                    </a:cubicBezTo>
                    <a:cubicBezTo>
                      <a:pt x="571" y="77"/>
                      <a:pt x="570" y="76"/>
                      <a:pt x="569" y="76"/>
                    </a:cubicBezTo>
                    <a:cubicBezTo>
                      <a:pt x="568" y="75"/>
                      <a:pt x="567" y="75"/>
                      <a:pt x="566" y="76"/>
                    </a:cubicBezTo>
                    <a:cubicBezTo>
                      <a:pt x="565" y="78"/>
                      <a:pt x="564" y="80"/>
                      <a:pt x="562" y="81"/>
                    </a:cubicBezTo>
                    <a:cubicBezTo>
                      <a:pt x="560" y="81"/>
                      <a:pt x="560" y="82"/>
                      <a:pt x="560" y="84"/>
                    </a:cubicBezTo>
                    <a:cubicBezTo>
                      <a:pt x="560" y="86"/>
                      <a:pt x="560" y="86"/>
                      <a:pt x="558" y="86"/>
                    </a:cubicBezTo>
                    <a:cubicBezTo>
                      <a:pt x="557" y="86"/>
                      <a:pt x="556" y="87"/>
                      <a:pt x="555" y="87"/>
                    </a:cubicBezTo>
                    <a:cubicBezTo>
                      <a:pt x="554" y="88"/>
                      <a:pt x="553" y="88"/>
                      <a:pt x="552" y="87"/>
                    </a:cubicBezTo>
                    <a:cubicBezTo>
                      <a:pt x="551" y="87"/>
                      <a:pt x="551" y="86"/>
                      <a:pt x="552" y="84"/>
                    </a:cubicBezTo>
                    <a:cubicBezTo>
                      <a:pt x="552" y="83"/>
                      <a:pt x="553" y="82"/>
                      <a:pt x="555" y="82"/>
                    </a:cubicBezTo>
                    <a:cubicBezTo>
                      <a:pt x="556" y="82"/>
                      <a:pt x="558" y="81"/>
                      <a:pt x="559" y="80"/>
                    </a:cubicBezTo>
                    <a:cubicBezTo>
                      <a:pt x="560" y="80"/>
                      <a:pt x="560" y="79"/>
                      <a:pt x="560" y="78"/>
                    </a:cubicBezTo>
                    <a:cubicBezTo>
                      <a:pt x="560" y="77"/>
                      <a:pt x="559" y="76"/>
                      <a:pt x="558" y="76"/>
                    </a:cubicBezTo>
                    <a:cubicBezTo>
                      <a:pt x="557" y="75"/>
                      <a:pt x="556" y="75"/>
                      <a:pt x="555" y="75"/>
                    </a:cubicBezTo>
                    <a:cubicBezTo>
                      <a:pt x="553" y="75"/>
                      <a:pt x="552" y="74"/>
                      <a:pt x="551" y="72"/>
                    </a:cubicBezTo>
                    <a:cubicBezTo>
                      <a:pt x="551" y="70"/>
                      <a:pt x="550" y="70"/>
                      <a:pt x="549" y="69"/>
                    </a:cubicBezTo>
                    <a:cubicBezTo>
                      <a:pt x="548" y="69"/>
                      <a:pt x="547" y="68"/>
                      <a:pt x="546" y="67"/>
                    </a:cubicBezTo>
                    <a:cubicBezTo>
                      <a:pt x="545" y="66"/>
                      <a:pt x="544" y="64"/>
                      <a:pt x="542" y="64"/>
                    </a:cubicBezTo>
                    <a:cubicBezTo>
                      <a:pt x="542" y="65"/>
                      <a:pt x="541" y="64"/>
                      <a:pt x="541" y="63"/>
                    </a:cubicBezTo>
                    <a:cubicBezTo>
                      <a:pt x="540" y="62"/>
                      <a:pt x="539" y="61"/>
                      <a:pt x="538" y="61"/>
                    </a:cubicBezTo>
                    <a:cubicBezTo>
                      <a:pt x="537" y="61"/>
                      <a:pt x="537" y="61"/>
                      <a:pt x="537" y="60"/>
                    </a:cubicBezTo>
                    <a:cubicBezTo>
                      <a:pt x="537" y="59"/>
                      <a:pt x="536" y="59"/>
                      <a:pt x="535" y="59"/>
                    </a:cubicBezTo>
                    <a:cubicBezTo>
                      <a:pt x="535" y="60"/>
                      <a:pt x="535" y="59"/>
                      <a:pt x="534" y="59"/>
                    </a:cubicBezTo>
                    <a:cubicBezTo>
                      <a:pt x="534" y="59"/>
                      <a:pt x="534" y="57"/>
                      <a:pt x="533" y="58"/>
                    </a:cubicBezTo>
                    <a:cubicBezTo>
                      <a:pt x="533" y="58"/>
                      <a:pt x="533" y="59"/>
                      <a:pt x="532" y="60"/>
                    </a:cubicBezTo>
                    <a:cubicBezTo>
                      <a:pt x="532" y="60"/>
                      <a:pt x="532" y="61"/>
                      <a:pt x="533" y="62"/>
                    </a:cubicBezTo>
                    <a:cubicBezTo>
                      <a:pt x="533" y="62"/>
                      <a:pt x="533" y="63"/>
                      <a:pt x="532" y="63"/>
                    </a:cubicBezTo>
                    <a:cubicBezTo>
                      <a:pt x="531" y="63"/>
                      <a:pt x="531" y="64"/>
                      <a:pt x="531" y="65"/>
                    </a:cubicBezTo>
                    <a:cubicBezTo>
                      <a:pt x="533" y="67"/>
                      <a:pt x="532" y="69"/>
                      <a:pt x="531" y="70"/>
                    </a:cubicBezTo>
                    <a:cubicBezTo>
                      <a:pt x="530" y="72"/>
                      <a:pt x="529" y="73"/>
                      <a:pt x="527" y="74"/>
                    </a:cubicBezTo>
                    <a:cubicBezTo>
                      <a:pt x="523" y="75"/>
                      <a:pt x="521" y="78"/>
                      <a:pt x="519" y="81"/>
                    </a:cubicBezTo>
                    <a:cubicBezTo>
                      <a:pt x="517" y="82"/>
                      <a:pt x="517" y="84"/>
                      <a:pt x="518" y="86"/>
                    </a:cubicBezTo>
                    <a:cubicBezTo>
                      <a:pt x="519" y="87"/>
                      <a:pt x="519" y="88"/>
                      <a:pt x="518" y="90"/>
                    </a:cubicBezTo>
                    <a:cubicBezTo>
                      <a:pt x="517" y="91"/>
                      <a:pt x="516" y="91"/>
                      <a:pt x="514" y="90"/>
                    </a:cubicBezTo>
                    <a:cubicBezTo>
                      <a:pt x="514" y="90"/>
                      <a:pt x="513" y="89"/>
                      <a:pt x="513" y="89"/>
                    </a:cubicBezTo>
                    <a:cubicBezTo>
                      <a:pt x="510" y="89"/>
                      <a:pt x="507" y="88"/>
                      <a:pt x="505" y="86"/>
                    </a:cubicBezTo>
                    <a:cubicBezTo>
                      <a:pt x="505" y="86"/>
                      <a:pt x="505" y="86"/>
                      <a:pt x="505" y="85"/>
                    </a:cubicBezTo>
                    <a:cubicBezTo>
                      <a:pt x="504" y="85"/>
                      <a:pt x="502" y="86"/>
                      <a:pt x="501" y="85"/>
                    </a:cubicBezTo>
                    <a:cubicBezTo>
                      <a:pt x="500" y="84"/>
                      <a:pt x="499" y="83"/>
                      <a:pt x="498" y="83"/>
                    </a:cubicBezTo>
                    <a:cubicBezTo>
                      <a:pt x="497" y="84"/>
                      <a:pt x="497" y="83"/>
                      <a:pt x="498" y="82"/>
                    </a:cubicBezTo>
                    <a:cubicBezTo>
                      <a:pt x="498" y="82"/>
                      <a:pt x="499" y="82"/>
                      <a:pt x="499" y="81"/>
                    </a:cubicBezTo>
                    <a:cubicBezTo>
                      <a:pt x="500" y="81"/>
                      <a:pt x="500" y="80"/>
                      <a:pt x="499" y="80"/>
                    </a:cubicBezTo>
                    <a:cubicBezTo>
                      <a:pt x="498" y="79"/>
                      <a:pt x="497" y="79"/>
                      <a:pt x="497" y="77"/>
                    </a:cubicBezTo>
                    <a:cubicBezTo>
                      <a:pt x="497" y="77"/>
                      <a:pt x="496" y="77"/>
                      <a:pt x="496" y="77"/>
                    </a:cubicBezTo>
                    <a:cubicBezTo>
                      <a:pt x="496" y="77"/>
                      <a:pt x="495" y="77"/>
                      <a:pt x="495" y="77"/>
                    </a:cubicBezTo>
                    <a:cubicBezTo>
                      <a:pt x="495" y="78"/>
                      <a:pt x="495" y="80"/>
                      <a:pt x="493" y="80"/>
                    </a:cubicBezTo>
                    <a:cubicBezTo>
                      <a:pt x="493" y="80"/>
                      <a:pt x="493" y="81"/>
                      <a:pt x="493" y="81"/>
                    </a:cubicBezTo>
                    <a:cubicBezTo>
                      <a:pt x="493" y="82"/>
                      <a:pt x="493" y="82"/>
                      <a:pt x="493" y="82"/>
                    </a:cubicBezTo>
                    <a:cubicBezTo>
                      <a:pt x="493" y="84"/>
                      <a:pt x="492" y="84"/>
                      <a:pt x="491" y="84"/>
                    </a:cubicBezTo>
                    <a:cubicBezTo>
                      <a:pt x="491" y="84"/>
                      <a:pt x="491" y="84"/>
                      <a:pt x="490" y="83"/>
                    </a:cubicBezTo>
                    <a:cubicBezTo>
                      <a:pt x="489" y="82"/>
                      <a:pt x="488" y="83"/>
                      <a:pt x="487" y="83"/>
                    </a:cubicBezTo>
                    <a:cubicBezTo>
                      <a:pt x="485" y="84"/>
                      <a:pt x="485" y="84"/>
                      <a:pt x="484" y="82"/>
                    </a:cubicBezTo>
                    <a:cubicBezTo>
                      <a:pt x="484" y="81"/>
                      <a:pt x="484" y="81"/>
                      <a:pt x="484" y="80"/>
                    </a:cubicBezTo>
                    <a:cubicBezTo>
                      <a:pt x="483" y="78"/>
                      <a:pt x="483" y="76"/>
                      <a:pt x="484" y="74"/>
                    </a:cubicBezTo>
                    <a:cubicBezTo>
                      <a:pt x="484" y="74"/>
                      <a:pt x="485" y="74"/>
                      <a:pt x="485" y="73"/>
                    </a:cubicBezTo>
                    <a:cubicBezTo>
                      <a:pt x="485" y="72"/>
                      <a:pt x="485" y="71"/>
                      <a:pt x="484" y="71"/>
                    </a:cubicBezTo>
                    <a:cubicBezTo>
                      <a:pt x="481" y="71"/>
                      <a:pt x="480" y="68"/>
                      <a:pt x="479" y="67"/>
                    </a:cubicBezTo>
                    <a:cubicBezTo>
                      <a:pt x="479" y="67"/>
                      <a:pt x="479" y="67"/>
                      <a:pt x="479" y="66"/>
                    </a:cubicBezTo>
                    <a:cubicBezTo>
                      <a:pt x="479" y="66"/>
                      <a:pt x="479" y="66"/>
                      <a:pt x="479" y="66"/>
                    </a:cubicBezTo>
                    <a:cubicBezTo>
                      <a:pt x="480" y="66"/>
                      <a:pt x="481" y="66"/>
                      <a:pt x="481" y="66"/>
                    </a:cubicBezTo>
                    <a:cubicBezTo>
                      <a:pt x="482" y="67"/>
                      <a:pt x="482" y="67"/>
                      <a:pt x="483" y="68"/>
                    </a:cubicBezTo>
                    <a:cubicBezTo>
                      <a:pt x="483" y="68"/>
                      <a:pt x="484" y="68"/>
                      <a:pt x="484" y="67"/>
                    </a:cubicBezTo>
                    <a:cubicBezTo>
                      <a:pt x="485" y="67"/>
                      <a:pt x="485" y="67"/>
                      <a:pt x="484" y="66"/>
                    </a:cubicBezTo>
                    <a:cubicBezTo>
                      <a:pt x="484" y="65"/>
                      <a:pt x="483" y="64"/>
                      <a:pt x="484" y="63"/>
                    </a:cubicBezTo>
                    <a:cubicBezTo>
                      <a:pt x="482" y="61"/>
                      <a:pt x="480" y="58"/>
                      <a:pt x="477" y="58"/>
                    </a:cubicBezTo>
                    <a:cubicBezTo>
                      <a:pt x="474" y="57"/>
                      <a:pt x="472" y="55"/>
                      <a:pt x="470" y="53"/>
                    </a:cubicBezTo>
                    <a:cubicBezTo>
                      <a:pt x="470" y="52"/>
                      <a:pt x="469" y="52"/>
                      <a:pt x="469" y="52"/>
                    </a:cubicBezTo>
                    <a:cubicBezTo>
                      <a:pt x="469" y="52"/>
                      <a:pt x="468" y="51"/>
                      <a:pt x="467" y="52"/>
                    </a:cubicBezTo>
                    <a:cubicBezTo>
                      <a:pt x="467" y="52"/>
                      <a:pt x="466" y="53"/>
                      <a:pt x="466" y="53"/>
                    </a:cubicBezTo>
                    <a:cubicBezTo>
                      <a:pt x="464" y="54"/>
                      <a:pt x="463" y="55"/>
                      <a:pt x="462" y="57"/>
                    </a:cubicBezTo>
                    <a:cubicBezTo>
                      <a:pt x="461" y="59"/>
                      <a:pt x="460" y="60"/>
                      <a:pt x="458" y="61"/>
                    </a:cubicBezTo>
                    <a:cubicBezTo>
                      <a:pt x="457" y="61"/>
                      <a:pt x="457" y="61"/>
                      <a:pt x="456" y="62"/>
                    </a:cubicBezTo>
                    <a:cubicBezTo>
                      <a:pt x="455" y="62"/>
                      <a:pt x="453" y="63"/>
                      <a:pt x="452" y="64"/>
                    </a:cubicBezTo>
                    <a:cubicBezTo>
                      <a:pt x="451" y="65"/>
                      <a:pt x="452" y="68"/>
                      <a:pt x="451" y="69"/>
                    </a:cubicBezTo>
                    <a:cubicBezTo>
                      <a:pt x="451" y="69"/>
                      <a:pt x="451" y="70"/>
                      <a:pt x="451" y="70"/>
                    </a:cubicBezTo>
                    <a:cubicBezTo>
                      <a:pt x="453" y="72"/>
                      <a:pt x="454" y="75"/>
                      <a:pt x="457" y="75"/>
                    </a:cubicBezTo>
                    <a:cubicBezTo>
                      <a:pt x="457" y="75"/>
                      <a:pt x="457" y="76"/>
                      <a:pt x="457" y="76"/>
                    </a:cubicBezTo>
                    <a:cubicBezTo>
                      <a:pt x="457" y="76"/>
                      <a:pt x="456" y="77"/>
                      <a:pt x="456" y="77"/>
                    </a:cubicBezTo>
                    <a:cubicBezTo>
                      <a:pt x="455" y="77"/>
                      <a:pt x="455" y="77"/>
                      <a:pt x="454" y="76"/>
                    </a:cubicBezTo>
                    <a:cubicBezTo>
                      <a:pt x="451" y="76"/>
                      <a:pt x="451" y="76"/>
                      <a:pt x="451" y="79"/>
                    </a:cubicBezTo>
                    <a:cubicBezTo>
                      <a:pt x="451" y="80"/>
                      <a:pt x="451" y="81"/>
                      <a:pt x="452" y="81"/>
                    </a:cubicBezTo>
                    <a:cubicBezTo>
                      <a:pt x="452" y="82"/>
                      <a:pt x="453" y="83"/>
                      <a:pt x="452" y="84"/>
                    </a:cubicBezTo>
                    <a:cubicBezTo>
                      <a:pt x="450" y="85"/>
                      <a:pt x="450" y="84"/>
                      <a:pt x="449" y="83"/>
                    </a:cubicBezTo>
                    <a:cubicBezTo>
                      <a:pt x="448" y="82"/>
                      <a:pt x="447" y="82"/>
                      <a:pt x="446" y="82"/>
                    </a:cubicBezTo>
                    <a:cubicBezTo>
                      <a:pt x="445" y="81"/>
                      <a:pt x="444" y="82"/>
                      <a:pt x="443" y="82"/>
                    </a:cubicBezTo>
                    <a:cubicBezTo>
                      <a:pt x="442" y="83"/>
                      <a:pt x="443" y="84"/>
                      <a:pt x="443" y="84"/>
                    </a:cubicBezTo>
                    <a:cubicBezTo>
                      <a:pt x="443" y="85"/>
                      <a:pt x="443" y="86"/>
                      <a:pt x="442" y="86"/>
                    </a:cubicBezTo>
                    <a:cubicBezTo>
                      <a:pt x="438" y="86"/>
                      <a:pt x="437" y="89"/>
                      <a:pt x="435" y="92"/>
                    </a:cubicBezTo>
                    <a:cubicBezTo>
                      <a:pt x="434" y="92"/>
                      <a:pt x="434" y="93"/>
                      <a:pt x="434" y="94"/>
                    </a:cubicBezTo>
                    <a:cubicBezTo>
                      <a:pt x="437" y="92"/>
                      <a:pt x="437" y="92"/>
                      <a:pt x="440" y="92"/>
                    </a:cubicBezTo>
                    <a:cubicBezTo>
                      <a:pt x="440" y="93"/>
                      <a:pt x="439" y="95"/>
                      <a:pt x="440" y="97"/>
                    </a:cubicBezTo>
                    <a:cubicBezTo>
                      <a:pt x="440" y="97"/>
                      <a:pt x="440" y="98"/>
                      <a:pt x="441" y="98"/>
                    </a:cubicBezTo>
                    <a:cubicBezTo>
                      <a:pt x="442" y="97"/>
                      <a:pt x="443" y="98"/>
                      <a:pt x="444" y="99"/>
                    </a:cubicBezTo>
                    <a:cubicBezTo>
                      <a:pt x="446" y="101"/>
                      <a:pt x="448" y="101"/>
                      <a:pt x="449" y="98"/>
                    </a:cubicBezTo>
                    <a:cubicBezTo>
                      <a:pt x="449" y="96"/>
                      <a:pt x="451" y="94"/>
                      <a:pt x="452" y="92"/>
                    </a:cubicBezTo>
                    <a:cubicBezTo>
                      <a:pt x="452" y="92"/>
                      <a:pt x="453" y="91"/>
                      <a:pt x="453" y="92"/>
                    </a:cubicBezTo>
                    <a:cubicBezTo>
                      <a:pt x="453" y="92"/>
                      <a:pt x="454" y="92"/>
                      <a:pt x="454" y="93"/>
                    </a:cubicBezTo>
                    <a:cubicBezTo>
                      <a:pt x="454" y="94"/>
                      <a:pt x="454" y="95"/>
                      <a:pt x="453" y="97"/>
                    </a:cubicBezTo>
                    <a:cubicBezTo>
                      <a:pt x="452" y="98"/>
                      <a:pt x="452" y="99"/>
                      <a:pt x="452" y="100"/>
                    </a:cubicBezTo>
                    <a:cubicBezTo>
                      <a:pt x="452" y="101"/>
                      <a:pt x="452" y="102"/>
                      <a:pt x="451" y="102"/>
                    </a:cubicBezTo>
                    <a:cubicBezTo>
                      <a:pt x="449" y="105"/>
                      <a:pt x="448" y="107"/>
                      <a:pt x="445" y="109"/>
                    </a:cubicBezTo>
                    <a:cubicBezTo>
                      <a:pt x="445" y="110"/>
                      <a:pt x="444" y="110"/>
                      <a:pt x="444" y="111"/>
                    </a:cubicBezTo>
                    <a:cubicBezTo>
                      <a:pt x="444" y="111"/>
                      <a:pt x="444" y="112"/>
                      <a:pt x="445" y="112"/>
                    </a:cubicBezTo>
                    <a:cubicBezTo>
                      <a:pt x="445" y="112"/>
                      <a:pt x="446" y="112"/>
                      <a:pt x="446" y="112"/>
                    </a:cubicBezTo>
                    <a:cubicBezTo>
                      <a:pt x="446" y="111"/>
                      <a:pt x="446" y="110"/>
                      <a:pt x="446" y="110"/>
                    </a:cubicBezTo>
                    <a:cubicBezTo>
                      <a:pt x="447" y="109"/>
                      <a:pt x="447" y="109"/>
                      <a:pt x="448" y="109"/>
                    </a:cubicBezTo>
                    <a:cubicBezTo>
                      <a:pt x="449" y="109"/>
                      <a:pt x="449" y="110"/>
                      <a:pt x="449" y="111"/>
                    </a:cubicBezTo>
                    <a:cubicBezTo>
                      <a:pt x="449" y="112"/>
                      <a:pt x="448" y="113"/>
                      <a:pt x="448" y="114"/>
                    </a:cubicBezTo>
                    <a:cubicBezTo>
                      <a:pt x="447" y="115"/>
                      <a:pt x="448" y="115"/>
                      <a:pt x="448" y="116"/>
                    </a:cubicBezTo>
                    <a:cubicBezTo>
                      <a:pt x="449" y="117"/>
                      <a:pt x="448" y="118"/>
                      <a:pt x="447" y="118"/>
                    </a:cubicBezTo>
                    <a:cubicBezTo>
                      <a:pt x="445" y="119"/>
                      <a:pt x="444" y="121"/>
                      <a:pt x="443" y="123"/>
                    </a:cubicBezTo>
                    <a:cubicBezTo>
                      <a:pt x="441" y="124"/>
                      <a:pt x="440" y="126"/>
                      <a:pt x="439" y="128"/>
                    </a:cubicBezTo>
                    <a:cubicBezTo>
                      <a:pt x="437" y="130"/>
                      <a:pt x="436" y="133"/>
                      <a:pt x="438" y="136"/>
                    </a:cubicBezTo>
                    <a:cubicBezTo>
                      <a:pt x="439" y="134"/>
                      <a:pt x="440" y="133"/>
                      <a:pt x="442" y="131"/>
                    </a:cubicBezTo>
                    <a:cubicBezTo>
                      <a:pt x="442" y="131"/>
                      <a:pt x="442" y="131"/>
                      <a:pt x="442" y="131"/>
                    </a:cubicBezTo>
                    <a:cubicBezTo>
                      <a:pt x="443" y="131"/>
                      <a:pt x="443" y="131"/>
                      <a:pt x="443" y="132"/>
                    </a:cubicBezTo>
                    <a:cubicBezTo>
                      <a:pt x="443" y="132"/>
                      <a:pt x="443" y="133"/>
                      <a:pt x="443" y="133"/>
                    </a:cubicBezTo>
                    <a:cubicBezTo>
                      <a:pt x="442" y="134"/>
                      <a:pt x="443" y="135"/>
                      <a:pt x="443" y="136"/>
                    </a:cubicBezTo>
                    <a:cubicBezTo>
                      <a:pt x="443" y="137"/>
                      <a:pt x="444" y="137"/>
                      <a:pt x="445" y="137"/>
                    </a:cubicBezTo>
                    <a:cubicBezTo>
                      <a:pt x="447" y="136"/>
                      <a:pt x="447" y="136"/>
                      <a:pt x="448" y="137"/>
                    </a:cubicBezTo>
                    <a:cubicBezTo>
                      <a:pt x="448" y="138"/>
                      <a:pt x="448" y="138"/>
                      <a:pt x="449" y="138"/>
                    </a:cubicBezTo>
                    <a:cubicBezTo>
                      <a:pt x="450" y="139"/>
                      <a:pt x="450" y="140"/>
                      <a:pt x="448" y="141"/>
                    </a:cubicBezTo>
                    <a:cubicBezTo>
                      <a:pt x="448" y="141"/>
                      <a:pt x="448" y="141"/>
                      <a:pt x="448" y="141"/>
                    </a:cubicBezTo>
                    <a:cubicBezTo>
                      <a:pt x="447" y="142"/>
                      <a:pt x="447" y="142"/>
                      <a:pt x="447" y="143"/>
                    </a:cubicBezTo>
                    <a:cubicBezTo>
                      <a:pt x="447" y="144"/>
                      <a:pt x="447" y="144"/>
                      <a:pt x="448" y="145"/>
                    </a:cubicBezTo>
                    <a:cubicBezTo>
                      <a:pt x="448" y="145"/>
                      <a:pt x="448" y="146"/>
                      <a:pt x="447" y="147"/>
                    </a:cubicBezTo>
                    <a:cubicBezTo>
                      <a:pt x="446" y="148"/>
                      <a:pt x="445" y="147"/>
                      <a:pt x="444" y="146"/>
                    </a:cubicBezTo>
                    <a:cubicBezTo>
                      <a:pt x="444" y="146"/>
                      <a:pt x="444" y="146"/>
                      <a:pt x="444" y="145"/>
                    </a:cubicBezTo>
                    <a:cubicBezTo>
                      <a:pt x="443" y="144"/>
                      <a:pt x="441" y="144"/>
                      <a:pt x="440" y="146"/>
                    </a:cubicBezTo>
                    <a:cubicBezTo>
                      <a:pt x="440" y="147"/>
                      <a:pt x="439" y="148"/>
                      <a:pt x="439" y="150"/>
                    </a:cubicBezTo>
                    <a:cubicBezTo>
                      <a:pt x="438" y="150"/>
                      <a:pt x="438" y="150"/>
                      <a:pt x="438" y="151"/>
                    </a:cubicBezTo>
                    <a:cubicBezTo>
                      <a:pt x="438" y="151"/>
                      <a:pt x="437" y="151"/>
                      <a:pt x="436" y="151"/>
                    </a:cubicBezTo>
                    <a:cubicBezTo>
                      <a:pt x="436" y="150"/>
                      <a:pt x="436" y="150"/>
                      <a:pt x="436" y="150"/>
                    </a:cubicBezTo>
                    <a:cubicBezTo>
                      <a:pt x="436" y="148"/>
                      <a:pt x="435" y="147"/>
                      <a:pt x="433" y="147"/>
                    </a:cubicBezTo>
                    <a:cubicBezTo>
                      <a:pt x="432" y="148"/>
                      <a:pt x="432" y="147"/>
                      <a:pt x="432" y="146"/>
                    </a:cubicBezTo>
                    <a:cubicBezTo>
                      <a:pt x="432" y="144"/>
                      <a:pt x="432" y="143"/>
                      <a:pt x="431" y="142"/>
                    </a:cubicBezTo>
                    <a:cubicBezTo>
                      <a:pt x="430" y="141"/>
                      <a:pt x="430" y="140"/>
                      <a:pt x="431" y="140"/>
                    </a:cubicBezTo>
                    <a:cubicBezTo>
                      <a:pt x="432" y="138"/>
                      <a:pt x="432" y="137"/>
                      <a:pt x="431" y="136"/>
                    </a:cubicBezTo>
                    <a:cubicBezTo>
                      <a:pt x="429" y="139"/>
                      <a:pt x="429" y="139"/>
                      <a:pt x="429" y="142"/>
                    </a:cubicBezTo>
                    <a:cubicBezTo>
                      <a:pt x="430" y="145"/>
                      <a:pt x="430" y="145"/>
                      <a:pt x="428" y="146"/>
                    </a:cubicBezTo>
                    <a:cubicBezTo>
                      <a:pt x="426" y="148"/>
                      <a:pt x="426" y="148"/>
                      <a:pt x="427" y="149"/>
                    </a:cubicBezTo>
                    <a:cubicBezTo>
                      <a:pt x="429" y="151"/>
                      <a:pt x="429" y="152"/>
                      <a:pt x="426" y="153"/>
                    </a:cubicBezTo>
                    <a:cubicBezTo>
                      <a:pt x="425" y="154"/>
                      <a:pt x="425" y="155"/>
                      <a:pt x="425" y="156"/>
                    </a:cubicBezTo>
                    <a:cubicBezTo>
                      <a:pt x="426" y="156"/>
                      <a:pt x="425" y="157"/>
                      <a:pt x="425" y="157"/>
                    </a:cubicBezTo>
                    <a:cubicBezTo>
                      <a:pt x="424" y="158"/>
                      <a:pt x="424" y="158"/>
                      <a:pt x="423" y="158"/>
                    </a:cubicBezTo>
                    <a:cubicBezTo>
                      <a:pt x="421" y="159"/>
                      <a:pt x="420" y="159"/>
                      <a:pt x="422" y="161"/>
                    </a:cubicBezTo>
                    <a:cubicBezTo>
                      <a:pt x="422" y="161"/>
                      <a:pt x="422" y="162"/>
                      <a:pt x="422" y="162"/>
                    </a:cubicBezTo>
                    <a:cubicBezTo>
                      <a:pt x="423" y="163"/>
                      <a:pt x="422" y="164"/>
                      <a:pt x="422" y="164"/>
                    </a:cubicBezTo>
                    <a:cubicBezTo>
                      <a:pt x="421" y="165"/>
                      <a:pt x="421" y="165"/>
                      <a:pt x="420" y="164"/>
                    </a:cubicBezTo>
                    <a:cubicBezTo>
                      <a:pt x="419" y="163"/>
                      <a:pt x="418" y="164"/>
                      <a:pt x="416" y="164"/>
                    </a:cubicBezTo>
                    <a:cubicBezTo>
                      <a:pt x="415" y="165"/>
                      <a:pt x="414" y="166"/>
                      <a:pt x="414" y="168"/>
                    </a:cubicBezTo>
                    <a:cubicBezTo>
                      <a:pt x="414" y="168"/>
                      <a:pt x="414" y="169"/>
                      <a:pt x="414" y="169"/>
                    </a:cubicBezTo>
                    <a:cubicBezTo>
                      <a:pt x="413" y="172"/>
                      <a:pt x="415" y="173"/>
                      <a:pt x="416" y="175"/>
                    </a:cubicBezTo>
                    <a:cubicBezTo>
                      <a:pt x="416" y="176"/>
                      <a:pt x="417" y="175"/>
                      <a:pt x="418" y="175"/>
                    </a:cubicBezTo>
                    <a:cubicBezTo>
                      <a:pt x="418" y="174"/>
                      <a:pt x="418" y="173"/>
                      <a:pt x="418" y="172"/>
                    </a:cubicBezTo>
                    <a:cubicBezTo>
                      <a:pt x="418" y="171"/>
                      <a:pt x="418" y="171"/>
                      <a:pt x="419" y="171"/>
                    </a:cubicBezTo>
                    <a:cubicBezTo>
                      <a:pt x="419" y="171"/>
                      <a:pt x="419" y="171"/>
                      <a:pt x="420" y="171"/>
                    </a:cubicBezTo>
                    <a:cubicBezTo>
                      <a:pt x="420" y="172"/>
                      <a:pt x="420" y="173"/>
                      <a:pt x="422" y="173"/>
                    </a:cubicBezTo>
                    <a:cubicBezTo>
                      <a:pt x="423" y="173"/>
                      <a:pt x="424" y="172"/>
                      <a:pt x="424" y="171"/>
                    </a:cubicBezTo>
                    <a:cubicBezTo>
                      <a:pt x="425" y="168"/>
                      <a:pt x="427" y="167"/>
                      <a:pt x="429" y="165"/>
                    </a:cubicBezTo>
                    <a:cubicBezTo>
                      <a:pt x="429" y="165"/>
                      <a:pt x="430" y="165"/>
                      <a:pt x="430" y="165"/>
                    </a:cubicBezTo>
                    <a:cubicBezTo>
                      <a:pt x="431" y="165"/>
                      <a:pt x="432" y="166"/>
                      <a:pt x="432" y="167"/>
                    </a:cubicBezTo>
                    <a:cubicBezTo>
                      <a:pt x="432" y="168"/>
                      <a:pt x="432" y="168"/>
                      <a:pt x="431" y="169"/>
                    </a:cubicBezTo>
                    <a:cubicBezTo>
                      <a:pt x="431" y="169"/>
                      <a:pt x="431" y="170"/>
                      <a:pt x="430" y="170"/>
                    </a:cubicBezTo>
                    <a:cubicBezTo>
                      <a:pt x="428" y="170"/>
                      <a:pt x="427" y="172"/>
                      <a:pt x="427" y="174"/>
                    </a:cubicBezTo>
                    <a:cubicBezTo>
                      <a:pt x="426" y="176"/>
                      <a:pt x="426" y="178"/>
                      <a:pt x="427" y="180"/>
                    </a:cubicBezTo>
                    <a:cubicBezTo>
                      <a:pt x="428" y="180"/>
                      <a:pt x="428" y="181"/>
                      <a:pt x="427" y="182"/>
                    </a:cubicBezTo>
                    <a:cubicBezTo>
                      <a:pt x="427" y="183"/>
                      <a:pt x="427" y="183"/>
                      <a:pt x="428" y="183"/>
                    </a:cubicBezTo>
                    <a:cubicBezTo>
                      <a:pt x="429" y="183"/>
                      <a:pt x="429" y="183"/>
                      <a:pt x="430" y="183"/>
                    </a:cubicBezTo>
                    <a:cubicBezTo>
                      <a:pt x="431" y="182"/>
                      <a:pt x="432" y="182"/>
                      <a:pt x="433" y="181"/>
                    </a:cubicBezTo>
                    <a:cubicBezTo>
                      <a:pt x="433" y="180"/>
                      <a:pt x="433" y="179"/>
                      <a:pt x="433" y="179"/>
                    </a:cubicBezTo>
                    <a:cubicBezTo>
                      <a:pt x="434" y="178"/>
                      <a:pt x="435" y="178"/>
                      <a:pt x="435" y="179"/>
                    </a:cubicBezTo>
                    <a:cubicBezTo>
                      <a:pt x="436" y="179"/>
                      <a:pt x="437" y="180"/>
                      <a:pt x="437" y="181"/>
                    </a:cubicBezTo>
                    <a:cubicBezTo>
                      <a:pt x="438" y="182"/>
                      <a:pt x="438" y="182"/>
                      <a:pt x="439" y="181"/>
                    </a:cubicBezTo>
                    <a:cubicBezTo>
                      <a:pt x="439" y="180"/>
                      <a:pt x="440" y="179"/>
                      <a:pt x="440" y="178"/>
                    </a:cubicBezTo>
                    <a:cubicBezTo>
                      <a:pt x="438" y="176"/>
                      <a:pt x="439" y="174"/>
                      <a:pt x="439" y="172"/>
                    </a:cubicBezTo>
                    <a:cubicBezTo>
                      <a:pt x="439" y="172"/>
                      <a:pt x="439" y="171"/>
                      <a:pt x="440" y="171"/>
                    </a:cubicBezTo>
                    <a:cubicBezTo>
                      <a:pt x="441" y="171"/>
                      <a:pt x="441" y="172"/>
                      <a:pt x="441" y="172"/>
                    </a:cubicBezTo>
                    <a:cubicBezTo>
                      <a:pt x="442" y="173"/>
                      <a:pt x="442" y="174"/>
                      <a:pt x="441" y="175"/>
                    </a:cubicBezTo>
                    <a:cubicBezTo>
                      <a:pt x="441" y="176"/>
                      <a:pt x="441" y="176"/>
                      <a:pt x="442" y="177"/>
                    </a:cubicBezTo>
                    <a:cubicBezTo>
                      <a:pt x="442" y="178"/>
                      <a:pt x="443" y="178"/>
                      <a:pt x="443" y="177"/>
                    </a:cubicBezTo>
                    <a:cubicBezTo>
                      <a:pt x="444" y="176"/>
                      <a:pt x="445" y="175"/>
                      <a:pt x="445" y="174"/>
                    </a:cubicBezTo>
                    <a:cubicBezTo>
                      <a:pt x="446" y="174"/>
                      <a:pt x="446" y="174"/>
                      <a:pt x="447" y="174"/>
                    </a:cubicBezTo>
                    <a:cubicBezTo>
                      <a:pt x="447" y="174"/>
                      <a:pt x="447" y="174"/>
                      <a:pt x="447" y="175"/>
                    </a:cubicBezTo>
                    <a:cubicBezTo>
                      <a:pt x="447" y="175"/>
                      <a:pt x="447" y="176"/>
                      <a:pt x="447" y="176"/>
                    </a:cubicBezTo>
                    <a:cubicBezTo>
                      <a:pt x="448" y="177"/>
                      <a:pt x="448" y="175"/>
                      <a:pt x="449" y="175"/>
                    </a:cubicBezTo>
                    <a:cubicBezTo>
                      <a:pt x="450" y="175"/>
                      <a:pt x="451" y="175"/>
                      <a:pt x="452" y="174"/>
                    </a:cubicBezTo>
                    <a:cubicBezTo>
                      <a:pt x="452" y="174"/>
                      <a:pt x="453" y="174"/>
                      <a:pt x="453" y="175"/>
                    </a:cubicBezTo>
                    <a:cubicBezTo>
                      <a:pt x="453" y="177"/>
                      <a:pt x="453" y="178"/>
                      <a:pt x="453" y="180"/>
                    </a:cubicBezTo>
                    <a:cubicBezTo>
                      <a:pt x="453" y="182"/>
                      <a:pt x="453" y="183"/>
                      <a:pt x="455" y="185"/>
                    </a:cubicBezTo>
                    <a:cubicBezTo>
                      <a:pt x="457" y="184"/>
                      <a:pt x="459" y="182"/>
                      <a:pt x="461" y="181"/>
                    </a:cubicBezTo>
                    <a:cubicBezTo>
                      <a:pt x="462" y="185"/>
                      <a:pt x="461" y="186"/>
                      <a:pt x="459" y="186"/>
                    </a:cubicBezTo>
                    <a:cubicBezTo>
                      <a:pt x="458" y="187"/>
                      <a:pt x="458" y="187"/>
                      <a:pt x="457" y="188"/>
                    </a:cubicBezTo>
                    <a:cubicBezTo>
                      <a:pt x="455" y="190"/>
                      <a:pt x="454" y="191"/>
                      <a:pt x="451" y="191"/>
                    </a:cubicBezTo>
                    <a:cubicBezTo>
                      <a:pt x="450" y="191"/>
                      <a:pt x="450" y="192"/>
                      <a:pt x="450" y="193"/>
                    </a:cubicBezTo>
                    <a:cubicBezTo>
                      <a:pt x="450" y="194"/>
                      <a:pt x="451" y="194"/>
                      <a:pt x="451" y="194"/>
                    </a:cubicBezTo>
                    <a:cubicBezTo>
                      <a:pt x="451" y="195"/>
                      <a:pt x="451" y="196"/>
                      <a:pt x="450" y="196"/>
                    </a:cubicBezTo>
                    <a:cubicBezTo>
                      <a:pt x="450" y="196"/>
                      <a:pt x="449" y="196"/>
                      <a:pt x="449" y="196"/>
                    </a:cubicBezTo>
                    <a:cubicBezTo>
                      <a:pt x="446" y="194"/>
                      <a:pt x="444" y="195"/>
                      <a:pt x="441" y="196"/>
                    </a:cubicBezTo>
                    <a:cubicBezTo>
                      <a:pt x="441" y="197"/>
                      <a:pt x="440" y="197"/>
                      <a:pt x="439" y="197"/>
                    </a:cubicBezTo>
                    <a:cubicBezTo>
                      <a:pt x="439" y="197"/>
                      <a:pt x="438" y="197"/>
                      <a:pt x="438" y="197"/>
                    </a:cubicBezTo>
                    <a:cubicBezTo>
                      <a:pt x="437" y="195"/>
                      <a:pt x="436" y="195"/>
                      <a:pt x="434" y="194"/>
                    </a:cubicBezTo>
                    <a:cubicBezTo>
                      <a:pt x="433" y="193"/>
                      <a:pt x="433" y="192"/>
                      <a:pt x="433" y="191"/>
                    </a:cubicBezTo>
                    <a:cubicBezTo>
                      <a:pt x="434" y="189"/>
                      <a:pt x="433" y="188"/>
                      <a:pt x="431" y="187"/>
                    </a:cubicBezTo>
                    <a:cubicBezTo>
                      <a:pt x="430" y="189"/>
                      <a:pt x="429" y="191"/>
                      <a:pt x="429" y="193"/>
                    </a:cubicBezTo>
                    <a:cubicBezTo>
                      <a:pt x="429" y="194"/>
                      <a:pt x="430" y="195"/>
                      <a:pt x="431" y="196"/>
                    </a:cubicBezTo>
                    <a:cubicBezTo>
                      <a:pt x="431" y="196"/>
                      <a:pt x="431" y="196"/>
                      <a:pt x="431" y="196"/>
                    </a:cubicBezTo>
                    <a:cubicBezTo>
                      <a:pt x="431" y="197"/>
                      <a:pt x="431" y="197"/>
                      <a:pt x="431" y="197"/>
                    </a:cubicBezTo>
                    <a:cubicBezTo>
                      <a:pt x="430" y="197"/>
                      <a:pt x="430" y="197"/>
                      <a:pt x="430" y="197"/>
                    </a:cubicBezTo>
                    <a:cubicBezTo>
                      <a:pt x="428" y="196"/>
                      <a:pt x="426" y="197"/>
                      <a:pt x="425" y="199"/>
                    </a:cubicBezTo>
                    <a:cubicBezTo>
                      <a:pt x="424" y="200"/>
                      <a:pt x="424" y="201"/>
                      <a:pt x="424" y="201"/>
                    </a:cubicBezTo>
                    <a:cubicBezTo>
                      <a:pt x="425" y="201"/>
                      <a:pt x="426" y="200"/>
                      <a:pt x="426" y="200"/>
                    </a:cubicBezTo>
                    <a:cubicBezTo>
                      <a:pt x="427" y="200"/>
                      <a:pt x="427" y="200"/>
                      <a:pt x="427" y="200"/>
                    </a:cubicBezTo>
                    <a:cubicBezTo>
                      <a:pt x="428" y="199"/>
                      <a:pt x="429" y="199"/>
                      <a:pt x="429" y="200"/>
                    </a:cubicBezTo>
                    <a:cubicBezTo>
                      <a:pt x="430" y="201"/>
                      <a:pt x="429" y="202"/>
                      <a:pt x="428" y="202"/>
                    </a:cubicBezTo>
                    <a:cubicBezTo>
                      <a:pt x="426" y="202"/>
                      <a:pt x="425" y="203"/>
                      <a:pt x="423" y="204"/>
                    </a:cubicBezTo>
                    <a:cubicBezTo>
                      <a:pt x="422" y="204"/>
                      <a:pt x="421" y="205"/>
                      <a:pt x="420" y="206"/>
                    </a:cubicBezTo>
                    <a:cubicBezTo>
                      <a:pt x="419" y="207"/>
                      <a:pt x="418" y="209"/>
                      <a:pt x="417" y="210"/>
                    </a:cubicBezTo>
                    <a:cubicBezTo>
                      <a:pt x="415" y="211"/>
                      <a:pt x="415" y="214"/>
                      <a:pt x="414" y="216"/>
                    </a:cubicBezTo>
                    <a:cubicBezTo>
                      <a:pt x="413" y="217"/>
                      <a:pt x="414" y="218"/>
                      <a:pt x="415" y="218"/>
                    </a:cubicBezTo>
                    <a:cubicBezTo>
                      <a:pt x="417" y="219"/>
                      <a:pt x="417" y="220"/>
                      <a:pt x="418" y="221"/>
                    </a:cubicBezTo>
                    <a:cubicBezTo>
                      <a:pt x="418" y="221"/>
                      <a:pt x="418" y="222"/>
                      <a:pt x="419" y="222"/>
                    </a:cubicBezTo>
                    <a:cubicBezTo>
                      <a:pt x="419" y="222"/>
                      <a:pt x="420" y="222"/>
                      <a:pt x="420" y="222"/>
                    </a:cubicBezTo>
                    <a:cubicBezTo>
                      <a:pt x="420" y="222"/>
                      <a:pt x="421" y="222"/>
                      <a:pt x="421" y="221"/>
                    </a:cubicBezTo>
                    <a:cubicBezTo>
                      <a:pt x="421" y="220"/>
                      <a:pt x="420" y="219"/>
                      <a:pt x="420" y="218"/>
                    </a:cubicBezTo>
                    <a:cubicBezTo>
                      <a:pt x="420" y="216"/>
                      <a:pt x="421" y="215"/>
                      <a:pt x="423" y="215"/>
                    </a:cubicBezTo>
                    <a:cubicBezTo>
                      <a:pt x="424" y="215"/>
                      <a:pt x="424" y="215"/>
                      <a:pt x="425" y="216"/>
                    </a:cubicBezTo>
                    <a:cubicBezTo>
                      <a:pt x="425" y="217"/>
                      <a:pt x="425" y="217"/>
                      <a:pt x="425" y="218"/>
                    </a:cubicBezTo>
                    <a:cubicBezTo>
                      <a:pt x="426" y="219"/>
                      <a:pt x="427" y="219"/>
                      <a:pt x="427" y="219"/>
                    </a:cubicBezTo>
                    <a:cubicBezTo>
                      <a:pt x="428" y="218"/>
                      <a:pt x="429" y="217"/>
                      <a:pt x="429" y="215"/>
                    </a:cubicBezTo>
                    <a:cubicBezTo>
                      <a:pt x="428" y="215"/>
                      <a:pt x="428" y="214"/>
                      <a:pt x="428" y="214"/>
                    </a:cubicBezTo>
                    <a:cubicBezTo>
                      <a:pt x="428" y="213"/>
                      <a:pt x="429" y="212"/>
                      <a:pt x="430" y="211"/>
                    </a:cubicBezTo>
                    <a:cubicBezTo>
                      <a:pt x="432" y="211"/>
                      <a:pt x="433" y="210"/>
                      <a:pt x="435" y="209"/>
                    </a:cubicBezTo>
                    <a:cubicBezTo>
                      <a:pt x="435" y="208"/>
                      <a:pt x="436" y="207"/>
                      <a:pt x="436" y="208"/>
                    </a:cubicBezTo>
                    <a:cubicBezTo>
                      <a:pt x="437" y="209"/>
                      <a:pt x="437" y="210"/>
                      <a:pt x="436" y="211"/>
                    </a:cubicBezTo>
                    <a:cubicBezTo>
                      <a:pt x="436" y="212"/>
                      <a:pt x="435" y="212"/>
                      <a:pt x="434" y="212"/>
                    </a:cubicBezTo>
                    <a:cubicBezTo>
                      <a:pt x="433" y="212"/>
                      <a:pt x="432" y="213"/>
                      <a:pt x="433" y="214"/>
                    </a:cubicBezTo>
                    <a:cubicBezTo>
                      <a:pt x="433" y="215"/>
                      <a:pt x="433" y="216"/>
                      <a:pt x="432" y="217"/>
                    </a:cubicBezTo>
                    <a:cubicBezTo>
                      <a:pt x="430" y="218"/>
                      <a:pt x="429" y="220"/>
                      <a:pt x="428" y="222"/>
                    </a:cubicBezTo>
                    <a:cubicBezTo>
                      <a:pt x="428" y="223"/>
                      <a:pt x="427" y="223"/>
                      <a:pt x="426" y="224"/>
                    </a:cubicBezTo>
                    <a:cubicBezTo>
                      <a:pt x="425" y="225"/>
                      <a:pt x="425" y="225"/>
                      <a:pt x="426" y="227"/>
                    </a:cubicBezTo>
                    <a:cubicBezTo>
                      <a:pt x="426" y="228"/>
                      <a:pt x="427" y="229"/>
                      <a:pt x="427" y="229"/>
                    </a:cubicBezTo>
                    <a:cubicBezTo>
                      <a:pt x="428" y="231"/>
                      <a:pt x="429" y="232"/>
                      <a:pt x="431" y="230"/>
                    </a:cubicBezTo>
                    <a:cubicBezTo>
                      <a:pt x="432" y="229"/>
                      <a:pt x="432" y="229"/>
                      <a:pt x="433" y="228"/>
                    </a:cubicBezTo>
                    <a:cubicBezTo>
                      <a:pt x="434" y="228"/>
                      <a:pt x="434" y="228"/>
                      <a:pt x="435" y="228"/>
                    </a:cubicBezTo>
                    <a:cubicBezTo>
                      <a:pt x="436" y="228"/>
                      <a:pt x="436" y="229"/>
                      <a:pt x="436" y="230"/>
                    </a:cubicBezTo>
                    <a:cubicBezTo>
                      <a:pt x="436" y="230"/>
                      <a:pt x="436" y="231"/>
                      <a:pt x="437" y="231"/>
                    </a:cubicBezTo>
                    <a:cubicBezTo>
                      <a:pt x="437" y="231"/>
                      <a:pt x="437" y="231"/>
                      <a:pt x="438" y="230"/>
                    </a:cubicBezTo>
                    <a:cubicBezTo>
                      <a:pt x="438" y="230"/>
                      <a:pt x="439" y="229"/>
                      <a:pt x="439" y="228"/>
                    </a:cubicBezTo>
                    <a:cubicBezTo>
                      <a:pt x="440" y="227"/>
                      <a:pt x="440" y="227"/>
                      <a:pt x="441" y="227"/>
                    </a:cubicBezTo>
                    <a:cubicBezTo>
                      <a:pt x="442" y="228"/>
                      <a:pt x="442" y="228"/>
                      <a:pt x="441" y="229"/>
                    </a:cubicBezTo>
                    <a:cubicBezTo>
                      <a:pt x="439" y="231"/>
                      <a:pt x="441" y="233"/>
                      <a:pt x="442" y="234"/>
                    </a:cubicBezTo>
                    <a:cubicBezTo>
                      <a:pt x="442" y="234"/>
                      <a:pt x="443" y="234"/>
                      <a:pt x="443" y="234"/>
                    </a:cubicBezTo>
                    <a:cubicBezTo>
                      <a:pt x="445" y="231"/>
                      <a:pt x="445" y="231"/>
                      <a:pt x="447" y="234"/>
                    </a:cubicBezTo>
                    <a:cubicBezTo>
                      <a:pt x="447" y="234"/>
                      <a:pt x="447" y="234"/>
                      <a:pt x="447" y="234"/>
                    </a:cubicBezTo>
                    <a:cubicBezTo>
                      <a:pt x="449" y="235"/>
                      <a:pt x="450" y="235"/>
                      <a:pt x="451" y="237"/>
                    </a:cubicBezTo>
                    <a:cubicBezTo>
                      <a:pt x="452" y="238"/>
                      <a:pt x="454" y="239"/>
                      <a:pt x="454" y="240"/>
                    </a:cubicBezTo>
                    <a:cubicBezTo>
                      <a:pt x="455" y="241"/>
                      <a:pt x="456" y="240"/>
                      <a:pt x="457" y="240"/>
                    </a:cubicBezTo>
                    <a:cubicBezTo>
                      <a:pt x="457" y="239"/>
                      <a:pt x="457" y="239"/>
                      <a:pt x="457" y="238"/>
                    </a:cubicBezTo>
                    <a:cubicBezTo>
                      <a:pt x="457" y="236"/>
                      <a:pt x="459" y="235"/>
                      <a:pt x="460" y="234"/>
                    </a:cubicBezTo>
                    <a:cubicBezTo>
                      <a:pt x="460" y="234"/>
                      <a:pt x="461" y="234"/>
                      <a:pt x="461" y="234"/>
                    </a:cubicBezTo>
                    <a:cubicBezTo>
                      <a:pt x="461" y="234"/>
                      <a:pt x="461" y="234"/>
                      <a:pt x="461" y="234"/>
                    </a:cubicBezTo>
                    <a:cubicBezTo>
                      <a:pt x="461" y="236"/>
                      <a:pt x="461" y="236"/>
                      <a:pt x="460" y="237"/>
                    </a:cubicBezTo>
                    <a:cubicBezTo>
                      <a:pt x="459" y="239"/>
                      <a:pt x="460" y="240"/>
                      <a:pt x="460" y="241"/>
                    </a:cubicBezTo>
                    <a:cubicBezTo>
                      <a:pt x="460" y="242"/>
                      <a:pt x="461" y="243"/>
                      <a:pt x="462" y="243"/>
                    </a:cubicBezTo>
                    <a:cubicBezTo>
                      <a:pt x="463" y="243"/>
                      <a:pt x="464" y="243"/>
                      <a:pt x="465" y="245"/>
                    </a:cubicBezTo>
                    <a:cubicBezTo>
                      <a:pt x="465" y="246"/>
                      <a:pt x="465" y="246"/>
                      <a:pt x="464" y="247"/>
                    </a:cubicBezTo>
                    <a:cubicBezTo>
                      <a:pt x="461" y="247"/>
                      <a:pt x="459" y="247"/>
                      <a:pt x="457" y="245"/>
                    </a:cubicBezTo>
                    <a:cubicBezTo>
                      <a:pt x="457" y="244"/>
                      <a:pt x="456" y="244"/>
                      <a:pt x="455" y="244"/>
                    </a:cubicBezTo>
                    <a:cubicBezTo>
                      <a:pt x="455" y="244"/>
                      <a:pt x="455" y="244"/>
                      <a:pt x="454" y="245"/>
                    </a:cubicBezTo>
                    <a:cubicBezTo>
                      <a:pt x="453" y="245"/>
                      <a:pt x="452" y="245"/>
                      <a:pt x="450" y="244"/>
                    </a:cubicBezTo>
                    <a:cubicBezTo>
                      <a:pt x="449" y="243"/>
                      <a:pt x="447" y="243"/>
                      <a:pt x="446" y="245"/>
                    </a:cubicBezTo>
                    <a:cubicBezTo>
                      <a:pt x="445" y="247"/>
                      <a:pt x="445" y="247"/>
                      <a:pt x="444" y="246"/>
                    </a:cubicBezTo>
                    <a:cubicBezTo>
                      <a:pt x="442" y="245"/>
                      <a:pt x="441" y="245"/>
                      <a:pt x="439" y="246"/>
                    </a:cubicBezTo>
                    <a:cubicBezTo>
                      <a:pt x="439" y="247"/>
                      <a:pt x="438" y="247"/>
                      <a:pt x="437" y="247"/>
                    </a:cubicBezTo>
                    <a:cubicBezTo>
                      <a:pt x="436" y="246"/>
                      <a:pt x="436" y="246"/>
                      <a:pt x="435" y="246"/>
                    </a:cubicBezTo>
                    <a:cubicBezTo>
                      <a:pt x="433" y="245"/>
                      <a:pt x="432" y="245"/>
                      <a:pt x="431" y="247"/>
                    </a:cubicBezTo>
                    <a:cubicBezTo>
                      <a:pt x="431" y="247"/>
                      <a:pt x="431" y="248"/>
                      <a:pt x="431" y="248"/>
                    </a:cubicBezTo>
                    <a:cubicBezTo>
                      <a:pt x="430" y="249"/>
                      <a:pt x="429" y="249"/>
                      <a:pt x="428" y="248"/>
                    </a:cubicBezTo>
                    <a:cubicBezTo>
                      <a:pt x="426" y="248"/>
                      <a:pt x="425" y="246"/>
                      <a:pt x="424" y="247"/>
                    </a:cubicBezTo>
                    <a:cubicBezTo>
                      <a:pt x="422" y="247"/>
                      <a:pt x="423" y="249"/>
                      <a:pt x="422" y="250"/>
                    </a:cubicBezTo>
                    <a:cubicBezTo>
                      <a:pt x="422" y="251"/>
                      <a:pt x="422" y="251"/>
                      <a:pt x="421" y="251"/>
                    </a:cubicBezTo>
                    <a:cubicBezTo>
                      <a:pt x="421" y="252"/>
                      <a:pt x="421" y="254"/>
                      <a:pt x="420" y="254"/>
                    </a:cubicBezTo>
                    <a:cubicBezTo>
                      <a:pt x="418" y="255"/>
                      <a:pt x="417" y="254"/>
                      <a:pt x="416" y="254"/>
                    </a:cubicBezTo>
                    <a:cubicBezTo>
                      <a:pt x="416" y="254"/>
                      <a:pt x="415" y="254"/>
                      <a:pt x="415" y="254"/>
                    </a:cubicBezTo>
                    <a:cubicBezTo>
                      <a:pt x="413" y="254"/>
                      <a:pt x="413" y="253"/>
                      <a:pt x="412" y="251"/>
                    </a:cubicBezTo>
                    <a:cubicBezTo>
                      <a:pt x="412" y="250"/>
                      <a:pt x="411" y="250"/>
                      <a:pt x="409" y="250"/>
                    </a:cubicBezTo>
                    <a:cubicBezTo>
                      <a:pt x="408" y="250"/>
                      <a:pt x="407" y="251"/>
                      <a:pt x="406" y="251"/>
                    </a:cubicBezTo>
                    <a:cubicBezTo>
                      <a:pt x="404" y="250"/>
                      <a:pt x="404" y="249"/>
                      <a:pt x="405" y="248"/>
                    </a:cubicBezTo>
                    <a:cubicBezTo>
                      <a:pt x="406" y="246"/>
                      <a:pt x="406" y="244"/>
                      <a:pt x="405" y="243"/>
                    </a:cubicBezTo>
                    <a:cubicBezTo>
                      <a:pt x="404" y="241"/>
                      <a:pt x="403" y="240"/>
                      <a:pt x="403" y="239"/>
                    </a:cubicBezTo>
                    <a:cubicBezTo>
                      <a:pt x="403" y="239"/>
                      <a:pt x="402" y="239"/>
                      <a:pt x="402" y="239"/>
                    </a:cubicBezTo>
                    <a:cubicBezTo>
                      <a:pt x="402" y="239"/>
                      <a:pt x="402" y="239"/>
                      <a:pt x="402" y="239"/>
                    </a:cubicBezTo>
                    <a:cubicBezTo>
                      <a:pt x="401" y="239"/>
                      <a:pt x="401" y="240"/>
                      <a:pt x="401" y="240"/>
                    </a:cubicBezTo>
                    <a:cubicBezTo>
                      <a:pt x="401" y="242"/>
                      <a:pt x="400" y="245"/>
                      <a:pt x="401" y="247"/>
                    </a:cubicBezTo>
                    <a:cubicBezTo>
                      <a:pt x="401" y="248"/>
                      <a:pt x="401" y="250"/>
                      <a:pt x="399" y="251"/>
                    </a:cubicBezTo>
                    <a:cubicBezTo>
                      <a:pt x="399" y="252"/>
                      <a:pt x="398" y="252"/>
                      <a:pt x="398" y="253"/>
                    </a:cubicBezTo>
                    <a:cubicBezTo>
                      <a:pt x="399" y="255"/>
                      <a:pt x="398" y="255"/>
                      <a:pt x="396" y="256"/>
                    </a:cubicBezTo>
                    <a:cubicBezTo>
                      <a:pt x="395" y="256"/>
                      <a:pt x="395" y="257"/>
                      <a:pt x="395" y="257"/>
                    </a:cubicBezTo>
                    <a:cubicBezTo>
                      <a:pt x="395" y="258"/>
                      <a:pt x="395" y="259"/>
                      <a:pt x="395" y="260"/>
                    </a:cubicBezTo>
                    <a:cubicBezTo>
                      <a:pt x="395" y="262"/>
                      <a:pt x="394" y="262"/>
                      <a:pt x="392" y="262"/>
                    </a:cubicBezTo>
                    <a:cubicBezTo>
                      <a:pt x="392" y="261"/>
                      <a:pt x="392" y="261"/>
                      <a:pt x="391" y="261"/>
                    </a:cubicBezTo>
                    <a:cubicBezTo>
                      <a:pt x="391" y="261"/>
                      <a:pt x="390" y="261"/>
                      <a:pt x="390" y="262"/>
                    </a:cubicBezTo>
                    <a:cubicBezTo>
                      <a:pt x="390" y="264"/>
                      <a:pt x="388" y="265"/>
                      <a:pt x="386" y="266"/>
                    </a:cubicBezTo>
                    <a:cubicBezTo>
                      <a:pt x="385" y="267"/>
                      <a:pt x="385" y="268"/>
                      <a:pt x="385" y="269"/>
                    </a:cubicBezTo>
                    <a:cubicBezTo>
                      <a:pt x="386" y="270"/>
                      <a:pt x="387" y="271"/>
                      <a:pt x="388" y="271"/>
                    </a:cubicBezTo>
                    <a:cubicBezTo>
                      <a:pt x="390" y="273"/>
                      <a:pt x="390" y="274"/>
                      <a:pt x="389" y="277"/>
                    </a:cubicBezTo>
                    <a:cubicBezTo>
                      <a:pt x="388" y="277"/>
                      <a:pt x="388" y="277"/>
                      <a:pt x="388" y="277"/>
                    </a:cubicBezTo>
                    <a:cubicBezTo>
                      <a:pt x="388" y="278"/>
                      <a:pt x="388" y="279"/>
                      <a:pt x="388" y="279"/>
                    </a:cubicBezTo>
                    <a:cubicBezTo>
                      <a:pt x="389" y="280"/>
                      <a:pt x="389" y="279"/>
                      <a:pt x="390" y="279"/>
                    </a:cubicBezTo>
                    <a:cubicBezTo>
                      <a:pt x="390" y="278"/>
                      <a:pt x="391" y="278"/>
                      <a:pt x="391" y="278"/>
                    </a:cubicBezTo>
                    <a:cubicBezTo>
                      <a:pt x="392" y="279"/>
                      <a:pt x="394" y="278"/>
                      <a:pt x="395" y="279"/>
                    </a:cubicBezTo>
                    <a:cubicBezTo>
                      <a:pt x="395" y="280"/>
                      <a:pt x="396" y="281"/>
                      <a:pt x="395" y="281"/>
                    </a:cubicBezTo>
                    <a:cubicBezTo>
                      <a:pt x="395" y="281"/>
                      <a:pt x="395" y="281"/>
                      <a:pt x="395" y="281"/>
                    </a:cubicBezTo>
                    <a:cubicBezTo>
                      <a:pt x="394" y="282"/>
                      <a:pt x="393" y="282"/>
                      <a:pt x="393" y="283"/>
                    </a:cubicBezTo>
                    <a:cubicBezTo>
                      <a:pt x="393" y="284"/>
                      <a:pt x="394" y="285"/>
                      <a:pt x="395" y="285"/>
                    </a:cubicBezTo>
                    <a:cubicBezTo>
                      <a:pt x="396" y="286"/>
                      <a:pt x="396" y="287"/>
                      <a:pt x="395" y="288"/>
                    </a:cubicBezTo>
                    <a:cubicBezTo>
                      <a:pt x="395" y="289"/>
                      <a:pt x="394" y="290"/>
                      <a:pt x="394" y="291"/>
                    </a:cubicBezTo>
                    <a:cubicBezTo>
                      <a:pt x="394" y="291"/>
                      <a:pt x="394" y="292"/>
                      <a:pt x="395" y="292"/>
                    </a:cubicBezTo>
                    <a:cubicBezTo>
                      <a:pt x="395" y="293"/>
                      <a:pt x="396" y="292"/>
                      <a:pt x="396" y="292"/>
                    </a:cubicBezTo>
                    <a:cubicBezTo>
                      <a:pt x="396" y="291"/>
                      <a:pt x="396" y="290"/>
                      <a:pt x="396" y="289"/>
                    </a:cubicBezTo>
                    <a:cubicBezTo>
                      <a:pt x="396" y="288"/>
                      <a:pt x="397" y="287"/>
                      <a:pt x="398" y="287"/>
                    </a:cubicBezTo>
                    <a:cubicBezTo>
                      <a:pt x="400" y="287"/>
                      <a:pt x="400" y="286"/>
                      <a:pt x="400" y="284"/>
                    </a:cubicBezTo>
                    <a:cubicBezTo>
                      <a:pt x="400" y="284"/>
                      <a:pt x="400" y="283"/>
                      <a:pt x="401" y="282"/>
                    </a:cubicBezTo>
                    <a:cubicBezTo>
                      <a:pt x="401" y="282"/>
                      <a:pt x="402" y="282"/>
                      <a:pt x="402" y="281"/>
                    </a:cubicBezTo>
                    <a:cubicBezTo>
                      <a:pt x="403" y="281"/>
                      <a:pt x="404" y="282"/>
                      <a:pt x="403" y="282"/>
                    </a:cubicBezTo>
                    <a:cubicBezTo>
                      <a:pt x="402" y="285"/>
                      <a:pt x="403" y="288"/>
                      <a:pt x="402" y="290"/>
                    </a:cubicBezTo>
                    <a:cubicBezTo>
                      <a:pt x="401" y="291"/>
                      <a:pt x="402" y="292"/>
                      <a:pt x="402" y="292"/>
                    </a:cubicBezTo>
                    <a:cubicBezTo>
                      <a:pt x="403" y="293"/>
                      <a:pt x="404" y="294"/>
                      <a:pt x="405" y="294"/>
                    </a:cubicBezTo>
                    <a:cubicBezTo>
                      <a:pt x="407" y="295"/>
                      <a:pt x="407" y="296"/>
                      <a:pt x="407" y="297"/>
                    </a:cubicBezTo>
                    <a:cubicBezTo>
                      <a:pt x="406" y="299"/>
                      <a:pt x="407" y="300"/>
                      <a:pt x="408" y="300"/>
                    </a:cubicBezTo>
                    <a:cubicBezTo>
                      <a:pt x="409" y="301"/>
                      <a:pt x="410" y="302"/>
                      <a:pt x="409" y="303"/>
                    </a:cubicBezTo>
                    <a:cubicBezTo>
                      <a:pt x="409" y="304"/>
                      <a:pt x="409" y="305"/>
                      <a:pt x="409" y="306"/>
                    </a:cubicBezTo>
                    <a:cubicBezTo>
                      <a:pt x="409" y="306"/>
                      <a:pt x="409" y="306"/>
                      <a:pt x="409" y="307"/>
                    </a:cubicBezTo>
                    <a:cubicBezTo>
                      <a:pt x="409" y="307"/>
                      <a:pt x="408" y="307"/>
                      <a:pt x="408" y="307"/>
                    </a:cubicBezTo>
                    <a:cubicBezTo>
                      <a:pt x="406" y="307"/>
                      <a:pt x="405" y="309"/>
                      <a:pt x="404" y="310"/>
                    </a:cubicBezTo>
                    <a:cubicBezTo>
                      <a:pt x="404" y="310"/>
                      <a:pt x="403" y="310"/>
                      <a:pt x="403" y="310"/>
                    </a:cubicBezTo>
                    <a:cubicBezTo>
                      <a:pt x="400" y="309"/>
                      <a:pt x="400" y="309"/>
                      <a:pt x="398" y="311"/>
                    </a:cubicBezTo>
                    <a:cubicBezTo>
                      <a:pt x="398" y="312"/>
                      <a:pt x="397" y="312"/>
                      <a:pt x="397" y="313"/>
                    </a:cubicBezTo>
                    <a:cubicBezTo>
                      <a:pt x="397" y="313"/>
                      <a:pt x="396" y="313"/>
                      <a:pt x="396" y="313"/>
                    </a:cubicBezTo>
                    <a:cubicBezTo>
                      <a:pt x="395" y="312"/>
                      <a:pt x="395" y="311"/>
                      <a:pt x="394" y="309"/>
                    </a:cubicBezTo>
                    <a:cubicBezTo>
                      <a:pt x="394" y="309"/>
                      <a:pt x="395" y="308"/>
                      <a:pt x="395" y="308"/>
                    </a:cubicBezTo>
                    <a:cubicBezTo>
                      <a:pt x="396" y="308"/>
                      <a:pt x="396" y="307"/>
                      <a:pt x="397" y="307"/>
                    </a:cubicBezTo>
                    <a:cubicBezTo>
                      <a:pt x="397" y="307"/>
                      <a:pt x="397" y="306"/>
                      <a:pt x="397" y="306"/>
                    </a:cubicBezTo>
                    <a:cubicBezTo>
                      <a:pt x="397" y="306"/>
                      <a:pt x="397" y="306"/>
                      <a:pt x="397" y="306"/>
                    </a:cubicBezTo>
                    <a:cubicBezTo>
                      <a:pt x="396" y="306"/>
                      <a:pt x="395" y="305"/>
                      <a:pt x="394" y="305"/>
                    </a:cubicBezTo>
                    <a:cubicBezTo>
                      <a:pt x="393" y="303"/>
                      <a:pt x="391" y="303"/>
                      <a:pt x="389" y="302"/>
                    </a:cubicBezTo>
                    <a:cubicBezTo>
                      <a:pt x="389" y="302"/>
                      <a:pt x="388" y="301"/>
                      <a:pt x="387" y="301"/>
                    </a:cubicBezTo>
                    <a:cubicBezTo>
                      <a:pt x="386" y="302"/>
                      <a:pt x="386" y="301"/>
                      <a:pt x="385" y="301"/>
                    </a:cubicBezTo>
                    <a:cubicBezTo>
                      <a:pt x="385" y="299"/>
                      <a:pt x="384" y="299"/>
                      <a:pt x="382" y="299"/>
                    </a:cubicBezTo>
                    <a:cubicBezTo>
                      <a:pt x="381" y="300"/>
                      <a:pt x="380" y="299"/>
                      <a:pt x="380" y="298"/>
                    </a:cubicBezTo>
                    <a:cubicBezTo>
                      <a:pt x="380" y="297"/>
                      <a:pt x="380" y="297"/>
                      <a:pt x="380" y="296"/>
                    </a:cubicBezTo>
                    <a:cubicBezTo>
                      <a:pt x="380" y="296"/>
                      <a:pt x="379" y="296"/>
                      <a:pt x="379" y="295"/>
                    </a:cubicBezTo>
                    <a:cubicBezTo>
                      <a:pt x="378" y="295"/>
                      <a:pt x="378" y="294"/>
                      <a:pt x="378" y="294"/>
                    </a:cubicBezTo>
                    <a:cubicBezTo>
                      <a:pt x="378" y="293"/>
                      <a:pt x="378" y="293"/>
                      <a:pt x="377" y="293"/>
                    </a:cubicBezTo>
                    <a:cubicBezTo>
                      <a:pt x="377" y="294"/>
                      <a:pt x="377" y="295"/>
                      <a:pt x="377" y="296"/>
                    </a:cubicBezTo>
                    <a:cubicBezTo>
                      <a:pt x="377" y="296"/>
                      <a:pt x="377" y="297"/>
                      <a:pt x="376" y="298"/>
                    </a:cubicBezTo>
                    <a:cubicBezTo>
                      <a:pt x="375" y="298"/>
                      <a:pt x="375" y="297"/>
                      <a:pt x="375" y="296"/>
                    </a:cubicBezTo>
                    <a:cubicBezTo>
                      <a:pt x="374" y="295"/>
                      <a:pt x="373" y="296"/>
                      <a:pt x="372" y="295"/>
                    </a:cubicBezTo>
                    <a:cubicBezTo>
                      <a:pt x="373" y="297"/>
                      <a:pt x="373" y="298"/>
                      <a:pt x="374" y="299"/>
                    </a:cubicBezTo>
                    <a:cubicBezTo>
                      <a:pt x="374" y="299"/>
                      <a:pt x="374" y="300"/>
                      <a:pt x="373" y="300"/>
                    </a:cubicBezTo>
                    <a:cubicBezTo>
                      <a:pt x="373" y="301"/>
                      <a:pt x="372" y="301"/>
                      <a:pt x="371" y="301"/>
                    </a:cubicBezTo>
                    <a:cubicBezTo>
                      <a:pt x="370" y="300"/>
                      <a:pt x="369" y="299"/>
                      <a:pt x="368" y="299"/>
                    </a:cubicBezTo>
                    <a:cubicBezTo>
                      <a:pt x="367" y="299"/>
                      <a:pt x="367" y="298"/>
                      <a:pt x="367" y="297"/>
                    </a:cubicBezTo>
                    <a:cubicBezTo>
                      <a:pt x="367" y="297"/>
                      <a:pt x="367" y="296"/>
                      <a:pt x="367" y="296"/>
                    </a:cubicBezTo>
                    <a:cubicBezTo>
                      <a:pt x="368" y="295"/>
                      <a:pt x="369" y="296"/>
                      <a:pt x="370" y="295"/>
                    </a:cubicBezTo>
                    <a:cubicBezTo>
                      <a:pt x="371" y="295"/>
                      <a:pt x="372" y="295"/>
                      <a:pt x="372" y="295"/>
                    </a:cubicBezTo>
                    <a:cubicBezTo>
                      <a:pt x="372" y="294"/>
                      <a:pt x="371" y="293"/>
                      <a:pt x="370" y="292"/>
                    </a:cubicBezTo>
                    <a:cubicBezTo>
                      <a:pt x="368" y="291"/>
                      <a:pt x="368" y="290"/>
                      <a:pt x="370" y="289"/>
                    </a:cubicBezTo>
                    <a:cubicBezTo>
                      <a:pt x="370" y="289"/>
                      <a:pt x="371" y="288"/>
                      <a:pt x="371" y="288"/>
                    </a:cubicBezTo>
                    <a:cubicBezTo>
                      <a:pt x="372" y="287"/>
                      <a:pt x="371" y="286"/>
                      <a:pt x="370" y="286"/>
                    </a:cubicBezTo>
                    <a:cubicBezTo>
                      <a:pt x="369" y="284"/>
                      <a:pt x="369" y="283"/>
                      <a:pt x="369" y="281"/>
                    </a:cubicBezTo>
                    <a:cubicBezTo>
                      <a:pt x="369" y="280"/>
                      <a:pt x="370" y="280"/>
                      <a:pt x="370" y="279"/>
                    </a:cubicBezTo>
                    <a:cubicBezTo>
                      <a:pt x="371" y="279"/>
                      <a:pt x="372" y="280"/>
                      <a:pt x="372" y="281"/>
                    </a:cubicBezTo>
                    <a:cubicBezTo>
                      <a:pt x="372" y="282"/>
                      <a:pt x="373" y="283"/>
                      <a:pt x="373" y="285"/>
                    </a:cubicBezTo>
                    <a:cubicBezTo>
                      <a:pt x="373" y="286"/>
                      <a:pt x="373" y="286"/>
                      <a:pt x="374" y="287"/>
                    </a:cubicBezTo>
                    <a:cubicBezTo>
                      <a:pt x="374" y="287"/>
                      <a:pt x="375" y="287"/>
                      <a:pt x="375" y="286"/>
                    </a:cubicBezTo>
                    <a:cubicBezTo>
                      <a:pt x="376" y="285"/>
                      <a:pt x="376" y="284"/>
                      <a:pt x="377" y="282"/>
                    </a:cubicBezTo>
                    <a:cubicBezTo>
                      <a:pt x="377" y="282"/>
                      <a:pt x="377" y="282"/>
                      <a:pt x="376" y="282"/>
                    </a:cubicBezTo>
                    <a:cubicBezTo>
                      <a:pt x="374" y="282"/>
                      <a:pt x="375" y="280"/>
                      <a:pt x="375" y="279"/>
                    </a:cubicBezTo>
                    <a:cubicBezTo>
                      <a:pt x="374" y="278"/>
                      <a:pt x="374" y="278"/>
                      <a:pt x="373" y="278"/>
                    </a:cubicBezTo>
                    <a:cubicBezTo>
                      <a:pt x="371" y="276"/>
                      <a:pt x="371" y="276"/>
                      <a:pt x="372" y="274"/>
                    </a:cubicBezTo>
                    <a:cubicBezTo>
                      <a:pt x="372" y="273"/>
                      <a:pt x="372" y="272"/>
                      <a:pt x="371" y="271"/>
                    </a:cubicBezTo>
                    <a:cubicBezTo>
                      <a:pt x="370" y="269"/>
                      <a:pt x="368" y="267"/>
                      <a:pt x="367" y="265"/>
                    </a:cubicBezTo>
                    <a:cubicBezTo>
                      <a:pt x="367" y="264"/>
                      <a:pt x="366" y="263"/>
                      <a:pt x="366" y="263"/>
                    </a:cubicBezTo>
                    <a:cubicBezTo>
                      <a:pt x="362" y="262"/>
                      <a:pt x="363" y="259"/>
                      <a:pt x="363" y="257"/>
                    </a:cubicBezTo>
                    <a:cubicBezTo>
                      <a:pt x="362" y="256"/>
                      <a:pt x="364" y="255"/>
                      <a:pt x="365" y="255"/>
                    </a:cubicBezTo>
                    <a:cubicBezTo>
                      <a:pt x="366" y="255"/>
                      <a:pt x="366" y="256"/>
                      <a:pt x="366" y="256"/>
                    </a:cubicBezTo>
                    <a:cubicBezTo>
                      <a:pt x="366" y="257"/>
                      <a:pt x="366" y="258"/>
                      <a:pt x="366" y="260"/>
                    </a:cubicBezTo>
                    <a:cubicBezTo>
                      <a:pt x="366" y="260"/>
                      <a:pt x="366" y="260"/>
                      <a:pt x="367" y="260"/>
                    </a:cubicBezTo>
                    <a:cubicBezTo>
                      <a:pt x="367" y="260"/>
                      <a:pt x="367" y="260"/>
                      <a:pt x="367" y="260"/>
                    </a:cubicBezTo>
                    <a:cubicBezTo>
                      <a:pt x="368" y="260"/>
                      <a:pt x="368" y="260"/>
                      <a:pt x="368" y="259"/>
                    </a:cubicBezTo>
                    <a:cubicBezTo>
                      <a:pt x="370" y="257"/>
                      <a:pt x="370" y="257"/>
                      <a:pt x="374" y="258"/>
                    </a:cubicBezTo>
                    <a:cubicBezTo>
                      <a:pt x="374" y="257"/>
                      <a:pt x="373" y="257"/>
                      <a:pt x="373" y="256"/>
                    </a:cubicBezTo>
                    <a:cubicBezTo>
                      <a:pt x="372" y="255"/>
                      <a:pt x="372" y="254"/>
                      <a:pt x="373" y="254"/>
                    </a:cubicBezTo>
                    <a:cubicBezTo>
                      <a:pt x="374" y="253"/>
                      <a:pt x="375" y="253"/>
                      <a:pt x="376" y="253"/>
                    </a:cubicBezTo>
                    <a:cubicBezTo>
                      <a:pt x="376" y="253"/>
                      <a:pt x="376" y="253"/>
                      <a:pt x="376" y="254"/>
                    </a:cubicBezTo>
                    <a:cubicBezTo>
                      <a:pt x="377" y="254"/>
                      <a:pt x="377" y="255"/>
                      <a:pt x="378" y="254"/>
                    </a:cubicBezTo>
                    <a:cubicBezTo>
                      <a:pt x="379" y="254"/>
                      <a:pt x="379" y="253"/>
                      <a:pt x="379" y="252"/>
                    </a:cubicBezTo>
                    <a:cubicBezTo>
                      <a:pt x="379" y="251"/>
                      <a:pt x="379" y="250"/>
                      <a:pt x="377" y="249"/>
                    </a:cubicBezTo>
                    <a:cubicBezTo>
                      <a:pt x="376" y="249"/>
                      <a:pt x="375" y="248"/>
                      <a:pt x="374" y="247"/>
                    </a:cubicBezTo>
                    <a:cubicBezTo>
                      <a:pt x="374" y="246"/>
                      <a:pt x="373" y="245"/>
                      <a:pt x="372" y="244"/>
                    </a:cubicBezTo>
                    <a:cubicBezTo>
                      <a:pt x="371" y="242"/>
                      <a:pt x="370" y="242"/>
                      <a:pt x="368" y="242"/>
                    </a:cubicBezTo>
                    <a:cubicBezTo>
                      <a:pt x="366" y="241"/>
                      <a:pt x="366" y="241"/>
                      <a:pt x="366" y="238"/>
                    </a:cubicBezTo>
                    <a:cubicBezTo>
                      <a:pt x="366" y="237"/>
                      <a:pt x="365" y="237"/>
                      <a:pt x="364" y="237"/>
                    </a:cubicBezTo>
                    <a:cubicBezTo>
                      <a:pt x="363" y="237"/>
                      <a:pt x="363" y="238"/>
                      <a:pt x="362" y="238"/>
                    </a:cubicBezTo>
                    <a:cubicBezTo>
                      <a:pt x="362" y="238"/>
                      <a:pt x="362" y="238"/>
                      <a:pt x="361" y="238"/>
                    </a:cubicBezTo>
                    <a:cubicBezTo>
                      <a:pt x="360" y="238"/>
                      <a:pt x="359" y="238"/>
                      <a:pt x="359" y="237"/>
                    </a:cubicBezTo>
                    <a:cubicBezTo>
                      <a:pt x="358" y="236"/>
                      <a:pt x="357" y="235"/>
                      <a:pt x="356" y="235"/>
                    </a:cubicBezTo>
                    <a:cubicBezTo>
                      <a:pt x="356" y="235"/>
                      <a:pt x="356" y="234"/>
                      <a:pt x="355" y="233"/>
                    </a:cubicBezTo>
                    <a:cubicBezTo>
                      <a:pt x="355" y="232"/>
                      <a:pt x="355" y="230"/>
                      <a:pt x="353" y="228"/>
                    </a:cubicBezTo>
                    <a:cubicBezTo>
                      <a:pt x="352" y="228"/>
                      <a:pt x="353" y="227"/>
                      <a:pt x="353" y="227"/>
                    </a:cubicBezTo>
                    <a:cubicBezTo>
                      <a:pt x="354" y="226"/>
                      <a:pt x="353" y="225"/>
                      <a:pt x="352" y="224"/>
                    </a:cubicBezTo>
                    <a:cubicBezTo>
                      <a:pt x="352" y="223"/>
                      <a:pt x="351" y="223"/>
                      <a:pt x="350" y="224"/>
                    </a:cubicBezTo>
                    <a:cubicBezTo>
                      <a:pt x="350" y="225"/>
                      <a:pt x="349" y="226"/>
                      <a:pt x="348" y="227"/>
                    </a:cubicBezTo>
                    <a:cubicBezTo>
                      <a:pt x="348" y="227"/>
                      <a:pt x="347" y="228"/>
                      <a:pt x="347" y="229"/>
                    </a:cubicBezTo>
                    <a:cubicBezTo>
                      <a:pt x="347" y="229"/>
                      <a:pt x="348" y="230"/>
                      <a:pt x="348" y="230"/>
                    </a:cubicBezTo>
                    <a:cubicBezTo>
                      <a:pt x="348" y="230"/>
                      <a:pt x="349" y="231"/>
                      <a:pt x="349" y="231"/>
                    </a:cubicBezTo>
                    <a:cubicBezTo>
                      <a:pt x="348" y="233"/>
                      <a:pt x="349" y="233"/>
                      <a:pt x="350" y="234"/>
                    </a:cubicBezTo>
                    <a:cubicBezTo>
                      <a:pt x="351" y="234"/>
                      <a:pt x="351" y="235"/>
                      <a:pt x="351" y="235"/>
                    </a:cubicBezTo>
                    <a:cubicBezTo>
                      <a:pt x="351" y="236"/>
                      <a:pt x="350" y="237"/>
                      <a:pt x="350" y="236"/>
                    </a:cubicBezTo>
                    <a:cubicBezTo>
                      <a:pt x="347" y="236"/>
                      <a:pt x="345" y="238"/>
                      <a:pt x="344" y="239"/>
                    </a:cubicBezTo>
                    <a:cubicBezTo>
                      <a:pt x="343" y="239"/>
                      <a:pt x="343" y="239"/>
                      <a:pt x="343" y="240"/>
                    </a:cubicBezTo>
                    <a:cubicBezTo>
                      <a:pt x="340" y="244"/>
                      <a:pt x="336" y="247"/>
                      <a:pt x="331" y="250"/>
                    </a:cubicBezTo>
                    <a:cubicBezTo>
                      <a:pt x="331" y="250"/>
                      <a:pt x="331" y="251"/>
                      <a:pt x="331" y="251"/>
                    </a:cubicBezTo>
                    <a:cubicBezTo>
                      <a:pt x="330" y="251"/>
                      <a:pt x="331" y="252"/>
                      <a:pt x="331" y="252"/>
                    </a:cubicBezTo>
                    <a:cubicBezTo>
                      <a:pt x="332" y="252"/>
                      <a:pt x="332" y="252"/>
                      <a:pt x="332" y="252"/>
                    </a:cubicBezTo>
                    <a:cubicBezTo>
                      <a:pt x="335" y="252"/>
                      <a:pt x="335" y="253"/>
                      <a:pt x="334" y="254"/>
                    </a:cubicBezTo>
                    <a:cubicBezTo>
                      <a:pt x="334" y="255"/>
                      <a:pt x="333" y="256"/>
                      <a:pt x="332" y="257"/>
                    </a:cubicBezTo>
                    <a:cubicBezTo>
                      <a:pt x="332" y="258"/>
                      <a:pt x="333" y="258"/>
                      <a:pt x="333" y="258"/>
                    </a:cubicBezTo>
                    <a:cubicBezTo>
                      <a:pt x="334" y="258"/>
                      <a:pt x="334" y="258"/>
                      <a:pt x="334" y="258"/>
                    </a:cubicBezTo>
                    <a:cubicBezTo>
                      <a:pt x="335" y="258"/>
                      <a:pt x="336" y="258"/>
                      <a:pt x="336" y="259"/>
                    </a:cubicBezTo>
                    <a:cubicBezTo>
                      <a:pt x="337" y="260"/>
                      <a:pt x="336" y="260"/>
                      <a:pt x="335" y="261"/>
                    </a:cubicBezTo>
                    <a:cubicBezTo>
                      <a:pt x="334" y="261"/>
                      <a:pt x="333" y="262"/>
                      <a:pt x="332" y="263"/>
                    </a:cubicBezTo>
                    <a:cubicBezTo>
                      <a:pt x="331" y="264"/>
                      <a:pt x="331" y="265"/>
                      <a:pt x="331" y="267"/>
                    </a:cubicBezTo>
                    <a:cubicBezTo>
                      <a:pt x="332" y="267"/>
                      <a:pt x="332" y="267"/>
                      <a:pt x="333" y="267"/>
                    </a:cubicBezTo>
                    <a:cubicBezTo>
                      <a:pt x="333" y="266"/>
                      <a:pt x="334" y="266"/>
                      <a:pt x="335" y="265"/>
                    </a:cubicBezTo>
                    <a:cubicBezTo>
                      <a:pt x="335" y="265"/>
                      <a:pt x="336" y="265"/>
                      <a:pt x="336" y="265"/>
                    </a:cubicBezTo>
                    <a:cubicBezTo>
                      <a:pt x="337" y="266"/>
                      <a:pt x="337" y="266"/>
                      <a:pt x="338" y="267"/>
                    </a:cubicBezTo>
                    <a:cubicBezTo>
                      <a:pt x="338" y="266"/>
                      <a:pt x="339" y="266"/>
                      <a:pt x="339" y="265"/>
                    </a:cubicBezTo>
                    <a:cubicBezTo>
                      <a:pt x="340" y="265"/>
                      <a:pt x="340" y="265"/>
                      <a:pt x="341" y="265"/>
                    </a:cubicBezTo>
                    <a:cubicBezTo>
                      <a:pt x="341" y="265"/>
                      <a:pt x="342" y="266"/>
                      <a:pt x="342" y="266"/>
                    </a:cubicBezTo>
                    <a:cubicBezTo>
                      <a:pt x="340" y="268"/>
                      <a:pt x="340" y="271"/>
                      <a:pt x="338" y="272"/>
                    </a:cubicBezTo>
                    <a:cubicBezTo>
                      <a:pt x="338" y="273"/>
                      <a:pt x="338" y="274"/>
                      <a:pt x="339" y="275"/>
                    </a:cubicBezTo>
                    <a:cubicBezTo>
                      <a:pt x="340" y="275"/>
                      <a:pt x="340" y="275"/>
                      <a:pt x="341" y="275"/>
                    </a:cubicBezTo>
                    <a:cubicBezTo>
                      <a:pt x="342" y="274"/>
                      <a:pt x="342" y="273"/>
                      <a:pt x="343" y="272"/>
                    </a:cubicBezTo>
                    <a:cubicBezTo>
                      <a:pt x="343" y="271"/>
                      <a:pt x="343" y="271"/>
                      <a:pt x="344" y="270"/>
                    </a:cubicBezTo>
                    <a:cubicBezTo>
                      <a:pt x="344" y="270"/>
                      <a:pt x="345" y="270"/>
                      <a:pt x="345" y="270"/>
                    </a:cubicBezTo>
                    <a:cubicBezTo>
                      <a:pt x="346" y="272"/>
                      <a:pt x="348" y="274"/>
                      <a:pt x="347" y="276"/>
                    </a:cubicBezTo>
                    <a:cubicBezTo>
                      <a:pt x="346" y="277"/>
                      <a:pt x="348" y="277"/>
                      <a:pt x="348" y="277"/>
                    </a:cubicBezTo>
                    <a:cubicBezTo>
                      <a:pt x="350" y="278"/>
                      <a:pt x="350" y="279"/>
                      <a:pt x="349" y="280"/>
                    </a:cubicBezTo>
                    <a:cubicBezTo>
                      <a:pt x="349" y="281"/>
                      <a:pt x="348" y="282"/>
                      <a:pt x="347" y="281"/>
                    </a:cubicBezTo>
                    <a:cubicBezTo>
                      <a:pt x="347" y="281"/>
                      <a:pt x="347" y="280"/>
                      <a:pt x="347" y="280"/>
                    </a:cubicBezTo>
                    <a:cubicBezTo>
                      <a:pt x="345" y="281"/>
                      <a:pt x="343" y="280"/>
                      <a:pt x="342" y="278"/>
                    </a:cubicBezTo>
                    <a:cubicBezTo>
                      <a:pt x="342" y="278"/>
                      <a:pt x="341" y="278"/>
                      <a:pt x="341" y="278"/>
                    </a:cubicBezTo>
                    <a:cubicBezTo>
                      <a:pt x="341" y="278"/>
                      <a:pt x="341" y="278"/>
                      <a:pt x="340" y="279"/>
                    </a:cubicBezTo>
                    <a:cubicBezTo>
                      <a:pt x="340" y="279"/>
                      <a:pt x="340" y="280"/>
                      <a:pt x="341" y="281"/>
                    </a:cubicBezTo>
                    <a:cubicBezTo>
                      <a:pt x="342" y="282"/>
                      <a:pt x="342" y="283"/>
                      <a:pt x="343" y="284"/>
                    </a:cubicBezTo>
                    <a:cubicBezTo>
                      <a:pt x="344" y="285"/>
                      <a:pt x="344" y="286"/>
                      <a:pt x="344" y="287"/>
                    </a:cubicBezTo>
                    <a:cubicBezTo>
                      <a:pt x="343" y="288"/>
                      <a:pt x="342" y="288"/>
                      <a:pt x="342" y="287"/>
                    </a:cubicBezTo>
                    <a:cubicBezTo>
                      <a:pt x="340" y="287"/>
                      <a:pt x="339" y="286"/>
                      <a:pt x="337" y="286"/>
                    </a:cubicBezTo>
                    <a:cubicBezTo>
                      <a:pt x="336" y="285"/>
                      <a:pt x="336" y="285"/>
                      <a:pt x="336" y="284"/>
                    </a:cubicBezTo>
                    <a:cubicBezTo>
                      <a:pt x="335" y="283"/>
                      <a:pt x="335" y="281"/>
                      <a:pt x="335" y="280"/>
                    </a:cubicBezTo>
                    <a:cubicBezTo>
                      <a:pt x="335" y="277"/>
                      <a:pt x="334" y="275"/>
                      <a:pt x="334" y="272"/>
                    </a:cubicBezTo>
                    <a:cubicBezTo>
                      <a:pt x="332" y="273"/>
                      <a:pt x="331" y="275"/>
                      <a:pt x="330" y="276"/>
                    </a:cubicBezTo>
                    <a:cubicBezTo>
                      <a:pt x="330" y="277"/>
                      <a:pt x="330" y="278"/>
                      <a:pt x="330" y="278"/>
                    </a:cubicBezTo>
                    <a:cubicBezTo>
                      <a:pt x="331" y="280"/>
                      <a:pt x="331" y="282"/>
                      <a:pt x="330" y="284"/>
                    </a:cubicBezTo>
                    <a:cubicBezTo>
                      <a:pt x="329" y="285"/>
                      <a:pt x="328" y="285"/>
                      <a:pt x="327" y="284"/>
                    </a:cubicBezTo>
                    <a:cubicBezTo>
                      <a:pt x="327" y="284"/>
                      <a:pt x="326" y="283"/>
                      <a:pt x="325" y="283"/>
                    </a:cubicBezTo>
                    <a:cubicBezTo>
                      <a:pt x="325" y="282"/>
                      <a:pt x="324" y="282"/>
                      <a:pt x="323" y="283"/>
                    </a:cubicBezTo>
                    <a:cubicBezTo>
                      <a:pt x="323" y="283"/>
                      <a:pt x="322" y="283"/>
                      <a:pt x="321" y="284"/>
                    </a:cubicBezTo>
                    <a:cubicBezTo>
                      <a:pt x="320" y="284"/>
                      <a:pt x="320" y="284"/>
                      <a:pt x="319" y="284"/>
                    </a:cubicBezTo>
                    <a:cubicBezTo>
                      <a:pt x="318" y="284"/>
                      <a:pt x="318" y="283"/>
                      <a:pt x="318" y="283"/>
                    </a:cubicBezTo>
                    <a:cubicBezTo>
                      <a:pt x="318" y="282"/>
                      <a:pt x="317" y="282"/>
                      <a:pt x="317" y="282"/>
                    </a:cubicBezTo>
                    <a:cubicBezTo>
                      <a:pt x="316" y="282"/>
                      <a:pt x="316" y="283"/>
                      <a:pt x="315" y="283"/>
                    </a:cubicBezTo>
                    <a:cubicBezTo>
                      <a:pt x="314" y="283"/>
                      <a:pt x="313" y="282"/>
                      <a:pt x="313" y="281"/>
                    </a:cubicBezTo>
                    <a:cubicBezTo>
                      <a:pt x="313" y="281"/>
                      <a:pt x="313" y="280"/>
                      <a:pt x="313" y="280"/>
                    </a:cubicBezTo>
                    <a:cubicBezTo>
                      <a:pt x="313" y="279"/>
                      <a:pt x="314" y="278"/>
                      <a:pt x="313" y="278"/>
                    </a:cubicBezTo>
                    <a:cubicBezTo>
                      <a:pt x="312" y="277"/>
                      <a:pt x="312" y="277"/>
                      <a:pt x="312" y="277"/>
                    </a:cubicBezTo>
                    <a:cubicBezTo>
                      <a:pt x="311" y="274"/>
                      <a:pt x="309" y="272"/>
                      <a:pt x="307" y="271"/>
                    </a:cubicBezTo>
                    <a:cubicBezTo>
                      <a:pt x="306" y="271"/>
                      <a:pt x="306" y="271"/>
                      <a:pt x="306" y="270"/>
                    </a:cubicBezTo>
                    <a:cubicBezTo>
                      <a:pt x="305" y="271"/>
                      <a:pt x="306" y="272"/>
                      <a:pt x="306" y="273"/>
                    </a:cubicBezTo>
                    <a:cubicBezTo>
                      <a:pt x="306" y="275"/>
                      <a:pt x="305" y="277"/>
                      <a:pt x="306" y="278"/>
                    </a:cubicBezTo>
                    <a:cubicBezTo>
                      <a:pt x="307" y="279"/>
                      <a:pt x="306" y="280"/>
                      <a:pt x="306" y="281"/>
                    </a:cubicBezTo>
                    <a:cubicBezTo>
                      <a:pt x="306" y="281"/>
                      <a:pt x="307" y="282"/>
                      <a:pt x="307" y="282"/>
                    </a:cubicBezTo>
                    <a:cubicBezTo>
                      <a:pt x="309" y="284"/>
                      <a:pt x="309" y="284"/>
                      <a:pt x="308" y="285"/>
                    </a:cubicBezTo>
                    <a:cubicBezTo>
                      <a:pt x="307" y="286"/>
                      <a:pt x="307" y="287"/>
                      <a:pt x="308" y="288"/>
                    </a:cubicBezTo>
                    <a:cubicBezTo>
                      <a:pt x="308" y="288"/>
                      <a:pt x="308" y="289"/>
                      <a:pt x="308" y="290"/>
                    </a:cubicBezTo>
                    <a:cubicBezTo>
                      <a:pt x="308" y="290"/>
                      <a:pt x="307" y="290"/>
                      <a:pt x="306" y="290"/>
                    </a:cubicBezTo>
                    <a:cubicBezTo>
                      <a:pt x="304" y="288"/>
                      <a:pt x="302" y="291"/>
                      <a:pt x="300" y="291"/>
                    </a:cubicBezTo>
                    <a:cubicBezTo>
                      <a:pt x="300" y="292"/>
                      <a:pt x="300" y="292"/>
                      <a:pt x="300" y="293"/>
                    </a:cubicBezTo>
                    <a:cubicBezTo>
                      <a:pt x="300" y="295"/>
                      <a:pt x="300" y="296"/>
                      <a:pt x="297" y="296"/>
                    </a:cubicBezTo>
                    <a:cubicBezTo>
                      <a:pt x="295" y="296"/>
                      <a:pt x="295" y="296"/>
                      <a:pt x="295" y="298"/>
                    </a:cubicBezTo>
                    <a:cubicBezTo>
                      <a:pt x="295" y="299"/>
                      <a:pt x="295" y="300"/>
                      <a:pt x="294" y="300"/>
                    </a:cubicBezTo>
                    <a:cubicBezTo>
                      <a:pt x="292" y="299"/>
                      <a:pt x="292" y="300"/>
                      <a:pt x="291" y="302"/>
                    </a:cubicBezTo>
                    <a:cubicBezTo>
                      <a:pt x="291" y="303"/>
                      <a:pt x="290" y="303"/>
                      <a:pt x="290" y="304"/>
                    </a:cubicBezTo>
                    <a:cubicBezTo>
                      <a:pt x="290" y="304"/>
                      <a:pt x="290" y="305"/>
                      <a:pt x="290" y="305"/>
                    </a:cubicBezTo>
                    <a:cubicBezTo>
                      <a:pt x="290" y="305"/>
                      <a:pt x="291" y="305"/>
                      <a:pt x="291" y="305"/>
                    </a:cubicBezTo>
                    <a:cubicBezTo>
                      <a:pt x="292" y="305"/>
                      <a:pt x="293" y="304"/>
                      <a:pt x="294" y="304"/>
                    </a:cubicBezTo>
                    <a:cubicBezTo>
                      <a:pt x="296" y="303"/>
                      <a:pt x="296" y="303"/>
                      <a:pt x="296" y="305"/>
                    </a:cubicBezTo>
                    <a:cubicBezTo>
                      <a:pt x="296" y="306"/>
                      <a:pt x="296" y="308"/>
                      <a:pt x="296" y="309"/>
                    </a:cubicBezTo>
                    <a:cubicBezTo>
                      <a:pt x="296" y="309"/>
                      <a:pt x="297" y="309"/>
                      <a:pt x="297" y="309"/>
                    </a:cubicBezTo>
                    <a:cubicBezTo>
                      <a:pt x="298" y="309"/>
                      <a:pt x="298" y="309"/>
                      <a:pt x="299" y="309"/>
                    </a:cubicBezTo>
                    <a:cubicBezTo>
                      <a:pt x="300" y="308"/>
                      <a:pt x="300" y="308"/>
                      <a:pt x="300" y="310"/>
                    </a:cubicBezTo>
                    <a:cubicBezTo>
                      <a:pt x="300" y="310"/>
                      <a:pt x="301" y="311"/>
                      <a:pt x="301" y="311"/>
                    </a:cubicBezTo>
                    <a:cubicBezTo>
                      <a:pt x="302" y="311"/>
                      <a:pt x="302" y="311"/>
                      <a:pt x="302" y="311"/>
                    </a:cubicBezTo>
                    <a:cubicBezTo>
                      <a:pt x="303" y="311"/>
                      <a:pt x="304" y="311"/>
                      <a:pt x="303" y="312"/>
                    </a:cubicBezTo>
                    <a:cubicBezTo>
                      <a:pt x="302" y="314"/>
                      <a:pt x="303" y="315"/>
                      <a:pt x="305" y="316"/>
                    </a:cubicBezTo>
                    <a:cubicBezTo>
                      <a:pt x="306" y="317"/>
                      <a:pt x="306" y="318"/>
                      <a:pt x="304" y="319"/>
                    </a:cubicBezTo>
                    <a:cubicBezTo>
                      <a:pt x="302" y="320"/>
                      <a:pt x="302" y="320"/>
                      <a:pt x="302" y="321"/>
                    </a:cubicBezTo>
                    <a:cubicBezTo>
                      <a:pt x="303" y="324"/>
                      <a:pt x="302" y="324"/>
                      <a:pt x="300" y="324"/>
                    </a:cubicBezTo>
                    <a:cubicBezTo>
                      <a:pt x="299" y="324"/>
                      <a:pt x="298" y="325"/>
                      <a:pt x="297" y="326"/>
                    </a:cubicBezTo>
                    <a:cubicBezTo>
                      <a:pt x="297" y="326"/>
                      <a:pt x="297" y="327"/>
                      <a:pt x="297" y="327"/>
                    </a:cubicBezTo>
                    <a:cubicBezTo>
                      <a:pt x="295" y="328"/>
                      <a:pt x="295" y="329"/>
                      <a:pt x="295" y="331"/>
                    </a:cubicBezTo>
                    <a:cubicBezTo>
                      <a:pt x="295" y="332"/>
                      <a:pt x="295" y="333"/>
                      <a:pt x="295" y="334"/>
                    </a:cubicBezTo>
                    <a:cubicBezTo>
                      <a:pt x="294" y="335"/>
                      <a:pt x="294" y="335"/>
                      <a:pt x="293" y="335"/>
                    </a:cubicBezTo>
                    <a:cubicBezTo>
                      <a:pt x="290" y="335"/>
                      <a:pt x="290" y="335"/>
                      <a:pt x="289" y="331"/>
                    </a:cubicBezTo>
                    <a:cubicBezTo>
                      <a:pt x="289" y="330"/>
                      <a:pt x="288" y="329"/>
                      <a:pt x="287" y="329"/>
                    </a:cubicBezTo>
                    <a:cubicBezTo>
                      <a:pt x="287" y="329"/>
                      <a:pt x="286" y="329"/>
                      <a:pt x="286" y="329"/>
                    </a:cubicBezTo>
                    <a:cubicBezTo>
                      <a:pt x="285" y="330"/>
                      <a:pt x="285" y="331"/>
                      <a:pt x="285" y="333"/>
                    </a:cubicBezTo>
                    <a:cubicBezTo>
                      <a:pt x="285" y="336"/>
                      <a:pt x="285" y="340"/>
                      <a:pt x="287" y="343"/>
                    </a:cubicBezTo>
                    <a:cubicBezTo>
                      <a:pt x="288" y="344"/>
                      <a:pt x="287" y="345"/>
                      <a:pt x="286" y="346"/>
                    </a:cubicBezTo>
                    <a:cubicBezTo>
                      <a:pt x="285" y="347"/>
                      <a:pt x="284" y="346"/>
                      <a:pt x="283" y="345"/>
                    </a:cubicBezTo>
                    <a:cubicBezTo>
                      <a:pt x="283" y="345"/>
                      <a:pt x="283" y="344"/>
                      <a:pt x="283" y="344"/>
                    </a:cubicBezTo>
                    <a:cubicBezTo>
                      <a:pt x="283" y="342"/>
                      <a:pt x="282" y="340"/>
                      <a:pt x="280" y="339"/>
                    </a:cubicBezTo>
                    <a:cubicBezTo>
                      <a:pt x="280" y="338"/>
                      <a:pt x="280" y="338"/>
                      <a:pt x="279" y="337"/>
                    </a:cubicBezTo>
                    <a:cubicBezTo>
                      <a:pt x="276" y="338"/>
                      <a:pt x="276" y="342"/>
                      <a:pt x="274" y="343"/>
                    </a:cubicBezTo>
                    <a:cubicBezTo>
                      <a:pt x="274" y="345"/>
                      <a:pt x="275" y="345"/>
                      <a:pt x="276" y="346"/>
                    </a:cubicBezTo>
                    <a:cubicBezTo>
                      <a:pt x="276" y="347"/>
                      <a:pt x="276" y="348"/>
                      <a:pt x="276" y="350"/>
                    </a:cubicBezTo>
                    <a:cubicBezTo>
                      <a:pt x="276" y="353"/>
                      <a:pt x="276" y="353"/>
                      <a:pt x="279" y="355"/>
                    </a:cubicBezTo>
                    <a:cubicBezTo>
                      <a:pt x="280" y="355"/>
                      <a:pt x="280" y="355"/>
                      <a:pt x="280" y="356"/>
                    </a:cubicBezTo>
                    <a:cubicBezTo>
                      <a:pt x="280" y="356"/>
                      <a:pt x="279" y="356"/>
                      <a:pt x="279" y="356"/>
                    </a:cubicBezTo>
                    <a:cubicBezTo>
                      <a:pt x="279" y="357"/>
                      <a:pt x="279" y="357"/>
                      <a:pt x="279" y="357"/>
                    </a:cubicBezTo>
                    <a:cubicBezTo>
                      <a:pt x="277" y="357"/>
                      <a:pt x="276" y="356"/>
                      <a:pt x="275" y="357"/>
                    </a:cubicBezTo>
                    <a:cubicBezTo>
                      <a:pt x="274" y="358"/>
                      <a:pt x="275" y="360"/>
                      <a:pt x="275" y="361"/>
                    </a:cubicBezTo>
                    <a:cubicBezTo>
                      <a:pt x="275" y="362"/>
                      <a:pt x="274" y="363"/>
                      <a:pt x="274" y="363"/>
                    </a:cubicBezTo>
                    <a:cubicBezTo>
                      <a:pt x="272" y="365"/>
                      <a:pt x="271" y="367"/>
                      <a:pt x="269" y="369"/>
                    </a:cubicBezTo>
                    <a:cubicBezTo>
                      <a:pt x="269" y="369"/>
                      <a:pt x="269" y="370"/>
                      <a:pt x="269" y="370"/>
                    </a:cubicBezTo>
                    <a:cubicBezTo>
                      <a:pt x="269" y="371"/>
                      <a:pt x="269" y="371"/>
                      <a:pt x="270" y="371"/>
                    </a:cubicBezTo>
                    <a:cubicBezTo>
                      <a:pt x="270" y="372"/>
                      <a:pt x="270" y="372"/>
                      <a:pt x="271" y="371"/>
                    </a:cubicBezTo>
                    <a:cubicBezTo>
                      <a:pt x="272" y="370"/>
                      <a:pt x="272" y="370"/>
                      <a:pt x="273" y="369"/>
                    </a:cubicBezTo>
                    <a:cubicBezTo>
                      <a:pt x="274" y="368"/>
                      <a:pt x="275" y="368"/>
                      <a:pt x="275" y="369"/>
                    </a:cubicBezTo>
                    <a:cubicBezTo>
                      <a:pt x="276" y="369"/>
                      <a:pt x="276" y="370"/>
                      <a:pt x="276" y="370"/>
                    </a:cubicBezTo>
                    <a:cubicBezTo>
                      <a:pt x="274" y="372"/>
                      <a:pt x="274" y="374"/>
                      <a:pt x="275" y="376"/>
                    </a:cubicBezTo>
                    <a:cubicBezTo>
                      <a:pt x="275" y="377"/>
                      <a:pt x="274" y="378"/>
                      <a:pt x="275" y="379"/>
                    </a:cubicBezTo>
                    <a:cubicBezTo>
                      <a:pt x="275" y="379"/>
                      <a:pt x="276" y="378"/>
                      <a:pt x="277" y="379"/>
                    </a:cubicBezTo>
                    <a:cubicBezTo>
                      <a:pt x="277" y="381"/>
                      <a:pt x="277" y="384"/>
                      <a:pt x="276" y="386"/>
                    </a:cubicBezTo>
                    <a:cubicBezTo>
                      <a:pt x="276" y="386"/>
                      <a:pt x="276" y="387"/>
                      <a:pt x="277" y="387"/>
                    </a:cubicBezTo>
                    <a:cubicBezTo>
                      <a:pt x="277" y="387"/>
                      <a:pt x="278" y="387"/>
                      <a:pt x="278" y="387"/>
                    </a:cubicBezTo>
                    <a:cubicBezTo>
                      <a:pt x="279" y="386"/>
                      <a:pt x="280" y="385"/>
                      <a:pt x="281" y="383"/>
                    </a:cubicBezTo>
                    <a:cubicBezTo>
                      <a:pt x="282" y="382"/>
                      <a:pt x="284" y="381"/>
                      <a:pt x="285" y="381"/>
                    </a:cubicBezTo>
                    <a:cubicBezTo>
                      <a:pt x="286" y="381"/>
                      <a:pt x="287" y="381"/>
                      <a:pt x="287" y="382"/>
                    </a:cubicBezTo>
                    <a:cubicBezTo>
                      <a:pt x="287" y="382"/>
                      <a:pt x="286" y="383"/>
                      <a:pt x="286" y="383"/>
                    </a:cubicBezTo>
                    <a:cubicBezTo>
                      <a:pt x="284" y="384"/>
                      <a:pt x="283" y="384"/>
                      <a:pt x="283" y="386"/>
                    </a:cubicBezTo>
                    <a:cubicBezTo>
                      <a:pt x="280" y="389"/>
                      <a:pt x="278" y="392"/>
                      <a:pt x="275" y="395"/>
                    </a:cubicBezTo>
                    <a:cubicBezTo>
                      <a:pt x="274" y="396"/>
                      <a:pt x="274" y="398"/>
                      <a:pt x="272" y="399"/>
                    </a:cubicBezTo>
                    <a:cubicBezTo>
                      <a:pt x="272" y="399"/>
                      <a:pt x="272" y="400"/>
                      <a:pt x="272" y="401"/>
                    </a:cubicBezTo>
                    <a:cubicBezTo>
                      <a:pt x="273" y="401"/>
                      <a:pt x="273" y="401"/>
                      <a:pt x="274" y="401"/>
                    </a:cubicBezTo>
                    <a:cubicBezTo>
                      <a:pt x="275" y="400"/>
                      <a:pt x="276" y="400"/>
                      <a:pt x="277" y="399"/>
                    </a:cubicBezTo>
                    <a:cubicBezTo>
                      <a:pt x="278" y="399"/>
                      <a:pt x="279" y="399"/>
                      <a:pt x="279" y="400"/>
                    </a:cubicBezTo>
                    <a:cubicBezTo>
                      <a:pt x="280" y="402"/>
                      <a:pt x="280" y="402"/>
                      <a:pt x="282" y="402"/>
                    </a:cubicBezTo>
                    <a:cubicBezTo>
                      <a:pt x="282" y="402"/>
                      <a:pt x="283" y="401"/>
                      <a:pt x="283" y="401"/>
                    </a:cubicBezTo>
                    <a:cubicBezTo>
                      <a:pt x="285" y="401"/>
                      <a:pt x="286" y="400"/>
                      <a:pt x="286" y="399"/>
                    </a:cubicBezTo>
                    <a:cubicBezTo>
                      <a:pt x="286" y="398"/>
                      <a:pt x="287" y="397"/>
                      <a:pt x="287" y="396"/>
                    </a:cubicBezTo>
                    <a:cubicBezTo>
                      <a:pt x="287" y="395"/>
                      <a:pt x="288" y="395"/>
                      <a:pt x="288" y="395"/>
                    </a:cubicBezTo>
                    <a:cubicBezTo>
                      <a:pt x="289" y="395"/>
                      <a:pt x="289" y="396"/>
                      <a:pt x="289" y="396"/>
                    </a:cubicBezTo>
                    <a:cubicBezTo>
                      <a:pt x="289" y="396"/>
                      <a:pt x="289" y="397"/>
                      <a:pt x="289" y="397"/>
                    </a:cubicBezTo>
                    <a:cubicBezTo>
                      <a:pt x="289" y="399"/>
                      <a:pt x="290" y="399"/>
                      <a:pt x="291" y="400"/>
                    </a:cubicBezTo>
                    <a:cubicBezTo>
                      <a:pt x="293" y="401"/>
                      <a:pt x="293" y="401"/>
                      <a:pt x="292" y="403"/>
                    </a:cubicBezTo>
                    <a:cubicBezTo>
                      <a:pt x="291" y="404"/>
                      <a:pt x="291" y="404"/>
                      <a:pt x="291" y="405"/>
                    </a:cubicBezTo>
                    <a:cubicBezTo>
                      <a:pt x="291" y="406"/>
                      <a:pt x="291" y="406"/>
                      <a:pt x="291" y="407"/>
                    </a:cubicBezTo>
                    <a:cubicBezTo>
                      <a:pt x="291" y="408"/>
                      <a:pt x="291" y="409"/>
                      <a:pt x="290" y="408"/>
                    </a:cubicBezTo>
                    <a:cubicBezTo>
                      <a:pt x="289" y="408"/>
                      <a:pt x="289" y="408"/>
                      <a:pt x="289" y="408"/>
                    </a:cubicBezTo>
                    <a:cubicBezTo>
                      <a:pt x="287" y="407"/>
                      <a:pt x="286" y="408"/>
                      <a:pt x="285" y="410"/>
                    </a:cubicBezTo>
                    <a:cubicBezTo>
                      <a:pt x="283" y="412"/>
                      <a:pt x="282" y="414"/>
                      <a:pt x="285" y="416"/>
                    </a:cubicBezTo>
                    <a:cubicBezTo>
                      <a:pt x="285" y="416"/>
                      <a:pt x="285" y="417"/>
                      <a:pt x="286" y="418"/>
                    </a:cubicBezTo>
                    <a:cubicBezTo>
                      <a:pt x="287" y="419"/>
                      <a:pt x="288" y="419"/>
                      <a:pt x="289" y="418"/>
                    </a:cubicBezTo>
                    <a:cubicBezTo>
                      <a:pt x="290" y="416"/>
                      <a:pt x="291" y="415"/>
                      <a:pt x="292" y="413"/>
                    </a:cubicBezTo>
                    <a:cubicBezTo>
                      <a:pt x="292" y="413"/>
                      <a:pt x="292" y="413"/>
                      <a:pt x="293" y="413"/>
                    </a:cubicBezTo>
                    <a:cubicBezTo>
                      <a:pt x="293" y="413"/>
                      <a:pt x="293" y="413"/>
                      <a:pt x="293" y="414"/>
                    </a:cubicBezTo>
                    <a:cubicBezTo>
                      <a:pt x="293" y="415"/>
                      <a:pt x="293" y="415"/>
                      <a:pt x="293" y="416"/>
                    </a:cubicBezTo>
                    <a:cubicBezTo>
                      <a:pt x="294" y="419"/>
                      <a:pt x="294" y="420"/>
                      <a:pt x="298" y="419"/>
                    </a:cubicBezTo>
                    <a:cubicBezTo>
                      <a:pt x="299" y="418"/>
                      <a:pt x="300" y="419"/>
                      <a:pt x="301" y="419"/>
                    </a:cubicBezTo>
                    <a:cubicBezTo>
                      <a:pt x="303" y="420"/>
                      <a:pt x="303" y="421"/>
                      <a:pt x="302" y="422"/>
                    </a:cubicBezTo>
                    <a:cubicBezTo>
                      <a:pt x="301" y="423"/>
                      <a:pt x="301" y="425"/>
                      <a:pt x="300" y="426"/>
                    </a:cubicBezTo>
                    <a:cubicBezTo>
                      <a:pt x="300" y="427"/>
                      <a:pt x="299" y="427"/>
                      <a:pt x="298" y="427"/>
                    </a:cubicBezTo>
                    <a:cubicBezTo>
                      <a:pt x="297" y="426"/>
                      <a:pt x="297" y="426"/>
                      <a:pt x="296" y="427"/>
                    </a:cubicBezTo>
                    <a:cubicBezTo>
                      <a:pt x="296" y="428"/>
                      <a:pt x="295" y="428"/>
                      <a:pt x="295" y="429"/>
                    </a:cubicBezTo>
                    <a:cubicBezTo>
                      <a:pt x="294" y="430"/>
                      <a:pt x="293" y="430"/>
                      <a:pt x="292" y="430"/>
                    </a:cubicBezTo>
                    <a:cubicBezTo>
                      <a:pt x="291" y="430"/>
                      <a:pt x="291" y="429"/>
                      <a:pt x="290" y="429"/>
                    </a:cubicBezTo>
                    <a:cubicBezTo>
                      <a:pt x="289" y="429"/>
                      <a:pt x="289" y="430"/>
                      <a:pt x="289" y="430"/>
                    </a:cubicBezTo>
                    <a:cubicBezTo>
                      <a:pt x="288" y="431"/>
                      <a:pt x="288" y="433"/>
                      <a:pt x="288" y="434"/>
                    </a:cubicBezTo>
                    <a:cubicBezTo>
                      <a:pt x="289" y="436"/>
                      <a:pt x="288" y="440"/>
                      <a:pt x="292" y="440"/>
                    </a:cubicBezTo>
                    <a:cubicBezTo>
                      <a:pt x="292" y="440"/>
                      <a:pt x="293" y="441"/>
                      <a:pt x="293" y="441"/>
                    </a:cubicBezTo>
                    <a:cubicBezTo>
                      <a:pt x="293" y="441"/>
                      <a:pt x="293" y="442"/>
                      <a:pt x="293" y="442"/>
                    </a:cubicBezTo>
                    <a:cubicBezTo>
                      <a:pt x="291" y="444"/>
                      <a:pt x="289" y="445"/>
                      <a:pt x="287" y="443"/>
                    </a:cubicBezTo>
                    <a:cubicBezTo>
                      <a:pt x="286" y="443"/>
                      <a:pt x="286" y="443"/>
                      <a:pt x="285" y="443"/>
                    </a:cubicBezTo>
                    <a:cubicBezTo>
                      <a:pt x="285" y="442"/>
                      <a:pt x="284" y="442"/>
                      <a:pt x="283" y="443"/>
                    </a:cubicBezTo>
                    <a:cubicBezTo>
                      <a:pt x="283" y="444"/>
                      <a:pt x="282" y="445"/>
                      <a:pt x="281" y="445"/>
                    </a:cubicBezTo>
                    <a:cubicBezTo>
                      <a:pt x="279" y="444"/>
                      <a:pt x="278" y="445"/>
                      <a:pt x="277" y="445"/>
                    </a:cubicBezTo>
                    <a:cubicBezTo>
                      <a:pt x="275" y="446"/>
                      <a:pt x="275" y="447"/>
                      <a:pt x="275" y="448"/>
                    </a:cubicBezTo>
                    <a:cubicBezTo>
                      <a:pt x="275" y="449"/>
                      <a:pt x="275" y="449"/>
                      <a:pt x="275" y="449"/>
                    </a:cubicBezTo>
                    <a:cubicBezTo>
                      <a:pt x="276" y="451"/>
                      <a:pt x="275" y="451"/>
                      <a:pt x="274" y="452"/>
                    </a:cubicBezTo>
                    <a:cubicBezTo>
                      <a:pt x="274" y="452"/>
                      <a:pt x="273" y="452"/>
                      <a:pt x="273" y="452"/>
                    </a:cubicBezTo>
                    <a:cubicBezTo>
                      <a:pt x="272" y="452"/>
                      <a:pt x="271" y="451"/>
                      <a:pt x="270" y="452"/>
                    </a:cubicBezTo>
                    <a:cubicBezTo>
                      <a:pt x="269" y="453"/>
                      <a:pt x="268" y="455"/>
                      <a:pt x="269" y="457"/>
                    </a:cubicBezTo>
                    <a:cubicBezTo>
                      <a:pt x="269" y="461"/>
                      <a:pt x="267" y="464"/>
                      <a:pt x="264" y="466"/>
                    </a:cubicBezTo>
                    <a:cubicBezTo>
                      <a:pt x="263" y="466"/>
                      <a:pt x="262" y="466"/>
                      <a:pt x="262" y="468"/>
                    </a:cubicBezTo>
                    <a:cubicBezTo>
                      <a:pt x="262" y="469"/>
                      <a:pt x="262" y="470"/>
                      <a:pt x="262" y="471"/>
                    </a:cubicBezTo>
                    <a:cubicBezTo>
                      <a:pt x="263" y="472"/>
                      <a:pt x="264" y="470"/>
                      <a:pt x="266" y="470"/>
                    </a:cubicBezTo>
                    <a:cubicBezTo>
                      <a:pt x="266" y="469"/>
                      <a:pt x="267" y="469"/>
                      <a:pt x="267" y="470"/>
                    </a:cubicBezTo>
                    <a:cubicBezTo>
                      <a:pt x="268" y="470"/>
                      <a:pt x="268" y="471"/>
                      <a:pt x="268" y="472"/>
                    </a:cubicBezTo>
                    <a:cubicBezTo>
                      <a:pt x="268" y="472"/>
                      <a:pt x="268" y="473"/>
                      <a:pt x="268" y="474"/>
                    </a:cubicBezTo>
                    <a:cubicBezTo>
                      <a:pt x="267" y="474"/>
                      <a:pt x="268" y="475"/>
                      <a:pt x="268" y="476"/>
                    </a:cubicBezTo>
                    <a:cubicBezTo>
                      <a:pt x="268" y="476"/>
                      <a:pt x="268" y="476"/>
                      <a:pt x="268" y="476"/>
                    </a:cubicBezTo>
                    <a:cubicBezTo>
                      <a:pt x="269" y="476"/>
                      <a:pt x="269" y="476"/>
                      <a:pt x="269" y="476"/>
                    </a:cubicBezTo>
                    <a:cubicBezTo>
                      <a:pt x="269" y="474"/>
                      <a:pt x="269" y="472"/>
                      <a:pt x="270" y="470"/>
                    </a:cubicBezTo>
                    <a:cubicBezTo>
                      <a:pt x="271" y="469"/>
                      <a:pt x="272" y="469"/>
                      <a:pt x="272" y="470"/>
                    </a:cubicBezTo>
                    <a:cubicBezTo>
                      <a:pt x="272" y="471"/>
                      <a:pt x="273" y="472"/>
                      <a:pt x="275" y="472"/>
                    </a:cubicBezTo>
                    <a:cubicBezTo>
                      <a:pt x="276" y="472"/>
                      <a:pt x="277" y="473"/>
                      <a:pt x="277" y="474"/>
                    </a:cubicBezTo>
                    <a:cubicBezTo>
                      <a:pt x="277" y="475"/>
                      <a:pt x="278" y="477"/>
                      <a:pt x="278" y="478"/>
                    </a:cubicBezTo>
                    <a:cubicBezTo>
                      <a:pt x="278" y="479"/>
                      <a:pt x="277" y="480"/>
                      <a:pt x="276" y="480"/>
                    </a:cubicBezTo>
                    <a:cubicBezTo>
                      <a:pt x="275" y="480"/>
                      <a:pt x="274" y="480"/>
                      <a:pt x="272" y="480"/>
                    </a:cubicBezTo>
                    <a:cubicBezTo>
                      <a:pt x="271" y="480"/>
                      <a:pt x="269" y="480"/>
                      <a:pt x="268" y="481"/>
                    </a:cubicBezTo>
                    <a:cubicBezTo>
                      <a:pt x="267" y="482"/>
                      <a:pt x="266" y="483"/>
                      <a:pt x="266" y="485"/>
                    </a:cubicBezTo>
                    <a:cubicBezTo>
                      <a:pt x="266" y="486"/>
                      <a:pt x="266" y="487"/>
                      <a:pt x="266" y="487"/>
                    </a:cubicBezTo>
                    <a:cubicBezTo>
                      <a:pt x="263" y="488"/>
                      <a:pt x="262" y="491"/>
                      <a:pt x="259" y="491"/>
                    </a:cubicBezTo>
                    <a:cubicBezTo>
                      <a:pt x="259" y="491"/>
                      <a:pt x="258" y="491"/>
                      <a:pt x="258" y="492"/>
                    </a:cubicBezTo>
                    <a:cubicBezTo>
                      <a:pt x="257" y="493"/>
                      <a:pt x="255" y="493"/>
                      <a:pt x="254" y="494"/>
                    </a:cubicBezTo>
                    <a:cubicBezTo>
                      <a:pt x="253" y="494"/>
                      <a:pt x="252" y="495"/>
                      <a:pt x="252" y="497"/>
                    </a:cubicBezTo>
                    <a:cubicBezTo>
                      <a:pt x="253" y="498"/>
                      <a:pt x="253" y="498"/>
                      <a:pt x="254" y="498"/>
                    </a:cubicBezTo>
                    <a:cubicBezTo>
                      <a:pt x="256" y="496"/>
                      <a:pt x="258" y="495"/>
                      <a:pt x="261" y="495"/>
                    </a:cubicBezTo>
                    <a:cubicBezTo>
                      <a:pt x="261" y="494"/>
                      <a:pt x="262" y="494"/>
                      <a:pt x="263" y="494"/>
                    </a:cubicBezTo>
                    <a:cubicBezTo>
                      <a:pt x="263" y="495"/>
                      <a:pt x="263" y="495"/>
                      <a:pt x="264" y="495"/>
                    </a:cubicBezTo>
                    <a:cubicBezTo>
                      <a:pt x="264" y="496"/>
                      <a:pt x="263" y="496"/>
                      <a:pt x="263" y="496"/>
                    </a:cubicBezTo>
                    <a:cubicBezTo>
                      <a:pt x="263" y="497"/>
                      <a:pt x="262" y="497"/>
                      <a:pt x="262" y="497"/>
                    </a:cubicBezTo>
                    <a:cubicBezTo>
                      <a:pt x="260" y="498"/>
                      <a:pt x="258" y="498"/>
                      <a:pt x="257" y="500"/>
                    </a:cubicBezTo>
                    <a:cubicBezTo>
                      <a:pt x="255" y="501"/>
                      <a:pt x="253" y="504"/>
                      <a:pt x="250" y="504"/>
                    </a:cubicBezTo>
                    <a:cubicBezTo>
                      <a:pt x="249" y="504"/>
                      <a:pt x="248" y="504"/>
                      <a:pt x="248" y="505"/>
                    </a:cubicBezTo>
                    <a:cubicBezTo>
                      <a:pt x="249" y="509"/>
                      <a:pt x="248" y="511"/>
                      <a:pt x="246" y="513"/>
                    </a:cubicBezTo>
                    <a:cubicBezTo>
                      <a:pt x="245" y="514"/>
                      <a:pt x="245" y="514"/>
                      <a:pt x="245" y="515"/>
                    </a:cubicBezTo>
                    <a:cubicBezTo>
                      <a:pt x="245" y="516"/>
                      <a:pt x="245" y="516"/>
                      <a:pt x="246" y="517"/>
                    </a:cubicBezTo>
                    <a:cubicBezTo>
                      <a:pt x="246" y="517"/>
                      <a:pt x="247" y="517"/>
                      <a:pt x="247" y="516"/>
                    </a:cubicBezTo>
                    <a:cubicBezTo>
                      <a:pt x="248" y="515"/>
                      <a:pt x="250" y="513"/>
                      <a:pt x="251" y="512"/>
                    </a:cubicBezTo>
                    <a:cubicBezTo>
                      <a:pt x="252" y="512"/>
                      <a:pt x="252" y="512"/>
                      <a:pt x="252" y="512"/>
                    </a:cubicBezTo>
                    <a:cubicBezTo>
                      <a:pt x="252" y="512"/>
                      <a:pt x="253" y="512"/>
                      <a:pt x="253" y="512"/>
                    </a:cubicBezTo>
                    <a:cubicBezTo>
                      <a:pt x="253" y="513"/>
                      <a:pt x="252" y="514"/>
                      <a:pt x="252" y="515"/>
                    </a:cubicBezTo>
                    <a:cubicBezTo>
                      <a:pt x="251" y="516"/>
                      <a:pt x="251" y="517"/>
                      <a:pt x="252" y="517"/>
                    </a:cubicBezTo>
                    <a:cubicBezTo>
                      <a:pt x="253" y="518"/>
                      <a:pt x="253" y="519"/>
                      <a:pt x="253" y="520"/>
                    </a:cubicBezTo>
                    <a:cubicBezTo>
                      <a:pt x="253" y="520"/>
                      <a:pt x="253" y="521"/>
                      <a:pt x="254" y="521"/>
                    </a:cubicBezTo>
                    <a:cubicBezTo>
                      <a:pt x="254" y="522"/>
                      <a:pt x="255" y="522"/>
                      <a:pt x="255" y="522"/>
                    </a:cubicBezTo>
                    <a:cubicBezTo>
                      <a:pt x="256" y="521"/>
                      <a:pt x="258" y="519"/>
                      <a:pt x="257" y="518"/>
                    </a:cubicBezTo>
                    <a:cubicBezTo>
                      <a:pt x="257" y="517"/>
                      <a:pt x="257" y="516"/>
                      <a:pt x="257" y="515"/>
                    </a:cubicBezTo>
                    <a:cubicBezTo>
                      <a:pt x="256" y="514"/>
                      <a:pt x="257" y="512"/>
                      <a:pt x="258" y="511"/>
                    </a:cubicBezTo>
                    <a:cubicBezTo>
                      <a:pt x="258" y="510"/>
                      <a:pt x="259" y="509"/>
                      <a:pt x="260" y="509"/>
                    </a:cubicBezTo>
                    <a:cubicBezTo>
                      <a:pt x="261" y="510"/>
                      <a:pt x="260" y="511"/>
                      <a:pt x="260" y="512"/>
                    </a:cubicBezTo>
                    <a:cubicBezTo>
                      <a:pt x="259" y="514"/>
                      <a:pt x="258" y="515"/>
                      <a:pt x="260" y="517"/>
                    </a:cubicBezTo>
                    <a:cubicBezTo>
                      <a:pt x="260" y="518"/>
                      <a:pt x="261" y="518"/>
                      <a:pt x="262" y="517"/>
                    </a:cubicBezTo>
                    <a:cubicBezTo>
                      <a:pt x="263" y="516"/>
                      <a:pt x="265" y="514"/>
                      <a:pt x="264" y="512"/>
                    </a:cubicBezTo>
                    <a:cubicBezTo>
                      <a:pt x="264" y="510"/>
                      <a:pt x="265" y="509"/>
                      <a:pt x="267" y="509"/>
                    </a:cubicBezTo>
                    <a:cubicBezTo>
                      <a:pt x="268" y="509"/>
                      <a:pt x="268" y="508"/>
                      <a:pt x="269" y="508"/>
                    </a:cubicBezTo>
                    <a:cubicBezTo>
                      <a:pt x="271" y="507"/>
                      <a:pt x="274" y="507"/>
                      <a:pt x="274" y="505"/>
                    </a:cubicBezTo>
                    <a:cubicBezTo>
                      <a:pt x="274" y="504"/>
                      <a:pt x="275" y="504"/>
                      <a:pt x="275" y="504"/>
                    </a:cubicBezTo>
                    <a:cubicBezTo>
                      <a:pt x="276" y="504"/>
                      <a:pt x="276" y="505"/>
                      <a:pt x="276" y="505"/>
                    </a:cubicBezTo>
                    <a:cubicBezTo>
                      <a:pt x="276" y="506"/>
                      <a:pt x="276" y="506"/>
                      <a:pt x="276" y="507"/>
                    </a:cubicBezTo>
                    <a:cubicBezTo>
                      <a:pt x="276" y="507"/>
                      <a:pt x="276" y="508"/>
                      <a:pt x="276" y="508"/>
                    </a:cubicBezTo>
                    <a:cubicBezTo>
                      <a:pt x="278" y="507"/>
                      <a:pt x="279" y="505"/>
                      <a:pt x="280" y="504"/>
                    </a:cubicBezTo>
                    <a:cubicBezTo>
                      <a:pt x="281" y="503"/>
                      <a:pt x="281" y="503"/>
                      <a:pt x="281" y="502"/>
                    </a:cubicBezTo>
                    <a:cubicBezTo>
                      <a:pt x="282" y="502"/>
                      <a:pt x="283" y="502"/>
                      <a:pt x="283" y="502"/>
                    </a:cubicBezTo>
                    <a:cubicBezTo>
                      <a:pt x="284" y="502"/>
                      <a:pt x="284" y="503"/>
                      <a:pt x="284" y="504"/>
                    </a:cubicBezTo>
                    <a:cubicBezTo>
                      <a:pt x="284" y="504"/>
                      <a:pt x="284" y="505"/>
                      <a:pt x="284" y="505"/>
                    </a:cubicBezTo>
                    <a:cubicBezTo>
                      <a:pt x="283" y="507"/>
                      <a:pt x="283" y="507"/>
                      <a:pt x="285" y="509"/>
                    </a:cubicBezTo>
                    <a:cubicBezTo>
                      <a:pt x="285" y="509"/>
                      <a:pt x="285" y="509"/>
                      <a:pt x="286" y="510"/>
                    </a:cubicBezTo>
                    <a:cubicBezTo>
                      <a:pt x="287" y="511"/>
                      <a:pt x="287" y="512"/>
                      <a:pt x="285" y="513"/>
                    </a:cubicBezTo>
                    <a:cubicBezTo>
                      <a:pt x="283" y="513"/>
                      <a:pt x="281" y="515"/>
                      <a:pt x="280" y="517"/>
                    </a:cubicBezTo>
                    <a:cubicBezTo>
                      <a:pt x="281" y="518"/>
                      <a:pt x="282" y="517"/>
                      <a:pt x="283" y="516"/>
                    </a:cubicBezTo>
                    <a:cubicBezTo>
                      <a:pt x="284" y="515"/>
                      <a:pt x="286" y="515"/>
                      <a:pt x="286" y="516"/>
                    </a:cubicBezTo>
                    <a:cubicBezTo>
                      <a:pt x="287" y="517"/>
                      <a:pt x="286" y="518"/>
                      <a:pt x="285" y="519"/>
                    </a:cubicBezTo>
                    <a:cubicBezTo>
                      <a:pt x="284" y="520"/>
                      <a:pt x="283" y="521"/>
                      <a:pt x="282" y="522"/>
                    </a:cubicBezTo>
                    <a:cubicBezTo>
                      <a:pt x="281" y="522"/>
                      <a:pt x="281" y="523"/>
                      <a:pt x="280" y="523"/>
                    </a:cubicBezTo>
                    <a:cubicBezTo>
                      <a:pt x="280" y="524"/>
                      <a:pt x="281" y="525"/>
                      <a:pt x="281" y="525"/>
                    </a:cubicBezTo>
                    <a:cubicBezTo>
                      <a:pt x="282" y="526"/>
                      <a:pt x="282" y="526"/>
                      <a:pt x="282" y="525"/>
                    </a:cubicBezTo>
                    <a:cubicBezTo>
                      <a:pt x="283" y="524"/>
                      <a:pt x="285" y="524"/>
                      <a:pt x="286" y="522"/>
                    </a:cubicBezTo>
                    <a:cubicBezTo>
                      <a:pt x="286" y="522"/>
                      <a:pt x="287" y="522"/>
                      <a:pt x="287" y="521"/>
                    </a:cubicBezTo>
                    <a:cubicBezTo>
                      <a:pt x="288" y="521"/>
                      <a:pt x="288" y="521"/>
                      <a:pt x="289" y="522"/>
                    </a:cubicBezTo>
                    <a:cubicBezTo>
                      <a:pt x="289" y="522"/>
                      <a:pt x="289" y="523"/>
                      <a:pt x="289" y="523"/>
                    </a:cubicBezTo>
                    <a:cubicBezTo>
                      <a:pt x="288" y="524"/>
                      <a:pt x="288" y="524"/>
                      <a:pt x="287" y="525"/>
                    </a:cubicBezTo>
                    <a:cubicBezTo>
                      <a:pt x="287" y="525"/>
                      <a:pt x="286" y="526"/>
                      <a:pt x="286" y="526"/>
                    </a:cubicBezTo>
                    <a:cubicBezTo>
                      <a:pt x="285" y="527"/>
                      <a:pt x="285" y="529"/>
                      <a:pt x="286" y="530"/>
                    </a:cubicBezTo>
                    <a:cubicBezTo>
                      <a:pt x="287" y="530"/>
                      <a:pt x="288" y="530"/>
                      <a:pt x="289" y="528"/>
                    </a:cubicBezTo>
                    <a:cubicBezTo>
                      <a:pt x="289" y="526"/>
                      <a:pt x="291" y="525"/>
                      <a:pt x="291" y="523"/>
                    </a:cubicBezTo>
                    <a:cubicBezTo>
                      <a:pt x="291" y="522"/>
                      <a:pt x="291" y="521"/>
                      <a:pt x="292" y="521"/>
                    </a:cubicBezTo>
                    <a:cubicBezTo>
                      <a:pt x="293" y="520"/>
                      <a:pt x="294" y="521"/>
                      <a:pt x="294" y="521"/>
                    </a:cubicBezTo>
                    <a:cubicBezTo>
                      <a:pt x="294" y="522"/>
                      <a:pt x="294" y="522"/>
                      <a:pt x="294" y="523"/>
                    </a:cubicBezTo>
                    <a:cubicBezTo>
                      <a:pt x="293" y="524"/>
                      <a:pt x="293" y="525"/>
                      <a:pt x="294" y="526"/>
                    </a:cubicBezTo>
                    <a:cubicBezTo>
                      <a:pt x="294" y="527"/>
                      <a:pt x="295" y="528"/>
                      <a:pt x="296" y="528"/>
                    </a:cubicBezTo>
                    <a:cubicBezTo>
                      <a:pt x="297" y="528"/>
                      <a:pt x="297" y="526"/>
                      <a:pt x="297" y="525"/>
                    </a:cubicBezTo>
                    <a:cubicBezTo>
                      <a:pt x="297" y="524"/>
                      <a:pt x="296" y="523"/>
                      <a:pt x="296" y="522"/>
                    </a:cubicBezTo>
                    <a:cubicBezTo>
                      <a:pt x="296" y="521"/>
                      <a:pt x="297" y="520"/>
                      <a:pt x="298" y="520"/>
                    </a:cubicBezTo>
                    <a:cubicBezTo>
                      <a:pt x="298" y="521"/>
                      <a:pt x="299" y="521"/>
                      <a:pt x="300" y="521"/>
                    </a:cubicBezTo>
                    <a:cubicBezTo>
                      <a:pt x="299" y="520"/>
                      <a:pt x="298" y="519"/>
                      <a:pt x="297" y="517"/>
                    </a:cubicBezTo>
                    <a:cubicBezTo>
                      <a:pt x="297" y="517"/>
                      <a:pt x="297" y="515"/>
                      <a:pt x="298" y="516"/>
                    </a:cubicBezTo>
                    <a:cubicBezTo>
                      <a:pt x="300" y="516"/>
                      <a:pt x="301" y="515"/>
                      <a:pt x="302" y="514"/>
                    </a:cubicBezTo>
                    <a:cubicBezTo>
                      <a:pt x="302" y="513"/>
                      <a:pt x="303" y="513"/>
                      <a:pt x="304" y="513"/>
                    </a:cubicBezTo>
                    <a:cubicBezTo>
                      <a:pt x="304" y="513"/>
                      <a:pt x="304" y="513"/>
                      <a:pt x="304" y="513"/>
                    </a:cubicBezTo>
                    <a:cubicBezTo>
                      <a:pt x="304" y="513"/>
                      <a:pt x="305" y="514"/>
                      <a:pt x="305" y="514"/>
                    </a:cubicBezTo>
                    <a:cubicBezTo>
                      <a:pt x="304" y="515"/>
                      <a:pt x="303" y="515"/>
                      <a:pt x="303" y="516"/>
                    </a:cubicBezTo>
                    <a:cubicBezTo>
                      <a:pt x="302" y="517"/>
                      <a:pt x="302" y="519"/>
                      <a:pt x="304" y="519"/>
                    </a:cubicBezTo>
                    <a:cubicBezTo>
                      <a:pt x="304" y="520"/>
                      <a:pt x="305" y="520"/>
                      <a:pt x="305" y="519"/>
                    </a:cubicBezTo>
                    <a:cubicBezTo>
                      <a:pt x="307" y="517"/>
                      <a:pt x="310" y="515"/>
                      <a:pt x="309" y="511"/>
                    </a:cubicBezTo>
                    <a:cubicBezTo>
                      <a:pt x="309" y="511"/>
                      <a:pt x="310" y="510"/>
                      <a:pt x="311" y="511"/>
                    </a:cubicBezTo>
                    <a:cubicBezTo>
                      <a:pt x="312" y="511"/>
                      <a:pt x="313" y="511"/>
                      <a:pt x="314" y="510"/>
                    </a:cubicBezTo>
                    <a:cubicBezTo>
                      <a:pt x="315" y="509"/>
                      <a:pt x="316" y="508"/>
                      <a:pt x="317" y="508"/>
                    </a:cubicBezTo>
                    <a:cubicBezTo>
                      <a:pt x="318" y="508"/>
                      <a:pt x="319" y="508"/>
                      <a:pt x="319" y="508"/>
                    </a:cubicBezTo>
                    <a:cubicBezTo>
                      <a:pt x="320" y="508"/>
                      <a:pt x="321" y="506"/>
                      <a:pt x="322" y="507"/>
                    </a:cubicBezTo>
                    <a:cubicBezTo>
                      <a:pt x="322" y="508"/>
                      <a:pt x="321" y="509"/>
                      <a:pt x="321" y="510"/>
                    </a:cubicBezTo>
                    <a:cubicBezTo>
                      <a:pt x="320" y="511"/>
                      <a:pt x="319" y="513"/>
                      <a:pt x="318" y="515"/>
                    </a:cubicBezTo>
                    <a:cubicBezTo>
                      <a:pt x="317" y="516"/>
                      <a:pt x="316" y="516"/>
                      <a:pt x="315" y="517"/>
                    </a:cubicBezTo>
                    <a:cubicBezTo>
                      <a:pt x="313" y="517"/>
                      <a:pt x="312" y="518"/>
                      <a:pt x="311" y="519"/>
                    </a:cubicBezTo>
                    <a:cubicBezTo>
                      <a:pt x="310" y="520"/>
                      <a:pt x="310" y="520"/>
                      <a:pt x="310" y="521"/>
                    </a:cubicBezTo>
                    <a:cubicBezTo>
                      <a:pt x="311" y="522"/>
                      <a:pt x="311" y="523"/>
                      <a:pt x="311" y="524"/>
                    </a:cubicBezTo>
                    <a:cubicBezTo>
                      <a:pt x="311" y="525"/>
                      <a:pt x="311" y="525"/>
                      <a:pt x="310" y="526"/>
                    </a:cubicBezTo>
                    <a:cubicBezTo>
                      <a:pt x="310" y="528"/>
                      <a:pt x="311" y="528"/>
                      <a:pt x="312" y="528"/>
                    </a:cubicBezTo>
                    <a:cubicBezTo>
                      <a:pt x="314" y="528"/>
                      <a:pt x="315" y="530"/>
                      <a:pt x="316" y="530"/>
                    </a:cubicBezTo>
                    <a:cubicBezTo>
                      <a:pt x="317" y="530"/>
                      <a:pt x="318" y="528"/>
                      <a:pt x="319" y="528"/>
                    </a:cubicBezTo>
                    <a:cubicBezTo>
                      <a:pt x="320" y="528"/>
                      <a:pt x="321" y="528"/>
                      <a:pt x="321" y="529"/>
                    </a:cubicBezTo>
                    <a:cubicBezTo>
                      <a:pt x="321" y="529"/>
                      <a:pt x="321" y="530"/>
                      <a:pt x="321" y="530"/>
                    </a:cubicBezTo>
                    <a:cubicBezTo>
                      <a:pt x="320" y="531"/>
                      <a:pt x="319" y="531"/>
                      <a:pt x="319" y="531"/>
                    </a:cubicBezTo>
                    <a:cubicBezTo>
                      <a:pt x="318" y="532"/>
                      <a:pt x="317" y="533"/>
                      <a:pt x="317" y="535"/>
                    </a:cubicBezTo>
                    <a:cubicBezTo>
                      <a:pt x="318" y="536"/>
                      <a:pt x="318" y="537"/>
                      <a:pt x="316" y="537"/>
                    </a:cubicBezTo>
                    <a:cubicBezTo>
                      <a:pt x="314" y="539"/>
                      <a:pt x="312" y="541"/>
                      <a:pt x="311" y="544"/>
                    </a:cubicBezTo>
                    <a:cubicBezTo>
                      <a:pt x="311" y="544"/>
                      <a:pt x="311" y="544"/>
                      <a:pt x="311" y="544"/>
                    </a:cubicBezTo>
                    <a:cubicBezTo>
                      <a:pt x="310" y="546"/>
                      <a:pt x="309" y="546"/>
                      <a:pt x="307" y="546"/>
                    </a:cubicBezTo>
                    <a:cubicBezTo>
                      <a:pt x="305" y="546"/>
                      <a:pt x="304" y="547"/>
                      <a:pt x="305" y="548"/>
                    </a:cubicBezTo>
                    <a:cubicBezTo>
                      <a:pt x="305" y="549"/>
                      <a:pt x="305" y="550"/>
                      <a:pt x="305" y="551"/>
                    </a:cubicBezTo>
                    <a:cubicBezTo>
                      <a:pt x="305" y="553"/>
                      <a:pt x="306" y="554"/>
                      <a:pt x="307" y="555"/>
                    </a:cubicBezTo>
                    <a:cubicBezTo>
                      <a:pt x="307" y="555"/>
                      <a:pt x="307" y="556"/>
                      <a:pt x="308" y="556"/>
                    </a:cubicBezTo>
                    <a:cubicBezTo>
                      <a:pt x="308" y="557"/>
                      <a:pt x="309" y="557"/>
                      <a:pt x="309" y="558"/>
                    </a:cubicBezTo>
                    <a:cubicBezTo>
                      <a:pt x="308" y="559"/>
                      <a:pt x="307" y="560"/>
                      <a:pt x="306" y="560"/>
                    </a:cubicBezTo>
                    <a:cubicBezTo>
                      <a:pt x="305" y="560"/>
                      <a:pt x="305" y="559"/>
                      <a:pt x="304" y="558"/>
                    </a:cubicBezTo>
                    <a:cubicBezTo>
                      <a:pt x="304" y="558"/>
                      <a:pt x="304" y="558"/>
                      <a:pt x="304" y="557"/>
                    </a:cubicBezTo>
                    <a:cubicBezTo>
                      <a:pt x="304" y="554"/>
                      <a:pt x="303" y="554"/>
                      <a:pt x="301" y="553"/>
                    </a:cubicBezTo>
                    <a:cubicBezTo>
                      <a:pt x="298" y="553"/>
                      <a:pt x="297" y="552"/>
                      <a:pt x="296" y="551"/>
                    </a:cubicBezTo>
                    <a:cubicBezTo>
                      <a:pt x="295" y="550"/>
                      <a:pt x="295" y="550"/>
                      <a:pt x="294" y="549"/>
                    </a:cubicBezTo>
                    <a:cubicBezTo>
                      <a:pt x="292" y="546"/>
                      <a:pt x="290" y="545"/>
                      <a:pt x="287" y="545"/>
                    </a:cubicBezTo>
                    <a:cubicBezTo>
                      <a:pt x="285" y="545"/>
                      <a:pt x="284" y="545"/>
                      <a:pt x="283" y="545"/>
                    </a:cubicBezTo>
                    <a:cubicBezTo>
                      <a:pt x="281" y="545"/>
                      <a:pt x="279" y="543"/>
                      <a:pt x="279" y="541"/>
                    </a:cubicBezTo>
                    <a:cubicBezTo>
                      <a:pt x="279" y="540"/>
                      <a:pt x="279" y="539"/>
                      <a:pt x="277" y="538"/>
                    </a:cubicBezTo>
                    <a:cubicBezTo>
                      <a:pt x="276" y="538"/>
                      <a:pt x="275" y="537"/>
                      <a:pt x="275" y="535"/>
                    </a:cubicBezTo>
                    <a:cubicBezTo>
                      <a:pt x="275" y="534"/>
                      <a:pt x="274" y="533"/>
                      <a:pt x="274" y="532"/>
                    </a:cubicBezTo>
                    <a:cubicBezTo>
                      <a:pt x="274" y="532"/>
                      <a:pt x="273" y="531"/>
                      <a:pt x="273" y="532"/>
                    </a:cubicBezTo>
                    <a:cubicBezTo>
                      <a:pt x="272" y="532"/>
                      <a:pt x="272" y="532"/>
                      <a:pt x="272" y="532"/>
                    </a:cubicBezTo>
                    <a:cubicBezTo>
                      <a:pt x="272" y="533"/>
                      <a:pt x="271" y="533"/>
                      <a:pt x="271" y="534"/>
                    </a:cubicBezTo>
                    <a:cubicBezTo>
                      <a:pt x="272" y="535"/>
                      <a:pt x="272" y="536"/>
                      <a:pt x="272" y="536"/>
                    </a:cubicBezTo>
                    <a:cubicBezTo>
                      <a:pt x="273" y="537"/>
                      <a:pt x="272" y="538"/>
                      <a:pt x="272" y="539"/>
                    </a:cubicBezTo>
                    <a:cubicBezTo>
                      <a:pt x="271" y="541"/>
                      <a:pt x="271" y="541"/>
                      <a:pt x="273" y="543"/>
                    </a:cubicBezTo>
                    <a:cubicBezTo>
                      <a:pt x="274" y="544"/>
                      <a:pt x="274" y="544"/>
                      <a:pt x="273" y="545"/>
                    </a:cubicBezTo>
                    <a:cubicBezTo>
                      <a:pt x="272" y="546"/>
                      <a:pt x="271" y="548"/>
                      <a:pt x="272" y="549"/>
                    </a:cubicBezTo>
                    <a:cubicBezTo>
                      <a:pt x="272" y="550"/>
                      <a:pt x="272" y="550"/>
                      <a:pt x="271" y="550"/>
                    </a:cubicBezTo>
                    <a:cubicBezTo>
                      <a:pt x="271" y="551"/>
                      <a:pt x="271" y="551"/>
                      <a:pt x="271" y="551"/>
                    </a:cubicBezTo>
                    <a:cubicBezTo>
                      <a:pt x="270" y="551"/>
                      <a:pt x="270" y="551"/>
                      <a:pt x="269" y="551"/>
                    </a:cubicBezTo>
                    <a:cubicBezTo>
                      <a:pt x="269" y="550"/>
                      <a:pt x="268" y="549"/>
                      <a:pt x="268" y="547"/>
                    </a:cubicBezTo>
                    <a:cubicBezTo>
                      <a:pt x="267" y="545"/>
                      <a:pt x="265" y="544"/>
                      <a:pt x="264" y="543"/>
                    </a:cubicBezTo>
                    <a:cubicBezTo>
                      <a:pt x="262" y="542"/>
                      <a:pt x="261" y="541"/>
                      <a:pt x="259" y="539"/>
                    </a:cubicBezTo>
                    <a:cubicBezTo>
                      <a:pt x="257" y="538"/>
                      <a:pt x="256" y="538"/>
                      <a:pt x="254" y="540"/>
                    </a:cubicBezTo>
                    <a:cubicBezTo>
                      <a:pt x="253" y="540"/>
                      <a:pt x="253" y="541"/>
                      <a:pt x="252" y="541"/>
                    </a:cubicBezTo>
                    <a:cubicBezTo>
                      <a:pt x="251" y="541"/>
                      <a:pt x="251" y="539"/>
                      <a:pt x="251" y="538"/>
                    </a:cubicBezTo>
                    <a:cubicBezTo>
                      <a:pt x="251" y="538"/>
                      <a:pt x="251" y="537"/>
                      <a:pt x="251" y="536"/>
                    </a:cubicBezTo>
                    <a:cubicBezTo>
                      <a:pt x="252" y="535"/>
                      <a:pt x="252" y="534"/>
                      <a:pt x="251" y="533"/>
                    </a:cubicBezTo>
                    <a:cubicBezTo>
                      <a:pt x="250" y="533"/>
                      <a:pt x="250" y="532"/>
                      <a:pt x="250" y="532"/>
                    </a:cubicBezTo>
                    <a:cubicBezTo>
                      <a:pt x="251" y="530"/>
                      <a:pt x="250" y="528"/>
                      <a:pt x="248" y="527"/>
                    </a:cubicBezTo>
                    <a:cubicBezTo>
                      <a:pt x="247" y="526"/>
                      <a:pt x="248" y="525"/>
                      <a:pt x="247" y="524"/>
                    </a:cubicBezTo>
                    <a:cubicBezTo>
                      <a:pt x="247" y="526"/>
                      <a:pt x="248" y="528"/>
                      <a:pt x="246" y="530"/>
                    </a:cubicBezTo>
                    <a:cubicBezTo>
                      <a:pt x="246" y="530"/>
                      <a:pt x="246" y="531"/>
                      <a:pt x="246" y="532"/>
                    </a:cubicBezTo>
                    <a:cubicBezTo>
                      <a:pt x="247" y="532"/>
                      <a:pt x="247" y="533"/>
                      <a:pt x="246" y="533"/>
                    </a:cubicBezTo>
                    <a:cubicBezTo>
                      <a:pt x="245" y="534"/>
                      <a:pt x="246" y="535"/>
                      <a:pt x="247" y="536"/>
                    </a:cubicBezTo>
                    <a:cubicBezTo>
                      <a:pt x="247" y="536"/>
                      <a:pt x="248" y="537"/>
                      <a:pt x="248" y="537"/>
                    </a:cubicBezTo>
                    <a:cubicBezTo>
                      <a:pt x="249" y="538"/>
                      <a:pt x="249" y="539"/>
                      <a:pt x="249" y="540"/>
                    </a:cubicBezTo>
                    <a:cubicBezTo>
                      <a:pt x="248" y="542"/>
                      <a:pt x="248" y="543"/>
                      <a:pt x="248" y="544"/>
                    </a:cubicBezTo>
                    <a:cubicBezTo>
                      <a:pt x="248" y="547"/>
                      <a:pt x="246" y="548"/>
                      <a:pt x="244" y="549"/>
                    </a:cubicBezTo>
                    <a:cubicBezTo>
                      <a:pt x="243" y="549"/>
                      <a:pt x="242" y="550"/>
                      <a:pt x="241" y="551"/>
                    </a:cubicBezTo>
                    <a:cubicBezTo>
                      <a:pt x="239" y="552"/>
                      <a:pt x="237" y="553"/>
                      <a:pt x="234" y="553"/>
                    </a:cubicBezTo>
                    <a:cubicBezTo>
                      <a:pt x="232" y="554"/>
                      <a:pt x="231" y="555"/>
                      <a:pt x="229" y="556"/>
                    </a:cubicBezTo>
                    <a:cubicBezTo>
                      <a:pt x="229" y="556"/>
                      <a:pt x="229" y="557"/>
                      <a:pt x="229" y="557"/>
                    </a:cubicBezTo>
                    <a:cubicBezTo>
                      <a:pt x="229" y="559"/>
                      <a:pt x="227" y="561"/>
                      <a:pt x="227" y="562"/>
                    </a:cubicBezTo>
                    <a:cubicBezTo>
                      <a:pt x="227" y="563"/>
                      <a:pt x="228" y="563"/>
                      <a:pt x="228" y="563"/>
                    </a:cubicBezTo>
                    <a:cubicBezTo>
                      <a:pt x="228" y="563"/>
                      <a:pt x="228" y="563"/>
                      <a:pt x="228" y="563"/>
                    </a:cubicBezTo>
                    <a:cubicBezTo>
                      <a:pt x="229" y="560"/>
                      <a:pt x="232" y="559"/>
                      <a:pt x="233" y="557"/>
                    </a:cubicBezTo>
                    <a:cubicBezTo>
                      <a:pt x="234" y="555"/>
                      <a:pt x="235" y="555"/>
                      <a:pt x="237" y="556"/>
                    </a:cubicBezTo>
                    <a:cubicBezTo>
                      <a:pt x="237" y="557"/>
                      <a:pt x="237" y="558"/>
                      <a:pt x="236" y="560"/>
                    </a:cubicBezTo>
                    <a:cubicBezTo>
                      <a:pt x="236" y="560"/>
                      <a:pt x="236" y="561"/>
                      <a:pt x="236" y="562"/>
                    </a:cubicBezTo>
                    <a:cubicBezTo>
                      <a:pt x="237" y="562"/>
                      <a:pt x="237" y="563"/>
                      <a:pt x="236" y="564"/>
                    </a:cubicBezTo>
                    <a:cubicBezTo>
                      <a:pt x="235" y="565"/>
                      <a:pt x="236" y="565"/>
                      <a:pt x="236" y="566"/>
                    </a:cubicBezTo>
                    <a:cubicBezTo>
                      <a:pt x="237" y="567"/>
                      <a:pt x="237" y="567"/>
                      <a:pt x="238" y="566"/>
                    </a:cubicBezTo>
                    <a:cubicBezTo>
                      <a:pt x="239" y="566"/>
                      <a:pt x="240" y="565"/>
                      <a:pt x="241" y="565"/>
                    </a:cubicBezTo>
                    <a:cubicBezTo>
                      <a:pt x="241" y="564"/>
                      <a:pt x="243" y="562"/>
                      <a:pt x="243" y="561"/>
                    </a:cubicBezTo>
                    <a:cubicBezTo>
                      <a:pt x="244" y="560"/>
                      <a:pt x="244" y="559"/>
                      <a:pt x="245" y="559"/>
                    </a:cubicBezTo>
                    <a:cubicBezTo>
                      <a:pt x="246" y="559"/>
                      <a:pt x="247" y="559"/>
                      <a:pt x="247" y="560"/>
                    </a:cubicBezTo>
                    <a:cubicBezTo>
                      <a:pt x="248" y="561"/>
                      <a:pt x="249" y="562"/>
                      <a:pt x="249" y="563"/>
                    </a:cubicBezTo>
                    <a:cubicBezTo>
                      <a:pt x="250" y="564"/>
                      <a:pt x="250" y="565"/>
                      <a:pt x="249" y="566"/>
                    </a:cubicBezTo>
                    <a:cubicBezTo>
                      <a:pt x="248" y="567"/>
                      <a:pt x="248" y="567"/>
                      <a:pt x="247" y="568"/>
                    </a:cubicBezTo>
                    <a:cubicBezTo>
                      <a:pt x="247" y="568"/>
                      <a:pt x="246" y="569"/>
                      <a:pt x="247" y="570"/>
                    </a:cubicBezTo>
                    <a:cubicBezTo>
                      <a:pt x="247" y="570"/>
                      <a:pt x="247" y="570"/>
                      <a:pt x="247" y="570"/>
                    </a:cubicBezTo>
                    <a:cubicBezTo>
                      <a:pt x="247" y="571"/>
                      <a:pt x="248" y="570"/>
                      <a:pt x="248" y="570"/>
                    </a:cubicBezTo>
                    <a:cubicBezTo>
                      <a:pt x="248" y="568"/>
                      <a:pt x="250" y="568"/>
                      <a:pt x="251" y="568"/>
                    </a:cubicBezTo>
                    <a:cubicBezTo>
                      <a:pt x="251" y="566"/>
                      <a:pt x="252" y="564"/>
                      <a:pt x="253" y="563"/>
                    </a:cubicBezTo>
                    <a:cubicBezTo>
                      <a:pt x="253" y="562"/>
                      <a:pt x="254" y="562"/>
                      <a:pt x="254" y="562"/>
                    </a:cubicBezTo>
                    <a:cubicBezTo>
                      <a:pt x="255" y="562"/>
                      <a:pt x="255" y="563"/>
                      <a:pt x="255" y="563"/>
                    </a:cubicBezTo>
                    <a:cubicBezTo>
                      <a:pt x="255" y="565"/>
                      <a:pt x="256" y="567"/>
                      <a:pt x="257" y="568"/>
                    </a:cubicBezTo>
                    <a:cubicBezTo>
                      <a:pt x="259" y="569"/>
                      <a:pt x="259" y="570"/>
                      <a:pt x="257" y="571"/>
                    </a:cubicBezTo>
                    <a:cubicBezTo>
                      <a:pt x="255" y="572"/>
                      <a:pt x="254" y="574"/>
                      <a:pt x="252" y="574"/>
                    </a:cubicBezTo>
                    <a:cubicBezTo>
                      <a:pt x="252" y="574"/>
                      <a:pt x="251" y="574"/>
                      <a:pt x="251" y="574"/>
                    </a:cubicBezTo>
                    <a:cubicBezTo>
                      <a:pt x="251" y="576"/>
                      <a:pt x="249" y="577"/>
                      <a:pt x="249" y="579"/>
                    </a:cubicBezTo>
                    <a:cubicBezTo>
                      <a:pt x="249" y="579"/>
                      <a:pt x="249" y="579"/>
                      <a:pt x="249" y="579"/>
                    </a:cubicBezTo>
                    <a:cubicBezTo>
                      <a:pt x="249" y="580"/>
                      <a:pt x="250" y="580"/>
                      <a:pt x="250" y="579"/>
                    </a:cubicBezTo>
                    <a:cubicBezTo>
                      <a:pt x="250" y="579"/>
                      <a:pt x="251" y="579"/>
                      <a:pt x="251" y="579"/>
                    </a:cubicBezTo>
                    <a:cubicBezTo>
                      <a:pt x="252" y="576"/>
                      <a:pt x="255" y="576"/>
                      <a:pt x="257" y="574"/>
                    </a:cubicBezTo>
                    <a:cubicBezTo>
                      <a:pt x="258" y="574"/>
                      <a:pt x="258" y="574"/>
                      <a:pt x="258" y="574"/>
                    </a:cubicBezTo>
                    <a:cubicBezTo>
                      <a:pt x="259" y="575"/>
                      <a:pt x="261" y="576"/>
                      <a:pt x="261" y="578"/>
                    </a:cubicBezTo>
                    <a:cubicBezTo>
                      <a:pt x="262" y="579"/>
                      <a:pt x="263" y="580"/>
                      <a:pt x="263" y="582"/>
                    </a:cubicBezTo>
                    <a:cubicBezTo>
                      <a:pt x="263" y="582"/>
                      <a:pt x="264" y="583"/>
                      <a:pt x="265" y="583"/>
                    </a:cubicBezTo>
                    <a:cubicBezTo>
                      <a:pt x="265" y="583"/>
                      <a:pt x="266" y="583"/>
                      <a:pt x="266" y="582"/>
                    </a:cubicBezTo>
                    <a:cubicBezTo>
                      <a:pt x="266" y="580"/>
                      <a:pt x="266" y="578"/>
                      <a:pt x="264" y="576"/>
                    </a:cubicBezTo>
                    <a:cubicBezTo>
                      <a:pt x="264" y="575"/>
                      <a:pt x="263" y="574"/>
                      <a:pt x="262" y="573"/>
                    </a:cubicBezTo>
                    <a:cubicBezTo>
                      <a:pt x="261" y="572"/>
                      <a:pt x="261" y="571"/>
                      <a:pt x="261" y="570"/>
                    </a:cubicBezTo>
                    <a:cubicBezTo>
                      <a:pt x="262" y="569"/>
                      <a:pt x="264" y="568"/>
                      <a:pt x="265" y="568"/>
                    </a:cubicBezTo>
                    <a:cubicBezTo>
                      <a:pt x="266" y="569"/>
                      <a:pt x="266" y="569"/>
                      <a:pt x="266" y="570"/>
                    </a:cubicBezTo>
                    <a:cubicBezTo>
                      <a:pt x="267" y="571"/>
                      <a:pt x="267" y="572"/>
                      <a:pt x="267" y="573"/>
                    </a:cubicBezTo>
                    <a:cubicBezTo>
                      <a:pt x="267" y="574"/>
                      <a:pt x="267" y="575"/>
                      <a:pt x="268" y="576"/>
                    </a:cubicBezTo>
                    <a:cubicBezTo>
                      <a:pt x="269" y="576"/>
                      <a:pt x="269" y="578"/>
                      <a:pt x="269" y="579"/>
                    </a:cubicBezTo>
                    <a:cubicBezTo>
                      <a:pt x="269" y="579"/>
                      <a:pt x="269" y="579"/>
                      <a:pt x="269" y="580"/>
                    </a:cubicBezTo>
                    <a:cubicBezTo>
                      <a:pt x="270" y="580"/>
                      <a:pt x="270" y="579"/>
                      <a:pt x="270" y="579"/>
                    </a:cubicBezTo>
                    <a:cubicBezTo>
                      <a:pt x="270" y="578"/>
                      <a:pt x="271" y="578"/>
                      <a:pt x="271" y="577"/>
                    </a:cubicBezTo>
                    <a:cubicBezTo>
                      <a:pt x="272" y="576"/>
                      <a:pt x="273" y="576"/>
                      <a:pt x="274" y="577"/>
                    </a:cubicBezTo>
                    <a:cubicBezTo>
                      <a:pt x="274" y="577"/>
                      <a:pt x="274" y="578"/>
                      <a:pt x="274" y="578"/>
                    </a:cubicBezTo>
                    <a:cubicBezTo>
                      <a:pt x="273" y="579"/>
                      <a:pt x="272" y="581"/>
                      <a:pt x="274" y="581"/>
                    </a:cubicBezTo>
                    <a:cubicBezTo>
                      <a:pt x="275" y="582"/>
                      <a:pt x="275" y="580"/>
                      <a:pt x="276" y="580"/>
                    </a:cubicBezTo>
                    <a:cubicBezTo>
                      <a:pt x="277" y="579"/>
                      <a:pt x="277" y="578"/>
                      <a:pt x="278" y="578"/>
                    </a:cubicBezTo>
                    <a:cubicBezTo>
                      <a:pt x="279" y="576"/>
                      <a:pt x="281" y="576"/>
                      <a:pt x="282" y="578"/>
                    </a:cubicBezTo>
                    <a:cubicBezTo>
                      <a:pt x="284" y="579"/>
                      <a:pt x="284" y="581"/>
                      <a:pt x="283" y="583"/>
                    </a:cubicBezTo>
                    <a:cubicBezTo>
                      <a:pt x="283" y="585"/>
                      <a:pt x="281" y="587"/>
                      <a:pt x="280" y="589"/>
                    </a:cubicBezTo>
                    <a:cubicBezTo>
                      <a:pt x="278" y="591"/>
                      <a:pt x="278" y="593"/>
                      <a:pt x="276" y="594"/>
                    </a:cubicBezTo>
                    <a:cubicBezTo>
                      <a:pt x="274" y="595"/>
                      <a:pt x="272" y="597"/>
                      <a:pt x="270" y="599"/>
                    </a:cubicBezTo>
                    <a:cubicBezTo>
                      <a:pt x="270" y="599"/>
                      <a:pt x="270" y="600"/>
                      <a:pt x="271" y="600"/>
                    </a:cubicBezTo>
                    <a:cubicBezTo>
                      <a:pt x="271" y="601"/>
                      <a:pt x="272" y="602"/>
                      <a:pt x="272" y="603"/>
                    </a:cubicBezTo>
                    <a:cubicBezTo>
                      <a:pt x="273" y="604"/>
                      <a:pt x="273" y="605"/>
                      <a:pt x="273" y="606"/>
                    </a:cubicBezTo>
                    <a:cubicBezTo>
                      <a:pt x="272" y="608"/>
                      <a:pt x="272" y="609"/>
                      <a:pt x="273" y="610"/>
                    </a:cubicBezTo>
                    <a:cubicBezTo>
                      <a:pt x="273" y="611"/>
                      <a:pt x="273" y="612"/>
                      <a:pt x="273" y="613"/>
                    </a:cubicBezTo>
                    <a:cubicBezTo>
                      <a:pt x="273" y="613"/>
                      <a:pt x="274" y="613"/>
                      <a:pt x="274" y="613"/>
                    </a:cubicBezTo>
                    <a:cubicBezTo>
                      <a:pt x="274" y="613"/>
                      <a:pt x="275" y="613"/>
                      <a:pt x="275" y="613"/>
                    </a:cubicBezTo>
                    <a:cubicBezTo>
                      <a:pt x="275" y="612"/>
                      <a:pt x="275" y="612"/>
                      <a:pt x="275" y="611"/>
                    </a:cubicBezTo>
                    <a:cubicBezTo>
                      <a:pt x="276" y="609"/>
                      <a:pt x="278" y="602"/>
                      <a:pt x="280" y="601"/>
                    </a:cubicBezTo>
                    <a:cubicBezTo>
                      <a:pt x="281" y="600"/>
                      <a:pt x="282" y="599"/>
                      <a:pt x="282" y="597"/>
                    </a:cubicBezTo>
                    <a:cubicBezTo>
                      <a:pt x="282" y="596"/>
                      <a:pt x="282" y="595"/>
                      <a:pt x="282" y="595"/>
                    </a:cubicBezTo>
                    <a:cubicBezTo>
                      <a:pt x="282" y="595"/>
                      <a:pt x="282" y="594"/>
                      <a:pt x="283" y="594"/>
                    </a:cubicBezTo>
                    <a:cubicBezTo>
                      <a:pt x="283" y="594"/>
                      <a:pt x="283" y="594"/>
                      <a:pt x="283" y="595"/>
                    </a:cubicBezTo>
                    <a:cubicBezTo>
                      <a:pt x="284" y="596"/>
                      <a:pt x="284" y="597"/>
                      <a:pt x="285" y="598"/>
                    </a:cubicBezTo>
                    <a:cubicBezTo>
                      <a:pt x="286" y="600"/>
                      <a:pt x="286" y="600"/>
                      <a:pt x="284" y="602"/>
                    </a:cubicBezTo>
                    <a:cubicBezTo>
                      <a:pt x="284" y="602"/>
                      <a:pt x="283" y="602"/>
                      <a:pt x="283" y="603"/>
                    </a:cubicBezTo>
                    <a:cubicBezTo>
                      <a:pt x="281" y="604"/>
                      <a:pt x="280" y="605"/>
                      <a:pt x="280" y="607"/>
                    </a:cubicBezTo>
                    <a:cubicBezTo>
                      <a:pt x="280" y="608"/>
                      <a:pt x="280" y="610"/>
                      <a:pt x="281" y="611"/>
                    </a:cubicBezTo>
                    <a:cubicBezTo>
                      <a:pt x="282" y="612"/>
                      <a:pt x="282" y="614"/>
                      <a:pt x="282" y="615"/>
                    </a:cubicBezTo>
                    <a:cubicBezTo>
                      <a:pt x="283" y="615"/>
                      <a:pt x="284" y="616"/>
                      <a:pt x="284" y="615"/>
                    </a:cubicBezTo>
                    <a:cubicBezTo>
                      <a:pt x="285" y="614"/>
                      <a:pt x="286" y="613"/>
                      <a:pt x="286" y="612"/>
                    </a:cubicBezTo>
                    <a:cubicBezTo>
                      <a:pt x="286" y="611"/>
                      <a:pt x="287" y="610"/>
                      <a:pt x="286" y="609"/>
                    </a:cubicBezTo>
                    <a:cubicBezTo>
                      <a:pt x="285" y="608"/>
                      <a:pt x="285" y="608"/>
                      <a:pt x="285" y="607"/>
                    </a:cubicBezTo>
                    <a:cubicBezTo>
                      <a:pt x="283" y="605"/>
                      <a:pt x="284" y="604"/>
                      <a:pt x="286" y="603"/>
                    </a:cubicBezTo>
                    <a:cubicBezTo>
                      <a:pt x="289" y="602"/>
                      <a:pt x="289" y="602"/>
                      <a:pt x="289" y="605"/>
                    </a:cubicBezTo>
                    <a:cubicBezTo>
                      <a:pt x="289" y="606"/>
                      <a:pt x="289" y="607"/>
                      <a:pt x="290" y="607"/>
                    </a:cubicBezTo>
                    <a:cubicBezTo>
                      <a:pt x="292" y="608"/>
                      <a:pt x="293" y="610"/>
                      <a:pt x="293" y="611"/>
                    </a:cubicBezTo>
                    <a:cubicBezTo>
                      <a:pt x="293" y="611"/>
                      <a:pt x="294" y="612"/>
                      <a:pt x="294" y="611"/>
                    </a:cubicBezTo>
                    <a:cubicBezTo>
                      <a:pt x="294" y="611"/>
                      <a:pt x="295" y="611"/>
                      <a:pt x="295" y="611"/>
                    </a:cubicBezTo>
                    <a:cubicBezTo>
                      <a:pt x="295" y="609"/>
                      <a:pt x="295" y="608"/>
                      <a:pt x="296" y="606"/>
                    </a:cubicBezTo>
                    <a:cubicBezTo>
                      <a:pt x="297" y="605"/>
                      <a:pt x="297" y="604"/>
                      <a:pt x="296" y="603"/>
                    </a:cubicBezTo>
                    <a:cubicBezTo>
                      <a:pt x="295" y="602"/>
                      <a:pt x="293" y="602"/>
                      <a:pt x="293" y="600"/>
                    </a:cubicBezTo>
                    <a:cubicBezTo>
                      <a:pt x="293" y="600"/>
                      <a:pt x="293" y="599"/>
                      <a:pt x="293" y="599"/>
                    </a:cubicBezTo>
                    <a:cubicBezTo>
                      <a:pt x="294" y="599"/>
                      <a:pt x="294" y="599"/>
                      <a:pt x="294" y="599"/>
                    </a:cubicBezTo>
                    <a:cubicBezTo>
                      <a:pt x="295" y="599"/>
                      <a:pt x="296" y="600"/>
                      <a:pt x="296" y="600"/>
                    </a:cubicBezTo>
                    <a:cubicBezTo>
                      <a:pt x="297" y="601"/>
                      <a:pt x="298" y="602"/>
                      <a:pt x="299" y="602"/>
                    </a:cubicBezTo>
                    <a:cubicBezTo>
                      <a:pt x="300" y="602"/>
                      <a:pt x="300" y="602"/>
                      <a:pt x="301" y="601"/>
                    </a:cubicBezTo>
                    <a:cubicBezTo>
                      <a:pt x="301" y="601"/>
                      <a:pt x="301" y="601"/>
                      <a:pt x="301" y="601"/>
                    </a:cubicBezTo>
                    <a:cubicBezTo>
                      <a:pt x="304" y="601"/>
                      <a:pt x="305" y="600"/>
                      <a:pt x="306" y="597"/>
                    </a:cubicBezTo>
                    <a:cubicBezTo>
                      <a:pt x="306" y="596"/>
                      <a:pt x="306" y="595"/>
                      <a:pt x="305" y="594"/>
                    </a:cubicBezTo>
                    <a:cubicBezTo>
                      <a:pt x="304" y="592"/>
                      <a:pt x="304" y="591"/>
                      <a:pt x="305" y="589"/>
                    </a:cubicBezTo>
                    <a:cubicBezTo>
                      <a:pt x="306" y="589"/>
                      <a:pt x="307" y="589"/>
                      <a:pt x="308" y="589"/>
                    </a:cubicBezTo>
                    <a:cubicBezTo>
                      <a:pt x="308" y="591"/>
                      <a:pt x="309" y="592"/>
                      <a:pt x="309" y="594"/>
                    </a:cubicBezTo>
                    <a:cubicBezTo>
                      <a:pt x="309" y="595"/>
                      <a:pt x="309" y="597"/>
                      <a:pt x="311" y="597"/>
                    </a:cubicBezTo>
                    <a:cubicBezTo>
                      <a:pt x="312" y="598"/>
                      <a:pt x="313" y="599"/>
                      <a:pt x="314" y="601"/>
                    </a:cubicBezTo>
                    <a:cubicBezTo>
                      <a:pt x="315" y="599"/>
                      <a:pt x="316" y="598"/>
                      <a:pt x="315" y="596"/>
                    </a:cubicBezTo>
                    <a:cubicBezTo>
                      <a:pt x="315" y="594"/>
                      <a:pt x="315" y="593"/>
                      <a:pt x="316" y="593"/>
                    </a:cubicBezTo>
                    <a:cubicBezTo>
                      <a:pt x="317" y="592"/>
                      <a:pt x="319" y="593"/>
                      <a:pt x="319" y="594"/>
                    </a:cubicBezTo>
                    <a:cubicBezTo>
                      <a:pt x="318" y="596"/>
                      <a:pt x="318" y="597"/>
                      <a:pt x="319" y="599"/>
                    </a:cubicBezTo>
                    <a:cubicBezTo>
                      <a:pt x="319" y="600"/>
                      <a:pt x="318" y="601"/>
                      <a:pt x="318" y="602"/>
                    </a:cubicBezTo>
                    <a:cubicBezTo>
                      <a:pt x="317" y="602"/>
                      <a:pt x="317" y="603"/>
                      <a:pt x="318" y="603"/>
                    </a:cubicBezTo>
                    <a:cubicBezTo>
                      <a:pt x="318" y="603"/>
                      <a:pt x="319" y="604"/>
                      <a:pt x="319" y="603"/>
                    </a:cubicBezTo>
                    <a:cubicBezTo>
                      <a:pt x="320" y="603"/>
                      <a:pt x="321" y="602"/>
                      <a:pt x="322" y="602"/>
                    </a:cubicBezTo>
                    <a:cubicBezTo>
                      <a:pt x="322" y="601"/>
                      <a:pt x="323" y="601"/>
                      <a:pt x="324" y="601"/>
                    </a:cubicBezTo>
                    <a:cubicBezTo>
                      <a:pt x="324" y="600"/>
                      <a:pt x="325" y="601"/>
                      <a:pt x="325" y="601"/>
                    </a:cubicBezTo>
                    <a:cubicBezTo>
                      <a:pt x="325" y="601"/>
                      <a:pt x="325" y="602"/>
                      <a:pt x="325" y="602"/>
                    </a:cubicBezTo>
                    <a:cubicBezTo>
                      <a:pt x="324" y="603"/>
                      <a:pt x="324" y="603"/>
                      <a:pt x="323" y="604"/>
                    </a:cubicBezTo>
                    <a:cubicBezTo>
                      <a:pt x="322" y="605"/>
                      <a:pt x="323" y="606"/>
                      <a:pt x="324" y="606"/>
                    </a:cubicBezTo>
                    <a:cubicBezTo>
                      <a:pt x="326" y="605"/>
                      <a:pt x="328" y="608"/>
                      <a:pt x="329" y="609"/>
                    </a:cubicBezTo>
                    <a:cubicBezTo>
                      <a:pt x="330" y="610"/>
                      <a:pt x="330" y="611"/>
                      <a:pt x="329" y="612"/>
                    </a:cubicBezTo>
                    <a:cubicBezTo>
                      <a:pt x="328" y="613"/>
                      <a:pt x="327" y="613"/>
                      <a:pt x="326" y="613"/>
                    </a:cubicBezTo>
                    <a:cubicBezTo>
                      <a:pt x="325" y="612"/>
                      <a:pt x="324" y="612"/>
                      <a:pt x="323" y="611"/>
                    </a:cubicBezTo>
                    <a:cubicBezTo>
                      <a:pt x="323" y="611"/>
                      <a:pt x="323" y="610"/>
                      <a:pt x="323" y="610"/>
                    </a:cubicBezTo>
                    <a:cubicBezTo>
                      <a:pt x="319" y="611"/>
                      <a:pt x="319" y="608"/>
                      <a:pt x="317" y="607"/>
                    </a:cubicBezTo>
                    <a:cubicBezTo>
                      <a:pt x="317" y="606"/>
                      <a:pt x="317" y="607"/>
                      <a:pt x="317" y="608"/>
                    </a:cubicBezTo>
                    <a:cubicBezTo>
                      <a:pt x="316" y="610"/>
                      <a:pt x="315" y="610"/>
                      <a:pt x="313" y="610"/>
                    </a:cubicBezTo>
                    <a:cubicBezTo>
                      <a:pt x="311" y="610"/>
                      <a:pt x="311" y="610"/>
                      <a:pt x="310" y="612"/>
                    </a:cubicBezTo>
                    <a:cubicBezTo>
                      <a:pt x="310" y="613"/>
                      <a:pt x="310" y="613"/>
                      <a:pt x="310" y="613"/>
                    </a:cubicBezTo>
                    <a:cubicBezTo>
                      <a:pt x="310" y="616"/>
                      <a:pt x="309" y="617"/>
                      <a:pt x="307" y="618"/>
                    </a:cubicBezTo>
                    <a:cubicBezTo>
                      <a:pt x="305" y="618"/>
                      <a:pt x="303" y="619"/>
                      <a:pt x="303" y="622"/>
                    </a:cubicBezTo>
                    <a:cubicBezTo>
                      <a:pt x="303" y="623"/>
                      <a:pt x="302" y="624"/>
                      <a:pt x="301" y="625"/>
                    </a:cubicBezTo>
                    <a:cubicBezTo>
                      <a:pt x="301" y="625"/>
                      <a:pt x="300" y="626"/>
                      <a:pt x="302" y="627"/>
                    </a:cubicBezTo>
                    <a:cubicBezTo>
                      <a:pt x="303" y="627"/>
                      <a:pt x="302" y="628"/>
                      <a:pt x="302" y="628"/>
                    </a:cubicBezTo>
                    <a:cubicBezTo>
                      <a:pt x="300" y="630"/>
                      <a:pt x="302" y="632"/>
                      <a:pt x="302" y="633"/>
                    </a:cubicBezTo>
                    <a:cubicBezTo>
                      <a:pt x="302" y="634"/>
                      <a:pt x="303" y="634"/>
                      <a:pt x="303" y="634"/>
                    </a:cubicBezTo>
                    <a:cubicBezTo>
                      <a:pt x="305" y="634"/>
                      <a:pt x="305" y="635"/>
                      <a:pt x="306" y="636"/>
                    </a:cubicBezTo>
                    <a:cubicBezTo>
                      <a:pt x="306" y="638"/>
                      <a:pt x="306" y="639"/>
                      <a:pt x="304" y="638"/>
                    </a:cubicBezTo>
                    <a:cubicBezTo>
                      <a:pt x="303" y="638"/>
                      <a:pt x="302" y="638"/>
                      <a:pt x="301" y="638"/>
                    </a:cubicBezTo>
                    <a:cubicBezTo>
                      <a:pt x="301" y="639"/>
                      <a:pt x="302" y="639"/>
                      <a:pt x="303" y="639"/>
                    </a:cubicBezTo>
                    <a:cubicBezTo>
                      <a:pt x="303" y="640"/>
                      <a:pt x="304" y="640"/>
                      <a:pt x="303" y="641"/>
                    </a:cubicBezTo>
                    <a:cubicBezTo>
                      <a:pt x="302" y="642"/>
                      <a:pt x="303" y="645"/>
                      <a:pt x="302" y="646"/>
                    </a:cubicBezTo>
                    <a:cubicBezTo>
                      <a:pt x="302" y="647"/>
                      <a:pt x="302" y="647"/>
                      <a:pt x="301" y="648"/>
                    </a:cubicBezTo>
                    <a:cubicBezTo>
                      <a:pt x="301" y="648"/>
                      <a:pt x="300" y="649"/>
                      <a:pt x="300" y="648"/>
                    </a:cubicBezTo>
                    <a:cubicBezTo>
                      <a:pt x="299" y="647"/>
                      <a:pt x="298" y="645"/>
                      <a:pt x="297" y="644"/>
                    </a:cubicBezTo>
                    <a:cubicBezTo>
                      <a:pt x="296" y="644"/>
                      <a:pt x="296" y="643"/>
                      <a:pt x="296" y="643"/>
                    </a:cubicBezTo>
                    <a:cubicBezTo>
                      <a:pt x="296" y="641"/>
                      <a:pt x="296" y="640"/>
                      <a:pt x="294" y="640"/>
                    </a:cubicBezTo>
                    <a:cubicBezTo>
                      <a:pt x="293" y="640"/>
                      <a:pt x="293" y="639"/>
                      <a:pt x="292" y="638"/>
                    </a:cubicBezTo>
                    <a:cubicBezTo>
                      <a:pt x="292" y="638"/>
                      <a:pt x="292" y="637"/>
                      <a:pt x="292" y="637"/>
                    </a:cubicBezTo>
                    <a:cubicBezTo>
                      <a:pt x="292" y="636"/>
                      <a:pt x="293" y="635"/>
                      <a:pt x="291" y="634"/>
                    </a:cubicBezTo>
                    <a:cubicBezTo>
                      <a:pt x="290" y="634"/>
                      <a:pt x="289" y="636"/>
                      <a:pt x="289" y="637"/>
                    </a:cubicBezTo>
                    <a:cubicBezTo>
                      <a:pt x="289" y="637"/>
                      <a:pt x="289" y="638"/>
                      <a:pt x="289" y="638"/>
                    </a:cubicBezTo>
                    <a:cubicBezTo>
                      <a:pt x="289" y="639"/>
                      <a:pt x="289" y="641"/>
                      <a:pt x="288" y="641"/>
                    </a:cubicBezTo>
                    <a:cubicBezTo>
                      <a:pt x="287" y="644"/>
                      <a:pt x="288" y="646"/>
                      <a:pt x="290" y="648"/>
                    </a:cubicBezTo>
                    <a:cubicBezTo>
                      <a:pt x="290" y="648"/>
                      <a:pt x="290" y="650"/>
                      <a:pt x="290" y="651"/>
                    </a:cubicBezTo>
                    <a:cubicBezTo>
                      <a:pt x="290" y="652"/>
                      <a:pt x="290" y="652"/>
                      <a:pt x="289" y="652"/>
                    </a:cubicBezTo>
                    <a:cubicBezTo>
                      <a:pt x="288" y="653"/>
                      <a:pt x="288" y="652"/>
                      <a:pt x="288" y="651"/>
                    </a:cubicBezTo>
                    <a:cubicBezTo>
                      <a:pt x="287" y="650"/>
                      <a:pt x="287" y="648"/>
                      <a:pt x="285" y="648"/>
                    </a:cubicBezTo>
                    <a:cubicBezTo>
                      <a:pt x="283" y="647"/>
                      <a:pt x="283" y="645"/>
                      <a:pt x="284" y="643"/>
                    </a:cubicBezTo>
                    <a:cubicBezTo>
                      <a:pt x="285" y="643"/>
                      <a:pt x="285" y="642"/>
                      <a:pt x="284" y="641"/>
                    </a:cubicBezTo>
                    <a:cubicBezTo>
                      <a:pt x="284" y="641"/>
                      <a:pt x="284" y="640"/>
                      <a:pt x="283" y="640"/>
                    </a:cubicBezTo>
                    <a:cubicBezTo>
                      <a:pt x="283" y="640"/>
                      <a:pt x="283" y="640"/>
                      <a:pt x="283" y="641"/>
                    </a:cubicBezTo>
                    <a:cubicBezTo>
                      <a:pt x="282" y="642"/>
                      <a:pt x="281" y="643"/>
                      <a:pt x="282" y="645"/>
                    </a:cubicBezTo>
                    <a:cubicBezTo>
                      <a:pt x="282" y="646"/>
                      <a:pt x="282" y="647"/>
                      <a:pt x="283" y="647"/>
                    </a:cubicBezTo>
                    <a:cubicBezTo>
                      <a:pt x="284" y="649"/>
                      <a:pt x="284" y="651"/>
                      <a:pt x="282" y="653"/>
                    </a:cubicBezTo>
                    <a:cubicBezTo>
                      <a:pt x="281" y="654"/>
                      <a:pt x="281" y="655"/>
                      <a:pt x="281" y="656"/>
                    </a:cubicBezTo>
                    <a:cubicBezTo>
                      <a:pt x="280" y="657"/>
                      <a:pt x="280" y="658"/>
                      <a:pt x="279" y="659"/>
                    </a:cubicBezTo>
                    <a:cubicBezTo>
                      <a:pt x="278" y="660"/>
                      <a:pt x="277" y="660"/>
                      <a:pt x="277" y="660"/>
                    </a:cubicBezTo>
                    <a:cubicBezTo>
                      <a:pt x="276" y="660"/>
                      <a:pt x="276" y="659"/>
                      <a:pt x="276" y="658"/>
                    </a:cubicBezTo>
                    <a:cubicBezTo>
                      <a:pt x="275" y="657"/>
                      <a:pt x="276" y="655"/>
                      <a:pt x="276" y="654"/>
                    </a:cubicBezTo>
                    <a:cubicBezTo>
                      <a:pt x="276" y="653"/>
                      <a:pt x="276" y="652"/>
                      <a:pt x="275" y="652"/>
                    </a:cubicBezTo>
                    <a:cubicBezTo>
                      <a:pt x="273" y="650"/>
                      <a:pt x="272" y="648"/>
                      <a:pt x="273" y="646"/>
                    </a:cubicBezTo>
                    <a:cubicBezTo>
                      <a:pt x="273" y="645"/>
                      <a:pt x="272" y="645"/>
                      <a:pt x="272" y="645"/>
                    </a:cubicBezTo>
                    <a:cubicBezTo>
                      <a:pt x="272" y="645"/>
                      <a:pt x="271" y="645"/>
                      <a:pt x="271" y="646"/>
                    </a:cubicBezTo>
                    <a:cubicBezTo>
                      <a:pt x="271" y="647"/>
                      <a:pt x="271" y="648"/>
                      <a:pt x="272" y="649"/>
                    </a:cubicBezTo>
                    <a:cubicBezTo>
                      <a:pt x="272" y="651"/>
                      <a:pt x="272" y="652"/>
                      <a:pt x="271" y="654"/>
                    </a:cubicBezTo>
                    <a:cubicBezTo>
                      <a:pt x="270" y="654"/>
                      <a:pt x="271" y="655"/>
                      <a:pt x="271" y="656"/>
                    </a:cubicBezTo>
                    <a:cubicBezTo>
                      <a:pt x="272" y="659"/>
                      <a:pt x="271" y="661"/>
                      <a:pt x="268" y="662"/>
                    </a:cubicBezTo>
                    <a:cubicBezTo>
                      <a:pt x="266" y="663"/>
                      <a:pt x="264" y="664"/>
                      <a:pt x="262" y="666"/>
                    </a:cubicBezTo>
                    <a:cubicBezTo>
                      <a:pt x="260" y="667"/>
                      <a:pt x="258" y="668"/>
                      <a:pt x="256" y="667"/>
                    </a:cubicBezTo>
                    <a:cubicBezTo>
                      <a:pt x="255" y="666"/>
                      <a:pt x="254" y="666"/>
                      <a:pt x="253" y="666"/>
                    </a:cubicBezTo>
                    <a:cubicBezTo>
                      <a:pt x="251" y="665"/>
                      <a:pt x="250" y="666"/>
                      <a:pt x="249" y="665"/>
                    </a:cubicBezTo>
                    <a:cubicBezTo>
                      <a:pt x="248" y="664"/>
                      <a:pt x="248" y="662"/>
                      <a:pt x="248" y="661"/>
                    </a:cubicBezTo>
                    <a:cubicBezTo>
                      <a:pt x="247" y="659"/>
                      <a:pt x="249" y="658"/>
                      <a:pt x="250" y="658"/>
                    </a:cubicBezTo>
                    <a:cubicBezTo>
                      <a:pt x="251" y="658"/>
                      <a:pt x="253" y="659"/>
                      <a:pt x="253" y="660"/>
                    </a:cubicBezTo>
                    <a:cubicBezTo>
                      <a:pt x="254" y="660"/>
                      <a:pt x="254" y="661"/>
                      <a:pt x="254" y="662"/>
                    </a:cubicBezTo>
                    <a:cubicBezTo>
                      <a:pt x="255" y="663"/>
                      <a:pt x="256" y="664"/>
                      <a:pt x="258" y="662"/>
                    </a:cubicBezTo>
                    <a:cubicBezTo>
                      <a:pt x="258" y="662"/>
                      <a:pt x="258" y="662"/>
                      <a:pt x="258" y="662"/>
                    </a:cubicBezTo>
                    <a:cubicBezTo>
                      <a:pt x="259" y="661"/>
                      <a:pt x="259" y="660"/>
                      <a:pt x="259" y="660"/>
                    </a:cubicBezTo>
                    <a:cubicBezTo>
                      <a:pt x="256" y="658"/>
                      <a:pt x="254" y="656"/>
                      <a:pt x="252" y="654"/>
                    </a:cubicBezTo>
                    <a:cubicBezTo>
                      <a:pt x="251" y="652"/>
                      <a:pt x="249" y="652"/>
                      <a:pt x="247" y="651"/>
                    </a:cubicBezTo>
                    <a:cubicBezTo>
                      <a:pt x="244" y="650"/>
                      <a:pt x="241" y="649"/>
                      <a:pt x="239" y="645"/>
                    </a:cubicBezTo>
                    <a:cubicBezTo>
                      <a:pt x="238" y="644"/>
                      <a:pt x="237" y="644"/>
                      <a:pt x="235" y="643"/>
                    </a:cubicBezTo>
                    <a:cubicBezTo>
                      <a:pt x="234" y="643"/>
                      <a:pt x="232" y="643"/>
                      <a:pt x="231" y="642"/>
                    </a:cubicBezTo>
                    <a:cubicBezTo>
                      <a:pt x="228" y="640"/>
                      <a:pt x="228" y="639"/>
                      <a:pt x="229" y="637"/>
                    </a:cubicBezTo>
                    <a:cubicBezTo>
                      <a:pt x="230" y="635"/>
                      <a:pt x="229" y="634"/>
                      <a:pt x="228" y="632"/>
                    </a:cubicBezTo>
                    <a:cubicBezTo>
                      <a:pt x="227" y="631"/>
                      <a:pt x="226" y="631"/>
                      <a:pt x="226" y="629"/>
                    </a:cubicBezTo>
                    <a:cubicBezTo>
                      <a:pt x="226" y="629"/>
                      <a:pt x="226" y="629"/>
                      <a:pt x="226" y="628"/>
                    </a:cubicBezTo>
                    <a:cubicBezTo>
                      <a:pt x="227" y="628"/>
                      <a:pt x="227" y="628"/>
                      <a:pt x="227" y="628"/>
                    </a:cubicBezTo>
                    <a:cubicBezTo>
                      <a:pt x="228" y="629"/>
                      <a:pt x="229" y="630"/>
                      <a:pt x="230" y="630"/>
                    </a:cubicBezTo>
                    <a:cubicBezTo>
                      <a:pt x="231" y="631"/>
                      <a:pt x="232" y="632"/>
                      <a:pt x="233" y="633"/>
                    </a:cubicBezTo>
                    <a:cubicBezTo>
                      <a:pt x="234" y="633"/>
                      <a:pt x="235" y="634"/>
                      <a:pt x="235" y="634"/>
                    </a:cubicBezTo>
                    <a:cubicBezTo>
                      <a:pt x="236" y="634"/>
                      <a:pt x="236" y="633"/>
                      <a:pt x="236" y="633"/>
                    </a:cubicBezTo>
                    <a:cubicBezTo>
                      <a:pt x="237" y="633"/>
                      <a:pt x="236" y="632"/>
                      <a:pt x="236" y="632"/>
                    </a:cubicBezTo>
                    <a:cubicBezTo>
                      <a:pt x="236" y="631"/>
                      <a:pt x="236" y="631"/>
                      <a:pt x="235" y="631"/>
                    </a:cubicBezTo>
                    <a:cubicBezTo>
                      <a:pt x="234" y="630"/>
                      <a:pt x="234" y="629"/>
                      <a:pt x="233" y="629"/>
                    </a:cubicBezTo>
                    <a:cubicBezTo>
                      <a:pt x="231" y="628"/>
                      <a:pt x="231" y="626"/>
                      <a:pt x="232" y="624"/>
                    </a:cubicBezTo>
                    <a:cubicBezTo>
                      <a:pt x="232" y="624"/>
                      <a:pt x="232" y="623"/>
                      <a:pt x="232" y="623"/>
                    </a:cubicBezTo>
                    <a:cubicBezTo>
                      <a:pt x="232" y="622"/>
                      <a:pt x="231" y="622"/>
                      <a:pt x="230" y="622"/>
                    </a:cubicBezTo>
                    <a:cubicBezTo>
                      <a:pt x="229" y="621"/>
                      <a:pt x="228" y="620"/>
                      <a:pt x="228" y="619"/>
                    </a:cubicBezTo>
                    <a:cubicBezTo>
                      <a:pt x="228" y="617"/>
                      <a:pt x="227" y="616"/>
                      <a:pt x="225" y="615"/>
                    </a:cubicBezTo>
                    <a:cubicBezTo>
                      <a:pt x="224" y="614"/>
                      <a:pt x="222" y="613"/>
                      <a:pt x="222" y="610"/>
                    </a:cubicBezTo>
                    <a:cubicBezTo>
                      <a:pt x="223" y="608"/>
                      <a:pt x="224" y="606"/>
                      <a:pt x="227" y="604"/>
                    </a:cubicBezTo>
                    <a:cubicBezTo>
                      <a:pt x="227" y="604"/>
                      <a:pt x="228" y="604"/>
                      <a:pt x="228" y="604"/>
                    </a:cubicBezTo>
                    <a:cubicBezTo>
                      <a:pt x="229" y="602"/>
                      <a:pt x="228" y="602"/>
                      <a:pt x="227" y="601"/>
                    </a:cubicBezTo>
                    <a:cubicBezTo>
                      <a:pt x="227" y="600"/>
                      <a:pt x="226" y="600"/>
                      <a:pt x="225" y="600"/>
                    </a:cubicBezTo>
                    <a:cubicBezTo>
                      <a:pt x="221" y="600"/>
                      <a:pt x="219" y="597"/>
                      <a:pt x="216" y="595"/>
                    </a:cubicBezTo>
                    <a:cubicBezTo>
                      <a:pt x="216" y="595"/>
                      <a:pt x="215" y="594"/>
                      <a:pt x="215" y="594"/>
                    </a:cubicBezTo>
                    <a:cubicBezTo>
                      <a:pt x="214" y="593"/>
                      <a:pt x="213" y="593"/>
                      <a:pt x="212" y="594"/>
                    </a:cubicBezTo>
                    <a:cubicBezTo>
                      <a:pt x="211" y="594"/>
                      <a:pt x="211" y="594"/>
                      <a:pt x="211" y="594"/>
                    </a:cubicBezTo>
                    <a:cubicBezTo>
                      <a:pt x="209" y="595"/>
                      <a:pt x="208" y="594"/>
                      <a:pt x="207" y="593"/>
                    </a:cubicBezTo>
                    <a:cubicBezTo>
                      <a:pt x="207" y="592"/>
                      <a:pt x="207" y="591"/>
                      <a:pt x="207" y="590"/>
                    </a:cubicBezTo>
                    <a:cubicBezTo>
                      <a:pt x="207" y="588"/>
                      <a:pt x="206" y="587"/>
                      <a:pt x="204" y="586"/>
                    </a:cubicBezTo>
                    <a:cubicBezTo>
                      <a:pt x="202" y="586"/>
                      <a:pt x="200" y="583"/>
                      <a:pt x="199" y="581"/>
                    </a:cubicBezTo>
                    <a:cubicBezTo>
                      <a:pt x="199" y="581"/>
                      <a:pt x="199" y="580"/>
                      <a:pt x="199" y="580"/>
                    </a:cubicBezTo>
                    <a:cubicBezTo>
                      <a:pt x="198" y="579"/>
                      <a:pt x="197" y="579"/>
                      <a:pt x="197" y="580"/>
                    </a:cubicBezTo>
                    <a:cubicBezTo>
                      <a:pt x="196" y="580"/>
                      <a:pt x="196" y="581"/>
                      <a:pt x="195" y="582"/>
                    </a:cubicBezTo>
                    <a:cubicBezTo>
                      <a:pt x="194" y="582"/>
                      <a:pt x="194" y="583"/>
                      <a:pt x="194" y="584"/>
                    </a:cubicBezTo>
                    <a:cubicBezTo>
                      <a:pt x="195" y="585"/>
                      <a:pt x="195" y="586"/>
                      <a:pt x="195" y="588"/>
                    </a:cubicBezTo>
                    <a:cubicBezTo>
                      <a:pt x="195" y="588"/>
                      <a:pt x="195" y="589"/>
                      <a:pt x="195" y="589"/>
                    </a:cubicBezTo>
                    <a:cubicBezTo>
                      <a:pt x="197" y="590"/>
                      <a:pt x="197" y="592"/>
                      <a:pt x="197" y="593"/>
                    </a:cubicBezTo>
                    <a:cubicBezTo>
                      <a:pt x="197" y="594"/>
                      <a:pt x="197" y="596"/>
                      <a:pt x="198" y="596"/>
                    </a:cubicBezTo>
                    <a:cubicBezTo>
                      <a:pt x="198" y="595"/>
                      <a:pt x="198" y="594"/>
                      <a:pt x="199" y="593"/>
                    </a:cubicBezTo>
                    <a:cubicBezTo>
                      <a:pt x="199" y="593"/>
                      <a:pt x="199" y="592"/>
                      <a:pt x="199" y="592"/>
                    </a:cubicBezTo>
                    <a:cubicBezTo>
                      <a:pt x="200" y="592"/>
                      <a:pt x="201" y="593"/>
                      <a:pt x="201" y="593"/>
                    </a:cubicBezTo>
                    <a:cubicBezTo>
                      <a:pt x="201" y="595"/>
                      <a:pt x="204" y="595"/>
                      <a:pt x="205" y="597"/>
                    </a:cubicBezTo>
                    <a:cubicBezTo>
                      <a:pt x="205" y="598"/>
                      <a:pt x="206" y="598"/>
                      <a:pt x="206" y="597"/>
                    </a:cubicBezTo>
                    <a:cubicBezTo>
                      <a:pt x="207" y="597"/>
                      <a:pt x="208" y="598"/>
                      <a:pt x="209" y="599"/>
                    </a:cubicBezTo>
                    <a:cubicBezTo>
                      <a:pt x="209" y="600"/>
                      <a:pt x="210" y="601"/>
                      <a:pt x="210" y="602"/>
                    </a:cubicBezTo>
                    <a:cubicBezTo>
                      <a:pt x="210" y="603"/>
                      <a:pt x="211" y="603"/>
                      <a:pt x="211" y="603"/>
                    </a:cubicBezTo>
                    <a:cubicBezTo>
                      <a:pt x="211" y="603"/>
                      <a:pt x="211" y="603"/>
                      <a:pt x="211" y="602"/>
                    </a:cubicBezTo>
                    <a:cubicBezTo>
                      <a:pt x="212" y="601"/>
                      <a:pt x="212" y="600"/>
                      <a:pt x="213" y="599"/>
                    </a:cubicBezTo>
                    <a:cubicBezTo>
                      <a:pt x="213" y="599"/>
                      <a:pt x="214" y="599"/>
                      <a:pt x="214" y="598"/>
                    </a:cubicBezTo>
                    <a:cubicBezTo>
                      <a:pt x="214" y="598"/>
                      <a:pt x="215" y="599"/>
                      <a:pt x="215" y="599"/>
                    </a:cubicBezTo>
                    <a:cubicBezTo>
                      <a:pt x="215" y="600"/>
                      <a:pt x="216" y="602"/>
                      <a:pt x="216" y="603"/>
                    </a:cubicBezTo>
                    <a:cubicBezTo>
                      <a:pt x="216" y="604"/>
                      <a:pt x="216" y="605"/>
                      <a:pt x="215" y="605"/>
                    </a:cubicBezTo>
                    <a:cubicBezTo>
                      <a:pt x="214" y="606"/>
                      <a:pt x="212" y="607"/>
                      <a:pt x="212" y="609"/>
                    </a:cubicBezTo>
                    <a:cubicBezTo>
                      <a:pt x="211" y="609"/>
                      <a:pt x="211" y="609"/>
                      <a:pt x="211" y="609"/>
                    </a:cubicBezTo>
                    <a:cubicBezTo>
                      <a:pt x="209" y="608"/>
                      <a:pt x="207" y="608"/>
                      <a:pt x="206" y="606"/>
                    </a:cubicBezTo>
                    <a:cubicBezTo>
                      <a:pt x="205" y="605"/>
                      <a:pt x="205" y="604"/>
                      <a:pt x="204" y="603"/>
                    </a:cubicBezTo>
                    <a:cubicBezTo>
                      <a:pt x="204" y="603"/>
                      <a:pt x="203" y="602"/>
                      <a:pt x="202" y="602"/>
                    </a:cubicBezTo>
                    <a:cubicBezTo>
                      <a:pt x="199" y="601"/>
                      <a:pt x="197" y="600"/>
                      <a:pt x="195" y="597"/>
                    </a:cubicBezTo>
                    <a:cubicBezTo>
                      <a:pt x="195" y="597"/>
                      <a:pt x="195" y="597"/>
                      <a:pt x="194" y="597"/>
                    </a:cubicBezTo>
                    <a:cubicBezTo>
                      <a:pt x="192" y="599"/>
                      <a:pt x="189" y="601"/>
                      <a:pt x="186" y="602"/>
                    </a:cubicBezTo>
                    <a:cubicBezTo>
                      <a:pt x="184" y="602"/>
                      <a:pt x="184" y="603"/>
                      <a:pt x="183" y="604"/>
                    </a:cubicBezTo>
                    <a:cubicBezTo>
                      <a:pt x="183" y="606"/>
                      <a:pt x="182" y="607"/>
                      <a:pt x="181" y="608"/>
                    </a:cubicBezTo>
                    <a:cubicBezTo>
                      <a:pt x="181" y="609"/>
                      <a:pt x="181" y="610"/>
                      <a:pt x="181" y="611"/>
                    </a:cubicBezTo>
                    <a:cubicBezTo>
                      <a:pt x="182" y="612"/>
                      <a:pt x="182" y="612"/>
                      <a:pt x="183" y="612"/>
                    </a:cubicBezTo>
                    <a:cubicBezTo>
                      <a:pt x="183" y="611"/>
                      <a:pt x="184" y="611"/>
                      <a:pt x="185" y="611"/>
                    </a:cubicBezTo>
                    <a:cubicBezTo>
                      <a:pt x="187" y="612"/>
                      <a:pt x="187" y="611"/>
                      <a:pt x="188" y="609"/>
                    </a:cubicBezTo>
                    <a:cubicBezTo>
                      <a:pt x="189" y="607"/>
                      <a:pt x="190" y="605"/>
                      <a:pt x="192" y="603"/>
                    </a:cubicBezTo>
                    <a:cubicBezTo>
                      <a:pt x="192" y="603"/>
                      <a:pt x="193" y="603"/>
                      <a:pt x="193" y="603"/>
                    </a:cubicBezTo>
                    <a:cubicBezTo>
                      <a:pt x="194" y="603"/>
                      <a:pt x="195" y="604"/>
                      <a:pt x="194" y="604"/>
                    </a:cubicBezTo>
                    <a:cubicBezTo>
                      <a:pt x="194" y="606"/>
                      <a:pt x="194" y="608"/>
                      <a:pt x="194" y="610"/>
                    </a:cubicBezTo>
                    <a:cubicBezTo>
                      <a:pt x="194" y="611"/>
                      <a:pt x="193" y="611"/>
                      <a:pt x="193" y="612"/>
                    </a:cubicBezTo>
                    <a:cubicBezTo>
                      <a:pt x="192" y="613"/>
                      <a:pt x="191" y="614"/>
                      <a:pt x="190" y="614"/>
                    </a:cubicBezTo>
                    <a:cubicBezTo>
                      <a:pt x="189" y="615"/>
                      <a:pt x="188" y="617"/>
                      <a:pt x="188" y="618"/>
                    </a:cubicBezTo>
                    <a:cubicBezTo>
                      <a:pt x="188" y="619"/>
                      <a:pt x="188" y="620"/>
                      <a:pt x="189" y="620"/>
                    </a:cubicBezTo>
                    <a:cubicBezTo>
                      <a:pt x="190" y="620"/>
                      <a:pt x="190" y="620"/>
                      <a:pt x="190" y="619"/>
                    </a:cubicBezTo>
                    <a:cubicBezTo>
                      <a:pt x="191" y="617"/>
                      <a:pt x="192" y="615"/>
                      <a:pt x="195" y="615"/>
                    </a:cubicBezTo>
                    <a:cubicBezTo>
                      <a:pt x="196" y="615"/>
                      <a:pt x="196" y="614"/>
                      <a:pt x="197" y="613"/>
                    </a:cubicBezTo>
                    <a:cubicBezTo>
                      <a:pt x="198" y="612"/>
                      <a:pt x="199" y="612"/>
                      <a:pt x="200" y="613"/>
                    </a:cubicBezTo>
                    <a:cubicBezTo>
                      <a:pt x="201" y="614"/>
                      <a:pt x="201" y="614"/>
                      <a:pt x="201" y="615"/>
                    </a:cubicBezTo>
                    <a:cubicBezTo>
                      <a:pt x="200" y="616"/>
                      <a:pt x="200" y="617"/>
                      <a:pt x="199" y="618"/>
                    </a:cubicBezTo>
                    <a:cubicBezTo>
                      <a:pt x="198" y="620"/>
                      <a:pt x="198" y="621"/>
                      <a:pt x="198" y="623"/>
                    </a:cubicBezTo>
                    <a:cubicBezTo>
                      <a:pt x="198" y="624"/>
                      <a:pt x="198" y="624"/>
                      <a:pt x="199" y="624"/>
                    </a:cubicBezTo>
                    <a:cubicBezTo>
                      <a:pt x="201" y="622"/>
                      <a:pt x="203" y="624"/>
                      <a:pt x="205" y="624"/>
                    </a:cubicBezTo>
                    <a:cubicBezTo>
                      <a:pt x="207" y="624"/>
                      <a:pt x="207" y="626"/>
                      <a:pt x="206" y="627"/>
                    </a:cubicBezTo>
                    <a:cubicBezTo>
                      <a:pt x="206" y="628"/>
                      <a:pt x="205" y="629"/>
                      <a:pt x="203" y="630"/>
                    </a:cubicBezTo>
                    <a:cubicBezTo>
                      <a:pt x="202" y="630"/>
                      <a:pt x="201" y="630"/>
                      <a:pt x="200" y="629"/>
                    </a:cubicBezTo>
                    <a:cubicBezTo>
                      <a:pt x="199" y="628"/>
                      <a:pt x="198" y="628"/>
                      <a:pt x="198" y="629"/>
                    </a:cubicBezTo>
                    <a:cubicBezTo>
                      <a:pt x="198" y="630"/>
                      <a:pt x="198" y="631"/>
                      <a:pt x="198" y="631"/>
                    </a:cubicBezTo>
                    <a:cubicBezTo>
                      <a:pt x="198" y="632"/>
                      <a:pt x="198" y="632"/>
                      <a:pt x="197" y="632"/>
                    </a:cubicBezTo>
                    <a:cubicBezTo>
                      <a:pt x="196" y="633"/>
                      <a:pt x="196" y="632"/>
                      <a:pt x="196" y="632"/>
                    </a:cubicBezTo>
                    <a:cubicBezTo>
                      <a:pt x="195" y="631"/>
                      <a:pt x="195" y="631"/>
                      <a:pt x="195" y="630"/>
                    </a:cubicBezTo>
                    <a:cubicBezTo>
                      <a:pt x="194" y="633"/>
                      <a:pt x="192" y="635"/>
                      <a:pt x="191" y="637"/>
                    </a:cubicBezTo>
                    <a:cubicBezTo>
                      <a:pt x="190" y="638"/>
                      <a:pt x="189" y="639"/>
                      <a:pt x="188" y="639"/>
                    </a:cubicBezTo>
                    <a:cubicBezTo>
                      <a:pt x="186" y="639"/>
                      <a:pt x="184" y="638"/>
                      <a:pt x="183" y="638"/>
                    </a:cubicBezTo>
                    <a:cubicBezTo>
                      <a:pt x="181" y="638"/>
                      <a:pt x="179" y="638"/>
                      <a:pt x="178" y="640"/>
                    </a:cubicBezTo>
                    <a:cubicBezTo>
                      <a:pt x="176" y="642"/>
                      <a:pt x="174" y="642"/>
                      <a:pt x="172" y="640"/>
                    </a:cubicBezTo>
                    <a:cubicBezTo>
                      <a:pt x="171" y="640"/>
                      <a:pt x="170" y="639"/>
                      <a:pt x="169" y="639"/>
                    </a:cubicBezTo>
                    <a:cubicBezTo>
                      <a:pt x="169" y="639"/>
                      <a:pt x="168" y="640"/>
                      <a:pt x="168" y="641"/>
                    </a:cubicBezTo>
                    <a:cubicBezTo>
                      <a:pt x="168" y="641"/>
                      <a:pt x="168" y="642"/>
                      <a:pt x="169" y="643"/>
                    </a:cubicBezTo>
                    <a:cubicBezTo>
                      <a:pt x="169" y="644"/>
                      <a:pt x="169" y="646"/>
                      <a:pt x="169" y="647"/>
                    </a:cubicBezTo>
                    <a:cubicBezTo>
                      <a:pt x="168" y="648"/>
                      <a:pt x="168" y="648"/>
                      <a:pt x="168" y="649"/>
                    </a:cubicBezTo>
                    <a:cubicBezTo>
                      <a:pt x="166" y="651"/>
                      <a:pt x="165" y="651"/>
                      <a:pt x="163" y="649"/>
                    </a:cubicBezTo>
                    <a:cubicBezTo>
                      <a:pt x="162" y="647"/>
                      <a:pt x="161" y="646"/>
                      <a:pt x="160" y="645"/>
                    </a:cubicBezTo>
                    <a:cubicBezTo>
                      <a:pt x="159" y="644"/>
                      <a:pt x="159" y="643"/>
                      <a:pt x="158" y="642"/>
                    </a:cubicBezTo>
                    <a:cubicBezTo>
                      <a:pt x="157" y="641"/>
                      <a:pt x="156" y="640"/>
                      <a:pt x="154" y="640"/>
                    </a:cubicBezTo>
                    <a:cubicBezTo>
                      <a:pt x="151" y="641"/>
                      <a:pt x="149" y="639"/>
                      <a:pt x="147" y="637"/>
                    </a:cubicBezTo>
                    <a:cubicBezTo>
                      <a:pt x="146" y="636"/>
                      <a:pt x="144" y="635"/>
                      <a:pt x="142" y="634"/>
                    </a:cubicBezTo>
                    <a:cubicBezTo>
                      <a:pt x="141" y="634"/>
                      <a:pt x="141" y="634"/>
                      <a:pt x="140" y="635"/>
                    </a:cubicBezTo>
                    <a:cubicBezTo>
                      <a:pt x="140" y="635"/>
                      <a:pt x="140" y="636"/>
                      <a:pt x="140" y="636"/>
                    </a:cubicBezTo>
                    <a:cubicBezTo>
                      <a:pt x="139" y="637"/>
                      <a:pt x="138" y="637"/>
                      <a:pt x="137" y="636"/>
                    </a:cubicBezTo>
                    <a:cubicBezTo>
                      <a:pt x="137" y="635"/>
                      <a:pt x="136" y="634"/>
                      <a:pt x="135" y="633"/>
                    </a:cubicBezTo>
                    <a:cubicBezTo>
                      <a:pt x="135" y="633"/>
                      <a:pt x="135" y="633"/>
                      <a:pt x="134" y="634"/>
                    </a:cubicBezTo>
                    <a:cubicBezTo>
                      <a:pt x="134" y="634"/>
                      <a:pt x="134" y="634"/>
                      <a:pt x="134" y="634"/>
                    </a:cubicBezTo>
                    <a:cubicBezTo>
                      <a:pt x="135" y="635"/>
                      <a:pt x="135" y="636"/>
                      <a:pt x="135" y="637"/>
                    </a:cubicBezTo>
                    <a:cubicBezTo>
                      <a:pt x="136" y="637"/>
                      <a:pt x="136" y="638"/>
                      <a:pt x="135" y="639"/>
                    </a:cubicBezTo>
                    <a:cubicBezTo>
                      <a:pt x="135" y="640"/>
                      <a:pt x="134" y="640"/>
                      <a:pt x="133" y="640"/>
                    </a:cubicBezTo>
                    <a:cubicBezTo>
                      <a:pt x="133" y="640"/>
                      <a:pt x="133" y="640"/>
                      <a:pt x="132" y="640"/>
                    </a:cubicBezTo>
                    <a:cubicBezTo>
                      <a:pt x="131" y="639"/>
                      <a:pt x="129" y="640"/>
                      <a:pt x="128" y="641"/>
                    </a:cubicBezTo>
                    <a:cubicBezTo>
                      <a:pt x="128" y="642"/>
                      <a:pt x="128" y="643"/>
                      <a:pt x="127" y="643"/>
                    </a:cubicBezTo>
                    <a:cubicBezTo>
                      <a:pt x="127" y="644"/>
                      <a:pt x="126" y="644"/>
                      <a:pt x="126" y="643"/>
                    </a:cubicBezTo>
                    <a:cubicBezTo>
                      <a:pt x="125" y="643"/>
                      <a:pt x="125" y="643"/>
                      <a:pt x="124" y="643"/>
                    </a:cubicBezTo>
                    <a:cubicBezTo>
                      <a:pt x="122" y="644"/>
                      <a:pt x="120" y="644"/>
                      <a:pt x="118" y="644"/>
                    </a:cubicBezTo>
                    <a:cubicBezTo>
                      <a:pt x="118" y="644"/>
                      <a:pt x="117" y="644"/>
                      <a:pt x="117" y="645"/>
                    </a:cubicBezTo>
                    <a:cubicBezTo>
                      <a:pt x="117" y="645"/>
                      <a:pt x="117" y="646"/>
                      <a:pt x="118" y="646"/>
                    </a:cubicBezTo>
                    <a:cubicBezTo>
                      <a:pt x="118" y="646"/>
                      <a:pt x="119" y="647"/>
                      <a:pt x="120" y="647"/>
                    </a:cubicBezTo>
                    <a:cubicBezTo>
                      <a:pt x="122" y="647"/>
                      <a:pt x="123" y="649"/>
                      <a:pt x="122" y="650"/>
                    </a:cubicBezTo>
                    <a:cubicBezTo>
                      <a:pt x="122" y="652"/>
                      <a:pt x="123" y="654"/>
                      <a:pt x="121" y="655"/>
                    </a:cubicBezTo>
                    <a:cubicBezTo>
                      <a:pt x="121" y="656"/>
                      <a:pt x="120" y="656"/>
                      <a:pt x="119" y="656"/>
                    </a:cubicBezTo>
                    <a:cubicBezTo>
                      <a:pt x="119" y="656"/>
                      <a:pt x="119" y="655"/>
                      <a:pt x="119" y="655"/>
                    </a:cubicBezTo>
                    <a:cubicBezTo>
                      <a:pt x="119" y="654"/>
                      <a:pt x="119" y="653"/>
                      <a:pt x="119" y="652"/>
                    </a:cubicBezTo>
                    <a:cubicBezTo>
                      <a:pt x="119" y="651"/>
                      <a:pt x="119" y="650"/>
                      <a:pt x="118" y="650"/>
                    </a:cubicBezTo>
                    <a:cubicBezTo>
                      <a:pt x="118" y="649"/>
                      <a:pt x="116" y="650"/>
                      <a:pt x="116" y="651"/>
                    </a:cubicBezTo>
                    <a:cubicBezTo>
                      <a:pt x="116" y="652"/>
                      <a:pt x="116" y="652"/>
                      <a:pt x="116" y="652"/>
                    </a:cubicBezTo>
                    <a:cubicBezTo>
                      <a:pt x="116" y="655"/>
                      <a:pt x="115" y="657"/>
                      <a:pt x="114" y="658"/>
                    </a:cubicBezTo>
                    <a:cubicBezTo>
                      <a:pt x="114" y="660"/>
                      <a:pt x="113" y="663"/>
                      <a:pt x="114" y="665"/>
                    </a:cubicBezTo>
                    <a:cubicBezTo>
                      <a:pt x="114" y="667"/>
                      <a:pt x="113" y="668"/>
                      <a:pt x="111" y="669"/>
                    </a:cubicBezTo>
                    <a:cubicBezTo>
                      <a:pt x="110" y="669"/>
                      <a:pt x="108" y="670"/>
                      <a:pt x="107" y="671"/>
                    </a:cubicBezTo>
                    <a:cubicBezTo>
                      <a:pt x="106" y="671"/>
                      <a:pt x="106" y="672"/>
                      <a:pt x="106" y="672"/>
                    </a:cubicBezTo>
                    <a:cubicBezTo>
                      <a:pt x="106" y="673"/>
                      <a:pt x="107" y="674"/>
                      <a:pt x="108" y="674"/>
                    </a:cubicBezTo>
                    <a:cubicBezTo>
                      <a:pt x="109" y="674"/>
                      <a:pt x="109" y="674"/>
                      <a:pt x="110" y="673"/>
                    </a:cubicBezTo>
                    <a:cubicBezTo>
                      <a:pt x="111" y="673"/>
                      <a:pt x="111" y="674"/>
                      <a:pt x="111" y="674"/>
                    </a:cubicBezTo>
                    <a:cubicBezTo>
                      <a:pt x="111" y="674"/>
                      <a:pt x="111" y="675"/>
                      <a:pt x="111" y="675"/>
                    </a:cubicBezTo>
                    <a:cubicBezTo>
                      <a:pt x="110" y="676"/>
                      <a:pt x="108" y="677"/>
                      <a:pt x="107" y="678"/>
                    </a:cubicBezTo>
                    <a:cubicBezTo>
                      <a:pt x="106" y="680"/>
                      <a:pt x="106" y="680"/>
                      <a:pt x="103" y="679"/>
                    </a:cubicBezTo>
                    <a:cubicBezTo>
                      <a:pt x="102" y="678"/>
                      <a:pt x="101" y="678"/>
                      <a:pt x="100" y="680"/>
                    </a:cubicBezTo>
                    <a:cubicBezTo>
                      <a:pt x="99" y="681"/>
                      <a:pt x="98" y="682"/>
                      <a:pt x="98" y="684"/>
                    </a:cubicBezTo>
                    <a:cubicBezTo>
                      <a:pt x="97" y="685"/>
                      <a:pt x="97" y="686"/>
                      <a:pt x="96" y="687"/>
                    </a:cubicBezTo>
                    <a:cubicBezTo>
                      <a:pt x="95" y="688"/>
                      <a:pt x="94" y="689"/>
                      <a:pt x="93" y="689"/>
                    </a:cubicBezTo>
                    <a:cubicBezTo>
                      <a:pt x="92" y="689"/>
                      <a:pt x="91" y="689"/>
                      <a:pt x="91" y="688"/>
                    </a:cubicBezTo>
                    <a:cubicBezTo>
                      <a:pt x="90" y="686"/>
                      <a:pt x="89" y="686"/>
                      <a:pt x="88" y="686"/>
                    </a:cubicBezTo>
                    <a:cubicBezTo>
                      <a:pt x="87" y="687"/>
                      <a:pt x="86" y="686"/>
                      <a:pt x="86" y="685"/>
                    </a:cubicBezTo>
                    <a:cubicBezTo>
                      <a:pt x="87" y="683"/>
                      <a:pt x="87" y="681"/>
                      <a:pt x="86" y="678"/>
                    </a:cubicBezTo>
                    <a:cubicBezTo>
                      <a:pt x="86" y="677"/>
                      <a:pt x="86" y="676"/>
                      <a:pt x="87" y="675"/>
                    </a:cubicBezTo>
                    <a:cubicBezTo>
                      <a:pt x="89" y="674"/>
                      <a:pt x="89" y="671"/>
                      <a:pt x="89" y="669"/>
                    </a:cubicBezTo>
                    <a:cubicBezTo>
                      <a:pt x="89" y="668"/>
                      <a:pt x="89" y="667"/>
                      <a:pt x="89" y="667"/>
                    </a:cubicBezTo>
                    <a:cubicBezTo>
                      <a:pt x="87" y="667"/>
                      <a:pt x="86" y="667"/>
                      <a:pt x="85" y="665"/>
                    </a:cubicBezTo>
                    <a:cubicBezTo>
                      <a:pt x="84" y="664"/>
                      <a:pt x="83" y="663"/>
                      <a:pt x="81" y="661"/>
                    </a:cubicBezTo>
                    <a:cubicBezTo>
                      <a:pt x="80" y="661"/>
                      <a:pt x="80" y="659"/>
                      <a:pt x="80" y="658"/>
                    </a:cubicBezTo>
                    <a:cubicBezTo>
                      <a:pt x="79" y="657"/>
                      <a:pt x="79" y="656"/>
                      <a:pt x="77" y="656"/>
                    </a:cubicBezTo>
                    <a:cubicBezTo>
                      <a:pt x="76" y="657"/>
                      <a:pt x="74" y="657"/>
                      <a:pt x="72" y="657"/>
                    </a:cubicBezTo>
                    <a:cubicBezTo>
                      <a:pt x="71" y="657"/>
                      <a:pt x="70" y="657"/>
                      <a:pt x="69" y="657"/>
                    </a:cubicBezTo>
                    <a:cubicBezTo>
                      <a:pt x="68" y="657"/>
                      <a:pt x="67" y="657"/>
                      <a:pt x="66" y="656"/>
                    </a:cubicBezTo>
                    <a:cubicBezTo>
                      <a:pt x="65" y="656"/>
                      <a:pt x="65" y="654"/>
                      <a:pt x="65" y="653"/>
                    </a:cubicBezTo>
                    <a:cubicBezTo>
                      <a:pt x="65" y="653"/>
                      <a:pt x="65" y="652"/>
                      <a:pt x="64" y="652"/>
                    </a:cubicBezTo>
                    <a:cubicBezTo>
                      <a:pt x="63" y="650"/>
                      <a:pt x="63" y="649"/>
                      <a:pt x="63" y="647"/>
                    </a:cubicBezTo>
                    <a:cubicBezTo>
                      <a:pt x="63" y="646"/>
                      <a:pt x="63" y="645"/>
                      <a:pt x="62" y="645"/>
                    </a:cubicBezTo>
                    <a:cubicBezTo>
                      <a:pt x="61" y="644"/>
                      <a:pt x="61" y="642"/>
                      <a:pt x="62" y="641"/>
                    </a:cubicBezTo>
                    <a:cubicBezTo>
                      <a:pt x="62" y="640"/>
                      <a:pt x="62" y="639"/>
                      <a:pt x="61" y="638"/>
                    </a:cubicBezTo>
                    <a:cubicBezTo>
                      <a:pt x="61" y="637"/>
                      <a:pt x="61" y="637"/>
                      <a:pt x="60" y="637"/>
                    </a:cubicBezTo>
                    <a:cubicBezTo>
                      <a:pt x="60" y="637"/>
                      <a:pt x="60" y="637"/>
                      <a:pt x="60" y="638"/>
                    </a:cubicBezTo>
                    <a:cubicBezTo>
                      <a:pt x="59" y="638"/>
                      <a:pt x="59" y="639"/>
                      <a:pt x="59" y="639"/>
                    </a:cubicBezTo>
                    <a:cubicBezTo>
                      <a:pt x="58" y="641"/>
                      <a:pt x="58" y="643"/>
                      <a:pt x="57" y="645"/>
                    </a:cubicBezTo>
                    <a:cubicBezTo>
                      <a:pt x="56" y="648"/>
                      <a:pt x="56" y="650"/>
                      <a:pt x="57" y="653"/>
                    </a:cubicBezTo>
                    <a:cubicBezTo>
                      <a:pt x="58" y="654"/>
                      <a:pt x="58" y="655"/>
                      <a:pt x="58" y="656"/>
                    </a:cubicBezTo>
                    <a:cubicBezTo>
                      <a:pt x="58" y="657"/>
                      <a:pt x="57" y="658"/>
                      <a:pt x="55" y="659"/>
                    </a:cubicBezTo>
                    <a:cubicBezTo>
                      <a:pt x="54" y="659"/>
                      <a:pt x="53" y="659"/>
                      <a:pt x="51" y="659"/>
                    </a:cubicBezTo>
                    <a:cubicBezTo>
                      <a:pt x="51" y="659"/>
                      <a:pt x="50" y="660"/>
                      <a:pt x="50" y="660"/>
                    </a:cubicBezTo>
                    <a:cubicBezTo>
                      <a:pt x="51" y="664"/>
                      <a:pt x="49" y="666"/>
                      <a:pt x="46" y="667"/>
                    </a:cubicBezTo>
                    <a:cubicBezTo>
                      <a:pt x="45" y="668"/>
                      <a:pt x="45" y="669"/>
                      <a:pt x="45" y="670"/>
                    </a:cubicBezTo>
                    <a:cubicBezTo>
                      <a:pt x="45" y="673"/>
                      <a:pt x="45" y="673"/>
                      <a:pt x="42" y="674"/>
                    </a:cubicBezTo>
                    <a:cubicBezTo>
                      <a:pt x="40" y="674"/>
                      <a:pt x="39" y="674"/>
                      <a:pt x="39" y="677"/>
                    </a:cubicBezTo>
                    <a:cubicBezTo>
                      <a:pt x="39" y="678"/>
                      <a:pt x="39" y="679"/>
                      <a:pt x="39" y="680"/>
                    </a:cubicBezTo>
                    <a:cubicBezTo>
                      <a:pt x="38" y="682"/>
                      <a:pt x="38" y="683"/>
                      <a:pt x="40" y="684"/>
                    </a:cubicBezTo>
                    <a:cubicBezTo>
                      <a:pt x="41" y="685"/>
                      <a:pt x="42" y="685"/>
                      <a:pt x="43" y="684"/>
                    </a:cubicBezTo>
                    <a:cubicBezTo>
                      <a:pt x="43" y="683"/>
                      <a:pt x="43" y="683"/>
                      <a:pt x="44" y="682"/>
                    </a:cubicBezTo>
                    <a:cubicBezTo>
                      <a:pt x="45" y="681"/>
                      <a:pt x="47" y="682"/>
                      <a:pt x="48" y="682"/>
                    </a:cubicBezTo>
                    <a:cubicBezTo>
                      <a:pt x="49" y="683"/>
                      <a:pt x="50" y="685"/>
                      <a:pt x="49" y="686"/>
                    </a:cubicBezTo>
                    <a:cubicBezTo>
                      <a:pt x="49" y="687"/>
                      <a:pt x="49" y="687"/>
                      <a:pt x="49" y="687"/>
                    </a:cubicBezTo>
                    <a:cubicBezTo>
                      <a:pt x="47" y="689"/>
                      <a:pt x="48" y="692"/>
                      <a:pt x="49" y="694"/>
                    </a:cubicBezTo>
                    <a:cubicBezTo>
                      <a:pt x="50" y="695"/>
                      <a:pt x="51" y="695"/>
                      <a:pt x="51" y="696"/>
                    </a:cubicBezTo>
                    <a:cubicBezTo>
                      <a:pt x="52" y="697"/>
                      <a:pt x="52" y="698"/>
                      <a:pt x="52" y="699"/>
                    </a:cubicBezTo>
                    <a:cubicBezTo>
                      <a:pt x="52" y="700"/>
                      <a:pt x="51" y="701"/>
                      <a:pt x="51" y="701"/>
                    </a:cubicBezTo>
                    <a:cubicBezTo>
                      <a:pt x="50" y="701"/>
                      <a:pt x="49" y="701"/>
                      <a:pt x="49" y="701"/>
                    </a:cubicBezTo>
                    <a:cubicBezTo>
                      <a:pt x="47" y="698"/>
                      <a:pt x="44" y="697"/>
                      <a:pt x="43" y="694"/>
                    </a:cubicBezTo>
                    <a:cubicBezTo>
                      <a:pt x="43" y="694"/>
                      <a:pt x="43" y="694"/>
                      <a:pt x="42" y="693"/>
                    </a:cubicBezTo>
                    <a:cubicBezTo>
                      <a:pt x="41" y="693"/>
                      <a:pt x="40" y="693"/>
                      <a:pt x="40" y="695"/>
                    </a:cubicBezTo>
                    <a:cubicBezTo>
                      <a:pt x="39" y="696"/>
                      <a:pt x="40" y="698"/>
                      <a:pt x="41" y="699"/>
                    </a:cubicBezTo>
                    <a:cubicBezTo>
                      <a:pt x="41" y="701"/>
                      <a:pt x="41" y="703"/>
                      <a:pt x="39" y="704"/>
                    </a:cubicBezTo>
                    <a:cubicBezTo>
                      <a:pt x="39" y="705"/>
                      <a:pt x="38" y="705"/>
                      <a:pt x="37" y="705"/>
                    </a:cubicBezTo>
                    <a:cubicBezTo>
                      <a:pt x="36" y="704"/>
                      <a:pt x="37" y="703"/>
                      <a:pt x="37" y="703"/>
                    </a:cubicBezTo>
                    <a:cubicBezTo>
                      <a:pt x="38" y="700"/>
                      <a:pt x="37" y="699"/>
                      <a:pt x="35" y="697"/>
                    </a:cubicBezTo>
                    <a:cubicBezTo>
                      <a:pt x="35" y="697"/>
                      <a:pt x="34" y="696"/>
                      <a:pt x="33" y="696"/>
                    </a:cubicBezTo>
                    <a:cubicBezTo>
                      <a:pt x="33" y="696"/>
                      <a:pt x="32" y="696"/>
                      <a:pt x="32" y="696"/>
                    </a:cubicBezTo>
                    <a:cubicBezTo>
                      <a:pt x="32" y="697"/>
                      <a:pt x="32" y="697"/>
                      <a:pt x="32" y="698"/>
                    </a:cubicBezTo>
                    <a:cubicBezTo>
                      <a:pt x="32" y="698"/>
                      <a:pt x="32" y="699"/>
                      <a:pt x="33" y="700"/>
                    </a:cubicBezTo>
                    <a:cubicBezTo>
                      <a:pt x="33" y="701"/>
                      <a:pt x="34" y="701"/>
                      <a:pt x="33" y="702"/>
                    </a:cubicBezTo>
                    <a:cubicBezTo>
                      <a:pt x="33" y="702"/>
                      <a:pt x="32" y="702"/>
                      <a:pt x="31" y="703"/>
                    </a:cubicBezTo>
                    <a:cubicBezTo>
                      <a:pt x="30" y="703"/>
                      <a:pt x="30" y="704"/>
                      <a:pt x="30" y="704"/>
                    </a:cubicBezTo>
                    <a:cubicBezTo>
                      <a:pt x="31" y="705"/>
                      <a:pt x="32" y="707"/>
                      <a:pt x="33" y="708"/>
                    </a:cubicBezTo>
                    <a:cubicBezTo>
                      <a:pt x="33" y="709"/>
                      <a:pt x="34" y="710"/>
                      <a:pt x="33" y="711"/>
                    </a:cubicBezTo>
                    <a:cubicBezTo>
                      <a:pt x="31" y="713"/>
                      <a:pt x="31" y="715"/>
                      <a:pt x="31" y="717"/>
                    </a:cubicBezTo>
                    <a:cubicBezTo>
                      <a:pt x="30" y="717"/>
                      <a:pt x="28" y="716"/>
                      <a:pt x="27" y="716"/>
                    </a:cubicBezTo>
                    <a:cubicBezTo>
                      <a:pt x="26" y="715"/>
                      <a:pt x="26" y="715"/>
                      <a:pt x="26" y="713"/>
                    </a:cubicBezTo>
                    <a:cubicBezTo>
                      <a:pt x="27" y="711"/>
                      <a:pt x="27" y="710"/>
                      <a:pt x="25" y="709"/>
                    </a:cubicBezTo>
                    <a:cubicBezTo>
                      <a:pt x="23" y="709"/>
                      <a:pt x="22" y="709"/>
                      <a:pt x="21" y="708"/>
                    </a:cubicBezTo>
                    <a:cubicBezTo>
                      <a:pt x="19" y="708"/>
                      <a:pt x="19" y="707"/>
                      <a:pt x="19" y="705"/>
                    </a:cubicBezTo>
                    <a:cubicBezTo>
                      <a:pt x="20" y="704"/>
                      <a:pt x="20" y="703"/>
                      <a:pt x="19" y="702"/>
                    </a:cubicBezTo>
                    <a:cubicBezTo>
                      <a:pt x="18" y="701"/>
                      <a:pt x="18" y="700"/>
                      <a:pt x="18" y="699"/>
                    </a:cubicBezTo>
                    <a:cubicBezTo>
                      <a:pt x="18" y="698"/>
                      <a:pt x="18" y="696"/>
                      <a:pt x="18" y="695"/>
                    </a:cubicBezTo>
                    <a:cubicBezTo>
                      <a:pt x="18" y="694"/>
                      <a:pt x="19" y="694"/>
                      <a:pt x="18" y="693"/>
                    </a:cubicBezTo>
                    <a:cubicBezTo>
                      <a:pt x="17" y="691"/>
                      <a:pt x="16" y="691"/>
                      <a:pt x="15" y="691"/>
                    </a:cubicBezTo>
                    <a:cubicBezTo>
                      <a:pt x="15" y="694"/>
                      <a:pt x="14" y="697"/>
                      <a:pt x="14" y="700"/>
                    </a:cubicBezTo>
                    <a:cubicBezTo>
                      <a:pt x="14" y="702"/>
                      <a:pt x="14" y="703"/>
                      <a:pt x="15" y="705"/>
                    </a:cubicBezTo>
                    <a:cubicBezTo>
                      <a:pt x="16" y="707"/>
                      <a:pt x="16" y="709"/>
                      <a:pt x="17" y="711"/>
                    </a:cubicBezTo>
                    <a:cubicBezTo>
                      <a:pt x="18" y="713"/>
                      <a:pt x="18" y="713"/>
                      <a:pt x="20" y="713"/>
                    </a:cubicBezTo>
                    <a:cubicBezTo>
                      <a:pt x="21" y="713"/>
                      <a:pt x="23" y="713"/>
                      <a:pt x="24" y="715"/>
                    </a:cubicBezTo>
                    <a:cubicBezTo>
                      <a:pt x="24" y="716"/>
                      <a:pt x="24" y="717"/>
                      <a:pt x="23" y="718"/>
                    </a:cubicBezTo>
                    <a:cubicBezTo>
                      <a:pt x="22" y="718"/>
                      <a:pt x="22" y="718"/>
                      <a:pt x="22" y="718"/>
                    </a:cubicBezTo>
                    <a:cubicBezTo>
                      <a:pt x="19" y="718"/>
                      <a:pt x="18" y="720"/>
                      <a:pt x="17" y="722"/>
                    </a:cubicBezTo>
                    <a:cubicBezTo>
                      <a:pt x="17" y="724"/>
                      <a:pt x="15" y="725"/>
                      <a:pt x="14" y="725"/>
                    </a:cubicBezTo>
                    <a:cubicBezTo>
                      <a:pt x="9" y="725"/>
                      <a:pt x="6" y="727"/>
                      <a:pt x="3" y="731"/>
                    </a:cubicBezTo>
                    <a:cubicBezTo>
                      <a:pt x="3" y="732"/>
                      <a:pt x="2" y="733"/>
                      <a:pt x="1" y="734"/>
                    </a:cubicBezTo>
                    <a:cubicBezTo>
                      <a:pt x="1" y="734"/>
                      <a:pt x="0" y="734"/>
                      <a:pt x="0" y="734"/>
                    </a:cubicBezTo>
                    <a:cubicBezTo>
                      <a:pt x="0" y="735"/>
                      <a:pt x="0" y="735"/>
                      <a:pt x="0" y="736"/>
                    </a:cubicBezTo>
                    <a:cubicBezTo>
                      <a:pt x="1" y="736"/>
                      <a:pt x="2" y="737"/>
                      <a:pt x="4" y="737"/>
                    </a:cubicBezTo>
                    <a:cubicBezTo>
                      <a:pt x="4" y="737"/>
                      <a:pt x="5" y="737"/>
                      <a:pt x="5" y="738"/>
                    </a:cubicBezTo>
                    <a:cubicBezTo>
                      <a:pt x="5" y="740"/>
                      <a:pt x="6" y="740"/>
                      <a:pt x="8" y="741"/>
                    </a:cubicBezTo>
                    <a:cubicBezTo>
                      <a:pt x="9" y="741"/>
                      <a:pt x="9" y="743"/>
                      <a:pt x="9" y="744"/>
                    </a:cubicBezTo>
                    <a:cubicBezTo>
                      <a:pt x="10" y="745"/>
                      <a:pt x="10" y="746"/>
                      <a:pt x="8" y="747"/>
                    </a:cubicBezTo>
                    <a:cubicBezTo>
                      <a:pt x="6" y="749"/>
                      <a:pt x="6" y="752"/>
                      <a:pt x="9" y="754"/>
                    </a:cubicBezTo>
                    <a:cubicBezTo>
                      <a:pt x="10" y="755"/>
                      <a:pt x="11" y="754"/>
                      <a:pt x="11" y="753"/>
                    </a:cubicBezTo>
                    <a:cubicBezTo>
                      <a:pt x="11" y="751"/>
                      <a:pt x="12" y="750"/>
                      <a:pt x="13" y="749"/>
                    </a:cubicBezTo>
                    <a:cubicBezTo>
                      <a:pt x="14" y="748"/>
                      <a:pt x="16" y="748"/>
                      <a:pt x="16" y="750"/>
                    </a:cubicBezTo>
                    <a:cubicBezTo>
                      <a:pt x="16" y="751"/>
                      <a:pt x="16" y="752"/>
                      <a:pt x="17" y="753"/>
                    </a:cubicBezTo>
                    <a:cubicBezTo>
                      <a:pt x="18" y="754"/>
                      <a:pt x="19" y="754"/>
                      <a:pt x="20" y="753"/>
                    </a:cubicBezTo>
                    <a:cubicBezTo>
                      <a:pt x="20" y="752"/>
                      <a:pt x="21" y="751"/>
                      <a:pt x="21" y="750"/>
                    </a:cubicBezTo>
                    <a:cubicBezTo>
                      <a:pt x="22" y="749"/>
                      <a:pt x="22" y="748"/>
                      <a:pt x="23" y="747"/>
                    </a:cubicBezTo>
                    <a:cubicBezTo>
                      <a:pt x="25" y="748"/>
                      <a:pt x="25" y="749"/>
                      <a:pt x="26" y="750"/>
                    </a:cubicBezTo>
                    <a:cubicBezTo>
                      <a:pt x="28" y="751"/>
                      <a:pt x="27" y="753"/>
                      <a:pt x="26" y="755"/>
                    </a:cubicBezTo>
                    <a:cubicBezTo>
                      <a:pt x="26" y="755"/>
                      <a:pt x="25" y="756"/>
                      <a:pt x="25" y="757"/>
                    </a:cubicBezTo>
                    <a:cubicBezTo>
                      <a:pt x="24" y="758"/>
                      <a:pt x="25" y="760"/>
                      <a:pt x="26" y="761"/>
                    </a:cubicBezTo>
                    <a:cubicBezTo>
                      <a:pt x="27" y="762"/>
                      <a:pt x="28" y="762"/>
                      <a:pt x="29" y="761"/>
                    </a:cubicBezTo>
                    <a:cubicBezTo>
                      <a:pt x="31" y="759"/>
                      <a:pt x="32" y="758"/>
                      <a:pt x="33" y="756"/>
                    </a:cubicBezTo>
                    <a:cubicBezTo>
                      <a:pt x="34" y="755"/>
                      <a:pt x="35" y="755"/>
                      <a:pt x="35" y="755"/>
                    </a:cubicBezTo>
                    <a:cubicBezTo>
                      <a:pt x="36" y="756"/>
                      <a:pt x="37" y="756"/>
                      <a:pt x="37" y="756"/>
                    </a:cubicBezTo>
                    <a:cubicBezTo>
                      <a:pt x="38" y="757"/>
                      <a:pt x="39" y="758"/>
                      <a:pt x="38" y="760"/>
                    </a:cubicBezTo>
                    <a:cubicBezTo>
                      <a:pt x="37" y="760"/>
                      <a:pt x="37" y="761"/>
                      <a:pt x="37" y="761"/>
                    </a:cubicBezTo>
                    <a:cubicBezTo>
                      <a:pt x="38" y="763"/>
                      <a:pt x="39" y="762"/>
                      <a:pt x="40" y="763"/>
                    </a:cubicBezTo>
                    <a:cubicBezTo>
                      <a:pt x="40" y="763"/>
                      <a:pt x="41" y="763"/>
                      <a:pt x="41" y="763"/>
                    </a:cubicBezTo>
                    <a:cubicBezTo>
                      <a:pt x="42" y="763"/>
                      <a:pt x="43" y="764"/>
                      <a:pt x="43" y="765"/>
                    </a:cubicBezTo>
                    <a:cubicBezTo>
                      <a:pt x="43" y="766"/>
                      <a:pt x="42" y="766"/>
                      <a:pt x="41" y="767"/>
                    </a:cubicBezTo>
                    <a:cubicBezTo>
                      <a:pt x="40" y="767"/>
                      <a:pt x="39" y="768"/>
                      <a:pt x="37" y="768"/>
                    </a:cubicBezTo>
                    <a:cubicBezTo>
                      <a:pt x="37" y="769"/>
                      <a:pt x="37" y="769"/>
                      <a:pt x="36" y="769"/>
                    </a:cubicBezTo>
                    <a:cubicBezTo>
                      <a:pt x="36" y="769"/>
                      <a:pt x="36" y="769"/>
                      <a:pt x="36" y="769"/>
                    </a:cubicBezTo>
                    <a:cubicBezTo>
                      <a:pt x="36" y="770"/>
                      <a:pt x="36" y="770"/>
                      <a:pt x="37" y="770"/>
                    </a:cubicBezTo>
                    <a:cubicBezTo>
                      <a:pt x="38" y="770"/>
                      <a:pt x="40" y="770"/>
                      <a:pt x="41" y="770"/>
                    </a:cubicBezTo>
                    <a:cubicBezTo>
                      <a:pt x="42" y="769"/>
                      <a:pt x="43" y="769"/>
                      <a:pt x="45" y="769"/>
                    </a:cubicBezTo>
                    <a:cubicBezTo>
                      <a:pt x="45" y="769"/>
                      <a:pt x="45" y="769"/>
                      <a:pt x="46" y="769"/>
                    </a:cubicBezTo>
                    <a:cubicBezTo>
                      <a:pt x="46" y="770"/>
                      <a:pt x="46" y="770"/>
                      <a:pt x="45" y="771"/>
                    </a:cubicBezTo>
                    <a:cubicBezTo>
                      <a:pt x="45" y="771"/>
                      <a:pt x="44" y="772"/>
                      <a:pt x="43" y="772"/>
                    </a:cubicBezTo>
                    <a:cubicBezTo>
                      <a:pt x="42" y="773"/>
                      <a:pt x="41" y="773"/>
                      <a:pt x="40" y="774"/>
                    </a:cubicBezTo>
                    <a:cubicBezTo>
                      <a:pt x="37" y="776"/>
                      <a:pt x="37" y="777"/>
                      <a:pt x="40" y="779"/>
                    </a:cubicBezTo>
                    <a:cubicBezTo>
                      <a:pt x="41" y="780"/>
                      <a:pt x="42" y="781"/>
                      <a:pt x="41" y="782"/>
                    </a:cubicBezTo>
                    <a:cubicBezTo>
                      <a:pt x="41" y="782"/>
                      <a:pt x="41" y="783"/>
                      <a:pt x="41" y="784"/>
                    </a:cubicBezTo>
                    <a:cubicBezTo>
                      <a:pt x="40" y="784"/>
                      <a:pt x="41" y="785"/>
                      <a:pt x="42" y="785"/>
                    </a:cubicBezTo>
                    <a:cubicBezTo>
                      <a:pt x="43" y="786"/>
                      <a:pt x="43" y="785"/>
                      <a:pt x="43" y="784"/>
                    </a:cubicBezTo>
                    <a:cubicBezTo>
                      <a:pt x="44" y="783"/>
                      <a:pt x="45" y="782"/>
                      <a:pt x="45" y="781"/>
                    </a:cubicBezTo>
                    <a:cubicBezTo>
                      <a:pt x="45" y="781"/>
                      <a:pt x="46" y="781"/>
                      <a:pt x="46" y="781"/>
                    </a:cubicBezTo>
                    <a:cubicBezTo>
                      <a:pt x="46" y="781"/>
                      <a:pt x="46" y="781"/>
                      <a:pt x="46" y="781"/>
                    </a:cubicBezTo>
                    <a:cubicBezTo>
                      <a:pt x="47" y="783"/>
                      <a:pt x="47" y="784"/>
                      <a:pt x="47" y="786"/>
                    </a:cubicBezTo>
                    <a:cubicBezTo>
                      <a:pt x="47" y="787"/>
                      <a:pt x="47" y="789"/>
                      <a:pt x="47" y="790"/>
                    </a:cubicBezTo>
                    <a:cubicBezTo>
                      <a:pt x="47" y="791"/>
                      <a:pt x="48" y="792"/>
                      <a:pt x="48" y="792"/>
                    </a:cubicBezTo>
                    <a:cubicBezTo>
                      <a:pt x="49" y="793"/>
                      <a:pt x="50" y="793"/>
                      <a:pt x="50" y="792"/>
                    </a:cubicBezTo>
                    <a:cubicBezTo>
                      <a:pt x="51" y="791"/>
                      <a:pt x="52" y="790"/>
                      <a:pt x="51" y="789"/>
                    </a:cubicBezTo>
                    <a:cubicBezTo>
                      <a:pt x="50" y="787"/>
                      <a:pt x="50" y="786"/>
                      <a:pt x="52" y="786"/>
                    </a:cubicBezTo>
                    <a:cubicBezTo>
                      <a:pt x="54" y="784"/>
                      <a:pt x="54" y="782"/>
                      <a:pt x="54" y="780"/>
                    </a:cubicBezTo>
                    <a:cubicBezTo>
                      <a:pt x="54" y="780"/>
                      <a:pt x="54" y="779"/>
                      <a:pt x="54" y="779"/>
                    </a:cubicBezTo>
                    <a:cubicBezTo>
                      <a:pt x="54" y="778"/>
                      <a:pt x="54" y="777"/>
                      <a:pt x="55" y="776"/>
                    </a:cubicBezTo>
                    <a:cubicBezTo>
                      <a:pt x="56" y="776"/>
                      <a:pt x="56" y="776"/>
                      <a:pt x="57" y="776"/>
                    </a:cubicBezTo>
                    <a:cubicBezTo>
                      <a:pt x="59" y="778"/>
                      <a:pt x="61" y="779"/>
                      <a:pt x="62" y="780"/>
                    </a:cubicBezTo>
                    <a:cubicBezTo>
                      <a:pt x="64" y="782"/>
                      <a:pt x="64" y="784"/>
                      <a:pt x="64" y="786"/>
                    </a:cubicBezTo>
                    <a:cubicBezTo>
                      <a:pt x="64" y="787"/>
                      <a:pt x="65" y="788"/>
                      <a:pt x="66" y="788"/>
                    </a:cubicBezTo>
                    <a:cubicBezTo>
                      <a:pt x="67" y="788"/>
                      <a:pt x="67" y="788"/>
                      <a:pt x="67" y="787"/>
                    </a:cubicBezTo>
                    <a:cubicBezTo>
                      <a:pt x="68" y="786"/>
                      <a:pt x="68" y="785"/>
                      <a:pt x="68" y="784"/>
                    </a:cubicBezTo>
                    <a:cubicBezTo>
                      <a:pt x="68" y="784"/>
                      <a:pt x="68" y="783"/>
                      <a:pt x="67" y="782"/>
                    </a:cubicBezTo>
                    <a:cubicBezTo>
                      <a:pt x="67" y="782"/>
                      <a:pt x="66" y="782"/>
                      <a:pt x="65" y="781"/>
                    </a:cubicBezTo>
                    <a:cubicBezTo>
                      <a:pt x="64" y="780"/>
                      <a:pt x="64" y="779"/>
                      <a:pt x="65" y="778"/>
                    </a:cubicBezTo>
                    <a:cubicBezTo>
                      <a:pt x="65" y="777"/>
                      <a:pt x="66" y="777"/>
                      <a:pt x="66" y="777"/>
                    </a:cubicBezTo>
                    <a:cubicBezTo>
                      <a:pt x="68" y="779"/>
                      <a:pt x="69" y="780"/>
                      <a:pt x="71" y="782"/>
                    </a:cubicBezTo>
                    <a:cubicBezTo>
                      <a:pt x="71" y="783"/>
                      <a:pt x="71" y="784"/>
                      <a:pt x="71" y="784"/>
                    </a:cubicBezTo>
                    <a:cubicBezTo>
                      <a:pt x="71" y="785"/>
                      <a:pt x="70" y="786"/>
                      <a:pt x="70" y="787"/>
                    </a:cubicBezTo>
                    <a:cubicBezTo>
                      <a:pt x="70" y="788"/>
                      <a:pt x="70" y="789"/>
                      <a:pt x="71" y="789"/>
                    </a:cubicBezTo>
                    <a:cubicBezTo>
                      <a:pt x="72" y="790"/>
                      <a:pt x="72" y="790"/>
                      <a:pt x="73" y="790"/>
                    </a:cubicBezTo>
                    <a:cubicBezTo>
                      <a:pt x="74" y="791"/>
                      <a:pt x="74" y="791"/>
                      <a:pt x="72" y="792"/>
                    </a:cubicBezTo>
                    <a:cubicBezTo>
                      <a:pt x="72" y="792"/>
                      <a:pt x="72" y="792"/>
                      <a:pt x="72" y="792"/>
                    </a:cubicBezTo>
                    <a:cubicBezTo>
                      <a:pt x="72" y="793"/>
                      <a:pt x="73" y="793"/>
                      <a:pt x="73" y="794"/>
                    </a:cubicBezTo>
                    <a:cubicBezTo>
                      <a:pt x="74" y="794"/>
                      <a:pt x="74" y="795"/>
                      <a:pt x="75" y="795"/>
                    </a:cubicBezTo>
                    <a:cubicBezTo>
                      <a:pt x="75" y="797"/>
                      <a:pt x="75" y="799"/>
                      <a:pt x="76" y="802"/>
                    </a:cubicBezTo>
                    <a:cubicBezTo>
                      <a:pt x="76" y="802"/>
                      <a:pt x="76" y="803"/>
                      <a:pt x="75" y="804"/>
                    </a:cubicBezTo>
                    <a:cubicBezTo>
                      <a:pt x="74" y="805"/>
                      <a:pt x="73" y="806"/>
                      <a:pt x="72" y="808"/>
                    </a:cubicBezTo>
                    <a:cubicBezTo>
                      <a:pt x="71" y="810"/>
                      <a:pt x="70" y="811"/>
                      <a:pt x="68" y="810"/>
                    </a:cubicBezTo>
                    <a:cubicBezTo>
                      <a:pt x="69" y="812"/>
                      <a:pt x="69" y="815"/>
                      <a:pt x="69" y="817"/>
                    </a:cubicBezTo>
                    <a:cubicBezTo>
                      <a:pt x="68" y="818"/>
                      <a:pt x="67" y="819"/>
                      <a:pt x="67" y="818"/>
                    </a:cubicBezTo>
                    <a:cubicBezTo>
                      <a:pt x="66" y="817"/>
                      <a:pt x="64" y="817"/>
                      <a:pt x="63" y="817"/>
                    </a:cubicBezTo>
                    <a:cubicBezTo>
                      <a:pt x="61" y="818"/>
                      <a:pt x="60" y="820"/>
                      <a:pt x="59" y="822"/>
                    </a:cubicBezTo>
                    <a:cubicBezTo>
                      <a:pt x="58" y="824"/>
                      <a:pt x="58" y="827"/>
                      <a:pt x="58" y="829"/>
                    </a:cubicBezTo>
                    <a:cubicBezTo>
                      <a:pt x="60" y="829"/>
                      <a:pt x="60" y="828"/>
                      <a:pt x="61" y="827"/>
                    </a:cubicBezTo>
                    <a:cubicBezTo>
                      <a:pt x="62" y="826"/>
                      <a:pt x="63" y="825"/>
                      <a:pt x="64" y="824"/>
                    </a:cubicBezTo>
                    <a:cubicBezTo>
                      <a:pt x="65" y="824"/>
                      <a:pt x="65" y="824"/>
                      <a:pt x="66" y="825"/>
                    </a:cubicBezTo>
                    <a:cubicBezTo>
                      <a:pt x="66" y="826"/>
                      <a:pt x="65" y="828"/>
                      <a:pt x="65" y="829"/>
                    </a:cubicBezTo>
                    <a:cubicBezTo>
                      <a:pt x="65" y="830"/>
                      <a:pt x="65" y="831"/>
                      <a:pt x="67" y="832"/>
                    </a:cubicBezTo>
                    <a:cubicBezTo>
                      <a:pt x="68" y="832"/>
                      <a:pt x="69" y="832"/>
                      <a:pt x="71" y="833"/>
                    </a:cubicBezTo>
                    <a:cubicBezTo>
                      <a:pt x="72" y="831"/>
                      <a:pt x="73" y="829"/>
                      <a:pt x="75" y="827"/>
                    </a:cubicBezTo>
                    <a:cubicBezTo>
                      <a:pt x="75" y="827"/>
                      <a:pt x="76" y="826"/>
                      <a:pt x="77" y="827"/>
                    </a:cubicBezTo>
                    <a:cubicBezTo>
                      <a:pt x="79" y="828"/>
                      <a:pt x="82" y="828"/>
                      <a:pt x="85" y="827"/>
                    </a:cubicBezTo>
                    <a:cubicBezTo>
                      <a:pt x="85" y="827"/>
                      <a:pt x="85" y="827"/>
                      <a:pt x="86" y="827"/>
                    </a:cubicBezTo>
                    <a:cubicBezTo>
                      <a:pt x="86" y="826"/>
                      <a:pt x="87" y="826"/>
                      <a:pt x="88" y="826"/>
                    </a:cubicBezTo>
                    <a:cubicBezTo>
                      <a:pt x="89" y="827"/>
                      <a:pt x="88" y="828"/>
                      <a:pt x="88" y="829"/>
                    </a:cubicBezTo>
                    <a:cubicBezTo>
                      <a:pt x="88" y="830"/>
                      <a:pt x="88" y="830"/>
                      <a:pt x="89" y="831"/>
                    </a:cubicBezTo>
                    <a:cubicBezTo>
                      <a:pt x="90" y="831"/>
                      <a:pt x="91" y="831"/>
                      <a:pt x="93" y="832"/>
                    </a:cubicBezTo>
                    <a:cubicBezTo>
                      <a:pt x="94" y="833"/>
                      <a:pt x="95" y="832"/>
                      <a:pt x="96" y="832"/>
                    </a:cubicBezTo>
                    <a:cubicBezTo>
                      <a:pt x="98" y="831"/>
                      <a:pt x="98" y="832"/>
                      <a:pt x="98" y="833"/>
                    </a:cubicBezTo>
                    <a:cubicBezTo>
                      <a:pt x="99" y="835"/>
                      <a:pt x="98" y="836"/>
                      <a:pt x="96" y="836"/>
                    </a:cubicBezTo>
                    <a:cubicBezTo>
                      <a:pt x="93" y="836"/>
                      <a:pt x="91" y="836"/>
                      <a:pt x="88" y="836"/>
                    </a:cubicBezTo>
                    <a:cubicBezTo>
                      <a:pt x="87" y="836"/>
                      <a:pt x="86" y="837"/>
                      <a:pt x="86" y="839"/>
                    </a:cubicBezTo>
                    <a:cubicBezTo>
                      <a:pt x="85" y="841"/>
                      <a:pt x="84" y="843"/>
                      <a:pt x="84" y="846"/>
                    </a:cubicBezTo>
                    <a:cubicBezTo>
                      <a:pt x="85" y="847"/>
                      <a:pt x="83" y="848"/>
                      <a:pt x="82" y="849"/>
                    </a:cubicBezTo>
                    <a:cubicBezTo>
                      <a:pt x="81" y="850"/>
                      <a:pt x="81" y="851"/>
                      <a:pt x="82" y="851"/>
                    </a:cubicBezTo>
                    <a:cubicBezTo>
                      <a:pt x="82" y="852"/>
                      <a:pt x="83" y="852"/>
                      <a:pt x="83" y="853"/>
                    </a:cubicBezTo>
                    <a:cubicBezTo>
                      <a:pt x="84" y="854"/>
                      <a:pt x="84" y="854"/>
                      <a:pt x="83" y="855"/>
                    </a:cubicBezTo>
                    <a:cubicBezTo>
                      <a:pt x="82" y="856"/>
                      <a:pt x="81" y="858"/>
                      <a:pt x="82" y="859"/>
                    </a:cubicBezTo>
                    <a:cubicBezTo>
                      <a:pt x="83" y="861"/>
                      <a:pt x="82" y="862"/>
                      <a:pt x="81" y="863"/>
                    </a:cubicBezTo>
                    <a:cubicBezTo>
                      <a:pt x="80" y="864"/>
                      <a:pt x="79" y="866"/>
                      <a:pt x="80" y="868"/>
                    </a:cubicBezTo>
                    <a:cubicBezTo>
                      <a:pt x="80" y="869"/>
                      <a:pt x="80" y="870"/>
                      <a:pt x="80" y="871"/>
                    </a:cubicBezTo>
                    <a:cubicBezTo>
                      <a:pt x="80" y="871"/>
                      <a:pt x="80" y="872"/>
                      <a:pt x="80" y="873"/>
                    </a:cubicBezTo>
                    <a:cubicBezTo>
                      <a:pt x="80" y="874"/>
                      <a:pt x="81" y="874"/>
                      <a:pt x="82" y="874"/>
                    </a:cubicBezTo>
                    <a:cubicBezTo>
                      <a:pt x="82" y="874"/>
                      <a:pt x="83" y="874"/>
                      <a:pt x="83" y="873"/>
                    </a:cubicBezTo>
                    <a:cubicBezTo>
                      <a:pt x="83" y="869"/>
                      <a:pt x="86" y="869"/>
                      <a:pt x="88" y="868"/>
                    </a:cubicBezTo>
                    <a:cubicBezTo>
                      <a:pt x="92" y="867"/>
                      <a:pt x="92" y="867"/>
                      <a:pt x="92" y="871"/>
                    </a:cubicBezTo>
                    <a:cubicBezTo>
                      <a:pt x="92" y="873"/>
                      <a:pt x="94" y="874"/>
                      <a:pt x="96" y="874"/>
                    </a:cubicBezTo>
                    <a:cubicBezTo>
                      <a:pt x="97" y="873"/>
                      <a:pt x="98" y="873"/>
                      <a:pt x="99" y="872"/>
                    </a:cubicBezTo>
                    <a:cubicBezTo>
                      <a:pt x="100" y="872"/>
                      <a:pt x="100" y="872"/>
                      <a:pt x="100" y="873"/>
                    </a:cubicBezTo>
                    <a:cubicBezTo>
                      <a:pt x="101" y="875"/>
                      <a:pt x="100" y="876"/>
                      <a:pt x="99" y="877"/>
                    </a:cubicBezTo>
                    <a:cubicBezTo>
                      <a:pt x="96" y="878"/>
                      <a:pt x="95" y="882"/>
                      <a:pt x="92" y="884"/>
                    </a:cubicBezTo>
                    <a:cubicBezTo>
                      <a:pt x="92" y="884"/>
                      <a:pt x="92" y="885"/>
                      <a:pt x="93" y="885"/>
                    </a:cubicBezTo>
                    <a:cubicBezTo>
                      <a:pt x="93" y="885"/>
                      <a:pt x="93" y="885"/>
                      <a:pt x="93" y="885"/>
                    </a:cubicBezTo>
                    <a:cubicBezTo>
                      <a:pt x="94" y="885"/>
                      <a:pt x="95" y="884"/>
                      <a:pt x="96" y="884"/>
                    </a:cubicBezTo>
                    <a:cubicBezTo>
                      <a:pt x="97" y="884"/>
                      <a:pt x="97" y="883"/>
                      <a:pt x="98" y="884"/>
                    </a:cubicBezTo>
                    <a:cubicBezTo>
                      <a:pt x="99" y="884"/>
                      <a:pt x="98" y="885"/>
                      <a:pt x="98" y="886"/>
                    </a:cubicBezTo>
                    <a:cubicBezTo>
                      <a:pt x="97" y="887"/>
                      <a:pt x="96" y="888"/>
                      <a:pt x="95" y="889"/>
                    </a:cubicBezTo>
                    <a:cubicBezTo>
                      <a:pt x="94" y="890"/>
                      <a:pt x="94" y="890"/>
                      <a:pt x="94" y="891"/>
                    </a:cubicBezTo>
                    <a:cubicBezTo>
                      <a:pt x="94" y="891"/>
                      <a:pt x="94" y="891"/>
                      <a:pt x="94" y="891"/>
                    </a:cubicBezTo>
                    <a:cubicBezTo>
                      <a:pt x="94" y="891"/>
                      <a:pt x="94" y="891"/>
                      <a:pt x="94" y="891"/>
                    </a:cubicBezTo>
                    <a:cubicBezTo>
                      <a:pt x="95" y="891"/>
                      <a:pt x="96" y="890"/>
                      <a:pt x="97" y="889"/>
                    </a:cubicBezTo>
                    <a:cubicBezTo>
                      <a:pt x="98" y="889"/>
                      <a:pt x="99" y="888"/>
                      <a:pt x="100" y="887"/>
                    </a:cubicBezTo>
                    <a:cubicBezTo>
                      <a:pt x="101" y="887"/>
                      <a:pt x="102" y="887"/>
                      <a:pt x="102" y="888"/>
                    </a:cubicBezTo>
                    <a:cubicBezTo>
                      <a:pt x="102" y="888"/>
                      <a:pt x="102" y="889"/>
                      <a:pt x="101" y="889"/>
                    </a:cubicBezTo>
                    <a:cubicBezTo>
                      <a:pt x="101" y="890"/>
                      <a:pt x="100" y="890"/>
                      <a:pt x="99" y="891"/>
                    </a:cubicBezTo>
                    <a:cubicBezTo>
                      <a:pt x="98" y="892"/>
                      <a:pt x="97" y="893"/>
                      <a:pt x="96" y="893"/>
                    </a:cubicBezTo>
                    <a:cubicBezTo>
                      <a:pt x="96" y="894"/>
                      <a:pt x="95" y="895"/>
                      <a:pt x="96" y="895"/>
                    </a:cubicBezTo>
                    <a:cubicBezTo>
                      <a:pt x="96" y="896"/>
                      <a:pt x="97" y="895"/>
                      <a:pt x="98" y="895"/>
                    </a:cubicBezTo>
                    <a:cubicBezTo>
                      <a:pt x="98" y="894"/>
                      <a:pt x="99" y="893"/>
                      <a:pt x="100" y="892"/>
                    </a:cubicBezTo>
                    <a:cubicBezTo>
                      <a:pt x="101" y="891"/>
                      <a:pt x="102" y="890"/>
                      <a:pt x="104" y="891"/>
                    </a:cubicBezTo>
                    <a:cubicBezTo>
                      <a:pt x="105" y="891"/>
                      <a:pt x="106" y="891"/>
                      <a:pt x="106" y="892"/>
                    </a:cubicBezTo>
                    <a:cubicBezTo>
                      <a:pt x="106" y="893"/>
                      <a:pt x="106" y="894"/>
                      <a:pt x="105" y="894"/>
                    </a:cubicBezTo>
                    <a:cubicBezTo>
                      <a:pt x="104" y="895"/>
                      <a:pt x="103" y="895"/>
                      <a:pt x="102" y="896"/>
                    </a:cubicBezTo>
                    <a:cubicBezTo>
                      <a:pt x="101" y="896"/>
                      <a:pt x="101" y="896"/>
                      <a:pt x="102" y="898"/>
                    </a:cubicBezTo>
                    <a:cubicBezTo>
                      <a:pt x="102" y="899"/>
                      <a:pt x="102" y="900"/>
                      <a:pt x="100" y="901"/>
                    </a:cubicBezTo>
                    <a:cubicBezTo>
                      <a:pt x="99" y="901"/>
                      <a:pt x="97" y="901"/>
                      <a:pt x="96" y="902"/>
                    </a:cubicBezTo>
                    <a:cubicBezTo>
                      <a:pt x="93" y="902"/>
                      <a:pt x="91" y="904"/>
                      <a:pt x="88" y="905"/>
                    </a:cubicBezTo>
                    <a:cubicBezTo>
                      <a:pt x="88" y="906"/>
                      <a:pt x="87" y="907"/>
                      <a:pt x="88" y="908"/>
                    </a:cubicBezTo>
                    <a:cubicBezTo>
                      <a:pt x="88" y="909"/>
                      <a:pt x="89" y="909"/>
                      <a:pt x="90" y="909"/>
                    </a:cubicBezTo>
                    <a:cubicBezTo>
                      <a:pt x="91" y="909"/>
                      <a:pt x="91" y="909"/>
                      <a:pt x="91" y="909"/>
                    </a:cubicBezTo>
                    <a:cubicBezTo>
                      <a:pt x="91" y="909"/>
                      <a:pt x="92" y="909"/>
                      <a:pt x="92" y="909"/>
                    </a:cubicBezTo>
                    <a:cubicBezTo>
                      <a:pt x="92" y="909"/>
                      <a:pt x="92" y="909"/>
                      <a:pt x="92" y="909"/>
                    </a:cubicBezTo>
                    <a:cubicBezTo>
                      <a:pt x="92" y="909"/>
                      <a:pt x="92" y="909"/>
                      <a:pt x="92" y="910"/>
                    </a:cubicBezTo>
                    <a:cubicBezTo>
                      <a:pt x="92" y="913"/>
                      <a:pt x="92" y="915"/>
                      <a:pt x="88" y="915"/>
                    </a:cubicBezTo>
                    <a:cubicBezTo>
                      <a:pt x="88" y="915"/>
                      <a:pt x="87" y="916"/>
                      <a:pt x="87" y="916"/>
                    </a:cubicBezTo>
                    <a:cubicBezTo>
                      <a:pt x="86" y="916"/>
                      <a:pt x="86" y="917"/>
                      <a:pt x="87" y="918"/>
                    </a:cubicBezTo>
                    <a:cubicBezTo>
                      <a:pt x="87" y="918"/>
                      <a:pt x="87" y="918"/>
                      <a:pt x="87" y="918"/>
                    </a:cubicBezTo>
                    <a:cubicBezTo>
                      <a:pt x="88" y="920"/>
                      <a:pt x="88" y="920"/>
                      <a:pt x="87" y="921"/>
                    </a:cubicBezTo>
                    <a:cubicBezTo>
                      <a:pt x="86" y="921"/>
                      <a:pt x="86" y="922"/>
                      <a:pt x="85" y="922"/>
                    </a:cubicBezTo>
                    <a:cubicBezTo>
                      <a:pt x="84" y="923"/>
                      <a:pt x="83" y="924"/>
                      <a:pt x="83" y="925"/>
                    </a:cubicBezTo>
                    <a:cubicBezTo>
                      <a:pt x="84" y="925"/>
                      <a:pt x="84" y="926"/>
                      <a:pt x="83" y="926"/>
                    </a:cubicBezTo>
                    <a:cubicBezTo>
                      <a:pt x="81" y="929"/>
                      <a:pt x="82" y="931"/>
                      <a:pt x="83" y="934"/>
                    </a:cubicBezTo>
                    <a:cubicBezTo>
                      <a:pt x="84" y="935"/>
                      <a:pt x="84" y="934"/>
                      <a:pt x="85" y="934"/>
                    </a:cubicBezTo>
                    <a:cubicBezTo>
                      <a:pt x="86" y="933"/>
                      <a:pt x="87" y="933"/>
                      <a:pt x="87" y="932"/>
                    </a:cubicBezTo>
                    <a:cubicBezTo>
                      <a:pt x="87" y="932"/>
                      <a:pt x="87" y="931"/>
                      <a:pt x="87" y="931"/>
                    </a:cubicBezTo>
                    <a:cubicBezTo>
                      <a:pt x="86" y="930"/>
                      <a:pt x="86" y="928"/>
                      <a:pt x="87" y="927"/>
                    </a:cubicBezTo>
                    <a:cubicBezTo>
                      <a:pt x="89" y="926"/>
                      <a:pt x="90" y="925"/>
                      <a:pt x="92" y="925"/>
                    </a:cubicBezTo>
                    <a:cubicBezTo>
                      <a:pt x="93" y="925"/>
                      <a:pt x="94" y="925"/>
                      <a:pt x="95" y="926"/>
                    </a:cubicBezTo>
                    <a:cubicBezTo>
                      <a:pt x="96" y="927"/>
                      <a:pt x="97" y="927"/>
                      <a:pt x="98" y="928"/>
                    </a:cubicBezTo>
                    <a:cubicBezTo>
                      <a:pt x="99" y="927"/>
                      <a:pt x="99" y="926"/>
                      <a:pt x="99" y="925"/>
                    </a:cubicBezTo>
                    <a:cubicBezTo>
                      <a:pt x="100" y="922"/>
                      <a:pt x="102" y="921"/>
                      <a:pt x="104" y="921"/>
                    </a:cubicBezTo>
                    <a:cubicBezTo>
                      <a:pt x="106" y="921"/>
                      <a:pt x="107" y="920"/>
                      <a:pt x="108" y="919"/>
                    </a:cubicBezTo>
                    <a:cubicBezTo>
                      <a:pt x="109" y="917"/>
                      <a:pt x="111" y="916"/>
                      <a:pt x="112" y="915"/>
                    </a:cubicBezTo>
                    <a:cubicBezTo>
                      <a:pt x="114" y="913"/>
                      <a:pt x="118" y="913"/>
                      <a:pt x="120" y="915"/>
                    </a:cubicBezTo>
                    <a:cubicBezTo>
                      <a:pt x="121" y="916"/>
                      <a:pt x="121" y="917"/>
                      <a:pt x="121" y="917"/>
                    </a:cubicBezTo>
                    <a:cubicBezTo>
                      <a:pt x="120" y="919"/>
                      <a:pt x="120" y="919"/>
                      <a:pt x="119" y="920"/>
                    </a:cubicBezTo>
                    <a:cubicBezTo>
                      <a:pt x="117" y="923"/>
                      <a:pt x="116" y="925"/>
                      <a:pt x="114" y="926"/>
                    </a:cubicBezTo>
                    <a:cubicBezTo>
                      <a:pt x="112" y="927"/>
                      <a:pt x="111" y="929"/>
                      <a:pt x="111" y="931"/>
                    </a:cubicBezTo>
                    <a:cubicBezTo>
                      <a:pt x="111" y="933"/>
                      <a:pt x="110" y="934"/>
                      <a:pt x="107" y="934"/>
                    </a:cubicBezTo>
                    <a:cubicBezTo>
                      <a:pt x="106" y="934"/>
                      <a:pt x="105" y="935"/>
                      <a:pt x="104" y="935"/>
                    </a:cubicBezTo>
                    <a:cubicBezTo>
                      <a:pt x="102" y="935"/>
                      <a:pt x="101" y="936"/>
                      <a:pt x="101" y="938"/>
                    </a:cubicBezTo>
                    <a:cubicBezTo>
                      <a:pt x="100" y="938"/>
                      <a:pt x="101" y="939"/>
                      <a:pt x="101" y="939"/>
                    </a:cubicBezTo>
                    <a:cubicBezTo>
                      <a:pt x="101" y="940"/>
                      <a:pt x="102" y="940"/>
                      <a:pt x="103" y="940"/>
                    </a:cubicBezTo>
                    <a:cubicBezTo>
                      <a:pt x="104" y="940"/>
                      <a:pt x="105" y="939"/>
                      <a:pt x="106" y="938"/>
                    </a:cubicBezTo>
                    <a:cubicBezTo>
                      <a:pt x="106" y="938"/>
                      <a:pt x="107" y="938"/>
                      <a:pt x="107" y="938"/>
                    </a:cubicBezTo>
                    <a:cubicBezTo>
                      <a:pt x="107" y="938"/>
                      <a:pt x="107" y="939"/>
                      <a:pt x="107" y="939"/>
                    </a:cubicBezTo>
                    <a:cubicBezTo>
                      <a:pt x="106" y="940"/>
                      <a:pt x="106" y="941"/>
                      <a:pt x="105" y="942"/>
                    </a:cubicBezTo>
                    <a:cubicBezTo>
                      <a:pt x="104" y="943"/>
                      <a:pt x="103" y="944"/>
                      <a:pt x="102" y="945"/>
                    </a:cubicBezTo>
                    <a:cubicBezTo>
                      <a:pt x="99" y="948"/>
                      <a:pt x="99" y="951"/>
                      <a:pt x="101" y="955"/>
                    </a:cubicBezTo>
                    <a:cubicBezTo>
                      <a:pt x="101" y="955"/>
                      <a:pt x="101" y="956"/>
                      <a:pt x="102" y="956"/>
                    </a:cubicBezTo>
                    <a:cubicBezTo>
                      <a:pt x="102" y="956"/>
                      <a:pt x="102" y="955"/>
                      <a:pt x="102" y="955"/>
                    </a:cubicBezTo>
                    <a:cubicBezTo>
                      <a:pt x="102" y="954"/>
                      <a:pt x="102" y="953"/>
                      <a:pt x="103" y="952"/>
                    </a:cubicBezTo>
                    <a:cubicBezTo>
                      <a:pt x="103" y="951"/>
                      <a:pt x="104" y="949"/>
                      <a:pt x="105" y="948"/>
                    </a:cubicBezTo>
                    <a:cubicBezTo>
                      <a:pt x="106" y="946"/>
                      <a:pt x="107" y="945"/>
                      <a:pt x="109" y="945"/>
                    </a:cubicBezTo>
                    <a:cubicBezTo>
                      <a:pt x="111" y="945"/>
                      <a:pt x="111" y="946"/>
                      <a:pt x="111" y="948"/>
                    </a:cubicBezTo>
                    <a:cubicBezTo>
                      <a:pt x="111" y="948"/>
                      <a:pt x="111" y="949"/>
                      <a:pt x="111" y="949"/>
                    </a:cubicBezTo>
                    <a:cubicBezTo>
                      <a:pt x="111" y="950"/>
                      <a:pt x="111" y="951"/>
                      <a:pt x="111" y="951"/>
                    </a:cubicBezTo>
                    <a:cubicBezTo>
                      <a:pt x="112" y="952"/>
                      <a:pt x="113" y="951"/>
                      <a:pt x="114" y="951"/>
                    </a:cubicBezTo>
                    <a:cubicBezTo>
                      <a:pt x="115" y="950"/>
                      <a:pt x="116" y="949"/>
                      <a:pt x="117" y="950"/>
                    </a:cubicBezTo>
                    <a:cubicBezTo>
                      <a:pt x="118" y="951"/>
                      <a:pt x="117" y="952"/>
                      <a:pt x="116" y="953"/>
                    </a:cubicBezTo>
                    <a:cubicBezTo>
                      <a:pt x="116" y="955"/>
                      <a:pt x="115" y="956"/>
                      <a:pt x="114" y="958"/>
                    </a:cubicBezTo>
                    <a:cubicBezTo>
                      <a:pt x="114" y="960"/>
                      <a:pt x="114" y="961"/>
                      <a:pt x="114" y="963"/>
                    </a:cubicBezTo>
                    <a:cubicBezTo>
                      <a:pt x="114" y="963"/>
                      <a:pt x="115" y="963"/>
                      <a:pt x="115" y="963"/>
                    </a:cubicBezTo>
                    <a:cubicBezTo>
                      <a:pt x="115" y="963"/>
                      <a:pt x="116" y="963"/>
                      <a:pt x="116" y="963"/>
                    </a:cubicBezTo>
                    <a:cubicBezTo>
                      <a:pt x="116" y="961"/>
                      <a:pt x="116" y="959"/>
                      <a:pt x="117" y="957"/>
                    </a:cubicBezTo>
                    <a:cubicBezTo>
                      <a:pt x="117" y="954"/>
                      <a:pt x="119" y="952"/>
                      <a:pt x="121" y="950"/>
                    </a:cubicBezTo>
                    <a:cubicBezTo>
                      <a:pt x="122" y="950"/>
                      <a:pt x="123" y="949"/>
                      <a:pt x="124" y="949"/>
                    </a:cubicBezTo>
                    <a:cubicBezTo>
                      <a:pt x="125" y="949"/>
                      <a:pt x="126" y="950"/>
                      <a:pt x="126" y="951"/>
                    </a:cubicBezTo>
                    <a:cubicBezTo>
                      <a:pt x="126" y="952"/>
                      <a:pt x="125" y="952"/>
                      <a:pt x="125" y="953"/>
                    </a:cubicBezTo>
                    <a:cubicBezTo>
                      <a:pt x="123" y="955"/>
                      <a:pt x="124" y="958"/>
                      <a:pt x="125" y="961"/>
                    </a:cubicBezTo>
                    <a:cubicBezTo>
                      <a:pt x="126" y="963"/>
                      <a:pt x="127" y="964"/>
                      <a:pt x="128" y="965"/>
                    </a:cubicBezTo>
                    <a:cubicBezTo>
                      <a:pt x="129" y="966"/>
                      <a:pt x="129" y="967"/>
                      <a:pt x="129" y="969"/>
                    </a:cubicBezTo>
                    <a:cubicBezTo>
                      <a:pt x="128" y="970"/>
                      <a:pt x="127" y="971"/>
                      <a:pt x="126" y="970"/>
                    </a:cubicBezTo>
                    <a:cubicBezTo>
                      <a:pt x="125" y="969"/>
                      <a:pt x="123" y="968"/>
                      <a:pt x="122" y="967"/>
                    </a:cubicBezTo>
                    <a:cubicBezTo>
                      <a:pt x="120" y="966"/>
                      <a:pt x="119" y="967"/>
                      <a:pt x="120" y="968"/>
                    </a:cubicBezTo>
                    <a:cubicBezTo>
                      <a:pt x="120" y="970"/>
                      <a:pt x="119" y="971"/>
                      <a:pt x="119" y="973"/>
                    </a:cubicBezTo>
                    <a:cubicBezTo>
                      <a:pt x="119" y="974"/>
                      <a:pt x="120" y="975"/>
                      <a:pt x="121" y="977"/>
                    </a:cubicBezTo>
                    <a:cubicBezTo>
                      <a:pt x="121" y="977"/>
                      <a:pt x="121" y="978"/>
                      <a:pt x="121" y="978"/>
                    </a:cubicBezTo>
                    <a:cubicBezTo>
                      <a:pt x="119" y="979"/>
                      <a:pt x="119" y="981"/>
                      <a:pt x="117" y="983"/>
                    </a:cubicBezTo>
                    <a:cubicBezTo>
                      <a:pt x="117" y="983"/>
                      <a:pt x="117" y="983"/>
                      <a:pt x="116" y="984"/>
                    </a:cubicBezTo>
                    <a:cubicBezTo>
                      <a:pt x="115" y="984"/>
                      <a:pt x="114" y="984"/>
                      <a:pt x="114" y="983"/>
                    </a:cubicBezTo>
                    <a:cubicBezTo>
                      <a:pt x="113" y="978"/>
                      <a:pt x="110" y="975"/>
                      <a:pt x="107" y="973"/>
                    </a:cubicBezTo>
                    <a:cubicBezTo>
                      <a:pt x="106" y="972"/>
                      <a:pt x="106" y="971"/>
                      <a:pt x="107" y="969"/>
                    </a:cubicBezTo>
                    <a:cubicBezTo>
                      <a:pt x="107" y="969"/>
                      <a:pt x="107" y="969"/>
                      <a:pt x="108" y="968"/>
                    </a:cubicBezTo>
                    <a:cubicBezTo>
                      <a:pt x="108" y="967"/>
                      <a:pt x="107" y="967"/>
                      <a:pt x="107" y="967"/>
                    </a:cubicBezTo>
                    <a:cubicBezTo>
                      <a:pt x="107" y="966"/>
                      <a:pt x="106" y="966"/>
                      <a:pt x="106" y="966"/>
                    </a:cubicBezTo>
                    <a:cubicBezTo>
                      <a:pt x="105" y="967"/>
                      <a:pt x="105" y="967"/>
                      <a:pt x="105" y="968"/>
                    </a:cubicBezTo>
                    <a:cubicBezTo>
                      <a:pt x="106" y="970"/>
                      <a:pt x="106" y="971"/>
                      <a:pt x="105" y="973"/>
                    </a:cubicBezTo>
                    <a:cubicBezTo>
                      <a:pt x="105" y="974"/>
                      <a:pt x="105" y="975"/>
                      <a:pt x="106" y="976"/>
                    </a:cubicBezTo>
                    <a:cubicBezTo>
                      <a:pt x="107" y="978"/>
                      <a:pt x="107" y="979"/>
                      <a:pt x="106" y="981"/>
                    </a:cubicBezTo>
                    <a:cubicBezTo>
                      <a:pt x="105" y="981"/>
                      <a:pt x="105" y="982"/>
                      <a:pt x="105" y="982"/>
                    </a:cubicBezTo>
                    <a:cubicBezTo>
                      <a:pt x="104" y="984"/>
                      <a:pt x="105" y="985"/>
                      <a:pt x="106" y="986"/>
                    </a:cubicBezTo>
                    <a:cubicBezTo>
                      <a:pt x="107" y="986"/>
                      <a:pt x="107" y="986"/>
                      <a:pt x="107" y="987"/>
                    </a:cubicBezTo>
                    <a:cubicBezTo>
                      <a:pt x="108" y="987"/>
                      <a:pt x="108" y="988"/>
                      <a:pt x="108" y="989"/>
                    </a:cubicBezTo>
                    <a:cubicBezTo>
                      <a:pt x="106" y="991"/>
                      <a:pt x="105" y="992"/>
                      <a:pt x="104" y="994"/>
                    </a:cubicBezTo>
                    <a:cubicBezTo>
                      <a:pt x="104" y="994"/>
                      <a:pt x="103" y="995"/>
                      <a:pt x="103" y="995"/>
                    </a:cubicBezTo>
                    <a:cubicBezTo>
                      <a:pt x="99" y="996"/>
                      <a:pt x="97" y="999"/>
                      <a:pt x="95" y="1000"/>
                    </a:cubicBezTo>
                    <a:cubicBezTo>
                      <a:pt x="94" y="1000"/>
                      <a:pt x="94" y="1001"/>
                      <a:pt x="94" y="1001"/>
                    </a:cubicBezTo>
                    <a:cubicBezTo>
                      <a:pt x="93" y="1005"/>
                      <a:pt x="89" y="1006"/>
                      <a:pt x="86" y="1009"/>
                    </a:cubicBezTo>
                    <a:cubicBezTo>
                      <a:pt x="85" y="1011"/>
                      <a:pt x="84" y="1015"/>
                      <a:pt x="85" y="1016"/>
                    </a:cubicBezTo>
                    <a:cubicBezTo>
                      <a:pt x="85" y="1017"/>
                      <a:pt x="86" y="1017"/>
                      <a:pt x="86" y="1017"/>
                    </a:cubicBezTo>
                    <a:cubicBezTo>
                      <a:pt x="87" y="1017"/>
                      <a:pt x="87" y="1017"/>
                      <a:pt x="87" y="1016"/>
                    </a:cubicBezTo>
                    <a:cubicBezTo>
                      <a:pt x="87" y="1016"/>
                      <a:pt x="87" y="1016"/>
                      <a:pt x="87" y="1016"/>
                    </a:cubicBezTo>
                    <a:cubicBezTo>
                      <a:pt x="88" y="1014"/>
                      <a:pt x="89" y="1012"/>
                      <a:pt x="90" y="1011"/>
                    </a:cubicBezTo>
                    <a:cubicBezTo>
                      <a:pt x="91" y="1010"/>
                      <a:pt x="91" y="1010"/>
                      <a:pt x="92" y="1009"/>
                    </a:cubicBezTo>
                    <a:cubicBezTo>
                      <a:pt x="92" y="1009"/>
                      <a:pt x="93" y="1009"/>
                      <a:pt x="93" y="1009"/>
                    </a:cubicBezTo>
                    <a:cubicBezTo>
                      <a:pt x="93" y="1010"/>
                      <a:pt x="93" y="1010"/>
                      <a:pt x="93" y="1010"/>
                    </a:cubicBezTo>
                    <a:cubicBezTo>
                      <a:pt x="93" y="1010"/>
                      <a:pt x="93" y="1010"/>
                      <a:pt x="93" y="1011"/>
                    </a:cubicBezTo>
                    <a:cubicBezTo>
                      <a:pt x="91" y="1012"/>
                      <a:pt x="91" y="1014"/>
                      <a:pt x="91" y="1017"/>
                    </a:cubicBezTo>
                    <a:cubicBezTo>
                      <a:pt x="91" y="1018"/>
                      <a:pt x="92" y="1018"/>
                      <a:pt x="93" y="1019"/>
                    </a:cubicBezTo>
                    <a:cubicBezTo>
                      <a:pt x="94" y="1019"/>
                      <a:pt x="95" y="1019"/>
                      <a:pt x="95" y="1019"/>
                    </a:cubicBezTo>
                    <a:cubicBezTo>
                      <a:pt x="97" y="1017"/>
                      <a:pt x="99" y="1016"/>
                      <a:pt x="100" y="1014"/>
                    </a:cubicBezTo>
                    <a:cubicBezTo>
                      <a:pt x="101" y="1012"/>
                      <a:pt x="103" y="1012"/>
                      <a:pt x="105" y="1012"/>
                    </a:cubicBezTo>
                    <a:cubicBezTo>
                      <a:pt x="106" y="1012"/>
                      <a:pt x="106" y="1012"/>
                      <a:pt x="106" y="1012"/>
                    </a:cubicBezTo>
                    <a:cubicBezTo>
                      <a:pt x="106" y="1012"/>
                      <a:pt x="106" y="1012"/>
                      <a:pt x="106" y="1012"/>
                    </a:cubicBezTo>
                    <a:cubicBezTo>
                      <a:pt x="105" y="1013"/>
                      <a:pt x="105" y="1014"/>
                      <a:pt x="104" y="1014"/>
                    </a:cubicBezTo>
                    <a:cubicBezTo>
                      <a:pt x="103" y="1015"/>
                      <a:pt x="102" y="1017"/>
                      <a:pt x="102" y="1018"/>
                    </a:cubicBezTo>
                    <a:cubicBezTo>
                      <a:pt x="103" y="1019"/>
                      <a:pt x="104" y="1019"/>
                      <a:pt x="105" y="1019"/>
                    </a:cubicBezTo>
                    <a:cubicBezTo>
                      <a:pt x="106" y="1019"/>
                      <a:pt x="107" y="1019"/>
                      <a:pt x="107" y="1020"/>
                    </a:cubicBezTo>
                    <a:cubicBezTo>
                      <a:pt x="107" y="1021"/>
                      <a:pt x="107" y="1021"/>
                      <a:pt x="107" y="1022"/>
                    </a:cubicBezTo>
                    <a:cubicBezTo>
                      <a:pt x="108" y="1022"/>
                      <a:pt x="109" y="1022"/>
                      <a:pt x="109" y="1022"/>
                    </a:cubicBezTo>
                    <a:cubicBezTo>
                      <a:pt x="110" y="1021"/>
                      <a:pt x="110" y="1021"/>
                      <a:pt x="110" y="1021"/>
                    </a:cubicBezTo>
                    <a:cubicBezTo>
                      <a:pt x="110" y="1018"/>
                      <a:pt x="112" y="1016"/>
                      <a:pt x="115" y="1014"/>
                    </a:cubicBezTo>
                    <a:cubicBezTo>
                      <a:pt x="115" y="1014"/>
                      <a:pt x="116" y="1013"/>
                      <a:pt x="117" y="1013"/>
                    </a:cubicBezTo>
                    <a:cubicBezTo>
                      <a:pt x="118" y="1014"/>
                      <a:pt x="117" y="1014"/>
                      <a:pt x="116" y="1015"/>
                    </a:cubicBezTo>
                    <a:cubicBezTo>
                      <a:pt x="115" y="1016"/>
                      <a:pt x="114" y="1017"/>
                      <a:pt x="114" y="1019"/>
                    </a:cubicBezTo>
                    <a:cubicBezTo>
                      <a:pt x="115" y="1021"/>
                      <a:pt x="113" y="1022"/>
                      <a:pt x="115" y="1023"/>
                    </a:cubicBezTo>
                    <a:cubicBezTo>
                      <a:pt x="115" y="1024"/>
                      <a:pt x="115" y="1025"/>
                      <a:pt x="115" y="1025"/>
                    </a:cubicBezTo>
                    <a:cubicBezTo>
                      <a:pt x="115" y="1027"/>
                      <a:pt x="116" y="1028"/>
                      <a:pt x="117" y="1030"/>
                    </a:cubicBezTo>
                    <a:cubicBezTo>
                      <a:pt x="120" y="1028"/>
                      <a:pt x="120" y="1026"/>
                      <a:pt x="120" y="1023"/>
                    </a:cubicBezTo>
                    <a:cubicBezTo>
                      <a:pt x="120" y="1021"/>
                      <a:pt x="120" y="1020"/>
                      <a:pt x="121" y="1019"/>
                    </a:cubicBezTo>
                    <a:cubicBezTo>
                      <a:pt x="121" y="1017"/>
                      <a:pt x="122" y="1015"/>
                      <a:pt x="122" y="1013"/>
                    </a:cubicBezTo>
                    <a:cubicBezTo>
                      <a:pt x="123" y="1012"/>
                      <a:pt x="123" y="1011"/>
                      <a:pt x="123" y="1011"/>
                    </a:cubicBezTo>
                    <a:cubicBezTo>
                      <a:pt x="123" y="1010"/>
                      <a:pt x="124" y="1010"/>
                      <a:pt x="125" y="1010"/>
                    </a:cubicBezTo>
                    <a:cubicBezTo>
                      <a:pt x="125" y="1010"/>
                      <a:pt x="126" y="1011"/>
                      <a:pt x="125" y="1011"/>
                    </a:cubicBezTo>
                    <a:cubicBezTo>
                      <a:pt x="125" y="1012"/>
                      <a:pt x="125" y="1014"/>
                      <a:pt x="124" y="1015"/>
                    </a:cubicBezTo>
                    <a:cubicBezTo>
                      <a:pt x="123" y="1017"/>
                      <a:pt x="123" y="1018"/>
                      <a:pt x="124" y="1020"/>
                    </a:cubicBezTo>
                    <a:cubicBezTo>
                      <a:pt x="125" y="1021"/>
                      <a:pt x="125" y="1023"/>
                      <a:pt x="125" y="1025"/>
                    </a:cubicBezTo>
                    <a:cubicBezTo>
                      <a:pt x="125" y="1026"/>
                      <a:pt x="126" y="1027"/>
                      <a:pt x="126" y="1028"/>
                    </a:cubicBezTo>
                    <a:cubicBezTo>
                      <a:pt x="127" y="1029"/>
                      <a:pt x="127" y="1029"/>
                      <a:pt x="128" y="1029"/>
                    </a:cubicBezTo>
                    <a:cubicBezTo>
                      <a:pt x="129" y="1029"/>
                      <a:pt x="130" y="1029"/>
                      <a:pt x="131" y="1028"/>
                    </a:cubicBezTo>
                    <a:cubicBezTo>
                      <a:pt x="131" y="1028"/>
                      <a:pt x="131" y="1028"/>
                      <a:pt x="132" y="1028"/>
                    </a:cubicBezTo>
                    <a:cubicBezTo>
                      <a:pt x="132" y="1027"/>
                      <a:pt x="132" y="1026"/>
                      <a:pt x="133" y="1026"/>
                    </a:cubicBezTo>
                    <a:cubicBezTo>
                      <a:pt x="134" y="1026"/>
                      <a:pt x="134" y="1027"/>
                      <a:pt x="134" y="1028"/>
                    </a:cubicBezTo>
                    <a:cubicBezTo>
                      <a:pt x="135" y="1029"/>
                      <a:pt x="135" y="1029"/>
                      <a:pt x="136" y="1029"/>
                    </a:cubicBezTo>
                    <a:cubicBezTo>
                      <a:pt x="137" y="1029"/>
                      <a:pt x="137" y="1028"/>
                      <a:pt x="137" y="1027"/>
                    </a:cubicBezTo>
                    <a:cubicBezTo>
                      <a:pt x="137" y="1027"/>
                      <a:pt x="137" y="1026"/>
                      <a:pt x="137" y="1025"/>
                    </a:cubicBezTo>
                    <a:cubicBezTo>
                      <a:pt x="138" y="1024"/>
                      <a:pt x="138" y="1024"/>
                      <a:pt x="136" y="1023"/>
                    </a:cubicBezTo>
                    <a:cubicBezTo>
                      <a:pt x="135" y="1023"/>
                      <a:pt x="134" y="1022"/>
                      <a:pt x="134" y="1022"/>
                    </a:cubicBezTo>
                    <a:cubicBezTo>
                      <a:pt x="133" y="1021"/>
                      <a:pt x="133" y="1021"/>
                      <a:pt x="133" y="1020"/>
                    </a:cubicBezTo>
                    <a:cubicBezTo>
                      <a:pt x="133" y="1020"/>
                      <a:pt x="134" y="1020"/>
                      <a:pt x="134" y="1020"/>
                    </a:cubicBezTo>
                    <a:cubicBezTo>
                      <a:pt x="136" y="1020"/>
                      <a:pt x="137" y="1020"/>
                      <a:pt x="138" y="1020"/>
                    </a:cubicBezTo>
                    <a:cubicBezTo>
                      <a:pt x="139" y="1020"/>
                      <a:pt x="139" y="1020"/>
                      <a:pt x="139" y="1020"/>
                    </a:cubicBezTo>
                    <a:cubicBezTo>
                      <a:pt x="139" y="1020"/>
                      <a:pt x="140" y="1019"/>
                      <a:pt x="139" y="1019"/>
                    </a:cubicBezTo>
                    <a:cubicBezTo>
                      <a:pt x="139" y="1018"/>
                      <a:pt x="139" y="1018"/>
                      <a:pt x="138" y="1017"/>
                    </a:cubicBezTo>
                    <a:cubicBezTo>
                      <a:pt x="137" y="1016"/>
                      <a:pt x="136" y="1015"/>
                      <a:pt x="136" y="1014"/>
                    </a:cubicBezTo>
                    <a:cubicBezTo>
                      <a:pt x="135" y="1013"/>
                      <a:pt x="135" y="1013"/>
                      <a:pt x="134" y="1012"/>
                    </a:cubicBezTo>
                    <a:cubicBezTo>
                      <a:pt x="134" y="1011"/>
                      <a:pt x="132" y="1011"/>
                      <a:pt x="133" y="1010"/>
                    </a:cubicBezTo>
                    <a:cubicBezTo>
                      <a:pt x="133" y="1008"/>
                      <a:pt x="133" y="1006"/>
                      <a:pt x="135" y="1005"/>
                    </a:cubicBezTo>
                    <a:cubicBezTo>
                      <a:pt x="136" y="1005"/>
                      <a:pt x="136" y="1004"/>
                      <a:pt x="136" y="1003"/>
                    </a:cubicBezTo>
                    <a:cubicBezTo>
                      <a:pt x="136" y="1001"/>
                      <a:pt x="137" y="1000"/>
                      <a:pt x="135" y="999"/>
                    </a:cubicBezTo>
                    <a:cubicBezTo>
                      <a:pt x="133" y="998"/>
                      <a:pt x="134" y="997"/>
                      <a:pt x="135" y="995"/>
                    </a:cubicBezTo>
                    <a:cubicBezTo>
                      <a:pt x="135" y="995"/>
                      <a:pt x="135" y="995"/>
                      <a:pt x="136" y="994"/>
                    </a:cubicBezTo>
                    <a:cubicBezTo>
                      <a:pt x="137" y="994"/>
                      <a:pt x="139" y="994"/>
                      <a:pt x="139" y="995"/>
                    </a:cubicBezTo>
                    <a:cubicBezTo>
                      <a:pt x="140" y="997"/>
                      <a:pt x="141" y="999"/>
                      <a:pt x="142" y="1001"/>
                    </a:cubicBezTo>
                    <a:cubicBezTo>
                      <a:pt x="142" y="1002"/>
                      <a:pt x="141" y="1003"/>
                      <a:pt x="140" y="1004"/>
                    </a:cubicBezTo>
                    <a:cubicBezTo>
                      <a:pt x="139" y="1006"/>
                      <a:pt x="139" y="1008"/>
                      <a:pt x="141" y="1010"/>
                    </a:cubicBezTo>
                    <a:cubicBezTo>
                      <a:pt x="141" y="1010"/>
                      <a:pt x="141" y="1011"/>
                      <a:pt x="142" y="1011"/>
                    </a:cubicBezTo>
                    <a:cubicBezTo>
                      <a:pt x="143" y="1010"/>
                      <a:pt x="143" y="1010"/>
                      <a:pt x="143" y="1009"/>
                    </a:cubicBezTo>
                    <a:cubicBezTo>
                      <a:pt x="144" y="1009"/>
                      <a:pt x="144" y="1008"/>
                      <a:pt x="144" y="1007"/>
                    </a:cubicBezTo>
                    <a:cubicBezTo>
                      <a:pt x="144" y="1007"/>
                      <a:pt x="145" y="1006"/>
                      <a:pt x="145" y="1006"/>
                    </a:cubicBezTo>
                    <a:cubicBezTo>
                      <a:pt x="146" y="1006"/>
                      <a:pt x="146" y="1007"/>
                      <a:pt x="147" y="1007"/>
                    </a:cubicBezTo>
                    <a:cubicBezTo>
                      <a:pt x="147" y="1008"/>
                      <a:pt x="147" y="1009"/>
                      <a:pt x="147" y="1010"/>
                    </a:cubicBezTo>
                    <a:cubicBezTo>
                      <a:pt x="148" y="1010"/>
                      <a:pt x="149" y="1010"/>
                      <a:pt x="150" y="1010"/>
                    </a:cubicBezTo>
                    <a:cubicBezTo>
                      <a:pt x="150" y="1008"/>
                      <a:pt x="151" y="1007"/>
                      <a:pt x="150" y="1005"/>
                    </a:cubicBezTo>
                    <a:cubicBezTo>
                      <a:pt x="148" y="1004"/>
                      <a:pt x="150" y="1002"/>
                      <a:pt x="148" y="1001"/>
                    </a:cubicBezTo>
                    <a:cubicBezTo>
                      <a:pt x="148" y="999"/>
                      <a:pt x="147" y="998"/>
                      <a:pt x="146" y="997"/>
                    </a:cubicBezTo>
                    <a:cubicBezTo>
                      <a:pt x="145" y="996"/>
                      <a:pt x="144" y="996"/>
                      <a:pt x="143" y="995"/>
                    </a:cubicBezTo>
                    <a:cubicBezTo>
                      <a:pt x="142" y="994"/>
                      <a:pt x="142" y="993"/>
                      <a:pt x="143" y="991"/>
                    </a:cubicBezTo>
                    <a:cubicBezTo>
                      <a:pt x="144" y="991"/>
                      <a:pt x="144" y="990"/>
                      <a:pt x="145" y="991"/>
                    </a:cubicBezTo>
                    <a:cubicBezTo>
                      <a:pt x="147" y="994"/>
                      <a:pt x="150" y="997"/>
                      <a:pt x="151" y="1000"/>
                    </a:cubicBezTo>
                    <a:cubicBezTo>
                      <a:pt x="151" y="1000"/>
                      <a:pt x="151" y="1000"/>
                      <a:pt x="152" y="1000"/>
                    </a:cubicBezTo>
                    <a:cubicBezTo>
                      <a:pt x="152" y="1001"/>
                      <a:pt x="152" y="1001"/>
                      <a:pt x="152" y="1001"/>
                    </a:cubicBezTo>
                    <a:cubicBezTo>
                      <a:pt x="153" y="1001"/>
                      <a:pt x="153" y="1000"/>
                      <a:pt x="153" y="1000"/>
                    </a:cubicBezTo>
                    <a:cubicBezTo>
                      <a:pt x="153" y="1000"/>
                      <a:pt x="153" y="999"/>
                      <a:pt x="152" y="998"/>
                    </a:cubicBezTo>
                    <a:cubicBezTo>
                      <a:pt x="152" y="997"/>
                      <a:pt x="151" y="995"/>
                      <a:pt x="151" y="994"/>
                    </a:cubicBezTo>
                    <a:cubicBezTo>
                      <a:pt x="150" y="993"/>
                      <a:pt x="150" y="993"/>
                      <a:pt x="150" y="992"/>
                    </a:cubicBezTo>
                    <a:cubicBezTo>
                      <a:pt x="149" y="991"/>
                      <a:pt x="150" y="989"/>
                      <a:pt x="149" y="988"/>
                    </a:cubicBezTo>
                    <a:cubicBezTo>
                      <a:pt x="147" y="987"/>
                      <a:pt x="146" y="987"/>
                      <a:pt x="145" y="986"/>
                    </a:cubicBezTo>
                    <a:cubicBezTo>
                      <a:pt x="144" y="985"/>
                      <a:pt x="144" y="985"/>
                      <a:pt x="144" y="984"/>
                    </a:cubicBezTo>
                    <a:cubicBezTo>
                      <a:pt x="143" y="983"/>
                      <a:pt x="143" y="983"/>
                      <a:pt x="144" y="982"/>
                    </a:cubicBezTo>
                    <a:cubicBezTo>
                      <a:pt x="146" y="981"/>
                      <a:pt x="148" y="981"/>
                      <a:pt x="149" y="983"/>
                    </a:cubicBezTo>
                    <a:cubicBezTo>
                      <a:pt x="149" y="984"/>
                      <a:pt x="150" y="984"/>
                      <a:pt x="150" y="985"/>
                    </a:cubicBezTo>
                    <a:cubicBezTo>
                      <a:pt x="151" y="986"/>
                      <a:pt x="151" y="986"/>
                      <a:pt x="152" y="986"/>
                    </a:cubicBezTo>
                    <a:cubicBezTo>
                      <a:pt x="152" y="982"/>
                      <a:pt x="151" y="981"/>
                      <a:pt x="149" y="979"/>
                    </a:cubicBezTo>
                    <a:cubicBezTo>
                      <a:pt x="148" y="979"/>
                      <a:pt x="148" y="979"/>
                      <a:pt x="147" y="978"/>
                    </a:cubicBezTo>
                    <a:cubicBezTo>
                      <a:pt x="147" y="978"/>
                      <a:pt x="147" y="977"/>
                      <a:pt x="147" y="977"/>
                    </a:cubicBezTo>
                    <a:cubicBezTo>
                      <a:pt x="147" y="976"/>
                      <a:pt x="148" y="976"/>
                      <a:pt x="148" y="976"/>
                    </a:cubicBezTo>
                    <a:cubicBezTo>
                      <a:pt x="149" y="976"/>
                      <a:pt x="150" y="976"/>
                      <a:pt x="151" y="976"/>
                    </a:cubicBezTo>
                    <a:cubicBezTo>
                      <a:pt x="153" y="976"/>
                      <a:pt x="154" y="977"/>
                      <a:pt x="154" y="979"/>
                    </a:cubicBezTo>
                    <a:cubicBezTo>
                      <a:pt x="154" y="980"/>
                      <a:pt x="154" y="981"/>
                      <a:pt x="154" y="982"/>
                    </a:cubicBezTo>
                    <a:cubicBezTo>
                      <a:pt x="154" y="983"/>
                      <a:pt x="155" y="984"/>
                      <a:pt x="156" y="984"/>
                    </a:cubicBezTo>
                    <a:cubicBezTo>
                      <a:pt x="156" y="983"/>
                      <a:pt x="155" y="982"/>
                      <a:pt x="155" y="980"/>
                    </a:cubicBezTo>
                    <a:cubicBezTo>
                      <a:pt x="155" y="979"/>
                      <a:pt x="156" y="979"/>
                      <a:pt x="157" y="979"/>
                    </a:cubicBezTo>
                    <a:cubicBezTo>
                      <a:pt x="158" y="979"/>
                      <a:pt x="158" y="979"/>
                      <a:pt x="159" y="979"/>
                    </a:cubicBezTo>
                    <a:cubicBezTo>
                      <a:pt x="159" y="979"/>
                      <a:pt x="160" y="979"/>
                      <a:pt x="160" y="978"/>
                    </a:cubicBezTo>
                    <a:cubicBezTo>
                      <a:pt x="160" y="977"/>
                      <a:pt x="160" y="976"/>
                      <a:pt x="159" y="975"/>
                    </a:cubicBezTo>
                    <a:cubicBezTo>
                      <a:pt x="159" y="974"/>
                      <a:pt x="158" y="973"/>
                      <a:pt x="158" y="973"/>
                    </a:cubicBezTo>
                    <a:cubicBezTo>
                      <a:pt x="158" y="972"/>
                      <a:pt x="158" y="971"/>
                      <a:pt x="159" y="970"/>
                    </a:cubicBezTo>
                    <a:cubicBezTo>
                      <a:pt x="160" y="969"/>
                      <a:pt x="160" y="970"/>
                      <a:pt x="161" y="971"/>
                    </a:cubicBezTo>
                    <a:cubicBezTo>
                      <a:pt x="162" y="971"/>
                      <a:pt x="162" y="972"/>
                      <a:pt x="163" y="972"/>
                    </a:cubicBezTo>
                    <a:cubicBezTo>
                      <a:pt x="163" y="972"/>
                      <a:pt x="164" y="972"/>
                      <a:pt x="164" y="972"/>
                    </a:cubicBezTo>
                    <a:cubicBezTo>
                      <a:pt x="164" y="972"/>
                      <a:pt x="164" y="972"/>
                      <a:pt x="164" y="971"/>
                    </a:cubicBezTo>
                    <a:cubicBezTo>
                      <a:pt x="164" y="971"/>
                      <a:pt x="163" y="970"/>
                      <a:pt x="163" y="969"/>
                    </a:cubicBezTo>
                    <a:cubicBezTo>
                      <a:pt x="163" y="967"/>
                      <a:pt x="164" y="967"/>
                      <a:pt x="165" y="967"/>
                    </a:cubicBezTo>
                    <a:cubicBezTo>
                      <a:pt x="167" y="968"/>
                      <a:pt x="168" y="968"/>
                      <a:pt x="170" y="966"/>
                    </a:cubicBezTo>
                    <a:cubicBezTo>
                      <a:pt x="170" y="966"/>
                      <a:pt x="171" y="966"/>
                      <a:pt x="172" y="966"/>
                    </a:cubicBezTo>
                    <a:cubicBezTo>
                      <a:pt x="173" y="965"/>
                      <a:pt x="174" y="966"/>
                      <a:pt x="174" y="967"/>
                    </a:cubicBezTo>
                    <a:cubicBezTo>
                      <a:pt x="173" y="969"/>
                      <a:pt x="173" y="970"/>
                      <a:pt x="173" y="971"/>
                    </a:cubicBezTo>
                    <a:cubicBezTo>
                      <a:pt x="173" y="972"/>
                      <a:pt x="173" y="972"/>
                      <a:pt x="173" y="972"/>
                    </a:cubicBezTo>
                    <a:cubicBezTo>
                      <a:pt x="174" y="972"/>
                      <a:pt x="174" y="972"/>
                      <a:pt x="175" y="972"/>
                    </a:cubicBezTo>
                    <a:cubicBezTo>
                      <a:pt x="175" y="971"/>
                      <a:pt x="176" y="971"/>
                      <a:pt x="176" y="970"/>
                    </a:cubicBezTo>
                    <a:cubicBezTo>
                      <a:pt x="176" y="969"/>
                      <a:pt x="177" y="969"/>
                      <a:pt x="177" y="969"/>
                    </a:cubicBezTo>
                    <a:cubicBezTo>
                      <a:pt x="178" y="970"/>
                      <a:pt x="178" y="970"/>
                      <a:pt x="178" y="971"/>
                    </a:cubicBezTo>
                    <a:cubicBezTo>
                      <a:pt x="178" y="971"/>
                      <a:pt x="178" y="972"/>
                      <a:pt x="178" y="973"/>
                    </a:cubicBezTo>
                    <a:cubicBezTo>
                      <a:pt x="178" y="975"/>
                      <a:pt x="180" y="976"/>
                      <a:pt x="182" y="975"/>
                    </a:cubicBezTo>
                    <a:cubicBezTo>
                      <a:pt x="182" y="975"/>
                      <a:pt x="184" y="975"/>
                      <a:pt x="184" y="974"/>
                    </a:cubicBezTo>
                    <a:cubicBezTo>
                      <a:pt x="183" y="973"/>
                      <a:pt x="182" y="971"/>
                      <a:pt x="182" y="970"/>
                    </a:cubicBezTo>
                    <a:cubicBezTo>
                      <a:pt x="181" y="968"/>
                      <a:pt x="182" y="967"/>
                      <a:pt x="184" y="967"/>
                    </a:cubicBezTo>
                    <a:cubicBezTo>
                      <a:pt x="185" y="968"/>
                      <a:pt x="186" y="969"/>
                      <a:pt x="187" y="969"/>
                    </a:cubicBezTo>
                    <a:cubicBezTo>
                      <a:pt x="188" y="970"/>
                      <a:pt x="188" y="971"/>
                      <a:pt x="190" y="971"/>
                    </a:cubicBezTo>
                    <a:cubicBezTo>
                      <a:pt x="189" y="970"/>
                      <a:pt x="188" y="969"/>
                      <a:pt x="188" y="968"/>
                    </a:cubicBezTo>
                    <a:cubicBezTo>
                      <a:pt x="187" y="967"/>
                      <a:pt x="186" y="966"/>
                      <a:pt x="185" y="965"/>
                    </a:cubicBezTo>
                    <a:cubicBezTo>
                      <a:pt x="185" y="965"/>
                      <a:pt x="185" y="965"/>
                      <a:pt x="184" y="965"/>
                    </a:cubicBezTo>
                    <a:cubicBezTo>
                      <a:pt x="184" y="964"/>
                      <a:pt x="183" y="963"/>
                      <a:pt x="184" y="961"/>
                    </a:cubicBezTo>
                    <a:cubicBezTo>
                      <a:pt x="184" y="960"/>
                      <a:pt x="186" y="959"/>
                      <a:pt x="187" y="959"/>
                    </a:cubicBezTo>
                    <a:cubicBezTo>
                      <a:pt x="190" y="959"/>
                      <a:pt x="193" y="959"/>
                      <a:pt x="195" y="961"/>
                    </a:cubicBezTo>
                    <a:cubicBezTo>
                      <a:pt x="197" y="962"/>
                      <a:pt x="199" y="961"/>
                      <a:pt x="201" y="960"/>
                    </a:cubicBezTo>
                    <a:cubicBezTo>
                      <a:pt x="201" y="960"/>
                      <a:pt x="201" y="959"/>
                      <a:pt x="201" y="959"/>
                    </a:cubicBezTo>
                    <a:cubicBezTo>
                      <a:pt x="201" y="959"/>
                      <a:pt x="200" y="959"/>
                      <a:pt x="200" y="959"/>
                    </a:cubicBezTo>
                    <a:cubicBezTo>
                      <a:pt x="198" y="959"/>
                      <a:pt x="197" y="959"/>
                      <a:pt x="196" y="957"/>
                    </a:cubicBezTo>
                    <a:cubicBezTo>
                      <a:pt x="196" y="957"/>
                      <a:pt x="196" y="957"/>
                      <a:pt x="195" y="957"/>
                    </a:cubicBezTo>
                    <a:cubicBezTo>
                      <a:pt x="194" y="957"/>
                      <a:pt x="193" y="957"/>
                      <a:pt x="193" y="957"/>
                    </a:cubicBezTo>
                    <a:cubicBezTo>
                      <a:pt x="191" y="957"/>
                      <a:pt x="190" y="956"/>
                      <a:pt x="189" y="954"/>
                    </a:cubicBezTo>
                    <a:cubicBezTo>
                      <a:pt x="189" y="952"/>
                      <a:pt x="186" y="951"/>
                      <a:pt x="184" y="949"/>
                    </a:cubicBezTo>
                    <a:cubicBezTo>
                      <a:pt x="184" y="949"/>
                      <a:pt x="183" y="949"/>
                      <a:pt x="182" y="950"/>
                    </a:cubicBezTo>
                    <a:cubicBezTo>
                      <a:pt x="181" y="950"/>
                      <a:pt x="180" y="951"/>
                      <a:pt x="179" y="951"/>
                    </a:cubicBezTo>
                    <a:cubicBezTo>
                      <a:pt x="177" y="952"/>
                      <a:pt x="174" y="951"/>
                      <a:pt x="174" y="950"/>
                    </a:cubicBezTo>
                    <a:cubicBezTo>
                      <a:pt x="175" y="948"/>
                      <a:pt x="176" y="947"/>
                      <a:pt x="178" y="947"/>
                    </a:cubicBezTo>
                    <a:cubicBezTo>
                      <a:pt x="180" y="946"/>
                      <a:pt x="182" y="947"/>
                      <a:pt x="184" y="947"/>
                    </a:cubicBezTo>
                    <a:cubicBezTo>
                      <a:pt x="185" y="947"/>
                      <a:pt x="186" y="946"/>
                      <a:pt x="185" y="945"/>
                    </a:cubicBezTo>
                    <a:cubicBezTo>
                      <a:pt x="185" y="945"/>
                      <a:pt x="185" y="945"/>
                      <a:pt x="185" y="945"/>
                    </a:cubicBezTo>
                    <a:cubicBezTo>
                      <a:pt x="186" y="942"/>
                      <a:pt x="187" y="941"/>
                      <a:pt x="189" y="943"/>
                    </a:cubicBezTo>
                    <a:cubicBezTo>
                      <a:pt x="191" y="943"/>
                      <a:pt x="192" y="943"/>
                      <a:pt x="193" y="942"/>
                    </a:cubicBezTo>
                    <a:cubicBezTo>
                      <a:pt x="194" y="941"/>
                      <a:pt x="195" y="941"/>
                      <a:pt x="197" y="941"/>
                    </a:cubicBezTo>
                    <a:cubicBezTo>
                      <a:pt x="197" y="941"/>
                      <a:pt x="198" y="942"/>
                      <a:pt x="198" y="943"/>
                    </a:cubicBezTo>
                    <a:cubicBezTo>
                      <a:pt x="198" y="944"/>
                      <a:pt x="198" y="944"/>
                      <a:pt x="198" y="945"/>
                    </a:cubicBezTo>
                    <a:cubicBezTo>
                      <a:pt x="198" y="944"/>
                      <a:pt x="199" y="943"/>
                      <a:pt x="199" y="942"/>
                    </a:cubicBezTo>
                    <a:cubicBezTo>
                      <a:pt x="200" y="941"/>
                      <a:pt x="200" y="940"/>
                      <a:pt x="201" y="939"/>
                    </a:cubicBezTo>
                    <a:cubicBezTo>
                      <a:pt x="202" y="938"/>
                      <a:pt x="204" y="938"/>
                      <a:pt x="205" y="939"/>
                    </a:cubicBezTo>
                    <a:cubicBezTo>
                      <a:pt x="206" y="941"/>
                      <a:pt x="207" y="941"/>
                      <a:pt x="209" y="941"/>
                    </a:cubicBezTo>
                    <a:cubicBezTo>
                      <a:pt x="210" y="941"/>
                      <a:pt x="210" y="940"/>
                      <a:pt x="210" y="940"/>
                    </a:cubicBezTo>
                    <a:cubicBezTo>
                      <a:pt x="210" y="939"/>
                      <a:pt x="210" y="939"/>
                      <a:pt x="210" y="938"/>
                    </a:cubicBezTo>
                    <a:cubicBezTo>
                      <a:pt x="210" y="937"/>
                      <a:pt x="210" y="936"/>
                      <a:pt x="211" y="936"/>
                    </a:cubicBezTo>
                    <a:cubicBezTo>
                      <a:pt x="212" y="936"/>
                      <a:pt x="212" y="935"/>
                      <a:pt x="213" y="935"/>
                    </a:cubicBezTo>
                    <a:cubicBezTo>
                      <a:pt x="214" y="935"/>
                      <a:pt x="215" y="935"/>
                      <a:pt x="216" y="936"/>
                    </a:cubicBezTo>
                    <a:cubicBezTo>
                      <a:pt x="217" y="936"/>
                      <a:pt x="217" y="937"/>
                      <a:pt x="218" y="938"/>
                    </a:cubicBezTo>
                    <a:cubicBezTo>
                      <a:pt x="218" y="938"/>
                      <a:pt x="219" y="938"/>
                      <a:pt x="219" y="938"/>
                    </a:cubicBezTo>
                    <a:cubicBezTo>
                      <a:pt x="219" y="938"/>
                      <a:pt x="219" y="937"/>
                      <a:pt x="219" y="937"/>
                    </a:cubicBezTo>
                    <a:cubicBezTo>
                      <a:pt x="219" y="936"/>
                      <a:pt x="218" y="935"/>
                      <a:pt x="218" y="934"/>
                    </a:cubicBezTo>
                    <a:cubicBezTo>
                      <a:pt x="217" y="933"/>
                      <a:pt x="218" y="933"/>
                      <a:pt x="218" y="932"/>
                    </a:cubicBezTo>
                    <a:cubicBezTo>
                      <a:pt x="219" y="931"/>
                      <a:pt x="220" y="930"/>
                      <a:pt x="221" y="931"/>
                    </a:cubicBezTo>
                    <a:cubicBezTo>
                      <a:pt x="221" y="931"/>
                      <a:pt x="222" y="931"/>
                      <a:pt x="222" y="931"/>
                    </a:cubicBezTo>
                    <a:cubicBezTo>
                      <a:pt x="222" y="932"/>
                      <a:pt x="223" y="933"/>
                      <a:pt x="223" y="933"/>
                    </a:cubicBezTo>
                    <a:cubicBezTo>
                      <a:pt x="226" y="930"/>
                      <a:pt x="227" y="926"/>
                      <a:pt x="230" y="922"/>
                    </a:cubicBezTo>
                    <a:cubicBezTo>
                      <a:pt x="230" y="922"/>
                      <a:pt x="230" y="922"/>
                      <a:pt x="230" y="921"/>
                    </a:cubicBezTo>
                    <a:cubicBezTo>
                      <a:pt x="230" y="921"/>
                      <a:pt x="229" y="921"/>
                      <a:pt x="229" y="921"/>
                    </a:cubicBezTo>
                    <a:cubicBezTo>
                      <a:pt x="229" y="921"/>
                      <a:pt x="229" y="921"/>
                      <a:pt x="229" y="921"/>
                    </a:cubicBezTo>
                    <a:cubicBezTo>
                      <a:pt x="229" y="921"/>
                      <a:pt x="229" y="921"/>
                      <a:pt x="228" y="921"/>
                    </a:cubicBezTo>
                    <a:cubicBezTo>
                      <a:pt x="228" y="922"/>
                      <a:pt x="228" y="923"/>
                      <a:pt x="227" y="923"/>
                    </a:cubicBezTo>
                    <a:cubicBezTo>
                      <a:pt x="226" y="923"/>
                      <a:pt x="225" y="922"/>
                      <a:pt x="225" y="921"/>
                    </a:cubicBezTo>
                    <a:cubicBezTo>
                      <a:pt x="226" y="919"/>
                      <a:pt x="226" y="917"/>
                      <a:pt x="226" y="916"/>
                    </a:cubicBezTo>
                    <a:cubicBezTo>
                      <a:pt x="226" y="915"/>
                      <a:pt x="227" y="914"/>
                      <a:pt x="228" y="914"/>
                    </a:cubicBezTo>
                    <a:cubicBezTo>
                      <a:pt x="231" y="914"/>
                      <a:pt x="231" y="914"/>
                      <a:pt x="231" y="917"/>
                    </a:cubicBezTo>
                    <a:cubicBezTo>
                      <a:pt x="231" y="918"/>
                      <a:pt x="231" y="918"/>
                      <a:pt x="232" y="918"/>
                    </a:cubicBezTo>
                    <a:cubicBezTo>
                      <a:pt x="233" y="918"/>
                      <a:pt x="234" y="918"/>
                      <a:pt x="234" y="919"/>
                    </a:cubicBezTo>
                    <a:cubicBezTo>
                      <a:pt x="235" y="919"/>
                      <a:pt x="235" y="919"/>
                      <a:pt x="235" y="920"/>
                    </a:cubicBezTo>
                    <a:cubicBezTo>
                      <a:pt x="236" y="920"/>
                      <a:pt x="235" y="921"/>
                      <a:pt x="235" y="921"/>
                    </a:cubicBezTo>
                    <a:cubicBezTo>
                      <a:pt x="234" y="922"/>
                      <a:pt x="234" y="922"/>
                      <a:pt x="233" y="922"/>
                    </a:cubicBezTo>
                    <a:cubicBezTo>
                      <a:pt x="231" y="923"/>
                      <a:pt x="231" y="925"/>
                      <a:pt x="231" y="927"/>
                    </a:cubicBezTo>
                    <a:cubicBezTo>
                      <a:pt x="231" y="928"/>
                      <a:pt x="231" y="928"/>
                      <a:pt x="231" y="929"/>
                    </a:cubicBezTo>
                    <a:cubicBezTo>
                      <a:pt x="233" y="931"/>
                      <a:pt x="233" y="931"/>
                      <a:pt x="232" y="934"/>
                    </a:cubicBezTo>
                    <a:cubicBezTo>
                      <a:pt x="231" y="934"/>
                      <a:pt x="231" y="934"/>
                      <a:pt x="231" y="935"/>
                    </a:cubicBezTo>
                    <a:cubicBezTo>
                      <a:pt x="231" y="935"/>
                      <a:pt x="231" y="935"/>
                      <a:pt x="231" y="935"/>
                    </a:cubicBezTo>
                    <a:cubicBezTo>
                      <a:pt x="232" y="934"/>
                      <a:pt x="233" y="934"/>
                      <a:pt x="234" y="933"/>
                    </a:cubicBezTo>
                    <a:cubicBezTo>
                      <a:pt x="235" y="933"/>
                      <a:pt x="235" y="933"/>
                      <a:pt x="236" y="933"/>
                    </a:cubicBezTo>
                    <a:cubicBezTo>
                      <a:pt x="237" y="933"/>
                      <a:pt x="237" y="934"/>
                      <a:pt x="237" y="935"/>
                    </a:cubicBezTo>
                    <a:cubicBezTo>
                      <a:pt x="236" y="936"/>
                      <a:pt x="235" y="937"/>
                      <a:pt x="234" y="937"/>
                    </a:cubicBezTo>
                    <a:cubicBezTo>
                      <a:pt x="231" y="940"/>
                      <a:pt x="229" y="944"/>
                      <a:pt x="227" y="948"/>
                    </a:cubicBezTo>
                    <a:cubicBezTo>
                      <a:pt x="227" y="949"/>
                      <a:pt x="227" y="949"/>
                      <a:pt x="227" y="950"/>
                    </a:cubicBezTo>
                    <a:cubicBezTo>
                      <a:pt x="227" y="950"/>
                      <a:pt x="228" y="950"/>
                      <a:pt x="228" y="950"/>
                    </a:cubicBezTo>
                    <a:cubicBezTo>
                      <a:pt x="229" y="949"/>
                      <a:pt x="230" y="949"/>
                      <a:pt x="231" y="949"/>
                    </a:cubicBezTo>
                    <a:cubicBezTo>
                      <a:pt x="232" y="949"/>
                      <a:pt x="232" y="949"/>
                      <a:pt x="232" y="950"/>
                    </a:cubicBezTo>
                    <a:cubicBezTo>
                      <a:pt x="233" y="950"/>
                      <a:pt x="233" y="951"/>
                      <a:pt x="232" y="952"/>
                    </a:cubicBezTo>
                    <a:cubicBezTo>
                      <a:pt x="229" y="954"/>
                      <a:pt x="229" y="957"/>
                      <a:pt x="229" y="961"/>
                    </a:cubicBezTo>
                    <a:cubicBezTo>
                      <a:pt x="229" y="963"/>
                      <a:pt x="229" y="964"/>
                      <a:pt x="228" y="966"/>
                    </a:cubicBezTo>
                    <a:cubicBezTo>
                      <a:pt x="227" y="969"/>
                      <a:pt x="225" y="972"/>
                      <a:pt x="223" y="974"/>
                    </a:cubicBezTo>
                    <a:cubicBezTo>
                      <a:pt x="222" y="976"/>
                      <a:pt x="221" y="977"/>
                      <a:pt x="222" y="979"/>
                    </a:cubicBezTo>
                    <a:cubicBezTo>
                      <a:pt x="222" y="979"/>
                      <a:pt x="222" y="979"/>
                      <a:pt x="222" y="980"/>
                    </a:cubicBezTo>
                    <a:cubicBezTo>
                      <a:pt x="223" y="980"/>
                      <a:pt x="223" y="980"/>
                      <a:pt x="223" y="979"/>
                    </a:cubicBezTo>
                    <a:cubicBezTo>
                      <a:pt x="224" y="978"/>
                      <a:pt x="225" y="977"/>
                      <a:pt x="226" y="976"/>
                    </a:cubicBezTo>
                    <a:cubicBezTo>
                      <a:pt x="227" y="974"/>
                      <a:pt x="228" y="973"/>
                      <a:pt x="230" y="974"/>
                    </a:cubicBezTo>
                    <a:cubicBezTo>
                      <a:pt x="231" y="975"/>
                      <a:pt x="232" y="975"/>
                      <a:pt x="233" y="975"/>
                    </a:cubicBezTo>
                    <a:cubicBezTo>
                      <a:pt x="234" y="976"/>
                      <a:pt x="235" y="976"/>
                      <a:pt x="236" y="975"/>
                    </a:cubicBezTo>
                    <a:cubicBezTo>
                      <a:pt x="238" y="974"/>
                      <a:pt x="239" y="975"/>
                      <a:pt x="239" y="976"/>
                    </a:cubicBezTo>
                    <a:cubicBezTo>
                      <a:pt x="240" y="977"/>
                      <a:pt x="241" y="978"/>
                      <a:pt x="242" y="977"/>
                    </a:cubicBezTo>
                    <a:cubicBezTo>
                      <a:pt x="243" y="976"/>
                      <a:pt x="244" y="976"/>
                      <a:pt x="245" y="977"/>
                    </a:cubicBezTo>
                    <a:cubicBezTo>
                      <a:pt x="246" y="978"/>
                      <a:pt x="245" y="979"/>
                      <a:pt x="244" y="981"/>
                    </a:cubicBezTo>
                    <a:cubicBezTo>
                      <a:pt x="243" y="981"/>
                      <a:pt x="242" y="982"/>
                      <a:pt x="242" y="982"/>
                    </a:cubicBezTo>
                    <a:cubicBezTo>
                      <a:pt x="241" y="983"/>
                      <a:pt x="241" y="983"/>
                      <a:pt x="241" y="984"/>
                    </a:cubicBezTo>
                    <a:cubicBezTo>
                      <a:pt x="241" y="985"/>
                      <a:pt x="242" y="986"/>
                      <a:pt x="242" y="985"/>
                    </a:cubicBezTo>
                    <a:cubicBezTo>
                      <a:pt x="243" y="985"/>
                      <a:pt x="244" y="985"/>
                      <a:pt x="244" y="984"/>
                    </a:cubicBezTo>
                    <a:cubicBezTo>
                      <a:pt x="245" y="984"/>
                      <a:pt x="245" y="984"/>
                      <a:pt x="246" y="984"/>
                    </a:cubicBezTo>
                    <a:cubicBezTo>
                      <a:pt x="246" y="985"/>
                      <a:pt x="246" y="986"/>
                      <a:pt x="245" y="986"/>
                    </a:cubicBezTo>
                    <a:cubicBezTo>
                      <a:pt x="243" y="987"/>
                      <a:pt x="242" y="989"/>
                      <a:pt x="241" y="991"/>
                    </a:cubicBezTo>
                    <a:cubicBezTo>
                      <a:pt x="241" y="993"/>
                      <a:pt x="239" y="994"/>
                      <a:pt x="238" y="993"/>
                    </a:cubicBezTo>
                    <a:cubicBezTo>
                      <a:pt x="237" y="992"/>
                      <a:pt x="237" y="991"/>
                      <a:pt x="237" y="990"/>
                    </a:cubicBezTo>
                    <a:cubicBezTo>
                      <a:pt x="237" y="989"/>
                      <a:pt x="237" y="988"/>
                      <a:pt x="237" y="987"/>
                    </a:cubicBezTo>
                    <a:cubicBezTo>
                      <a:pt x="237" y="987"/>
                      <a:pt x="237" y="986"/>
                      <a:pt x="236" y="986"/>
                    </a:cubicBezTo>
                    <a:cubicBezTo>
                      <a:pt x="236" y="986"/>
                      <a:pt x="236" y="987"/>
                      <a:pt x="236" y="987"/>
                    </a:cubicBezTo>
                    <a:cubicBezTo>
                      <a:pt x="236" y="987"/>
                      <a:pt x="236" y="987"/>
                      <a:pt x="236" y="987"/>
                    </a:cubicBezTo>
                    <a:cubicBezTo>
                      <a:pt x="235" y="988"/>
                      <a:pt x="235" y="988"/>
                      <a:pt x="234" y="988"/>
                    </a:cubicBezTo>
                    <a:cubicBezTo>
                      <a:pt x="233" y="988"/>
                      <a:pt x="233" y="988"/>
                      <a:pt x="233" y="987"/>
                    </a:cubicBezTo>
                    <a:cubicBezTo>
                      <a:pt x="232" y="986"/>
                      <a:pt x="232" y="985"/>
                      <a:pt x="232" y="984"/>
                    </a:cubicBezTo>
                    <a:cubicBezTo>
                      <a:pt x="232" y="983"/>
                      <a:pt x="232" y="982"/>
                      <a:pt x="232" y="981"/>
                    </a:cubicBezTo>
                    <a:cubicBezTo>
                      <a:pt x="232" y="981"/>
                      <a:pt x="232" y="980"/>
                      <a:pt x="231" y="980"/>
                    </a:cubicBezTo>
                    <a:cubicBezTo>
                      <a:pt x="230" y="980"/>
                      <a:pt x="229" y="980"/>
                      <a:pt x="229" y="981"/>
                    </a:cubicBezTo>
                    <a:cubicBezTo>
                      <a:pt x="229" y="982"/>
                      <a:pt x="229" y="983"/>
                      <a:pt x="229" y="983"/>
                    </a:cubicBezTo>
                    <a:cubicBezTo>
                      <a:pt x="229" y="985"/>
                      <a:pt x="229" y="986"/>
                      <a:pt x="229" y="987"/>
                    </a:cubicBezTo>
                    <a:cubicBezTo>
                      <a:pt x="229" y="989"/>
                      <a:pt x="230" y="990"/>
                      <a:pt x="232" y="991"/>
                    </a:cubicBezTo>
                    <a:cubicBezTo>
                      <a:pt x="233" y="992"/>
                      <a:pt x="234" y="994"/>
                      <a:pt x="233" y="996"/>
                    </a:cubicBezTo>
                    <a:cubicBezTo>
                      <a:pt x="232" y="997"/>
                      <a:pt x="232" y="997"/>
                      <a:pt x="232" y="997"/>
                    </a:cubicBezTo>
                    <a:cubicBezTo>
                      <a:pt x="230" y="997"/>
                      <a:pt x="228" y="999"/>
                      <a:pt x="227" y="1000"/>
                    </a:cubicBezTo>
                    <a:cubicBezTo>
                      <a:pt x="227" y="1000"/>
                      <a:pt x="227" y="1000"/>
                      <a:pt x="226" y="1000"/>
                    </a:cubicBezTo>
                    <a:cubicBezTo>
                      <a:pt x="225" y="1001"/>
                      <a:pt x="224" y="1000"/>
                      <a:pt x="224" y="999"/>
                    </a:cubicBezTo>
                    <a:cubicBezTo>
                      <a:pt x="224" y="998"/>
                      <a:pt x="224" y="997"/>
                      <a:pt x="224" y="996"/>
                    </a:cubicBezTo>
                    <a:cubicBezTo>
                      <a:pt x="222" y="995"/>
                      <a:pt x="222" y="994"/>
                      <a:pt x="222" y="992"/>
                    </a:cubicBezTo>
                    <a:cubicBezTo>
                      <a:pt x="222" y="992"/>
                      <a:pt x="221" y="991"/>
                      <a:pt x="220" y="991"/>
                    </a:cubicBezTo>
                    <a:cubicBezTo>
                      <a:pt x="219" y="991"/>
                      <a:pt x="218" y="990"/>
                      <a:pt x="217" y="989"/>
                    </a:cubicBezTo>
                    <a:cubicBezTo>
                      <a:pt x="217" y="988"/>
                      <a:pt x="217" y="987"/>
                      <a:pt x="216" y="987"/>
                    </a:cubicBezTo>
                    <a:cubicBezTo>
                      <a:pt x="216" y="988"/>
                      <a:pt x="217" y="989"/>
                      <a:pt x="216" y="991"/>
                    </a:cubicBezTo>
                    <a:cubicBezTo>
                      <a:pt x="215" y="994"/>
                      <a:pt x="214" y="994"/>
                      <a:pt x="211" y="991"/>
                    </a:cubicBezTo>
                    <a:cubicBezTo>
                      <a:pt x="211" y="991"/>
                      <a:pt x="211" y="991"/>
                      <a:pt x="211" y="991"/>
                    </a:cubicBezTo>
                    <a:cubicBezTo>
                      <a:pt x="211" y="993"/>
                      <a:pt x="210" y="996"/>
                      <a:pt x="212" y="998"/>
                    </a:cubicBezTo>
                    <a:cubicBezTo>
                      <a:pt x="212" y="998"/>
                      <a:pt x="212" y="998"/>
                      <a:pt x="211" y="999"/>
                    </a:cubicBezTo>
                    <a:cubicBezTo>
                      <a:pt x="211" y="1000"/>
                      <a:pt x="210" y="1002"/>
                      <a:pt x="212" y="1003"/>
                    </a:cubicBezTo>
                    <a:cubicBezTo>
                      <a:pt x="212" y="1003"/>
                      <a:pt x="212" y="1004"/>
                      <a:pt x="211" y="1005"/>
                    </a:cubicBezTo>
                    <a:cubicBezTo>
                      <a:pt x="211" y="1005"/>
                      <a:pt x="211" y="1006"/>
                      <a:pt x="212" y="1006"/>
                    </a:cubicBezTo>
                    <a:cubicBezTo>
                      <a:pt x="214" y="1007"/>
                      <a:pt x="214" y="1010"/>
                      <a:pt x="216" y="1011"/>
                    </a:cubicBezTo>
                    <a:cubicBezTo>
                      <a:pt x="217" y="1011"/>
                      <a:pt x="217" y="1012"/>
                      <a:pt x="217" y="1012"/>
                    </a:cubicBezTo>
                    <a:cubicBezTo>
                      <a:pt x="214" y="1015"/>
                      <a:pt x="212" y="1018"/>
                      <a:pt x="209" y="1021"/>
                    </a:cubicBezTo>
                    <a:cubicBezTo>
                      <a:pt x="209" y="1022"/>
                      <a:pt x="208" y="1022"/>
                      <a:pt x="208" y="1022"/>
                    </a:cubicBezTo>
                    <a:cubicBezTo>
                      <a:pt x="207" y="1022"/>
                      <a:pt x="207" y="1021"/>
                      <a:pt x="207" y="1021"/>
                    </a:cubicBezTo>
                    <a:cubicBezTo>
                      <a:pt x="207" y="1020"/>
                      <a:pt x="207" y="1019"/>
                      <a:pt x="207" y="1019"/>
                    </a:cubicBezTo>
                    <a:cubicBezTo>
                      <a:pt x="206" y="1018"/>
                      <a:pt x="206" y="1017"/>
                      <a:pt x="206" y="1017"/>
                    </a:cubicBezTo>
                    <a:cubicBezTo>
                      <a:pt x="204" y="1015"/>
                      <a:pt x="203" y="1012"/>
                      <a:pt x="203" y="1009"/>
                    </a:cubicBezTo>
                    <a:cubicBezTo>
                      <a:pt x="203" y="1009"/>
                      <a:pt x="202" y="1008"/>
                      <a:pt x="202" y="1009"/>
                    </a:cubicBezTo>
                    <a:cubicBezTo>
                      <a:pt x="201" y="1009"/>
                      <a:pt x="200" y="1009"/>
                      <a:pt x="200" y="1010"/>
                    </a:cubicBezTo>
                    <a:cubicBezTo>
                      <a:pt x="200" y="1012"/>
                      <a:pt x="200" y="1013"/>
                      <a:pt x="200" y="1014"/>
                    </a:cubicBezTo>
                    <a:cubicBezTo>
                      <a:pt x="200" y="1016"/>
                      <a:pt x="200" y="1018"/>
                      <a:pt x="200" y="1020"/>
                    </a:cubicBezTo>
                    <a:cubicBezTo>
                      <a:pt x="200" y="1021"/>
                      <a:pt x="199" y="1021"/>
                      <a:pt x="198" y="1021"/>
                    </a:cubicBezTo>
                    <a:cubicBezTo>
                      <a:pt x="197" y="1021"/>
                      <a:pt x="196" y="1020"/>
                      <a:pt x="195" y="1019"/>
                    </a:cubicBezTo>
                    <a:cubicBezTo>
                      <a:pt x="195" y="1016"/>
                      <a:pt x="194" y="1014"/>
                      <a:pt x="192" y="1013"/>
                    </a:cubicBezTo>
                    <a:cubicBezTo>
                      <a:pt x="191" y="1013"/>
                      <a:pt x="191" y="1011"/>
                      <a:pt x="191" y="1010"/>
                    </a:cubicBezTo>
                    <a:cubicBezTo>
                      <a:pt x="190" y="1009"/>
                      <a:pt x="190" y="1008"/>
                      <a:pt x="190" y="1007"/>
                    </a:cubicBezTo>
                    <a:cubicBezTo>
                      <a:pt x="189" y="1007"/>
                      <a:pt x="189" y="1007"/>
                      <a:pt x="189" y="1007"/>
                    </a:cubicBezTo>
                    <a:cubicBezTo>
                      <a:pt x="188" y="1007"/>
                      <a:pt x="188" y="1008"/>
                      <a:pt x="188" y="1008"/>
                    </a:cubicBezTo>
                    <a:cubicBezTo>
                      <a:pt x="189" y="1009"/>
                      <a:pt x="189" y="1010"/>
                      <a:pt x="190" y="1010"/>
                    </a:cubicBezTo>
                    <a:cubicBezTo>
                      <a:pt x="191" y="1012"/>
                      <a:pt x="191" y="1013"/>
                      <a:pt x="190" y="1015"/>
                    </a:cubicBezTo>
                    <a:cubicBezTo>
                      <a:pt x="189" y="1015"/>
                      <a:pt x="189" y="1016"/>
                      <a:pt x="189" y="1017"/>
                    </a:cubicBezTo>
                    <a:cubicBezTo>
                      <a:pt x="188" y="1018"/>
                      <a:pt x="188" y="1019"/>
                      <a:pt x="189" y="1020"/>
                    </a:cubicBezTo>
                    <a:cubicBezTo>
                      <a:pt x="190" y="1021"/>
                      <a:pt x="191" y="1022"/>
                      <a:pt x="191" y="1024"/>
                    </a:cubicBezTo>
                    <a:cubicBezTo>
                      <a:pt x="191" y="1025"/>
                      <a:pt x="190" y="1026"/>
                      <a:pt x="191" y="1027"/>
                    </a:cubicBezTo>
                    <a:cubicBezTo>
                      <a:pt x="191" y="1028"/>
                      <a:pt x="192" y="1029"/>
                      <a:pt x="193" y="1029"/>
                    </a:cubicBezTo>
                    <a:cubicBezTo>
                      <a:pt x="193" y="1030"/>
                      <a:pt x="195" y="1030"/>
                      <a:pt x="196" y="1030"/>
                    </a:cubicBezTo>
                    <a:cubicBezTo>
                      <a:pt x="196" y="1031"/>
                      <a:pt x="195" y="1031"/>
                      <a:pt x="195" y="1032"/>
                    </a:cubicBezTo>
                    <a:cubicBezTo>
                      <a:pt x="194" y="1033"/>
                      <a:pt x="194" y="1035"/>
                      <a:pt x="193" y="1037"/>
                    </a:cubicBezTo>
                    <a:cubicBezTo>
                      <a:pt x="193" y="1039"/>
                      <a:pt x="193" y="1040"/>
                      <a:pt x="193" y="1042"/>
                    </a:cubicBezTo>
                    <a:cubicBezTo>
                      <a:pt x="192" y="1042"/>
                      <a:pt x="191" y="1042"/>
                      <a:pt x="191" y="1042"/>
                    </a:cubicBezTo>
                    <a:cubicBezTo>
                      <a:pt x="189" y="1043"/>
                      <a:pt x="188" y="1044"/>
                      <a:pt x="188" y="1046"/>
                    </a:cubicBezTo>
                    <a:cubicBezTo>
                      <a:pt x="189" y="1048"/>
                      <a:pt x="188" y="1048"/>
                      <a:pt x="187" y="1049"/>
                    </a:cubicBezTo>
                    <a:cubicBezTo>
                      <a:pt x="186" y="1049"/>
                      <a:pt x="186" y="1050"/>
                      <a:pt x="185" y="1051"/>
                    </a:cubicBezTo>
                    <a:cubicBezTo>
                      <a:pt x="185" y="1053"/>
                      <a:pt x="183" y="1054"/>
                      <a:pt x="182" y="1055"/>
                    </a:cubicBezTo>
                    <a:cubicBezTo>
                      <a:pt x="181" y="1056"/>
                      <a:pt x="180" y="1057"/>
                      <a:pt x="180" y="1058"/>
                    </a:cubicBezTo>
                    <a:cubicBezTo>
                      <a:pt x="181" y="1058"/>
                      <a:pt x="182" y="1057"/>
                      <a:pt x="183" y="1057"/>
                    </a:cubicBezTo>
                    <a:cubicBezTo>
                      <a:pt x="183" y="1057"/>
                      <a:pt x="183" y="1057"/>
                      <a:pt x="184" y="1057"/>
                    </a:cubicBezTo>
                    <a:cubicBezTo>
                      <a:pt x="184" y="1058"/>
                      <a:pt x="184" y="1058"/>
                      <a:pt x="184" y="1059"/>
                    </a:cubicBezTo>
                    <a:cubicBezTo>
                      <a:pt x="183" y="1061"/>
                      <a:pt x="182" y="1062"/>
                      <a:pt x="181" y="1064"/>
                    </a:cubicBezTo>
                    <a:cubicBezTo>
                      <a:pt x="180" y="1065"/>
                      <a:pt x="179" y="1066"/>
                      <a:pt x="178" y="1067"/>
                    </a:cubicBezTo>
                    <a:cubicBezTo>
                      <a:pt x="178" y="1067"/>
                      <a:pt x="178" y="1068"/>
                      <a:pt x="178" y="1068"/>
                    </a:cubicBezTo>
                    <a:cubicBezTo>
                      <a:pt x="179" y="1068"/>
                      <a:pt x="179" y="1068"/>
                      <a:pt x="180" y="1068"/>
                    </a:cubicBezTo>
                    <a:cubicBezTo>
                      <a:pt x="180" y="1068"/>
                      <a:pt x="180" y="1068"/>
                      <a:pt x="180" y="1068"/>
                    </a:cubicBezTo>
                    <a:cubicBezTo>
                      <a:pt x="181" y="1067"/>
                      <a:pt x="182" y="1065"/>
                      <a:pt x="183" y="1065"/>
                    </a:cubicBezTo>
                    <a:cubicBezTo>
                      <a:pt x="184" y="1065"/>
                      <a:pt x="185" y="1066"/>
                      <a:pt x="186" y="1067"/>
                    </a:cubicBezTo>
                    <a:cubicBezTo>
                      <a:pt x="187" y="1067"/>
                      <a:pt x="187" y="1067"/>
                      <a:pt x="187" y="1067"/>
                    </a:cubicBezTo>
                    <a:cubicBezTo>
                      <a:pt x="188" y="1066"/>
                      <a:pt x="187" y="1065"/>
                      <a:pt x="187" y="1064"/>
                    </a:cubicBezTo>
                    <a:cubicBezTo>
                      <a:pt x="187" y="1063"/>
                      <a:pt x="188" y="1061"/>
                      <a:pt x="189" y="1060"/>
                    </a:cubicBezTo>
                    <a:cubicBezTo>
                      <a:pt x="190" y="1060"/>
                      <a:pt x="191" y="1060"/>
                      <a:pt x="191" y="1060"/>
                    </a:cubicBezTo>
                    <a:cubicBezTo>
                      <a:pt x="192" y="1062"/>
                      <a:pt x="193" y="1063"/>
                      <a:pt x="194" y="1063"/>
                    </a:cubicBezTo>
                    <a:cubicBezTo>
                      <a:pt x="196" y="1064"/>
                      <a:pt x="197" y="1065"/>
                      <a:pt x="197" y="1068"/>
                    </a:cubicBezTo>
                    <a:cubicBezTo>
                      <a:pt x="198" y="1066"/>
                      <a:pt x="199" y="1065"/>
                      <a:pt x="200" y="1064"/>
                    </a:cubicBezTo>
                    <a:cubicBezTo>
                      <a:pt x="201" y="1063"/>
                      <a:pt x="201" y="1062"/>
                      <a:pt x="200" y="1061"/>
                    </a:cubicBezTo>
                    <a:cubicBezTo>
                      <a:pt x="200" y="1060"/>
                      <a:pt x="199" y="1060"/>
                      <a:pt x="199" y="1059"/>
                    </a:cubicBezTo>
                    <a:cubicBezTo>
                      <a:pt x="198" y="1058"/>
                      <a:pt x="198" y="1057"/>
                      <a:pt x="199" y="1056"/>
                    </a:cubicBezTo>
                    <a:cubicBezTo>
                      <a:pt x="199" y="1055"/>
                      <a:pt x="199" y="1055"/>
                      <a:pt x="200" y="1055"/>
                    </a:cubicBezTo>
                    <a:cubicBezTo>
                      <a:pt x="200" y="1055"/>
                      <a:pt x="201" y="1056"/>
                      <a:pt x="201" y="1056"/>
                    </a:cubicBezTo>
                    <a:cubicBezTo>
                      <a:pt x="203" y="1058"/>
                      <a:pt x="206" y="1058"/>
                      <a:pt x="208" y="1056"/>
                    </a:cubicBezTo>
                    <a:cubicBezTo>
                      <a:pt x="209" y="1056"/>
                      <a:pt x="210" y="1056"/>
                      <a:pt x="210" y="1057"/>
                    </a:cubicBezTo>
                    <a:cubicBezTo>
                      <a:pt x="210" y="1057"/>
                      <a:pt x="210" y="1058"/>
                      <a:pt x="210" y="1058"/>
                    </a:cubicBezTo>
                    <a:cubicBezTo>
                      <a:pt x="211" y="1060"/>
                      <a:pt x="212" y="1060"/>
                      <a:pt x="213" y="1059"/>
                    </a:cubicBezTo>
                    <a:cubicBezTo>
                      <a:pt x="214" y="1059"/>
                      <a:pt x="214" y="1058"/>
                      <a:pt x="215" y="1058"/>
                    </a:cubicBezTo>
                    <a:cubicBezTo>
                      <a:pt x="216" y="1058"/>
                      <a:pt x="217" y="1058"/>
                      <a:pt x="217" y="1058"/>
                    </a:cubicBezTo>
                    <a:cubicBezTo>
                      <a:pt x="218" y="1059"/>
                      <a:pt x="218" y="1060"/>
                      <a:pt x="217" y="1061"/>
                    </a:cubicBezTo>
                    <a:cubicBezTo>
                      <a:pt x="217" y="1061"/>
                      <a:pt x="216" y="1062"/>
                      <a:pt x="216" y="1062"/>
                    </a:cubicBezTo>
                    <a:cubicBezTo>
                      <a:pt x="215" y="1063"/>
                      <a:pt x="213" y="1064"/>
                      <a:pt x="212" y="1064"/>
                    </a:cubicBezTo>
                    <a:cubicBezTo>
                      <a:pt x="211" y="1066"/>
                      <a:pt x="209" y="1068"/>
                      <a:pt x="209" y="1071"/>
                    </a:cubicBezTo>
                    <a:cubicBezTo>
                      <a:pt x="209" y="1074"/>
                      <a:pt x="207" y="1076"/>
                      <a:pt x="204" y="1077"/>
                    </a:cubicBezTo>
                    <a:cubicBezTo>
                      <a:pt x="204" y="1077"/>
                      <a:pt x="203" y="1078"/>
                      <a:pt x="203" y="1078"/>
                    </a:cubicBezTo>
                    <a:cubicBezTo>
                      <a:pt x="199" y="1080"/>
                      <a:pt x="199" y="1080"/>
                      <a:pt x="198" y="1084"/>
                    </a:cubicBezTo>
                    <a:cubicBezTo>
                      <a:pt x="198" y="1086"/>
                      <a:pt x="197" y="1087"/>
                      <a:pt x="196" y="1087"/>
                    </a:cubicBezTo>
                    <a:cubicBezTo>
                      <a:pt x="194" y="1088"/>
                      <a:pt x="193" y="1090"/>
                      <a:pt x="193" y="1092"/>
                    </a:cubicBezTo>
                    <a:cubicBezTo>
                      <a:pt x="192" y="1094"/>
                      <a:pt x="190" y="1097"/>
                      <a:pt x="188" y="1099"/>
                    </a:cubicBezTo>
                    <a:cubicBezTo>
                      <a:pt x="188" y="1099"/>
                      <a:pt x="188" y="1100"/>
                      <a:pt x="187" y="1101"/>
                    </a:cubicBezTo>
                    <a:cubicBezTo>
                      <a:pt x="187" y="1101"/>
                      <a:pt x="187" y="1102"/>
                      <a:pt x="187" y="1102"/>
                    </a:cubicBezTo>
                    <a:cubicBezTo>
                      <a:pt x="188" y="1102"/>
                      <a:pt x="188" y="1102"/>
                      <a:pt x="188" y="1101"/>
                    </a:cubicBezTo>
                    <a:cubicBezTo>
                      <a:pt x="189" y="1099"/>
                      <a:pt x="192" y="1097"/>
                      <a:pt x="193" y="1095"/>
                    </a:cubicBezTo>
                    <a:cubicBezTo>
                      <a:pt x="193" y="1095"/>
                      <a:pt x="194" y="1095"/>
                      <a:pt x="194" y="1095"/>
                    </a:cubicBezTo>
                    <a:cubicBezTo>
                      <a:pt x="195" y="1094"/>
                      <a:pt x="196" y="1095"/>
                      <a:pt x="196" y="1096"/>
                    </a:cubicBezTo>
                    <a:cubicBezTo>
                      <a:pt x="196" y="1097"/>
                      <a:pt x="195" y="1098"/>
                      <a:pt x="195" y="1099"/>
                    </a:cubicBezTo>
                    <a:cubicBezTo>
                      <a:pt x="195" y="1100"/>
                      <a:pt x="195" y="1101"/>
                      <a:pt x="196" y="1101"/>
                    </a:cubicBezTo>
                    <a:cubicBezTo>
                      <a:pt x="197" y="1102"/>
                      <a:pt x="198" y="1102"/>
                      <a:pt x="198" y="1101"/>
                    </a:cubicBezTo>
                    <a:cubicBezTo>
                      <a:pt x="199" y="1100"/>
                      <a:pt x="200" y="1099"/>
                      <a:pt x="201" y="1098"/>
                    </a:cubicBezTo>
                    <a:cubicBezTo>
                      <a:pt x="202" y="1098"/>
                      <a:pt x="202" y="1097"/>
                      <a:pt x="202" y="1096"/>
                    </a:cubicBezTo>
                    <a:cubicBezTo>
                      <a:pt x="203" y="1095"/>
                      <a:pt x="205" y="1094"/>
                      <a:pt x="207" y="1094"/>
                    </a:cubicBezTo>
                    <a:cubicBezTo>
                      <a:pt x="209" y="1094"/>
                      <a:pt x="210" y="1094"/>
                      <a:pt x="210" y="1097"/>
                    </a:cubicBezTo>
                    <a:cubicBezTo>
                      <a:pt x="210" y="1098"/>
                      <a:pt x="211" y="1099"/>
                      <a:pt x="212" y="1100"/>
                    </a:cubicBezTo>
                    <a:cubicBezTo>
                      <a:pt x="212" y="1101"/>
                      <a:pt x="213" y="1102"/>
                      <a:pt x="212" y="1102"/>
                    </a:cubicBezTo>
                    <a:cubicBezTo>
                      <a:pt x="212" y="1103"/>
                      <a:pt x="211" y="1103"/>
                      <a:pt x="211" y="1103"/>
                    </a:cubicBezTo>
                    <a:cubicBezTo>
                      <a:pt x="210" y="1103"/>
                      <a:pt x="210" y="1102"/>
                      <a:pt x="210" y="1102"/>
                    </a:cubicBezTo>
                    <a:cubicBezTo>
                      <a:pt x="209" y="1102"/>
                      <a:pt x="209" y="1103"/>
                      <a:pt x="209" y="1103"/>
                    </a:cubicBezTo>
                    <a:cubicBezTo>
                      <a:pt x="208" y="1105"/>
                      <a:pt x="208" y="1106"/>
                      <a:pt x="208" y="1107"/>
                    </a:cubicBezTo>
                    <a:cubicBezTo>
                      <a:pt x="208" y="1109"/>
                      <a:pt x="207" y="1110"/>
                      <a:pt x="206" y="1110"/>
                    </a:cubicBezTo>
                    <a:cubicBezTo>
                      <a:pt x="204" y="1110"/>
                      <a:pt x="203" y="1112"/>
                      <a:pt x="203" y="1113"/>
                    </a:cubicBezTo>
                    <a:cubicBezTo>
                      <a:pt x="202" y="1115"/>
                      <a:pt x="200" y="1117"/>
                      <a:pt x="200" y="1119"/>
                    </a:cubicBezTo>
                    <a:cubicBezTo>
                      <a:pt x="200" y="1120"/>
                      <a:pt x="200" y="1121"/>
                      <a:pt x="201" y="1122"/>
                    </a:cubicBezTo>
                    <a:cubicBezTo>
                      <a:pt x="201" y="1122"/>
                      <a:pt x="201" y="1123"/>
                      <a:pt x="201" y="1123"/>
                    </a:cubicBezTo>
                    <a:cubicBezTo>
                      <a:pt x="202" y="1122"/>
                      <a:pt x="202" y="1122"/>
                      <a:pt x="202" y="1122"/>
                    </a:cubicBezTo>
                    <a:cubicBezTo>
                      <a:pt x="202" y="1121"/>
                      <a:pt x="202" y="1119"/>
                      <a:pt x="202" y="1118"/>
                    </a:cubicBezTo>
                    <a:cubicBezTo>
                      <a:pt x="202" y="1116"/>
                      <a:pt x="203" y="1116"/>
                      <a:pt x="204" y="1117"/>
                    </a:cubicBezTo>
                    <a:cubicBezTo>
                      <a:pt x="206" y="1118"/>
                      <a:pt x="208" y="1119"/>
                      <a:pt x="209" y="1121"/>
                    </a:cubicBezTo>
                    <a:cubicBezTo>
                      <a:pt x="210" y="1120"/>
                      <a:pt x="210" y="1119"/>
                      <a:pt x="210" y="1118"/>
                    </a:cubicBezTo>
                    <a:cubicBezTo>
                      <a:pt x="210" y="1117"/>
                      <a:pt x="210" y="1115"/>
                      <a:pt x="211" y="1114"/>
                    </a:cubicBezTo>
                    <a:cubicBezTo>
                      <a:pt x="212" y="1113"/>
                      <a:pt x="212" y="1113"/>
                      <a:pt x="213" y="1114"/>
                    </a:cubicBezTo>
                    <a:cubicBezTo>
                      <a:pt x="214" y="1114"/>
                      <a:pt x="214" y="1114"/>
                      <a:pt x="214" y="1114"/>
                    </a:cubicBezTo>
                    <a:cubicBezTo>
                      <a:pt x="217" y="1114"/>
                      <a:pt x="219" y="1115"/>
                      <a:pt x="220" y="1117"/>
                    </a:cubicBezTo>
                    <a:cubicBezTo>
                      <a:pt x="220" y="1118"/>
                      <a:pt x="221" y="1118"/>
                      <a:pt x="221" y="1117"/>
                    </a:cubicBezTo>
                    <a:cubicBezTo>
                      <a:pt x="221" y="1117"/>
                      <a:pt x="221" y="1117"/>
                      <a:pt x="221" y="1117"/>
                    </a:cubicBezTo>
                    <a:cubicBezTo>
                      <a:pt x="221" y="1116"/>
                      <a:pt x="221" y="1116"/>
                      <a:pt x="221" y="1116"/>
                    </a:cubicBezTo>
                    <a:cubicBezTo>
                      <a:pt x="218" y="1113"/>
                      <a:pt x="218" y="1110"/>
                      <a:pt x="217" y="1107"/>
                    </a:cubicBezTo>
                    <a:cubicBezTo>
                      <a:pt x="217" y="1106"/>
                      <a:pt x="217" y="1105"/>
                      <a:pt x="218" y="1105"/>
                    </a:cubicBezTo>
                    <a:cubicBezTo>
                      <a:pt x="219" y="1104"/>
                      <a:pt x="219" y="1102"/>
                      <a:pt x="219" y="1101"/>
                    </a:cubicBezTo>
                    <a:cubicBezTo>
                      <a:pt x="219" y="1099"/>
                      <a:pt x="220" y="1097"/>
                      <a:pt x="222" y="1096"/>
                    </a:cubicBezTo>
                    <a:cubicBezTo>
                      <a:pt x="222" y="1096"/>
                      <a:pt x="223" y="1096"/>
                      <a:pt x="223" y="1096"/>
                    </a:cubicBezTo>
                    <a:cubicBezTo>
                      <a:pt x="223" y="1096"/>
                      <a:pt x="224" y="1097"/>
                      <a:pt x="224" y="1097"/>
                    </a:cubicBezTo>
                    <a:cubicBezTo>
                      <a:pt x="224" y="1099"/>
                      <a:pt x="223" y="1100"/>
                      <a:pt x="222" y="1101"/>
                    </a:cubicBezTo>
                    <a:cubicBezTo>
                      <a:pt x="221" y="1103"/>
                      <a:pt x="222" y="1107"/>
                      <a:pt x="225" y="1107"/>
                    </a:cubicBezTo>
                    <a:cubicBezTo>
                      <a:pt x="226" y="1107"/>
                      <a:pt x="227" y="1107"/>
                      <a:pt x="228" y="1107"/>
                    </a:cubicBezTo>
                    <a:cubicBezTo>
                      <a:pt x="229" y="1107"/>
                      <a:pt x="230" y="1107"/>
                      <a:pt x="231" y="1106"/>
                    </a:cubicBezTo>
                    <a:cubicBezTo>
                      <a:pt x="231" y="1106"/>
                      <a:pt x="231" y="1105"/>
                      <a:pt x="231" y="1105"/>
                    </a:cubicBezTo>
                    <a:cubicBezTo>
                      <a:pt x="233" y="1103"/>
                      <a:pt x="234" y="1102"/>
                      <a:pt x="236" y="1105"/>
                    </a:cubicBezTo>
                    <a:cubicBezTo>
                      <a:pt x="237" y="1105"/>
                      <a:pt x="237" y="1106"/>
                      <a:pt x="238" y="1106"/>
                    </a:cubicBezTo>
                    <a:cubicBezTo>
                      <a:pt x="238" y="1107"/>
                      <a:pt x="238" y="1107"/>
                      <a:pt x="237" y="1108"/>
                    </a:cubicBezTo>
                    <a:cubicBezTo>
                      <a:pt x="236" y="1108"/>
                      <a:pt x="235" y="1109"/>
                      <a:pt x="234" y="1109"/>
                    </a:cubicBezTo>
                    <a:cubicBezTo>
                      <a:pt x="233" y="1109"/>
                      <a:pt x="232" y="1109"/>
                      <a:pt x="231" y="1109"/>
                    </a:cubicBezTo>
                    <a:cubicBezTo>
                      <a:pt x="231" y="1109"/>
                      <a:pt x="231" y="1110"/>
                      <a:pt x="230" y="1110"/>
                    </a:cubicBezTo>
                    <a:cubicBezTo>
                      <a:pt x="231" y="1110"/>
                      <a:pt x="232" y="1110"/>
                      <a:pt x="232" y="1110"/>
                    </a:cubicBezTo>
                    <a:cubicBezTo>
                      <a:pt x="233" y="1111"/>
                      <a:pt x="234" y="1111"/>
                      <a:pt x="233" y="1112"/>
                    </a:cubicBezTo>
                    <a:cubicBezTo>
                      <a:pt x="232" y="1114"/>
                      <a:pt x="230" y="1116"/>
                      <a:pt x="229" y="1118"/>
                    </a:cubicBezTo>
                    <a:cubicBezTo>
                      <a:pt x="228" y="1119"/>
                      <a:pt x="228" y="1120"/>
                      <a:pt x="228" y="1121"/>
                    </a:cubicBezTo>
                    <a:cubicBezTo>
                      <a:pt x="228" y="1122"/>
                      <a:pt x="229" y="1122"/>
                      <a:pt x="229" y="1122"/>
                    </a:cubicBezTo>
                    <a:cubicBezTo>
                      <a:pt x="229" y="1122"/>
                      <a:pt x="230" y="1122"/>
                      <a:pt x="230" y="1122"/>
                    </a:cubicBezTo>
                    <a:cubicBezTo>
                      <a:pt x="230" y="1120"/>
                      <a:pt x="230" y="1119"/>
                      <a:pt x="231" y="1118"/>
                    </a:cubicBezTo>
                    <a:cubicBezTo>
                      <a:pt x="231" y="1117"/>
                      <a:pt x="233" y="1116"/>
                      <a:pt x="234" y="1118"/>
                    </a:cubicBezTo>
                    <a:cubicBezTo>
                      <a:pt x="236" y="1119"/>
                      <a:pt x="236" y="1122"/>
                      <a:pt x="234" y="1123"/>
                    </a:cubicBezTo>
                    <a:cubicBezTo>
                      <a:pt x="232" y="1126"/>
                      <a:pt x="231" y="1128"/>
                      <a:pt x="228" y="1131"/>
                    </a:cubicBezTo>
                    <a:cubicBezTo>
                      <a:pt x="227" y="1132"/>
                      <a:pt x="227" y="1133"/>
                      <a:pt x="228" y="1134"/>
                    </a:cubicBezTo>
                    <a:cubicBezTo>
                      <a:pt x="228" y="1134"/>
                      <a:pt x="228" y="1133"/>
                      <a:pt x="229" y="1132"/>
                    </a:cubicBezTo>
                    <a:cubicBezTo>
                      <a:pt x="231" y="1131"/>
                      <a:pt x="233" y="1129"/>
                      <a:pt x="236" y="1130"/>
                    </a:cubicBezTo>
                    <a:cubicBezTo>
                      <a:pt x="237" y="1130"/>
                      <a:pt x="239" y="1129"/>
                      <a:pt x="240" y="1129"/>
                    </a:cubicBezTo>
                    <a:cubicBezTo>
                      <a:pt x="243" y="1127"/>
                      <a:pt x="243" y="1127"/>
                      <a:pt x="243" y="1124"/>
                    </a:cubicBezTo>
                    <a:cubicBezTo>
                      <a:pt x="242" y="1122"/>
                      <a:pt x="243" y="1121"/>
                      <a:pt x="245" y="1121"/>
                    </a:cubicBezTo>
                    <a:cubicBezTo>
                      <a:pt x="246" y="1121"/>
                      <a:pt x="246" y="1120"/>
                      <a:pt x="247" y="1119"/>
                    </a:cubicBezTo>
                    <a:cubicBezTo>
                      <a:pt x="247" y="1117"/>
                      <a:pt x="247" y="1117"/>
                      <a:pt x="250" y="1117"/>
                    </a:cubicBezTo>
                    <a:cubicBezTo>
                      <a:pt x="250" y="1117"/>
                      <a:pt x="250" y="1117"/>
                      <a:pt x="251" y="1117"/>
                    </a:cubicBezTo>
                    <a:cubicBezTo>
                      <a:pt x="252" y="1117"/>
                      <a:pt x="253" y="1117"/>
                      <a:pt x="253" y="1116"/>
                    </a:cubicBezTo>
                    <a:cubicBezTo>
                      <a:pt x="253" y="1115"/>
                      <a:pt x="253" y="1114"/>
                      <a:pt x="253" y="1113"/>
                    </a:cubicBezTo>
                    <a:cubicBezTo>
                      <a:pt x="253" y="1112"/>
                      <a:pt x="255" y="1112"/>
                      <a:pt x="256" y="1113"/>
                    </a:cubicBezTo>
                    <a:cubicBezTo>
                      <a:pt x="256" y="1113"/>
                      <a:pt x="257" y="1114"/>
                      <a:pt x="258" y="1115"/>
                    </a:cubicBezTo>
                    <a:cubicBezTo>
                      <a:pt x="258" y="1116"/>
                      <a:pt x="259" y="1116"/>
                      <a:pt x="259" y="1117"/>
                    </a:cubicBezTo>
                    <a:cubicBezTo>
                      <a:pt x="259" y="1118"/>
                      <a:pt x="260" y="1118"/>
                      <a:pt x="260" y="1118"/>
                    </a:cubicBezTo>
                    <a:cubicBezTo>
                      <a:pt x="262" y="1118"/>
                      <a:pt x="261" y="1117"/>
                      <a:pt x="261" y="1116"/>
                    </a:cubicBezTo>
                    <a:cubicBezTo>
                      <a:pt x="261" y="1116"/>
                      <a:pt x="261" y="1116"/>
                      <a:pt x="261" y="1115"/>
                    </a:cubicBezTo>
                    <a:cubicBezTo>
                      <a:pt x="261" y="1115"/>
                      <a:pt x="262" y="1115"/>
                      <a:pt x="263" y="1115"/>
                    </a:cubicBezTo>
                    <a:cubicBezTo>
                      <a:pt x="264" y="1115"/>
                      <a:pt x="264" y="1117"/>
                      <a:pt x="266" y="1117"/>
                    </a:cubicBezTo>
                    <a:cubicBezTo>
                      <a:pt x="266" y="1117"/>
                      <a:pt x="267" y="1117"/>
                      <a:pt x="267" y="1116"/>
                    </a:cubicBezTo>
                    <a:cubicBezTo>
                      <a:pt x="267" y="1116"/>
                      <a:pt x="267" y="1116"/>
                      <a:pt x="267" y="1116"/>
                    </a:cubicBezTo>
                    <a:cubicBezTo>
                      <a:pt x="264" y="1116"/>
                      <a:pt x="264" y="1114"/>
                      <a:pt x="264" y="1112"/>
                    </a:cubicBezTo>
                    <a:cubicBezTo>
                      <a:pt x="263" y="1111"/>
                      <a:pt x="263" y="1110"/>
                      <a:pt x="263" y="1109"/>
                    </a:cubicBezTo>
                    <a:cubicBezTo>
                      <a:pt x="263" y="1108"/>
                      <a:pt x="263" y="1107"/>
                      <a:pt x="264" y="1106"/>
                    </a:cubicBezTo>
                    <a:cubicBezTo>
                      <a:pt x="265" y="1105"/>
                      <a:pt x="266" y="1106"/>
                      <a:pt x="267" y="1106"/>
                    </a:cubicBezTo>
                    <a:cubicBezTo>
                      <a:pt x="268" y="1107"/>
                      <a:pt x="268" y="1107"/>
                      <a:pt x="270" y="1106"/>
                    </a:cubicBezTo>
                    <a:cubicBezTo>
                      <a:pt x="270" y="1106"/>
                      <a:pt x="271" y="1105"/>
                      <a:pt x="271" y="1106"/>
                    </a:cubicBezTo>
                    <a:cubicBezTo>
                      <a:pt x="272" y="1106"/>
                      <a:pt x="272" y="1106"/>
                      <a:pt x="272" y="1106"/>
                    </a:cubicBezTo>
                    <a:cubicBezTo>
                      <a:pt x="273" y="1106"/>
                      <a:pt x="274" y="1106"/>
                      <a:pt x="275" y="1106"/>
                    </a:cubicBezTo>
                    <a:cubicBezTo>
                      <a:pt x="276" y="1105"/>
                      <a:pt x="275" y="1104"/>
                      <a:pt x="275" y="1103"/>
                    </a:cubicBezTo>
                    <a:cubicBezTo>
                      <a:pt x="274" y="1102"/>
                      <a:pt x="273" y="1102"/>
                      <a:pt x="273" y="1100"/>
                    </a:cubicBezTo>
                    <a:cubicBezTo>
                      <a:pt x="274" y="1100"/>
                      <a:pt x="274" y="1099"/>
                      <a:pt x="274" y="1099"/>
                    </a:cubicBezTo>
                    <a:cubicBezTo>
                      <a:pt x="275" y="1099"/>
                      <a:pt x="275" y="1099"/>
                      <a:pt x="276" y="1099"/>
                    </a:cubicBezTo>
                    <a:cubicBezTo>
                      <a:pt x="276" y="1100"/>
                      <a:pt x="276" y="1101"/>
                      <a:pt x="278" y="1101"/>
                    </a:cubicBezTo>
                    <a:cubicBezTo>
                      <a:pt x="277" y="1098"/>
                      <a:pt x="277" y="1096"/>
                      <a:pt x="277" y="1093"/>
                    </a:cubicBezTo>
                    <a:cubicBezTo>
                      <a:pt x="277" y="1092"/>
                      <a:pt x="277" y="1091"/>
                      <a:pt x="276" y="1091"/>
                    </a:cubicBezTo>
                    <a:cubicBezTo>
                      <a:pt x="274" y="1090"/>
                      <a:pt x="273" y="1089"/>
                      <a:pt x="272" y="1088"/>
                    </a:cubicBezTo>
                    <a:cubicBezTo>
                      <a:pt x="269" y="1086"/>
                      <a:pt x="269" y="1084"/>
                      <a:pt x="269" y="1081"/>
                    </a:cubicBezTo>
                    <a:cubicBezTo>
                      <a:pt x="269" y="1080"/>
                      <a:pt x="269" y="1080"/>
                      <a:pt x="269" y="1080"/>
                    </a:cubicBezTo>
                    <a:cubicBezTo>
                      <a:pt x="270" y="1080"/>
                      <a:pt x="270" y="1080"/>
                      <a:pt x="270" y="1080"/>
                    </a:cubicBezTo>
                    <a:cubicBezTo>
                      <a:pt x="271" y="1081"/>
                      <a:pt x="272" y="1082"/>
                      <a:pt x="274" y="1083"/>
                    </a:cubicBezTo>
                    <a:cubicBezTo>
                      <a:pt x="274" y="1083"/>
                      <a:pt x="275" y="1084"/>
                      <a:pt x="275" y="1084"/>
                    </a:cubicBezTo>
                    <a:cubicBezTo>
                      <a:pt x="274" y="1086"/>
                      <a:pt x="276" y="1088"/>
                      <a:pt x="277" y="1089"/>
                    </a:cubicBezTo>
                    <a:cubicBezTo>
                      <a:pt x="278" y="1091"/>
                      <a:pt x="278" y="1091"/>
                      <a:pt x="280" y="1089"/>
                    </a:cubicBezTo>
                    <a:cubicBezTo>
                      <a:pt x="280" y="1089"/>
                      <a:pt x="281" y="1088"/>
                      <a:pt x="282" y="1088"/>
                    </a:cubicBezTo>
                    <a:cubicBezTo>
                      <a:pt x="282" y="1088"/>
                      <a:pt x="283" y="1089"/>
                      <a:pt x="283" y="1089"/>
                    </a:cubicBezTo>
                    <a:cubicBezTo>
                      <a:pt x="283" y="1090"/>
                      <a:pt x="282" y="1090"/>
                      <a:pt x="282" y="1091"/>
                    </a:cubicBezTo>
                    <a:cubicBezTo>
                      <a:pt x="281" y="1092"/>
                      <a:pt x="281" y="1093"/>
                      <a:pt x="280" y="1095"/>
                    </a:cubicBezTo>
                    <a:cubicBezTo>
                      <a:pt x="279" y="1095"/>
                      <a:pt x="279" y="1096"/>
                      <a:pt x="280" y="1097"/>
                    </a:cubicBezTo>
                    <a:cubicBezTo>
                      <a:pt x="280" y="1097"/>
                      <a:pt x="281" y="1097"/>
                      <a:pt x="282" y="1097"/>
                    </a:cubicBezTo>
                    <a:cubicBezTo>
                      <a:pt x="284" y="1097"/>
                      <a:pt x="285" y="1096"/>
                      <a:pt x="285" y="1094"/>
                    </a:cubicBezTo>
                    <a:cubicBezTo>
                      <a:pt x="285" y="1093"/>
                      <a:pt x="286" y="1092"/>
                      <a:pt x="286" y="1090"/>
                    </a:cubicBezTo>
                    <a:cubicBezTo>
                      <a:pt x="286" y="1088"/>
                      <a:pt x="286" y="1085"/>
                      <a:pt x="288" y="1083"/>
                    </a:cubicBezTo>
                    <a:cubicBezTo>
                      <a:pt x="288" y="1082"/>
                      <a:pt x="288" y="1080"/>
                      <a:pt x="288" y="1079"/>
                    </a:cubicBezTo>
                    <a:cubicBezTo>
                      <a:pt x="288" y="1078"/>
                      <a:pt x="288" y="1076"/>
                      <a:pt x="288" y="1075"/>
                    </a:cubicBezTo>
                    <a:cubicBezTo>
                      <a:pt x="288" y="1075"/>
                      <a:pt x="288" y="1074"/>
                      <a:pt x="289" y="1074"/>
                    </a:cubicBezTo>
                    <a:cubicBezTo>
                      <a:pt x="290" y="1074"/>
                      <a:pt x="290" y="1074"/>
                      <a:pt x="291" y="1075"/>
                    </a:cubicBezTo>
                    <a:cubicBezTo>
                      <a:pt x="291" y="1076"/>
                      <a:pt x="291" y="1077"/>
                      <a:pt x="291" y="1078"/>
                    </a:cubicBezTo>
                    <a:cubicBezTo>
                      <a:pt x="290" y="1082"/>
                      <a:pt x="291" y="1086"/>
                      <a:pt x="291" y="1090"/>
                    </a:cubicBezTo>
                    <a:cubicBezTo>
                      <a:pt x="291" y="1091"/>
                      <a:pt x="291" y="1092"/>
                      <a:pt x="292" y="1093"/>
                    </a:cubicBezTo>
                    <a:cubicBezTo>
                      <a:pt x="294" y="1094"/>
                      <a:pt x="295" y="1095"/>
                      <a:pt x="295" y="1098"/>
                    </a:cubicBezTo>
                    <a:cubicBezTo>
                      <a:pt x="297" y="1095"/>
                      <a:pt x="297" y="1095"/>
                      <a:pt x="296" y="1093"/>
                    </a:cubicBezTo>
                    <a:cubicBezTo>
                      <a:pt x="295" y="1091"/>
                      <a:pt x="294" y="1090"/>
                      <a:pt x="294" y="1089"/>
                    </a:cubicBezTo>
                    <a:cubicBezTo>
                      <a:pt x="294" y="1089"/>
                      <a:pt x="294" y="1088"/>
                      <a:pt x="295" y="1088"/>
                    </a:cubicBezTo>
                    <a:cubicBezTo>
                      <a:pt x="295" y="1088"/>
                      <a:pt x="296" y="1088"/>
                      <a:pt x="296" y="1088"/>
                    </a:cubicBezTo>
                    <a:cubicBezTo>
                      <a:pt x="297" y="1089"/>
                      <a:pt x="298" y="1089"/>
                      <a:pt x="300" y="1090"/>
                    </a:cubicBezTo>
                    <a:cubicBezTo>
                      <a:pt x="300" y="1090"/>
                      <a:pt x="299" y="1089"/>
                      <a:pt x="299" y="1089"/>
                    </a:cubicBezTo>
                    <a:cubicBezTo>
                      <a:pt x="297" y="1087"/>
                      <a:pt x="297" y="1086"/>
                      <a:pt x="299" y="1084"/>
                    </a:cubicBezTo>
                    <a:cubicBezTo>
                      <a:pt x="299" y="1083"/>
                      <a:pt x="299" y="1082"/>
                      <a:pt x="300" y="1081"/>
                    </a:cubicBezTo>
                    <a:cubicBezTo>
                      <a:pt x="301" y="1079"/>
                      <a:pt x="303" y="1079"/>
                      <a:pt x="304" y="1081"/>
                    </a:cubicBezTo>
                    <a:cubicBezTo>
                      <a:pt x="304" y="1082"/>
                      <a:pt x="304" y="1083"/>
                      <a:pt x="304" y="1083"/>
                    </a:cubicBezTo>
                    <a:cubicBezTo>
                      <a:pt x="305" y="1082"/>
                      <a:pt x="305" y="1081"/>
                      <a:pt x="306" y="1080"/>
                    </a:cubicBezTo>
                    <a:cubicBezTo>
                      <a:pt x="308" y="1078"/>
                      <a:pt x="308" y="1078"/>
                      <a:pt x="306" y="1076"/>
                    </a:cubicBezTo>
                    <a:cubicBezTo>
                      <a:pt x="304" y="1075"/>
                      <a:pt x="303" y="1072"/>
                      <a:pt x="303" y="1069"/>
                    </a:cubicBezTo>
                    <a:cubicBezTo>
                      <a:pt x="303" y="1067"/>
                      <a:pt x="304" y="1066"/>
                      <a:pt x="306" y="1066"/>
                    </a:cubicBezTo>
                    <a:cubicBezTo>
                      <a:pt x="307" y="1066"/>
                      <a:pt x="308" y="1067"/>
                      <a:pt x="309" y="1067"/>
                    </a:cubicBezTo>
                    <a:cubicBezTo>
                      <a:pt x="311" y="1067"/>
                      <a:pt x="312" y="1067"/>
                      <a:pt x="312" y="1065"/>
                    </a:cubicBezTo>
                    <a:cubicBezTo>
                      <a:pt x="312" y="1063"/>
                      <a:pt x="312" y="1062"/>
                      <a:pt x="313" y="1060"/>
                    </a:cubicBezTo>
                    <a:cubicBezTo>
                      <a:pt x="313" y="1060"/>
                      <a:pt x="314" y="1060"/>
                      <a:pt x="314" y="1060"/>
                    </a:cubicBezTo>
                    <a:cubicBezTo>
                      <a:pt x="315" y="1060"/>
                      <a:pt x="315" y="1060"/>
                      <a:pt x="316" y="1061"/>
                    </a:cubicBezTo>
                    <a:cubicBezTo>
                      <a:pt x="316" y="1062"/>
                      <a:pt x="316" y="1064"/>
                      <a:pt x="316" y="1065"/>
                    </a:cubicBezTo>
                    <a:cubicBezTo>
                      <a:pt x="315" y="1068"/>
                      <a:pt x="313" y="1071"/>
                      <a:pt x="313" y="1073"/>
                    </a:cubicBezTo>
                    <a:cubicBezTo>
                      <a:pt x="314" y="1073"/>
                      <a:pt x="314" y="1072"/>
                      <a:pt x="315" y="1071"/>
                    </a:cubicBezTo>
                    <a:cubicBezTo>
                      <a:pt x="317" y="1070"/>
                      <a:pt x="318" y="1070"/>
                      <a:pt x="319" y="1072"/>
                    </a:cubicBezTo>
                    <a:cubicBezTo>
                      <a:pt x="321" y="1074"/>
                      <a:pt x="321" y="1076"/>
                      <a:pt x="318" y="1078"/>
                    </a:cubicBezTo>
                    <a:cubicBezTo>
                      <a:pt x="317" y="1079"/>
                      <a:pt x="315" y="1080"/>
                      <a:pt x="314" y="1082"/>
                    </a:cubicBezTo>
                    <a:cubicBezTo>
                      <a:pt x="314" y="1083"/>
                      <a:pt x="314" y="1084"/>
                      <a:pt x="315" y="1085"/>
                    </a:cubicBezTo>
                    <a:cubicBezTo>
                      <a:pt x="317" y="1083"/>
                      <a:pt x="320" y="1082"/>
                      <a:pt x="322" y="1081"/>
                    </a:cubicBezTo>
                    <a:cubicBezTo>
                      <a:pt x="323" y="1079"/>
                      <a:pt x="326" y="1079"/>
                      <a:pt x="328" y="1078"/>
                    </a:cubicBezTo>
                    <a:cubicBezTo>
                      <a:pt x="328" y="1078"/>
                      <a:pt x="329" y="1078"/>
                      <a:pt x="329" y="1079"/>
                    </a:cubicBezTo>
                    <a:cubicBezTo>
                      <a:pt x="329" y="1080"/>
                      <a:pt x="328" y="1082"/>
                      <a:pt x="329" y="1083"/>
                    </a:cubicBezTo>
                    <a:cubicBezTo>
                      <a:pt x="330" y="1083"/>
                      <a:pt x="330" y="1084"/>
                      <a:pt x="330" y="1084"/>
                    </a:cubicBezTo>
                    <a:cubicBezTo>
                      <a:pt x="331" y="1084"/>
                      <a:pt x="331" y="1084"/>
                      <a:pt x="331" y="1083"/>
                    </a:cubicBezTo>
                    <a:cubicBezTo>
                      <a:pt x="332" y="1081"/>
                      <a:pt x="333" y="1080"/>
                      <a:pt x="335" y="1079"/>
                    </a:cubicBezTo>
                    <a:cubicBezTo>
                      <a:pt x="336" y="1079"/>
                      <a:pt x="337" y="1077"/>
                      <a:pt x="338" y="1076"/>
                    </a:cubicBezTo>
                    <a:cubicBezTo>
                      <a:pt x="339" y="1076"/>
                      <a:pt x="340" y="1077"/>
                      <a:pt x="340" y="1078"/>
                    </a:cubicBezTo>
                    <a:cubicBezTo>
                      <a:pt x="342" y="1079"/>
                      <a:pt x="342" y="1079"/>
                      <a:pt x="344" y="1078"/>
                    </a:cubicBezTo>
                    <a:cubicBezTo>
                      <a:pt x="346" y="1076"/>
                      <a:pt x="347" y="1076"/>
                      <a:pt x="349" y="1077"/>
                    </a:cubicBezTo>
                    <a:cubicBezTo>
                      <a:pt x="350" y="1077"/>
                      <a:pt x="350" y="1078"/>
                      <a:pt x="350" y="1079"/>
                    </a:cubicBezTo>
                    <a:cubicBezTo>
                      <a:pt x="350" y="1080"/>
                      <a:pt x="349" y="1081"/>
                      <a:pt x="348" y="1082"/>
                    </a:cubicBezTo>
                    <a:cubicBezTo>
                      <a:pt x="346" y="1084"/>
                      <a:pt x="344" y="1086"/>
                      <a:pt x="342" y="1088"/>
                    </a:cubicBezTo>
                    <a:cubicBezTo>
                      <a:pt x="340" y="1089"/>
                      <a:pt x="339" y="1090"/>
                      <a:pt x="338" y="1091"/>
                    </a:cubicBezTo>
                    <a:cubicBezTo>
                      <a:pt x="338" y="1092"/>
                      <a:pt x="338" y="1092"/>
                      <a:pt x="338" y="1093"/>
                    </a:cubicBezTo>
                    <a:cubicBezTo>
                      <a:pt x="338" y="1093"/>
                      <a:pt x="338" y="1094"/>
                      <a:pt x="338" y="1094"/>
                    </a:cubicBezTo>
                    <a:cubicBezTo>
                      <a:pt x="338" y="1095"/>
                      <a:pt x="339" y="1095"/>
                      <a:pt x="339" y="1095"/>
                    </a:cubicBezTo>
                    <a:cubicBezTo>
                      <a:pt x="341" y="1095"/>
                      <a:pt x="341" y="1094"/>
                      <a:pt x="342" y="1093"/>
                    </a:cubicBezTo>
                    <a:cubicBezTo>
                      <a:pt x="343" y="1092"/>
                      <a:pt x="343" y="1092"/>
                      <a:pt x="344" y="1093"/>
                    </a:cubicBezTo>
                    <a:cubicBezTo>
                      <a:pt x="345" y="1093"/>
                      <a:pt x="345" y="1093"/>
                      <a:pt x="345" y="1094"/>
                    </a:cubicBezTo>
                    <a:cubicBezTo>
                      <a:pt x="346" y="1094"/>
                      <a:pt x="347" y="1096"/>
                      <a:pt x="348" y="1095"/>
                    </a:cubicBezTo>
                    <a:cubicBezTo>
                      <a:pt x="349" y="1095"/>
                      <a:pt x="349" y="1093"/>
                      <a:pt x="349" y="1092"/>
                    </a:cubicBezTo>
                    <a:cubicBezTo>
                      <a:pt x="349" y="1090"/>
                      <a:pt x="351" y="1089"/>
                      <a:pt x="353" y="1088"/>
                    </a:cubicBezTo>
                    <a:cubicBezTo>
                      <a:pt x="353" y="1088"/>
                      <a:pt x="354" y="1089"/>
                      <a:pt x="355" y="1090"/>
                    </a:cubicBezTo>
                    <a:cubicBezTo>
                      <a:pt x="355" y="1091"/>
                      <a:pt x="355" y="1092"/>
                      <a:pt x="354" y="1093"/>
                    </a:cubicBezTo>
                    <a:cubicBezTo>
                      <a:pt x="353" y="1095"/>
                      <a:pt x="352" y="1096"/>
                      <a:pt x="352" y="1097"/>
                    </a:cubicBezTo>
                    <a:cubicBezTo>
                      <a:pt x="352" y="1099"/>
                      <a:pt x="350" y="1100"/>
                      <a:pt x="349" y="1101"/>
                    </a:cubicBezTo>
                    <a:cubicBezTo>
                      <a:pt x="348" y="1102"/>
                      <a:pt x="346" y="1103"/>
                      <a:pt x="345" y="1104"/>
                    </a:cubicBezTo>
                    <a:cubicBezTo>
                      <a:pt x="343" y="1105"/>
                      <a:pt x="343" y="1107"/>
                      <a:pt x="344" y="1108"/>
                    </a:cubicBezTo>
                    <a:cubicBezTo>
                      <a:pt x="344" y="1109"/>
                      <a:pt x="345" y="1110"/>
                      <a:pt x="345" y="1110"/>
                    </a:cubicBezTo>
                    <a:cubicBezTo>
                      <a:pt x="347" y="1112"/>
                      <a:pt x="347" y="1112"/>
                      <a:pt x="345" y="1114"/>
                    </a:cubicBezTo>
                    <a:cubicBezTo>
                      <a:pt x="344" y="1116"/>
                      <a:pt x="343" y="1117"/>
                      <a:pt x="342" y="1119"/>
                    </a:cubicBezTo>
                    <a:cubicBezTo>
                      <a:pt x="342" y="1119"/>
                      <a:pt x="342" y="1120"/>
                      <a:pt x="342" y="1120"/>
                    </a:cubicBezTo>
                    <a:cubicBezTo>
                      <a:pt x="343" y="1120"/>
                      <a:pt x="343" y="1120"/>
                      <a:pt x="343" y="1120"/>
                    </a:cubicBezTo>
                    <a:cubicBezTo>
                      <a:pt x="346" y="1118"/>
                      <a:pt x="348" y="1115"/>
                      <a:pt x="351" y="1113"/>
                    </a:cubicBezTo>
                    <a:cubicBezTo>
                      <a:pt x="351" y="1113"/>
                      <a:pt x="352" y="1113"/>
                      <a:pt x="352" y="1112"/>
                    </a:cubicBezTo>
                    <a:cubicBezTo>
                      <a:pt x="353" y="1112"/>
                      <a:pt x="354" y="1112"/>
                      <a:pt x="355" y="1113"/>
                    </a:cubicBezTo>
                    <a:cubicBezTo>
                      <a:pt x="355" y="1113"/>
                      <a:pt x="355" y="1114"/>
                      <a:pt x="355" y="1115"/>
                    </a:cubicBezTo>
                    <a:cubicBezTo>
                      <a:pt x="355" y="1116"/>
                      <a:pt x="354" y="1116"/>
                      <a:pt x="354" y="1117"/>
                    </a:cubicBezTo>
                    <a:cubicBezTo>
                      <a:pt x="358" y="1116"/>
                      <a:pt x="358" y="1116"/>
                      <a:pt x="361" y="1119"/>
                    </a:cubicBezTo>
                    <a:cubicBezTo>
                      <a:pt x="362" y="1120"/>
                      <a:pt x="362" y="1120"/>
                      <a:pt x="362" y="1120"/>
                    </a:cubicBezTo>
                    <a:cubicBezTo>
                      <a:pt x="363" y="1120"/>
                      <a:pt x="363" y="1120"/>
                      <a:pt x="364" y="1120"/>
                    </a:cubicBezTo>
                    <a:cubicBezTo>
                      <a:pt x="364" y="1119"/>
                      <a:pt x="364" y="1118"/>
                      <a:pt x="364" y="1117"/>
                    </a:cubicBezTo>
                    <a:cubicBezTo>
                      <a:pt x="364" y="1115"/>
                      <a:pt x="365" y="1114"/>
                      <a:pt x="367" y="1114"/>
                    </a:cubicBezTo>
                    <a:cubicBezTo>
                      <a:pt x="368" y="1113"/>
                      <a:pt x="369" y="1113"/>
                      <a:pt x="369" y="1113"/>
                    </a:cubicBezTo>
                    <a:cubicBezTo>
                      <a:pt x="370" y="1114"/>
                      <a:pt x="370" y="1115"/>
                      <a:pt x="369" y="1116"/>
                    </a:cubicBezTo>
                    <a:cubicBezTo>
                      <a:pt x="369" y="1117"/>
                      <a:pt x="367" y="1119"/>
                      <a:pt x="368" y="1120"/>
                    </a:cubicBezTo>
                    <a:cubicBezTo>
                      <a:pt x="368" y="1121"/>
                      <a:pt x="368" y="1122"/>
                      <a:pt x="369" y="1122"/>
                    </a:cubicBezTo>
                    <a:cubicBezTo>
                      <a:pt x="369" y="1122"/>
                      <a:pt x="370" y="1122"/>
                      <a:pt x="370" y="1122"/>
                    </a:cubicBezTo>
                    <a:cubicBezTo>
                      <a:pt x="371" y="1121"/>
                      <a:pt x="372" y="1119"/>
                      <a:pt x="373" y="1117"/>
                    </a:cubicBezTo>
                    <a:cubicBezTo>
                      <a:pt x="373" y="1116"/>
                      <a:pt x="374" y="1115"/>
                      <a:pt x="375" y="1115"/>
                    </a:cubicBezTo>
                    <a:cubicBezTo>
                      <a:pt x="376" y="1114"/>
                      <a:pt x="378" y="1114"/>
                      <a:pt x="378" y="1116"/>
                    </a:cubicBezTo>
                    <a:cubicBezTo>
                      <a:pt x="378" y="1118"/>
                      <a:pt x="378" y="1120"/>
                      <a:pt x="378" y="1122"/>
                    </a:cubicBezTo>
                    <a:cubicBezTo>
                      <a:pt x="378" y="1121"/>
                      <a:pt x="379" y="1120"/>
                      <a:pt x="380" y="1119"/>
                    </a:cubicBezTo>
                    <a:cubicBezTo>
                      <a:pt x="381" y="1119"/>
                      <a:pt x="382" y="1120"/>
                      <a:pt x="381" y="1121"/>
                    </a:cubicBezTo>
                    <a:cubicBezTo>
                      <a:pt x="381" y="1122"/>
                      <a:pt x="380" y="1123"/>
                      <a:pt x="381" y="1124"/>
                    </a:cubicBezTo>
                    <a:cubicBezTo>
                      <a:pt x="381" y="1126"/>
                      <a:pt x="381" y="1127"/>
                      <a:pt x="381" y="1129"/>
                    </a:cubicBezTo>
                    <a:cubicBezTo>
                      <a:pt x="380" y="1130"/>
                      <a:pt x="380" y="1132"/>
                      <a:pt x="378" y="1134"/>
                    </a:cubicBezTo>
                    <a:cubicBezTo>
                      <a:pt x="377" y="1134"/>
                      <a:pt x="377" y="1135"/>
                      <a:pt x="378" y="1136"/>
                    </a:cubicBezTo>
                    <a:cubicBezTo>
                      <a:pt x="379" y="1138"/>
                      <a:pt x="380" y="1140"/>
                      <a:pt x="382" y="1142"/>
                    </a:cubicBezTo>
                    <a:cubicBezTo>
                      <a:pt x="383" y="1142"/>
                      <a:pt x="383" y="1143"/>
                      <a:pt x="384" y="1142"/>
                    </a:cubicBezTo>
                    <a:cubicBezTo>
                      <a:pt x="385" y="1141"/>
                      <a:pt x="386" y="1140"/>
                      <a:pt x="387" y="1140"/>
                    </a:cubicBezTo>
                    <a:cubicBezTo>
                      <a:pt x="388" y="1139"/>
                      <a:pt x="388" y="1139"/>
                      <a:pt x="389" y="1139"/>
                    </a:cubicBezTo>
                    <a:cubicBezTo>
                      <a:pt x="389" y="1139"/>
                      <a:pt x="390" y="1140"/>
                      <a:pt x="391" y="1140"/>
                    </a:cubicBezTo>
                    <a:cubicBezTo>
                      <a:pt x="391" y="1139"/>
                      <a:pt x="391" y="1138"/>
                      <a:pt x="391" y="1138"/>
                    </a:cubicBezTo>
                    <a:cubicBezTo>
                      <a:pt x="391" y="1137"/>
                      <a:pt x="390" y="1137"/>
                      <a:pt x="390" y="1137"/>
                    </a:cubicBezTo>
                    <a:cubicBezTo>
                      <a:pt x="389" y="1134"/>
                      <a:pt x="389" y="1134"/>
                      <a:pt x="392" y="1132"/>
                    </a:cubicBezTo>
                    <a:cubicBezTo>
                      <a:pt x="392" y="1131"/>
                      <a:pt x="391" y="1130"/>
                      <a:pt x="390" y="1130"/>
                    </a:cubicBezTo>
                    <a:cubicBezTo>
                      <a:pt x="389" y="1128"/>
                      <a:pt x="389" y="1127"/>
                      <a:pt x="390" y="1126"/>
                    </a:cubicBezTo>
                    <a:cubicBezTo>
                      <a:pt x="390" y="1125"/>
                      <a:pt x="390" y="1125"/>
                      <a:pt x="391" y="1124"/>
                    </a:cubicBezTo>
                    <a:cubicBezTo>
                      <a:pt x="392" y="1122"/>
                      <a:pt x="394" y="1123"/>
                      <a:pt x="395" y="1125"/>
                    </a:cubicBezTo>
                    <a:cubicBezTo>
                      <a:pt x="396" y="1126"/>
                      <a:pt x="397" y="1126"/>
                      <a:pt x="398" y="1125"/>
                    </a:cubicBezTo>
                    <a:cubicBezTo>
                      <a:pt x="399" y="1124"/>
                      <a:pt x="399" y="1124"/>
                      <a:pt x="400" y="1123"/>
                    </a:cubicBezTo>
                    <a:cubicBezTo>
                      <a:pt x="402" y="1122"/>
                      <a:pt x="403" y="1123"/>
                      <a:pt x="404" y="1125"/>
                    </a:cubicBezTo>
                    <a:cubicBezTo>
                      <a:pt x="404" y="1125"/>
                      <a:pt x="404" y="1126"/>
                      <a:pt x="404" y="1126"/>
                    </a:cubicBezTo>
                    <a:cubicBezTo>
                      <a:pt x="404" y="1126"/>
                      <a:pt x="404" y="1126"/>
                      <a:pt x="405" y="1126"/>
                    </a:cubicBezTo>
                    <a:cubicBezTo>
                      <a:pt x="405" y="1126"/>
                      <a:pt x="405" y="1126"/>
                      <a:pt x="405" y="1126"/>
                    </a:cubicBezTo>
                    <a:cubicBezTo>
                      <a:pt x="406" y="1124"/>
                      <a:pt x="405" y="1123"/>
                      <a:pt x="404" y="1121"/>
                    </a:cubicBezTo>
                    <a:cubicBezTo>
                      <a:pt x="404" y="1120"/>
                      <a:pt x="403" y="1118"/>
                      <a:pt x="403" y="1117"/>
                    </a:cubicBezTo>
                    <a:cubicBezTo>
                      <a:pt x="403" y="1115"/>
                      <a:pt x="404" y="1114"/>
                      <a:pt x="406" y="1113"/>
                    </a:cubicBezTo>
                    <a:cubicBezTo>
                      <a:pt x="407" y="1113"/>
                      <a:pt x="408" y="1113"/>
                      <a:pt x="408" y="1115"/>
                    </a:cubicBezTo>
                    <a:cubicBezTo>
                      <a:pt x="409" y="1116"/>
                      <a:pt x="408" y="1118"/>
                      <a:pt x="408" y="1119"/>
                    </a:cubicBezTo>
                    <a:cubicBezTo>
                      <a:pt x="407" y="1120"/>
                      <a:pt x="408" y="1121"/>
                      <a:pt x="409" y="1121"/>
                    </a:cubicBezTo>
                    <a:cubicBezTo>
                      <a:pt x="411" y="1122"/>
                      <a:pt x="412" y="1122"/>
                      <a:pt x="413" y="1121"/>
                    </a:cubicBezTo>
                    <a:cubicBezTo>
                      <a:pt x="414" y="1120"/>
                      <a:pt x="415" y="1120"/>
                      <a:pt x="416" y="1121"/>
                    </a:cubicBezTo>
                    <a:cubicBezTo>
                      <a:pt x="417" y="1122"/>
                      <a:pt x="417" y="1123"/>
                      <a:pt x="416" y="1123"/>
                    </a:cubicBezTo>
                    <a:cubicBezTo>
                      <a:pt x="415" y="1124"/>
                      <a:pt x="414" y="1124"/>
                      <a:pt x="413" y="1125"/>
                    </a:cubicBezTo>
                    <a:cubicBezTo>
                      <a:pt x="412" y="1126"/>
                      <a:pt x="411" y="1127"/>
                      <a:pt x="411" y="1129"/>
                    </a:cubicBezTo>
                    <a:cubicBezTo>
                      <a:pt x="411" y="1129"/>
                      <a:pt x="412" y="1130"/>
                      <a:pt x="412" y="1130"/>
                    </a:cubicBezTo>
                    <a:cubicBezTo>
                      <a:pt x="413" y="1130"/>
                      <a:pt x="413" y="1130"/>
                      <a:pt x="413" y="1129"/>
                    </a:cubicBezTo>
                    <a:cubicBezTo>
                      <a:pt x="414" y="1128"/>
                      <a:pt x="415" y="1127"/>
                      <a:pt x="416" y="1126"/>
                    </a:cubicBezTo>
                    <a:cubicBezTo>
                      <a:pt x="418" y="1126"/>
                      <a:pt x="420" y="1126"/>
                      <a:pt x="422" y="1127"/>
                    </a:cubicBezTo>
                    <a:cubicBezTo>
                      <a:pt x="423" y="1127"/>
                      <a:pt x="423" y="1128"/>
                      <a:pt x="423" y="1129"/>
                    </a:cubicBezTo>
                    <a:cubicBezTo>
                      <a:pt x="422" y="1130"/>
                      <a:pt x="421" y="1131"/>
                      <a:pt x="421" y="1132"/>
                    </a:cubicBezTo>
                    <a:cubicBezTo>
                      <a:pt x="422" y="1133"/>
                      <a:pt x="422" y="1131"/>
                      <a:pt x="423" y="1131"/>
                    </a:cubicBezTo>
                    <a:cubicBezTo>
                      <a:pt x="423" y="1130"/>
                      <a:pt x="424" y="1130"/>
                      <a:pt x="425" y="1129"/>
                    </a:cubicBezTo>
                    <a:cubicBezTo>
                      <a:pt x="425" y="1129"/>
                      <a:pt x="426" y="1128"/>
                      <a:pt x="427" y="1127"/>
                    </a:cubicBezTo>
                    <a:cubicBezTo>
                      <a:pt x="427" y="1127"/>
                      <a:pt x="428" y="1127"/>
                      <a:pt x="428" y="1127"/>
                    </a:cubicBezTo>
                    <a:cubicBezTo>
                      <a:pt x="429" y="1127"/>
                      <a:pt x="429" y="1128"/>
                      <a:pt x="429" y="1128"/>
                    </a:cubicBezTo>
                    <a:cubicBezTo>
                      <a:pt x="429" y="1129"/>
                      <a:pt x="429" y="1130"/>
                      <a:pt x="429" y="1131"/>
                    </a:cubicBezTo>
                    <a:cubicBezTo>
                      <a:pt x="429" y="1132"/>
                      <a:pt x="428" y="1133"/>
                      <a:pt x="428" y="1134"/>
                    </a:cubicBezTo>
                    <a:cubicBezTo>
                      <a:pt x="427" y="1135"/>
                      <a:pt x="427" y="1136"/>
                      <a:pt x="428" y="1138"/>
                    </a:cubicBezTo>
                    <a:cubicBezTo>
                      <a:pt x="430" y="1135"/>
                      <a:pt x="431" y="1133"/>
                      <a:pt x="432" y="1131"/>
                    </a:cubicBezTo>
                    <a:cubicBezTo>
                      <a:pt x="432" y="1129"/>
                      <a:pt x="433" y="1127"/>
                      <a:pt x="435" y="1126"/>
                    </a:cubicBezTo>
                    <a:cubicBezTo>
                      <a:pt x="437" y="1124"/>
                      <a:pt x="438" y="1124"/>
                      <a:pt x="439" y="1127"/>
                    </a:cubicBezTo>
                    <a:cubicBezTo>
                      <a:pt x="440" y="1128"/>
                      <a:pt x="440" y="1129"/>
                      <a:pt x="441" y="1130"/>
                    </a:cubicBezTo>
                    <a:cubicBezTo>
                      <a:pt x="442" y="1131"/>
                      <a:pt x="443" y="1131"/>
                      <a:pt x="443" y="1132"/>
                    </a:cubicBezTo>
                    <a:cubicBezTo>
                      <a:pt x="444" y="1132"/>
                      <a:pt x="444" y="1133"/>
                      <a:pt x="445" y="1134"/>
                    </a:cubicBezTo>
                    <a:cubicBezTo>
                      <a:pt x="446" y="1132"/>
                      <a:pt x="445" y="1131"/>
                      <a:pt x="445" y="1130"/>
                    </a:cubicBezTo>
                    <a:cubicBezTo>
                      <a:pt x="444" y="1128"/>
                      <a:pt x="445" y="1127"/>
                      <a:pt x="446" y="1127"/>
                    </a:cubicBezTo>
                    <a:cubicBezTo>
                      <a:pt x="448" y="1127"/>
                      <a:pt x="450" y="1127"/>
                      <a:pt x="450" y="1129"/>
                    </a:cubicBezTo>
                    <a:cubicBezTo>
                      <a:pt x="450" y="1130"/>
                      <a:pt x="450" y="1131"/>
                      <a:pt x="450" y="1132"/>
                    </a:cubicBezTo>
                    <a:cubicBezTo>
                      <a:pt x="450" y="1132"/>
                      <a:pt x="450" y="1133"/>
                      <a:pt x="451" y="1134"/>
                    </a:cubicBezTo>
                    <a:cubicBezTo>
                      <a:pt x="451" y="1134"/>
                      <a:pt x="451" y="1134"/>
                      <a:pt x="452" y="1135"/>
                    </a:cubicBezTo>
                    <a:cubicBezTo>
                      <a:pt x="452" y="1135"/>
                      <a:pt x="453" y="1134"/>
                      <a:pt x="453" y="1134"/>
                    </a:cubicBezTo>
                    <a:cubicBezTo>
                      <a:pt x="453" y="1133"/>
                      <a:pt x="453" y="1131"/>
                      <a:pt x="454" y="1130"/>
                    </a:cubicBezTo>
                    <a:cubicBezTo>
                      <a:pt x="454" y="1129"/>
                      <a:pt x="456" y="1128"/>
                      <a:pt x="457" y="1128"/>
                    </a:cubicBezTo>
                    <a:cubicBezTo>
                      <a:pt x="458" y="1128"/>
                      <a:pt x="459" y="1129"/>
                      <a:pt x="459" y="1130"/>
                    </a:cubicBezTo>
                    <a:cubicBezTo>
                      <a:pt x="459" y="1131"/>
                      <a:pt x="459" y="1132"/>
                      <a:pt x="459" y="1133"/>
                    </a:cubicBezTo>
                    <a:cubicBezTo>
                      <a:pt x="459" y="1134"/>
                      <a:pt x="460" y="1135"/>
                      <a:pt x="461" y="1136"/>
                    </a:cubicBezTo>
                    <a:cubicBezTo>
                      <a:pt x="463" y="1137"/>
                      <a:pt x="463" y="1137"/>
                      <a:pt x="464" y="1135"/>
                    </a:cubicBezTo>
                    <a:cubicBezTo>
                      <a:pt x="467" y="1131"/>
                      <a:pt x="469" y="1130"/>
                      <a:pt x="473" y="1132"/>
                    </a:cubicBezTo>
                    <a:cubicBezTo>
                      <a:pt x="474" y="1133"/>
                      <a:pt x="474" y="1133"/>
                      <a:pt x="474" y="1133"/>
                    </a:cubicBezTo>
                    <a:cubicBezTo>
                      <a:pt x="475" y="1133"/>
                      <a:pt x="476" y="1133"/>
                      <a:pt x="476" y="1132"/>
                    </a:cubicBezTo>
                    <a:cubicBezTo>
                      <a:pt x="477" y="1131"/>
                      <a:pt x="476" y="1130"/>
                      <a:pt x="476" y="1129"/>
                    </a:cubicBezTo>
                    <a:cubicBezTo>
                      <a:pt x="474" y="1127"/>
                      <a:pt x="474" y="1125"/>
                      <a:pt x="475" y="1123"/>
                    </a:cubicBezTo>
                    <a:cubicBezTo>
                      <a:pt x="476" y="1121"/>
                      <a:pt x="477" y="1121"/>
                      <a:pt x="478" y="1122"/>
                    </a:cubicBezTo>
                    <a:cubicBezTo>
                      <a:pt x="479" y="1122"/>
                      <a:pt x="479" y="1123"/>
                      <a:pt x="480" y="1123"/>
                    </a:cubicBezTo>
                    <a:cubicBezTo>
                      <a:pt x="481" y="1124"/>
                      <a:pt x="483" y="1125"/>
                      <a:pt x="483" y="1127"/>
                    </a:cubicBezTo>
                    <a:cubicBezTo>
                      <a:pt x="483" y="1127"/>
                      <a:pt x="484" y="1127"/>
                      <a:pt x="484" y="1127"/>
                    </a:cubicBezTo>
                    <a:cubicBezTo>
                      <a:pt x="485" y="1125"/>
                      <a:pt x="485" y="1123"/>
                      <a:pt x="485" y="1121"/>
                    </a:cubicBezTo>
                    <a:cubicBezTo>
                      <a:pt x="486" y="1121"/>
                      <a:pt x="485" y="1121"/>
                      <a:pt x="485" y="1120"/>
                    </a:cubicBezTo>
                    <a:cubicBezTo>
                      <a:pt x="484" y="1120"/>
                      <a:pt x="483" y="1119"/>
                      <a:pt x="482" y="1119"/>
                    </a:cubicBezTo>
                    <a:cubicBezTo>
                      <a:pt x="481" y="1118"/>
                      <a:pt x="480" y="1117"/>
                      <a:pt x="480" y="1116"/>
                    </a:cubicBezTo>
                    <a:cubicBezTo>
                      <a:pt x="479" y="1116"/>
                      <a:pt x="479" y="1115"/>
                      <a:pt x="479" y="1115"/>
                    </a:cubicBezTo>
                    <a:cubicBezTo>
                      <a:pt x="479" y="1114"/>
                      <a:pt x="480" y="1114"/>
                      <a:pt x="481" y="1114"/>
                    </a:cubicBezTo>
                    <a:cubicBezTo>
                      <a:pt x="483" y="1115"/>
                      <a:pt x="485" y="1115"/>
                      <a:pt x="486" y="1118"/>
                    </a:cubicBezTo>
                    <a:cubicBezTo>
                      <a:pt x="487" y="1118"/>
                      <a:pt x="487" y="1118"/>
                      <a:pt x="487" y="1118"/>
                    </a:cubicBezTo>
                    <a:cubicBezTo>
                      <a:pt x="488" y="1117"/>
                      <a:pt x="487" y="1115"/>
                      <a:pt x="486" y="1114"/>
                    </a:cubicBezTo>
                    <a:cubicBezTo>
                      <a:pt x="486" y="1113"/>
                      <a:pt x="485" y="1113"/>
                      <a:pt x="485" y="1112"/>
                    </a:cubicBezTo>
                    <a:cubicBezTo>
                      <a:pt x="484" y="1112"/>
                      <a:pt x="482" y="1112"/>
                      <a:pt x="481" y="1111"/>
                    </a:cubicBezTo>
                    <a:cubicBezTo>
                      <a:pt x="478" y="1110"/>
                      <a:pt x="478" y="1109"/>
                      <a:pt x="478" y="1107"/>
                    </a:cubicBezTo>
                    <a:cubicBezTo>
                      <a:pt x="479" y="1105"/>
                      <a:pt x="479" y="1104"/>
                      <a:pt x="479" y="1103"/>
                    </a:cubicBezTo>
                    <a:cubicBezTo>
                      <a:pt x="479" y="1102"/>
                      <a:pt x="480" y="1101"/>
                      <a:pt x="482" y="1101"/>
                    </a:cubicBezTo>
                    <a:cubicBezTo>
                      <a:pt x="484" y="1102"/>
                      <a:pt x="485" y="1101"/>
                      <a:pt x="485" y="1099"/>
                    </a:cubicBezTo>
                    <a:cubicBezTo>
                      <a:pt x="486" y="1098"/>
                      <a:pt x="487" y="1097"/>
                      <a:pt x="488" y="1097"/>
                    </a:cubicBezTo>
                    <a:cubicBezTo>
                      <a:pt x="491" y="1096"/>
                      <a:pt x="491" y="1097"/>
                      <a:pt x="491" y="1099"/>
                    </a:cubicBezTo>
                    <a:cubicBezTo>
                      <a:pt x="491" y="1100"/>
                      <a:pt x="491" y="1101"/>
                      <a:pt x="492" y="1101"/>
                    </a:cubicBezTo>
                    <a:cubicBezTo>
                      <a:pt x="492" y="1102"/>
                      <a:pt x="492" y="1103"/>
                      <a:pt x="492" y="1103"/>
                    </a:cubicBezTo>
                    <a:cubicBezTo>
                      <a:pt x="492" y="1104"/>
                      <a:pt x="493" y="1105"/>
                      <a:pt x="494" y="1106"/>
                    </a:cubicBezTo>
                    <a:cubicBezTo>
                      <a:pt x="495" y="1107"/>
                      <a:pt x="495" y="1108"/>
                      <a:pt x="496" y="1110"/>
                    </a:cubicBezTo>
                    <a:cubicBezTo>
                      <a:pt x="498" y="1109"/>
                      <a:pt x="498" y="1107"/>
                      <a:pt x="499" y="1107"/>
                    </a:cubicBezTo>
                    <a:cubicBezTo>
                      <a:pt x="500" y="1106"/>
                      <a:pt x="500" y="1106"/>
                      <a:pt x="501" y="1106"/>
                    </a:cubicBezTo>
                    <a:cubicBezTo>
                      <a:pt x="501" y="1106"/>
                      <a:pt x="502" y="1106"/>
                      <a:pt x="502" y="1106"/>
                    </a:cubicBezTo>
                    <a:cubicBezTo>
                      <a:pt x="503" y="1106"/>
                      <a:pt x="503" y="1107"/>
                      <a:pt x="503" y="1108"/>
                    </a:cubicBezTo>
                    <a:cubicBezTo>
                      <a:pt x="503" y="1108"/>
                      <a:pt x="502" y="1109"/>
                      <a:pt x="502" y="1109"/>
                    </a:cubicBezTo>
                    <a:cubicBezTo>
                      <a:pt x="501" y="1111"/>
                      <a:pt x="500" y="1113"/>
                      <a:pt x="500" y="1115"/>
                    </a:cubicBezTo>
                    <a:cubicBezTo>
                      <a:pt x="501" y="1116"/>
                      <a:pt x="500" y="1117"/>
                      <a:pt x="499" y="1117"/>
                    </a:cubicBezTo>
                    <a:cubicBezTo>
                      <a:pt x="497" y="1118"/>
                      <a:pt x="496" y="1120"/>
                      <a:pt x="494" y="1122"/>
                    </a:cubicBezTo>
                    <a:cubicBezTo>
                      <a:pt x="494" y="1123"/>
                      <a:pt x="493" y="1124"/>
                      <a:pt x="493" y="1125"/>
                    </a:cubicBezTo>
                    <a:cubicBezTo>
                      <a:pt x="496" y="1125"/>
                      <a:pt x="498" y="1122"/>
                      <a:pt x="501" y="1124"/>
                    </a:cubicBezTo>
                    <a:cubicBezTo>
                      <a:pt x="502" y="1123"/>
                      <a:pt x="500" y="1121"/>
                      <a:pt x="502" y="1120"/>
                    </a:cubicBezTo>
                    <a:cubicBezTo>
                      <a:pt x="503" y="1120"/>
                      <a:pt x="504" y="1118"/>
                      <a:pt x="505" y="1118"/>
                    </a:cubicBezTo>
                    <a:cubicBezTo>
                      <a:pt x="507" y="1117"/>
                      <a:pt x="508" y="1118"/>
                      <a:pt x="509" y="1118"/>
                    </a:cubicBezTo>
                    <a:cubicBezTo>
                      <a:pt x="509" y="1117"/>
                      <a:pt x="508" y="1116"/>
                      <a:pt x="508" y="1116"/>
                    </a:cubicBezTo>
                    <a:cubicBezTo>
                      <a:pt x="507" y="1114"/>
                      <a:pt x="507" y="1113"/>
                      <a:pt x="509" y="1112"/>
                    </a:cubicBezTo>
                    <a:cubicBezTo>
                      <a:pt x="509" y="1111"/>
                      <a:pt x="510" y="1111"/>
                      <a:pt x="510" y="1110"/>
                    </a:cubicBezTo>
                    <a:cubicBezTo>
                      <a:pt x="510" y="1109"/>
                      <a:pt x="510" y="1109"/>
                      <a:pt x="510" y="1108"/>
                    </a:cubicBezTo>
                    <a:cubicBezTo>
                      <a:pt x="510" y="1107"/>
                      <a:pt x="511" y="1106"/>
                      <a:pt x="513" y="1107"/>
                    </a:cubicBezTo>
                    <a:cubicBezTo>
                      <a:pt x="513" y="1107"/>
                      <a:pt x="513" y="1107"/>
                      <a:pt x="514" y="1107"/>
                    </a:cubicBezTo>
                    <a:cubicBezTo>
                      <a:pt x="514" y="1107"/>
                      <a:pt x="514" y="1106"/>
                      <a:pt x="514" y="1105"/>
                    </a:cubicBezTo>
                    <a:cubicBezTo>
                      <a:pt x="514" y="1103"/>
                      <a:pt x="514" y="1102"/>
                      <a:pt x="516" y="1102"/>
                    </a:cubicBezTo>
                    <a:cubicBezTo>
                      <a:pt x="517" y="1101"/>
                      <a:pt x="518" y="1102"/>
                      <a:pt x="519" y="1103"/>
                    </a:cubicBezTo>
                    <a:cubicBezTo>
                      <a:pt x="519" y="1103"/>
                      <a:pt x="520" y="1104"/>
                      <a:pt x="520" y="1104"/>
                    </a:cubicBezTo>
                    <a:cubicBezTo>
                      <a:pt x="521" y="1103"/>
                      <a:pt x="521" y="1101"/>
                      <a:pt x="522" y="1100"/>
                    </a:cubicBezTo>
                    <a:cubicBezTo>
                      <a:pt x="522" y="1098"/>
                      <a:pt x="524" y="1097"/>
                      <a:pt x="526" y="1098"/>
                    </a:cubicBezTo>
                    <a:cubicBezTo>
                      <a:pt x="527" y="1099"/>
                      <a:pt x="528" y="1100"/>
                      <a:pt x="529" y="1100"/>
                    </a:cubicBezTo>
                    <a:cubicBezTo>
                      <a:pt x="530" y="1102"/>
                      <a:pt x="531" y="1103"/>
                      <a:pt x="529" y="1104"/>
                    </a:cubicBezTo>
                    <a:cubicBezTo>
                      <a:pt x="528" y="1106"/>
                      <a:pt x="527" y="1109"/>
                      <a:pt x="527" y="1111"/>
                    </a:cubicBezTo>
                    <a:cubicBezTo>
                      <a:pt x="527" y="1113"/>
                      <a:pt x="526" y="1113"/>
                      <a:pt x="524" y="1114"/>
                    </a:cubicBezTo>
                    <a:cubicBezTo>
                      <a:pt x="522" y="1115"/>
                      <a:pt x="521" y="1116"/>
                      <a:pt x="521" y="1119"/>
                    </a:cubicBezTo>
                    <a:cubicBezTo>
                      <a:pt x="521" y="1121"/>
                      <a:pt x="520" y="1122"/>
                      <a:pt x="519" y="1123"/>
                    </a:cubicBezTo>
                    <a:cubicBezTo>
                      <a:pt x="519" y="1124"/>
                      <a:pt x="518" y="1125"/>
                      <a:pt x="518" y="1126"/>
                    </a:cubicBezTo>
                    <a:cubicBezTo>
                      <a:pt x="518" y="1127"/>
                      <a:pt x="519" y="1126"/>
                      <a:pt x="519" y="1126"/>
                    </a:cubicBezTo>
                    <a:cubicBezTo>
                      <a:pt x="521" y="1124"/>
                      <a:pt x="523" y="1122"/>
                      <a:pt x="524" y="1120"/>
                    </a:cubicBezTo>
                    <a:cubicBezTo>
                      <a:pt x="525" y="1119"/>
                      <a:pt x="526" y="1118"/>
                      <a:pt x="527" y="1118"/>
                    </a:cubicBezTo>
                    <a:cubicBezTo>
                      <a:pt x="529" y="1118"/>
                      <a:pt x="529" y="1117"/>
                      <a:pt x="529" y="1116"/>
                    </a:cubicBezTo>
                    <a:cubicBezTo>
                      <a:pt x="530" y="1115"/>
                      <a:pt x="530" y="1113"/>
                      <a:pt x="531" y="1112"/>
                    </a:cubicBezTo>
                    <a:cubicBezTo>
                      <a:pt x="532" y="1111"/>
                      <a:pt x="533" y="1110"/>
                      <a:pt x="534" y="1111"/>
                    </a:cubicBezTo>
                    <a:cubicBezTo>
                      <a:pt x="535" y="1111"/>
                      <a:pt x="536" y="1111"/>
                      <a:pt x="536" y="1111"/>
                    </a:cubicBezTo>
                    <a:cubicBezTo>
                      <a:pt x="537" y="1112"/>
                      <a:pt x="538" y="1113"/>
                      <a:pt x="538" y="1113"/>
                    </a:cubicBezTo>
                    <a:cubicBezTo>
                      <a:pt x="539" y="1113"/>
                      <a:pt x="540" y="1112"/>
                      <a:pt x="541" y="1112"/>
                    </a:cubicBezTo>
                    <a:cubicBezTo>
                      <a:pt x="541" y="1112"/>
                      <a:pt x="541" y="1112"/>
                      <a:pt x="541" y="1112"/>
                    </a:cubicBezTo>
                    <a:cubicBezTo>
                      <a:pt x="542" y="1112"/>
                      <a:pt x="542" y="1113"/>
                      <a:pt x="542" y="1113"/>
                    </a:cubicBezTo>
                    <a:cubicBezTo>
                      <a:pt x="541" y="1113"/>
                      <a:pt x="541" y="1114"/>
                      <a:pt x="541" y="1114"/>
                    </a:cubicBezTo>
                    <a:cubicBezTo>
                      <a:pt x="539" y="1116"/>
                      <a:pt x="539" y="1117"/>
                      <a:pt x="540" y="1119"/>
                    </a:cubicBezTo>
                    <a:cubicBezTo>
                      <a:pt x="541" y="1119"/>
                      <a:pt x="541" y="1119"/>
                      <a:pt x="541" y="1119"/>
                    </a:cubicBezTo>
                    <a:cubicBezTo>
                      <a:pt x="542" y="1119"/>
                      <a:pt x="542" y="1119"/>
                      <a:pt x="542" y="1118"/>
                    </a:cubicBezTo>
                    <a:cubicBezTo>
                      <a:pt x="542" y="1115"/>
                      <a:pt x="543" y="1113"/>
                      <a:pt x="545" y="1112"/>
                    </a:cubicBezTo>
                    <a:cubicBezTo>
                      <a:pt x="546" y="1112"/>
                      <a:pt x="547" y="1112"/>
                      <a:pt x="547" y="1113"/>
                    </a:cubicBezTo>
                    <a:cubicBezTo>
                      <a:pt x="548" y="1114"/>
                      <a:pt x="548" y="1116"/>
                      <a:pt x="547" y="1117"/>
                    </a:cubicBezTo>
                    <a:cubicBezTo>
                      <a:pt x="546" y="1119"/>
                      <a:pt x="545" y="1120"/>
                      <a:pt x="544" y="1121"/>
                    </a:cubicBezTo>
                    <a:cubicBezTo>
                      <a:pt x="544" y="1121"/>
                      <a:pt x="544" y="1122"/>
                      <a:pt x="544" y="1122"/>
                    </a:cubicBezTo>
                    <a:cubicBezTo>
                      <a:pt x="544" y="1122"/>
                      <a:pt x="545" y="1122"/>
                      <a:pt x="545" y="1122"/>
                    </a:cubicBezTo>
                    <a:cubicBezTo>
                      <a:pt x="546" y="1122"/>
                      <a:pt x="548" y="1121"/>
                      <a:pt x="549" y="1120"/>
                    </a:cubicBezTo>
                    <a:cubicBezTo>
                      <a:pt x="551" y="1118"/>
                      <a:pt x="552" y="1118"/>
                      <a:pt x="554" y="1119"/>
                    </a:cubicBezTo>
                    <a:cubicBezTo>
                      <a:pt x="555" y="1119"/>
                      <a:pt x="555" y="1120"/>
                      <a:pt x="556" y="1120"/>
                    </a:cubicBezTo>
                    <a:cubicBezTo>
                      <a:pt x="556" y="1120"/>
                      <a:pt x="557" y="1120"/>
                      <a:pt x="557" y="1120"/>
                    </a:cubicBezTo>
                    <a:cubicBezTo>
                      <a:pt x="559" y="1118"/>
                      <a:pt x="560" y="1116"/>
                      <a:pt x="561" y="1115"/>
                    </a:cubicBezTo>
                    <a:cubicBezTo>
                      <a:pt x="562" y="1114"/>
                      <a:pt x="563" y="1114"/>
                      <a:pt x="564" y="1115"/>
                    </a:cubicBezTo>
                    <a:cubicBezTo>
                      <a:pt x="564" y="1115"/>
                      <a:pt x="565" y="1116"/>
                      <a:pt x="565" y="1116"/>
                    </a:cubicBezTo>
                    <a:cubicBezTo>
                      <a:pt x="566" y="1117"/>
                      <a:pt x="567" y="1116"/>
                      <a:pt x="567" y="1116"/>
                    </a:cubicBezTo>
                    <a:cubicBezTo>
                      <a:pt x="568" y="1115"/>
                      <a:pt x="568" y="1115"/>
                      <a:pt x="568" y="1114"/>
                    </a:cubicBezTo>
                    <a:cubicBezTo>
                      <a:pt x="568" y="1113"/>
                      <a:pt x="569" y="1112"/>
                      <a:pt x="570" y="1112"/>
                    </a:cubicBezTo>
                    <a:cubicBezTo>
                      <a:pt x="571" y="1112"/>
                      <a:pt x="572" y="1111"/>
                      <a:pt x="572" y="1109"/>
                    </a:cubicBezTo>
                    <a:cubicBezTo>
                      <a:pt x="573" y="1109"/>
                      <a:pt x="573" y="1108"/>
                      <a:pt x="573" y="1108"/>
                    </a:cubicBezTo>
                    <a:cubicBezTo>
                      <a:pt x="575" y="1107"/>
                      <a:pt x="575" y="1106"/>
                      <a:pt x="575" y="1104"/>
                    </a:cubicBezTo>
                    <a:cubicBezTo>
                      <a:pt x="575" y="1103"/>
                      <a:pt x="574" y="1102"/>
                      <a:pt x="575" y="1100"/>
                    </a:cubicBezTo>
                    <a:cubicBezTo>
                      <a:pt x="575" y="1100"/>
                      <a:pt x="576" y="1099"/>
                      <a:pt x="576" y="1099"/>
                    </a:cubicBezTo>
                    <a:cubicBezTo>
                      <a:pt x="577" y="1098"/>
                      <a:pt x="578" y="1098"/>
                      <a:pt x="579" y="1099"/>
                    </a:cubicBezTo>
                    <a:cubicBezTo>
                      <a:pt x="579" y="1100"/>
                      <a:pt x="579" y="1101"/>
                      <a:pt x="579" y="1101"/>
                    </a:cubicBezTo>
                    <a:cubicBezTo>
                      <a:pt x="579" y="1102"/>
                      <a:pt x="579" y="1103"/>
                      <a:pt x="581" y="1102"/>
                    </a:cubicBezTo>
                    <a:cubicBezTo>
                      <a:pt x="581" y="1102"/>
                      <a:pt x="581" y="1102"/>
                      <a:pt x="581" y="1102"/>
                    </a:cubicBezTo>
                    <a:cubicBezTo>
                      <a:pt x="582" y="1102"/>
                      <a:pt x="582" y="1102"/>
                      <a:pt x="583" y="1103"/>
                    </a:cubicBezTo>
                    <a:cubicBezTo>
                      <a:pt x="583" y="1103"/>
                      <a:pt x="583" y="1104"/>
                      <a:pt x="583" y="1105"/>
                    </a:cubicBezTo>
                    <a:cubicBezTo>
                      <a:pt x="582" y="1105"/>
                      <a:pt x="582" y="1106"/>
                      <a:pt x="581" y="1107"/>
                    </a:cubicBezTo>
                    <a:cubicBezTo>
                      <a:pt x="580" y="1107"/>
                      <a:pt x="580" y="1108"/>
                      <a:pt x="579" y="1108"/>
                    </a:cubicBezTo>
                    <a:cubicBezTo>
                      <a:pt x="577" y="1109"/>
                      <a:pt x="576" y="1110"/>
                      <a:pt x="575" y="1113"/>
                    </a:cubicBezTo>
                    <a:cubicBezTo>
                      <a:pt x="575" y="1114"/>
                      <a:pt x="575" y="1114"/>
                      <a:pt x="575" y="1115"/>
                    </a:cubicBezTo>
                    <a:cubicBezTo>
                      <a:pt x="576" y="1115"/>
                      <a:pt x="576" y="1114"/>
                      <a:pt x="577" y="1113"/>
                    </a:cubicBezTo>
                    <a:cubicBezTo>
                      <a:pt x="578" y="1111"/>
                      <a:pt x="580" y="1110"/>
                      <a:pt x="583" y="1110"/>
                    </a:cubicBezTo>
                    <a:cubicBezTo>
                      <a:pt x="584" y="1109"/>
                      <a:pt x="585" y="1109"/>
                      <a:pt x="586" y="1110"/>
                    </a:cubicBezTo>
                    <a:cubicBezTo>
                      <a:pt x="587" y="1111"/>
                      <a:pt x="587" y="1111"/>
                      <a:pt x="587" y="1112"/>
                    </a:cubicBezTo>
                    <a:cubicBezTo>
                      <a:pt x="587" y="1112"/>
                      <a:pt x="587" y="1113"/>
                      <a:pt x="586" y="1113"/>
                    </a:cubicBezTo>
                    <a:cubicBezTo>
                      <a:pt x="585" y="1113"/>
                      <a:pt x="584" y="1114"/>
                      <a:pt x="583" y="1115"/>
                    </a:cubicBezTo>
                    <a:cubicBezTo>
                      <a:pt x="582" y="1116"/>
                      <a:pt x="581" y="1116"/>
                      <a:pt x="580" y="1116"/>
                    </a:cubicBezTo>
                    <a:cubicBezTo>
                      <a:pt x="579" y="1117"/>
                      <a:pt x="578" y="1117"/>
                      <a:pt x="577" y="1117"/>
                    </a:cubicBezTo>
                    <a:cubicBezTo>
                      <a:pt x="575" y="1118"/>
                      <a:pt x="575" y="1118"/>
                      <a:pt x="576" y="1120"/>
                    </a:cubicBezTo>
                    <a:cubicBezTo>
                      <a:pt x="577" y="1122"/>
                      <a:pt x="576" y="1123"/>
                      <a:pt x="574" y="1123"/>
                    </a:cubicBezTo>
                    <a:cubicBezTo>
                      <a:pt x="573" y="1123"/>
                      <a:pt x="572" y="1123"/>
                      <a:pt x="570" y="1123"/>
                    </a:cubicBezTo>
                    <a:cubicBezTo>
                      <a:pt x="569" y="1123"/>
                      <a:pt x="568" y="1123"/>
                      <a:pt x="567" y="1123"/>
                    </a:cubicBezTo>
                    <a:cubicBezTo>
                      <a:pt x="566" y="1124"/>
                      <a:pt x="566" y="1124"/>
                      <a:pt x="567" y="1125"/>
                    </a:cubicBezTo>
                    <a:cubicBezTo>
                      <a:pt x="567" y="1126"/>
                      <a:pt x="568" y="1126"/>
                      <a:pt x="568" y="1127"/>
                    </a:cubicBezTo>
                    <a:cubicBezTo>
                      <a:pt x="569" y="1128"/>
                      <a:pt x="569" y="1129"/>
                      <a:pt x="568" y="1129"/>
                    </a:cubicBezTo>
                    <a:cubicBezTo>
                      <a:pt x="567" y="1130"/>
                      <a:pt x="567" y="1130"/>
                      <a:pt x="566" y="1130"/>
                    </a:cubicBezTo>
                    <a:cubicBezTo>
                      <a:pt x="564" y="1129"/>
                      <a:pt x="563" y="1128"/>
                      <a:pt x="561" y="1129"/>
                    </a:cubicBezTo>
                    <a:cubicBezTo>
                      <a:pt x="559" y="1130"/>
                      <a:pt x="558" y="1131"/>
                      <a:pt x="558" y="1133"/>
                    </a:cubicBezTo>
                    <a:cubicBezTo>
                      <a:pt x="560" y="1132"/>
                      <a:pt x="563" y="1132"/>
                      <a:pt x="565" y="1133"/>
                    </a:cubicBezTo>
                    <a:cubicBezTo>
                      <a:pt x="566" y="1133"/>
                      <a:pt x="566" y="1134"/>
                      <a:pt x="566" y="1134"/>
                    </a:cubicBezTo>
                    <a:cubicBezTo>
                      <a:pt x="566" y="1136"/>
                      <a:pt x="565" y="1136"/>
                      <a:pt x="564" y="1137"/>
                    </a:cubicBezTo>
                    <a:cubicBezTo>
                      <a:pt x="562" y="1139"/>
                      <a:pt x="561" y="1140"/>
                      <a:pt x="561" y="1143"/>
                    </a:cubicBezTo>
                    <a:cubicBezTo>
                      <a:pt x="561" y="1145"/>
                      <a:pt x="559" y="1147"/>
                      <a:pt x="557" y="1148"/>
                    </a:cubicBezTo>
                    <a:cubicBezTo>
                      <a:pt x="556" y="1148"/>
                      <a:pt x="556" y="1147"/>
                      <a:pt x="555" y="1147"/>
                    </a:cubicBezTo>
                    <a:cubicBezTo>
                      <a:pt x="555" y="1147"/>
                      <a:pt x="554" y="1146"/>
                      <a:pt x="554" y="1147"/>
                    </a:cubicBezTo>
                    <a:cubicBezTo>
                      <a:pt x="554" y="1147"/>
                      <a:pt x="554" y="1147"/>
                      <a:pt x="554" y="1148"/>
                    </a:cubicBezTo>
                    <a:cubicBezTo>
                      <a:pt x="554" y="1149"/>
                      <a:pt x="554" y="1151"/>
                      <a:pt x="555" y="1152"/>
                    </a:cubicBezTo>
                    <a:cubicBezTo>
                      <a:pt x="555" y="1153"/>
                      <a:pt x="556" y="1153"/>
                      <a:pt x="556" y="1152"/>
                    </a:cubicBezTo>
                    <a:cubicBezTo>
                      <a:pt x="556" y="1152"/>
                      <a:pt x="557" y="1152"/>
                      <a:pt x="557" y="1151"/>
                    </a:cubicBezTo>
                    <a:cubicBezTo>
                      <a:pt x="557" y="1150"/>
                      <a:pt x="559" y="1149"/>
                      <a:pt x="560" y="1149"/>
                    </a:cubicBezTo>
                    <a:cubicBezTo>
                      <a:pt x="561" y="1149"/>
                      <a:pt x="562" y="1150"/>
                      <a:pt x="562" y="1149"/>
                    </a:cubicBezTo>
                    <a:cubicBezTo>
                      <a:pt x="563" y="1148"/>
                      <a:pt x="562" y="1147"/>
                      <a:pt x="562" y="1146"/>
                    </a:cubicBezTo>
                    <a:cubicBezTo>
                      <a:pt x="562" y="1146"/>
                      <a:pt x="562" y="1145"/>
                      <a:pt x="563" y="1145"/>
                    </a:cubicBezTo>
                    <a:cubicBezTo>
                      <a:pt x="563" y="1144"/>
                      <a:pt x="564" y="1144"/>
                      <a:pt x="564" y="1144"/>
                    </a:cubicBezTo>
                    <a:cubicBezTo>
                      <a:pt x="565" y="1144"/>
                      <a:pt x="565" y="1145"/>
                      <a:pt x="565" y="1145"/>
                    </a:cubicBezTo>
                    <a:cubicBezTo>
                      <a:pt x="565" y="1146"/>
                      <a:pt x="565" y="1147"/>
                      <a:pt x="565" y="1148"/>
                    </a:cubicBezTo>
                    <a:cubicBezTo>
                      <a:pt x="565" y="1149"/>
                      <a:pt x="566" y="1149"/>
                      <a:pt x="566" y="1149"/>
                    </a:cubicBezTo>
                    <a:cubicBezTo>
                      <a:pt x="568" y="1148"/>
                      <a:pt x="570" y="1148"/>
                      <a:pt x="571" y="1150"/>
                    </a:cubicBezTo>
                    <a:cubicBezTo>
                      <a:pt x="572" y="1150"/>
                      <a:pt x="573" y="1150"/>
                      <a:pt x="573" y="1150"/>
                    </a:cubicBezTo>
                    <a:cubicBezTo>
                      <a:pt x="574" y="1149"/>
                      <a:pt x="574" y="1149"/>
                      <a:pt x="574" y="1148"/>
                    </a:cubicBezTo>
                    <a:cubicBezTo>
                      <a:pt x="574" y="1147"/>
                      <a:pt x="574" y="1147"/>
                      <a:pt x="573" y="1147"/>
                    </a:cubicBezTo>
                    <a:cubicBezTo>
                      <a:pt x="571" y="1147"/>
                      <a:pt x="571" y="1146"/>
                      <a:pt x="571" y="1145"/>
                    </a:cubicBezTo>
                    <a:cubicBezTo>
                      <a:pt x="571" y="1143"/>
                      <a:pt x="571" y="1142"/>
                      <a:pt x="572" y="1140"/>
                    </a:cubicBezTo>
                    <a:cubicBezTo>
                      <a:pt x="573" y="1139"/>
                      <a:pt x="574" y="1138"/>
                      <a:pt x="575" y="1139"/>
                    </a:cubicBezTo>
                    <a:cubicBezTo>
                      <a:pt x="577" y="1140"/>
                      <a:pt x="577" y="1141"/>
                      <a:pt x="577" y="1143"/>
                    </a:cubicBezTo>
                    <a:cubicBezTo>
                      <a:pt x="576" y="1145"/>
                      <a:pt x="576" y="1147"/>
                      <a:pt x="577" y="1150"/>
                    </a:cubicBezTo>
                    <a:cubicBezTo>
                      <a:pt x="578" y="1150"/>
                      <a:pt x="578" y="1151"/>
                      <a:pt x="579" y="1151"/>
                    </a:cubicBezTo>
                    <a:cubicBezTo>
                      <a:pt x="579" y="1150"/>
                      <a:pt x="580" y="1150"/>
                      <a:pt x="580" y="1150"/>
                    </a:cubicBezTo>
                    <a:cubicBezTo>
                      <a:pt x="581" y="1149"/>
                      <a:pt x="581" y="1148"/>
                      <a:pt x="581" y="1146"/>
                    </a:cubicBezTo>
                    <a:cubicBezTo>
                      <a:pt x="582" y="1145"/>
                      <a:pt x="583" y="1144"/>
                      <a:pt x="585" y="1145"/>
                    </a:cubicBezTo>
                    <a:cubicBezTo>
                      <a:pt x="585" y="1145"/>
                      <a:pt x="586" y="1145"/>
                      <a:pt x="586" y="1145"/>
                    </a:cubicBezTo>
                    <a:cubicBezTo>
                      <a:pt x="587" y="1145"/>
                      <a:pt x="587" y="1144"/>
                      <a:pt x="587" y="1143"/>
                    </a:cubicBezTo>
                    <a:cubicBezTo>
                      <a:pt x="586" y="1143"/>
                      <a:pt x="586" y="1142"/>
                      <a:pt x="585" y="1141"/>
                    </a:cubicBezTo>
                    <a:cubicBezTo>
                      <a:pt x="584" y="1139"/>
                      <a:pt x="584" y="1137"/>
                      <a:pt x="586" y="1136"/>
                    </a:cubicBezTo>
                    <a:cubicBezTo>
                      <a:pt x="588" y="1135"/>
                      <a:pt x="589" y="1136"/>
                      <a:pt x="589" y="1137"/>
                    </a:cubicBezTo>
                    <a:cubicBezTo>
                      <a:pt x="589" y="1138"/>
                      <a:pt x="589" y="1139"/>
                      <a:pt x="589" y="1139"/>
                    </a:cubicBezTo>
                    <a:cubicBezTo>
                      <a:pt x="589" y="1141"/>
                      <a:pt x="589" y="1143"/>
                      <a:pt x="591" y="1145"/>
                    </a:cubicBezTo>
                    <a:cubicBezTo>
                      <a:pt x="592" y="1146"/>
                      <a:pt x="592" y="1147"/>
                      <a:pt x="591" y="1148"/>
                    </a:cubicBezTo>
                    <a:cubicBezTo>
                      <a:pt x="590" y="1148"/>
                      <a:pt x="590" y="1149"/>
                      <a:pt x="589" y="1149"/>
                    </a:cubicBezTo>
                    <a:cubicBezTo>
                      <a:pt x="587" y="1150"/>
                      <a:pt x="586" y="1151"/>
                      <a:pt x="586" y="1154"/>
                    </a:cubicBezTo>
                    <a:cubicBezTo>
                      <a:pt x="587" y="1155"/>
                      <a:pt x="586" y="1156"/>
                      <a:pt x="585" y="1157"/>
                    </a:cubicBezTo>
                    <a:cubicBezTo>
                      <a:pt x="584" y="1158"/>
                      <a:pt x="583" y="1160"/>
                      <a:pt x="583" y="1161"/>
                    </a:cubicBezTo>
                    <a:cubicBezTo>
                      <a:pt x="583" y="1162"/>
                      <a:pt x="583" y="1162"/>
                      <a:pt x="583" y="1162"/>
                    </a:cubicBezTo>
                    <a:cubicBezTo>
                      <a:pt x="583" y="1162"/>
                      <a:pt x="584" y="1162"/>
                      <a:pt x="584" y="1162"/>
                    </a:cubicBezTo>
                    <a:cubicBezTo>
                      <a:pt x="585" y="1161"/>
                      <a:pt x="585" y="1160"/>
                      <a:pt x="586" y="1160"/>
                    </a:cubicBezTo>
                    <a:cubicBezTo>
                      <a:pt x="587" y="1159"/>
                      <a:pt x="588" y="1157"/>
                      <a:pt x="588" y="1156"/>
                    </a:cubicBezTo>
                    <a:cubicBezTo>
                      <a:pt x="588" y="1155"/>
                      <a:pt x="588" y="1153"/>
                      <a:pt x="589" y="1152"/>
                    </a:cubicBezTo>
                    <a:cubicBezTo>
                      <a:pt x="589" y="1152"/>
                      <a:pt x="590" y="1152"/>
                      <a:pt x="590" y="1152"/>
                    </a:cubicBezTo>
                    <a:cubicBezTo>
                      <a:pt x="591" y="1152"/>
                      <a:pt x="591" y="1152"/>
                      <a:pt x="591" y="1153"/>
                    </a:cubicBezTo>
                    <a:cubicBezTo>
                      <a:pt x="592" y="1153"/>
                      <a:pt x="592" y="1154"/>
                      <a:pt x="592" y="1155"/>
                    </a:cubicBezTo>
                    <a:cubicBezTo>
                      <a:pt x="592" y="1157"/>
                      <a:pt x="592" y="1158"/>
                      <a:pt x="593" y="1159"/>
                    </a:cubicBezTo>
                    <a:cubicBezTo>
                      <a:pt x="594" y="1159"/>
                      <a:pt x="594" y="1160"/>
                      <a:pt x="594" y="1161"/>
                    </a:cubicBezTo>
                    <a:cubicBezTo>
                      <a:pt x="594" y="1162"/>
                      <a:pt x="593" y="1163"/>
                      <a:pt x="594" y="1163"/>
                    </a:cubicBezTo>
                    <a:cubicBezTo>
                      <a:pt x="595" y="1163"/>
                      <a:pt x="595" y="1162"/>
                      <a:pt x="596" y="1162"/>
                    </a:cubicBezTo>
                    <a:cubicBezTo>
                      <a:pt x="597" y="1160"/>
                      <a:pt x="597" y="1159"/>
                      <a:pt x="596" y="1158"/>
                    </a:cubicBezTo>
                    <a:cubicBezTo>
                      <a:pt x="595" y="1157"/>
                      <a:pt x="595" y="1156"/>
                      <a:pt x="594" y="1156"/>
                    </a:cubicBezTo>
                    <a:cubicBezTo>
                      <a:pt x="593" y="1154"/>
                      <a:pt x="593" y="1152"/>
                      <a:pt x="592" y="1150"/>
                    </a:cubicBezTo>
                    <a:cubicBezTo>
                      <a:pt x="592" y="1150"/>
                      <a:pt x="592" y="1149"/>
                      <a:pt x="592" y="1149"/>
                    </a:cubicBezTo>
                    <a:cubicBezTo>
                      <a:pt x="594" y="1146"/>
                      <a:pt x="595" y="1144"/>
                      <a:pt x="598" y="1143"/>
                    </a:cubicBezTo>
                    <a:cubicBezTo>
                      <a:pt x="598" y="1142"/>
                      <a:pt x="598" y="1142"/>
                      <a:pt x="599" y="1143"/>
                    </a:cubicBezTo>
                    <a:cubicBezTo>
                      <a:pt x="599" y="1143"/>
                      <a:pt x="599" y="1143"/>
                      <a:pt x="599" y="1144"/>
                    </a:cubicBezTo>
                    <a:cubicBezTo>
                      <a:pt x="599" y="1144"/>
                      <a:pt x="599" y="1145"/>
                      <a:pt x="598" y="1145"/>
                    </a:cubicBezTo>
                    <a:cubicBezTo>
                      <a:pt x="596" y="1150"/>
                      <a:pt x="597" y="1155"/>
                      <a:pt x="598" y="1159"/>
                    </a:cubicBezTo>
                    <a:cubicBezTo>
                      <a:pt x="599" y="1160"/>
                      <a:pt x="599" y="1160"/>
                      <a:pt x="600" y="1160"/>
                    </a:cubicBezTo>
                    <a:cubicBezTo>
                      <a:pt x="600" y="1161"/>
                      <a:pt x="600" y="1161"/>
                      <a:pt x="600" y="1161"/>
                    </a:cubicBezTo>
                    <a:cubicBezTo>
                      <a:pt x="601" y="1160"/>
                      <a:pt x="601" y="1160"/>
                      <a:pt x="601" y="1160"/>
                    </a:cubicBezTo>
                    <a:cubicBezTo>
                      <a:pt x="600" y="1159"/>
                      <a:pt x="600" y="1159"/>
                      <a:pt x="600" y="1159"/>
                    </a:cubicBezTo>
                    <a:cubicBezTo>
                      <a:pt x="598" y="1157"/>
                      <a:pt x="598" y="1156"/>
                      <a:pt x="600" y="1155"/>
                    </a:cubicBezTo>
                    <a:cubicBezTo>
                      <a:pt x="601" y="1153"/>
                      <a:pt x="602" y="1153"/>
                      <a:pt x="603" y="1154"/>
                    </a:cubicBezTo>
                    <a:cubicBezTo>
                      <a:pt x="604" y="1155"/>
                      <a:pt x="604" y="1155"/>
                      <a:pt x="604" y="1155"/>
                    </a:cubicBezTo>
                    <a:cubicBezTo>
                      <a:pt x="605" y="1154"/>
                      <a:pt x="605" y="1154"/>
                      <a:pt x="605" y="1154"/>
                    </a:cubicBezTo>
                    <a:cubicBezTo>
                      <a:pt x="605" y="1153"/>
                      <a:pt x="605" y="1151"/>
                      <a:pt x="603" y="1151"/>
                    </a:cubicBezTo>
                    <a:cubicBezTo>
                      <a:pt x="603" y="1150"/>
                      <a:pt x="602" y="1150"/>
                      <a:pt x="601" y="1149"/>
                    </a:cubicBezTo>
                    <a:cubicBezTo>
                      <a:pt x="601" y="1149"/>
                      <a:pt x="600" y="1148"/>
                      <a:pt x="600" y="1147"/>
                    </a:cubicBezTo>
                    <a:cubicBezTo>
                      <a:pt x="600" y="1146"/>
                      <a:pt x="601" y="1145"/>
                      <a:pt x="602" y="1145"/>
                    </a:cubicBezTo>
                    <a:cubicBezTo>
                      <a:pt x="604" y="1145"/>
                      <a:pt x="605" y="1144"/>
                      <a:pt x="607" y="1143"/>
                    </a:cubicBezTo>
                    <a:cubicBezTo>
                      <a:pt x="607" y="1143"/>
                      <a:pt x="608" y="1142"/>
                      <a:pt x="607" y="1141"/>
                    </a:cubicBezTo>
                    <a:cubicBezTo>
                      <a:pt x="607" y="1141"/>
                      <a:pt x="607" y="1140"/>
                      <a:pt x="606" y="1140"/>
                    </a:cubicBezTo>
                    <a:cubicBezTo>
                      <a:pt x="606" y="1140"/>
                      <a:pt x="606" y="1140"/>
                      <a:pt x="605" y="1140"/>
                    </a:cubicBezTo>
                    <a:cubicBezTo>
                      <a:pt x="604" y="1140"/>
                      <a:pt x="603" y="1140"/>
                      <a:pt x="603" y="1138"/>
                    </a:cubicBezTo>
                    <a:cubicBezTo>
                      <a:pt x="603" y="1137"/>
                      <a:pt x="603" y="1136"/>
                      <a:pt x="604" y="1135"/>
                    </a:cubicBezTo>
                    <a:cubicBezTo>
                      <a:pt x="605" y="1134"/>
                      <a:pt x="606" y="1135"/>
                      <a:pt x="606" y="1135"/>
                    </a:cubicBezTo>
                    <a:cubicBezTo>
                      <a:pt x="608" y="1136"/>
                      <a:pt x="608" y="1135"/>
                      <a:pt x="609" y="1134"/>
                    </a:cubicBezTo>
                    <a:cubicBezTo>
                      <a:pt x="609" y="1133"/>
                      <a:pt x="609" y="1133"/>
                      <a:pt x="608" y="1132"/>
                    </a:cubicBezTo>
                    <a:cubicBezTo>
                      <a:pt x="608" y="1132"/>
                      <a:pt x="607" y="1132"/>
                      <a:pt x="607" y="1132"/>
                    </a:cubicBezTo>
                    <a:cubicBezTo>
                      <a:pt x="605" y="1131"/>
                      <a:pt x="604" y="1130"/>
                      <a:pt x="606" y="1128"/>
                    </a:cubicBezTo>
                    <a:cubicBezTo>
                      <a:pt x="606" y="1128"/>
                      <a:pt x="607" y="1127"/>
                      <a:pt x="607" y="1127"/>
                    </a:cubicBezTo>
                    <a:cubicBezTo>
                      <a:pt x="607" y="1127"/>
                      <a:pt x="607" y="1126"/>
                      <a:pt x="607" y="1126"/>
                    </a:cubicBezTo>
                    <a:cubicBezTo>
                      <a:pt x="606" y="1125"/>
                      <a:pt x="605" y="1125"/>
                      <a:pt x="605" y="1123"/>
                    </a:cubicBezTo>
                    <a:cubicBezTo>
                      <a:pt x="605" y="1123"/>
                      <a:pt x="606" y="1122"/>
                      <a:pt x="607" y="1121"/>
                    </a:cubicBezTo>
                    <a:cubicBezTo>
                      <a:pt x="607" y="1121"/>
                      <a:pt x="608" y="1120"/>
                      <a:pt x="608" y="1119"/>
                    </a:cubicBezTo>
                    <a:cubicBezTo>
                      <a:pt x="609" y="1118"/>
                      <a:pt x="610" y="1117"/>
                      <a:pt x="611" y="1117"/>
                    </a:cubicBezTo>
                    <a:cubicBezTo>
                      <a:pt x="612" y="1117"/>
                      <a:pt x="614" y="1117"/>
                      <a:pt x="615" y="1118"/>
                    </a:cubicBezTo>
                    <a:cubicBezTo>
                      <a:pt x="615" y="1118"/>
                      <a:pt x="616" y="1118"/>
                      <a:pt x="616" y="1118"/>
                    </a:cubicBezTo>
                    <a:cubicBezTo>
                      <a:pt x="617" y="1117"/>
                      <a:pt x="617" y="1116"/>
                      <a:pt x="618" y="1116"/>
                    </a:cubicBezTo>
                    <a:cubicBezTo>
                      <a:pt x="619" y="1116"/>
                      <a:pt x="619" y="1116"/>
                      <a:pt x="619" y="1116"/>
                    </a:cubicBezTo>
                    <a:cubicBezTo>
                      <a:pt x="620" y="1117"/>
                      <a:pt x="620" y="1117"/>
                      <a:pt x="620" y="1118"/>
                    </a:cubicBezTo>
                    <a:cubicBezTo>
                      <a:pt x="619" y="1119"/>
                      <a:pt x="619" y="1120"/>
                      <a:pt x="618" y="1121"/>
                    </a:cubicBezTo>
                    <a:cubicBezTo>
                      <a:pt x="618" y="1122"/>
                      <a:pt x="617" y="1124"/>
                      <a:pt x="617" y="1125"/>
                    </a:cubicBezTo>
                    <a:cubicBezTo>
                      <a:pt x="617" y="1125"/>
                      <a:pt x="618" y="1124"/>
                      <a:pt x="618" y="1124"/>
                    </a:cubicBezTo>
                    <a:cubicBezTo>
                      <a:pt x="620" y="1123"/>
                      <a:pt x="621" y="1121"/>
                      <a:pt x="621" y="1119"/>
                    </a:cubicBezTo>
                    <a:cubicBezTo>
                      <a:pt x="621" y="1118"/>
                      <a:pt x="621" y="1117"/>
                      <a:pt x="622" y="1116"/>
                    </a:cubicBezTo>
                    <a:cubicBezTo>
                      <a:pt x="623" y="1120"/>
                      <a:pt x="624" y="1125"/>
                      <a:pt x="625" y="1130"/>
                    </a:cubicBezTo>
                    <a:cubicBezTo>
                      <a:pt x="624" y="1130"/>
                      <a:pt x="623" y="1131"/>
                      <a:pt x="623" y="1132"/>
                    </a:cubicBezTo>
                    <a:cubicBezTo>
                      <a:pt x="623" y="1133"/>
                      <a:pt x="623" y="1133"/>
                      <a:pt x="623" y="1134"/>
                    </a:cubicBezTo>
                    <a:cubicBezTo>
                      <a:pt x="623" y="1134"/>
                      <a:pt x="624" y="1134"/>
                      <a:pt x="624" y="1134"/>
                    </a:cubicBezTo>
                    <a:cubicBezTo>
                      <a:pt x="625" y="1134"/>
                      <a:pt x="625" y="1134"/>
                      <a:pt x="625" y="1133"/>
                    </a:cubicBezTo>
                    <a:cubicBezTo>
                      <a:pt x="626" y="1133"/>
                      <a:pt x="626" y="1133"/>
                      <a:pt x="626" y="1133"/>
                    </a:cubicBezTo>
                    <a:cubicBezTo>
                      <a:pt x="627" y="1139"/>
                      <a:pt x="629" y="1145"/>
                      <a:pt x="631" y="1150"/>
                    </a:cubicBezTo>
                    <a:cubicBezTo>
                      <a:pt x="631" y="1146"/>
                      <a:pt x="631" y="1142"/>
                      <a:pt x="631" y="1138"/>
                    </a:cubicBezTo>
                    <a:cubicBezTo>
                      <a:pt x="631" y="1136"/>
                      <a:pt x="631" y="1133"/>
                      <a:pt x="630" y="1131"/>
                    </a:cubicBezTo>
                    <a:cubicBezTo>
                      <a:pt x="632" y="1129"/>
                      <a:pt x="633" y="1128"/>
                      <a:pt x="634" y="1127"/>
                    </a:cubicBezTo>
                    <a:cubicBezTo>
                      <a:pt x="634" y="1126"/>
                      <a:pt x="635" y="1126"/>
                      <a:pt x="636" y="1125"/>
                    </a:cubicBezTo>
                    <a:cubicBezTo>
                      <a:pt x="637" y="1124"/>
                      <a:pt x="639" y="1125"/>
                      <a:pt x="639" y="1127"/>
                    </a:cubicBezTo>
                    <a:cubicBezTo>
                      <a:pt x="639" y="1129"/>
                      <a:pt x="639" y="1131"/>
                      <a:pt x="638" y="1134"/>
                    </a:cubicBezTo>
                    <a:cubicBezTo>
                      <a:pt x="637" y="1134"/>
                      <a:pt x="636" y="1135"/>
                      <a:pt x="636" y="1136"/>
                    </a:cubicBezTo>
                    <a:cubicBezTo>
                      <a:pt x="637" y="1137"/>
                      <a:pt x="637" y="1137"/>
                      <a:pt x="638" y="1137"/>
                    </a:cubicBezTo>
                    <a:cubicBezTo>
                      <a:pt x="639" y="1136"/>
                      <a:pt x="639" y="1136"/>
                      <a:pt x="640" y="1137"/>
                    </a:cubicBezTo>
                    <a:cubicBezTo>
                      <a:pt x="642" y="1138"/>
                      <a:pt x="643" y="1137"/>
                      <a:pt x="644" y="1136"/>
                    </a:cubicBezTo>
                    <a:cubicBezTo>
                      <a:pt x="645" y="1136"/>
                      <a:pt x="646" y="1135"/>
                      <a:pt x="647" y="1134"/>
                    </a:cubicBezTo>
                    <a:cubicBezTo>
                      <a:pt x="648" y="1133"/>
                      <a:pt x="650" y="1133"/>
                      <a:pt x="651" y="1134"/>
                    </a:cubicBezTo>
                    <a:cubicBezTo>
                      <a:pt x="652" y="1135"/>
                      <a:pt x="653" y="1136"/>
                      <a:pt x="652" y="1137"/>
                    </a:cubicBezTo>
                    <a:cubicBezTo>
                      <a:pt x="651" y="1138"/>
                      <a:pt x="650" y="1139"/>
                      <a:pt x="650" y="1139"/>
                    </a:cubicBezTo>
                    <a:cubicBezTo>
                      <a:pt x="648" y="1140"/>
                      <a:pt x="647" y="1141"/>
                      <a:pt x="647" y="1142"/>
                    </a:cubicBezTo>
                    <a:cubicBezTo>
                      <a:pt x="646" y="1144"/>
                      <a:pt x="645" y="1145"/>
                      <a:pt x="646" y="1145"/>
                    </a:cubicBezTo>
                    <a:cubicBezTo>
                      <a:pt x="647" y="1145"/>
                      <a:pt x="649" y="1145"/>
                      <a:pt x="649" y="1144"/>
                    </a:cubicBezTo>
                    <a:cubicBezTo>
                      <a:pt x="651" y="1142"/>
                      <a:pt x="653" y="1140"/>
                      <a:pt x="654" y="1138"/>
                    </a:cubicBezTo>
                    <a:cubicBezTo>
                      <a:pt x="654" y="1137"/>
                      <a:pt x="654" y="1135"/>
                      <a:pt x="654" y="1134"/>
                    </a:cubicBezTo>
                    <a:cubicBezTo>
                      <a:pt x="654" y="1133"/>
                      <a:pt x="654" y="1133"/>
                      <a:pt x="654" y="1133"/>
                    </a:cubicBezTo>
                    <a:cubicBezTo>
                      <a:pt x="655" y="1135"/>
                      <a:pt x="655" y="1137"/>
                      <a:pt x="656" y="1139"/>
                    </a:cubicBezTo>
                    <a:cubicBezTo>
                      <a:pt x="656" y="1140"/>
                      <a:pt x="656" y="1140"/>
                      <a:pt x="656" y="1140"/>
                    </a:cubicBezTo>
                    <a:cubicBezTo>
                      <a:pt x="655" y="1142"/>
                      <a:pt x="655" y="1144"/>
                      <a:pt x="656" y="1146"/>
                    </a:cubicBezTo>
                    <a:cubicBezTo>
                      <a:pt x="657" y="1147"/>
                      <a:pt x="657" y="1148"/>
                      <a:pt x="657" y="1149"/>
                    </a:cubicBezTo>
                    <a:cubicBezTo>
                      <a:pt x="658" y="1149"/>
                      <a:pt x="658" y="1150"/>
                      <a:pt x="658" y="1150"/>
                    </a:cubicBezTo>
                    <a:cubicBezTo>
                      <a:pt x="660" y="1154"/>
                      <a:pt x="661" y="1159"/>
                      <a:pt x="662" y="1164"/>
                    </a:cubicBezTo>
                    <a:cubicBezTo>
                      <a:pt x="664" y="1171"/>
                      <a:pt x="665" y="1177"/>
                      <a:pt x="665" y="1184"/>
                    </a:cubicBezTo>
                    <a:cubicBezTo>
                      <a:pt x="666" y="1201"/>
                      <a:pt x="666" y="1218"/>
                      <a:pt x="665" y="1235"/>
                    </a:cubicBezTo>
                    <a:cubicBezTo>
                      <a:pt x="664" y="1254"/>
                      <a:pt x="664" y="1273"/>
                      <a:pt x="666" y="1292"/>
                    </a:cubicBezTo>
                    <a:cubicBezTo>
                      <a:pt x="667" y="1298"/>
                      <a:pt x="667" y="1303"/>
                      <a:pt x="663" y="1307"/>
                    </a:cubicBezTo>
                    <a:cubicBezTo>
                      <a:pt x="658" y="1314"/>
                      <a:pt x="658" y="1321"/>
                      <a:pt x="660" y="1329"/>
                    </a:cubicBezTo>
                    <a:cubicBezTo>
                      <a:pt x="661" y="1334"/>
                      <a:pt x="662" y="1339"/>
                      <a:pt x="663" y="1343"/>
                    </a:cubicBezTo>
                    <a:cubicBezTo>
                      <a:pt x="665" y="1350"/>
                      <a:pt x="665" y="1357"/>
                      <a:pt x="659" y="1361"/>
                    </a:cubicBezTo>
                    <a:cubicBezTo>
                      <a:pt x="654" y="1365"/>
                      <a:pt x="653" y="1369"/>
                      <a:pt x="654" y="1375"/>
                    </a:cubicBezTo>
                    <a:cubicBezTo>
                      <a:pt x="654" y="1378"/>
                      <a:pt x="654" y="1381"/>
                      <a:pt x="654" y="1383"/>
                    </a:cubicBezTo>
                    <a:cubicBezTo>
                      <a:pt x="653" y="1393"/>
                      <a:pt x="654" y="1401"/>
                      <a:pt x="659" y="1408"/>
                    </a:cubicBezTo>
                    <a:cubicBezTo>
                      <a:pt x="662" y="1415"/>
                      <a:pt x="663" y="1422"/>
                      <a:pt x="663" y="1430"/>
                    </a:cubicBezTo>
                    <a:cubicBezTo>
                      <a:pt x="663" y="1445"/>
                      <a:pt x="664" y="1459"/>
                      <a:pt x="665" y="1474"/>
                    </a:cubicBezTo>
                    <a:cubicBezTo>
                      <a:pt x="665" y="1500"/>
                      <a:pt x="663" y="1525"/>
                      <a:pt x="660" y="1551"/>
                    </a:cubicBezTo>
                    <a:cubicBezTo>
                      <a:pt x="658" y="1580"/>
                      <a:pt x="656" y="1609"/>
                      <a:pt x="656" y="1638"/>
                    </a:cubicBezTo>
                    <a:cubicBezTo>
                      <a:pt x="656" y="1661"/>
                      <a:pt x="656" y="1684"/>
                      <a:pt x="652" y="1706"/>
                    </a:cubicBezTo>
                    <a:cubicBezTo>
                      <a:pt x="652" y="1712"/>
                      <a:pt x="651" y="1718"/>
                      <a:pt x="651" y="1724"/>
                    </a:cubicBezTo>
                    <a:cubicBezTo>
                      <a:pt x="651" y="1758"/>
                      <a:pt x="650" y="1791"/>
                      <a:pt x="650" y="1825"/>
                    </a:cubicBezTo>
                    <a:cubicBezTo>
                      <a:pt x="650" y="1836"/>
                      <a:pt x="649" y="1847"/>
                      <a:pt x="645" y="1858"/>
                    </a:cubicBezTo>
                    <a:cubicBezTo>
                      <a:pt x="642" y="1864"/>
                      <a:pt x="642" y="1871"/>
                      <a:pt x="642" y="1878"/>
                    </a:cubicBezTo>
                    <a:cubicBezTo>
                      <a:pt x="642" y="1889"/>
                      <a:pt x="642" y="1901"/>
                      <a:pt x="640" y="1912"/>
                    </a:cubicBezTo>
                    <a:cubicBezTo>
                      <a:pt x="639" y="1920"/>
                      <a:pt x="637" y="1928"/>
                      <a:pt x="636" y="1936"/>
                    </a:cubicBezTo>
                    <a:cubicBezTo>
                      <a:pt x="635" y="1940"/>
                      <a:pt x="634" y="1945"/>
                      <a:pt x="634" y="1949"/>
                    </a:cubicBezTo>
                    <a:cubicBezTo>
                      <a:pt x="634" y="1952"/>
                      <a:pt x="633" y="1955"/>
                      <a:pt x="634" y="1957"/>
                    </a:cubicBezTo>
                    <a:cubicBezTo>
                      <a:pt x="638" y="1965"/>
                      <a:pt x="637" y="1973"/>
                      <a:pt x="635" y="1981"/>
                    </a:cubicBezTo>
                    <a:cubicBezTo>
                      <a:pt x="633" y="1994"/>
                      <a:pt x="631" y="2008"/>
                      <a:pt x="631" y="2022"/>
                    </a:cubicBezTo>
                    <a:cubicBezTo>
                      <a:pt x="631" y="2028"/>
                      <a:pt x="631" y="2034"/>
                      <a:pt x="631" y="2041"/>
                    </a:cubicBezTo>
                    <a:cubicBezTo>
                      <a:pt x="631" y="2056"/>
                      <a:pt x="632" y="2071"/>
                      <a:pt x="630" y="2086"/>
                    </a:cubicBezTo>
                    <a:cubicBezTo>
                      <a:pt x="629" y="2091"/>
                      <a:pt x="629" y="2097"/>
                      <a:pt x="629" y="2102"/>
                    </a:cubicBezTo>
                    <a:cubicBezTo>
                      <a:pt x="629" y="2109"/>
                      <a:pt x="628" y="2115"/>
                      <a:pt x="627" y="2122"/>
                    </a:cubicBezTo>
                    <a:cubicBezTo>
                      <a:pt x="627" y="2127"/>
                      <a:pt x="625" y="2131"/>
                      <a:pt x="623" y="2134"/>
                    </a:cubicBezTo>
                    <a:cubicBezTo>
                      <a:pt x="621" y="2134"/>
                      <a:pt x="619" y="2135"/>
                      <a:pt x="617" y="2134"/>
                    </a:cubicBezTo>
                    <a:cubicBezTo>
                      <a:pt x="592" y="2140"/>
                      <a:pt x="563" y="2138"/>
                      <a:pt x="536" y="2139"/>
                    </a:cubicBezTo>
                    <a:cubicBezTo>
                      <a:pt x="517" y="2139"/>
                      <a:pt x="497" y="2139"/>
                      <a:pt x="480" y="2143"/>
                    </a:cubicBezTo>
                    <a:cubicBezTo>
                      <a:pt x="465" y="2145"/>
                      <a:pt x="450" y="2149"/>
                      <a:pt x="435" y="2150"/>
                    </a:cubicBezTo>
                    <a:cubicBezTo>
                      <a:pt x="395" y="2158"/>
                      <a:pt x="359" y="2171"/>
                      <a:pt x="313" y="2171"/>
                    </a:cubicBezTo>
                    <a:cubicBezTo>
                      <a:pt x="335" y="2175"/>
                      <a:pt x="355" y="2170"/>
                      <a:pt x="375" y="2169"/>
                    </a:cubicBezTo>
                    <a:cubicBezTo>
                      <a:pt x="388" y="2167"/>
                      <a:pt x="397" y="2162"/>
                      <a:pt x="411" y="2161"/>
                    </a:cubicBezTo>
                    <a:cubicBezTo>
                      <a:pt x="409" y="2162"/>
                      <a:pt x="406" y="2163"/>
                      <a:pt x="402" y="2165"/>
                    </a:cubicBezTo>
                    <a:cubicBezTo>
                      <a:pt x="437" y="2163"/>
                      <a:pt x="470" y="2160"/>
                      <a:pt x="503" y="2157"/>
                    </a:cubicBezTo>
                    <a:cubicBezTo>
                      <a:pt x="535" y="2154"/>
                      <a:pt x="561" y="2143"/>
                      <a:pt x="595" y="2142"/>
                    </a:cubicBezTo>
                    <a:cubicBezTo>
                      <a:pt x="579" y="2151"/>
                      <a:pt x="560" y="2157"/>
                      <a:pt x="538" y="2161"/>
                    </a:cubicBezTo>
                    <a:cubicBezTo>
                      <a:pt x="515" y="2165"/>
                      <a:pt x="491" y="2166"/>
                      <a:pt x="468" y="2167"/>
                    </a:cubicBezTo>
                    <a:cubicBezTo>
                      <a:pt x="441" y="2169"/>
                      <a:pt x="415" y="2169"/>
                      <a:pt x="389" y="2172"/>
                    </a:cubicBezTo>
                    <a:cubicBezTo>
                      <a:pt x="384" y="2172"/>
                      <a:pt x="379" y="2172"/>
                      <a:pt x="375" y="2170"/>
                    </a:cubicBezTo>
                    <a:cubicBezTo>
                      <a:pt x="367" y="2173"/>
                      <a:pt x="357" y="2175"/>
                      <a:pt x="346" y="2176"/>
                    </a:cubicBezTo>
                    <a:cubicBezTo>
                      <a:pt x="294" y="2182"/>
                      <a:pt x="240" y="2184"/>
                      <a:pt x="187" y="2187"/>
                    </a:cubicBezTo>
                    <a:cubicBezTo>
                      <a:pt x="147" y="2189"/>
                      <a:pt x="109" y="2194"/>
                      <a:pt x="73" y="2203"/>
                    </a:cubicBezTo>
                    <a:cubicBezTo>
                      <a:pt x="126" y="2196"/>
                      <a:pt x="178" y="2188"/>
                      <a:pt x="235" y="2190"/>
                    </a:cubicBezTo>
                    <a:cubicBezTo>
                      <a:pt x="193" y="2212"/>
                      <a:pt x="134" y="2208"/>
                      <a:pt x="85" y="2217"/>
                    </a:cubicBezTo>
                    <a:cubicBezTo>
                      <a:pt x="123" y="2213"/>
                      <a:pt x="162" y="2214"/>
                      <a:pt x="201" y="2206"/>
                    </a:cubicBezTo>
                    <a:cubicBezTo>
                      <a:pt x="174" y="2229"/>
                      <a:pt x="131" y="2242"/>
                      <a:pt x="96" y="2258"/>
                    </a:cubicBezTo>
                    <a:cubicBezTo>
                      <a:pt x="156" y="2243"/>
                      <a:pt x="196" y="2219"/>
                      <a:pt x="241" y="2196"/>
                    </a:cubicBezTo>
                    <a:cubicBezTo>
                      <a:pt x="239" y="2207"/>
                      <a:pt x="222" y="2213"/>
                      <a:pt x="209" y="2223"/>
                    </a:cubicBezTo>
                    <a:cubicBezTo>
                      <a:pt x="229" y="2217"/>
                      <a:pt x="241" y="2210"/>
                      <a:pt x="251" y="2200"/>
                    </a:cubicBezTo>
                    <a:cubicBezTo>
                      <a:pt x="262" y="2189"/>
                      <a:pt x="279" y="2185"/>
                      <a:pt x="306" y="2187"/>
                    </a:cubicBezTo>
                    <a:cubicBezTo>
                      <a:pt x="307" y="2192"/>
                      <a:pt x="292" y="2192"/>
                      <a:pt x="292" y="2196"/>
                    </a:cubicBezTo>
                    <a:cubicBezTo>
                      <a:pt x="305" y="2195"/>
                      <a:pt x="313" y="2191"/>
                      <a:pt x="321" y="2188"/>
                    </a:cubicBezTo>
                    <a:cubicBezTo>
                      <a:pt x="329" y="2184"/>
                      <a:pt x="336" y="2182"/>
                      <a:pt x="347" y="2182"/>
                    </a:cubicBezTo>
                    <a:cubicBezTo>
                      <a:pt x="364" y="2180"/>
                      <a:pt x="380" y="2178"/>
                      <a:pt x="402" y="2178"/>
                    </a:cubicBezTo>
                    <a:cubicBezTo>
                      <a:pt x="377" y="2192"/>
                      <a:pt x="347" y="2200"/>
                      <a:pt x="312" y="2202"/>
                    </a:cubicBezTo>
                    <a:cubicBezTo>
                      <a:pt x="293" y="2206"/>
                      <a:pt x="274" y="2209"/>
                      <a:pt x="252" y="2212"/>
                    </a:cubicBezTo>
                    <a:cubicBezTo>
                      <a:pt x="261" y="2214"/>
                      <a:pt x="266" y="2212"/>
                      <a:pt x="270" y="2212"/>
                    </a:cubicBezTo>
                    <a:cubicBezTo>
                      <a:pt x="276" y="2211"/>
                      <a:pt x="282" y="2210"/>
                      <a:pt x="287" y="2212"/>
                    </a:cubicBezTo>
                    <a:cubicBezTo>
                      <a:pt x="299" y="2207"/>
                      <a:pt x="313" y="2206"/>
                      <a:pt x="332" y="2205"/>
                    </a:cubicBezTo>
                    <a:cubicBezTo>
                      <a:pt x="315" y="2210"/>
                      <a:pt x="303" y="2213"/>
                      <a:pt x="287" y="2213"/>
                    </a:cubicBezTo>
                    <a:cubicBezTo>
                      <a:pt x="260" y="2221"/>
                      <a:pt x="227" y="2225"/>
                      <a:pt x="203" y="2236"/>
                    </a:cubicBezTo>
                    <a:cubicBezTo>
                      <a:pt x="221" y="2233"/>
                      <a:pt x="236" y="2227"/>
                      <a:pt x="255" y="2226"/>
                    </a:cubicBezTo>
                    <a:cubicBezTo>
                      <a:pt x="297" y="2215"/>
                      <a:pt x="345" y="2210"/>
                      <a:pt x="383" y="2195"/>
                    </a:cubicBezTo>
                    <a:cubicBezTo>
                      <a:pt x="365" y="2209"/>
                      <a:pt x="331" y="2214"/>
                      <a:pt x="312" y="2227"/>
                    </a:cubicBezTo>
                    <a:cubicBezTo>
                      <a:pt x="346" y="2214"/>
                      <a:pt x="391" y="2206"/>
                      <a:pt x="409" y="2184"/>
                    </a:cubicBezTo>
                    <a:cubicBezTo>
                      <a:pt x="416" y="2176"/>
                      <a:pt x="442" y="2173"/>
                      <a:pt x="475" y="2177"/>
                    </a:cubicBezTo>
                    <a:cubicBezTo>
                      <a:pt x="452" y="2184"/>
                      <a:pt x="432" y="2191"/>
                      <a:pt x="415" y="2199"/>
                    </a:cubicBezTo>
                    <a:cubicBezTo>
                      <a:pt x="409" y="2202"/>
                      <a:pt x="401" y="2205"/>
                      <a:pt x="396" y="2208"/>
                    </a:cubicBezTo>
                    <a:cubicBezTo>
                      <a:pt x="369" y="2225"/>
                      <a:pt x="332" y="2232"/>
                      <a:pt x="291" y="2236"/>
                    </a:cubicBezTo>
                    <a:cubicBezTo>
                      <a:pt x="257" y="2240"/>
                      <a:pt x="228" y="2247"/>
                      <a:pt x="200" y="2257"/>
                    </a:cubicBezTo>
                    <a:cubicBezTo>
                      <a:pt x="195" y="2259"/>
                      <a:pt x="191" y="2262"/>
                      <a:pt x="184" y="2262"/>
                    </a:cubicBezTo>
                    <a:cubicBezTo>
                      <a:pt x="137" y="2277"/>
                      <a:pt x="78" y="2279"/>
                      <a:pt x="29" y="2292"/>
                    </a:cubicBezTo>
                    <a:cubicBezTo>
                      <a:pt x="68" y="2286"/>
                      <a:pt x="107" y="2281"/>
                      <a:pt x="147" y="2276"/>
                    </a:cubicBezTo>
                    <a:cubicBezTo>
                      <a:pt x="153" y="2276"/>
                      <a:pt x="157" y="2273"/>
                      <a:pt x="165" y="2274"/>
                    </a:cubicBezTo>
                    <a:cubicBezTo>
                      <a:pt x="155" y="2282"/>
                      <a:pt x="139" y="2288"/>
                      <a:pt x="129" y="2296"/>
                    </a:cubicBezTo>
                    <a:cubicBezTo>
                      <a:pt x="153" y="2289"/>
                      <a:pt x="172" y="2279"/>
                      <a:pt x="192" y="2269"/>
                    </a:cubicBezTo>
                    <a:cubicBezTo>
                      <a:pt x="182" y="2280"/>
                      <a:pt x="187" y="2294"/>
                      <a:pt x="166" y="2301"/>
                    </a:cubicBezTo>
                    <a:cubicBezTo>
                      <a:pt x="139" y="2311"/>
                      <a:pt x="104" y="2316"/>
                      <a:pt x="68" y="2315"/>
                    </a:cubicBezTo>
                    <a:cubicBezTo>
                      <a:pt x="61" y="2317"/>
                      <a:pt x="53" y="2319"/>
                      <a:pt x="51" y="2323"/>
                    </a:cubicBezTo>
                    <a:cubicBezTo>
                      <a:pt x="62" y="2319"/>
                      <a:pt x="75" y="2318"/>
                      <a:pt x="88" y="2317"/>
                    </a:cubicBezTo>
                    <a:cubicBezTo>
                      <a:pt x="116" y="2316"/>
                      <a:pt x="141" y="2312"/>
                      <a:pt x="170" y="2306"/>
                    </a:cubicBezTo>
                    <a:cubicBezTo>
                      <a:pt x="160" y="2322"/>
                      <a:pt x="141" y="2333"/>
                      <a:pt x="124" y="2347"/>
                    </a:cubicBezTo>
                    <a:cubicBezTo>
                      <a:pt x="145" y="2340"/>
                      <a:pt x="171" y="2320"/>
                      <a:pt x="181" y="2304"/>
                    </a:cubicBezTo>
                    <a:cubicBezTo>
                      <a:pt x="187" y="2294"/>
                      <a:pt x="195" y="2284"/>
                      <a:pt x="200" y="2274"/>
                    </a:cubicBezTo>
                    <a:cubicBezTo>
                      <a:pt x="210" y="2253"/>
                      <a:pt x="247" y="2249"/>
                      <a:pt x="285" y="2242"/>
                    </a:cubicBezTo>
                    <a:cubicBezTo>
                      <a:pt x="275" y="2253"/>
                      <a:pt x="260" y="2259"/>
                      <a:pt x="248" y="2266"/>
                    </a:cubicBezTo>
                    <a:cubicBezTo>
                      <a:pt x="272" y="2261"/>
                      <a:pt x="283" y="2249"/>
                      <a:pt x="302" y="2241"/>
                    </a:cubicBezTo>
                    <a:cubicBezTo>
                      <a:pt x="294" y="2263"/>
                      <a:pt x="256" y="2275"/>
                      <a:pt x="227" y="2290"/>
                    </a:cubicBezTo>
                    <a:cubicBezTo>
                      <a:pt x="240" y="2289"/>
                      <a:pt x="246" y="2283"/>
                      <a:pt x="258" y="2281"/>
                    </a:cubicBezTo>
                    <a:cubicBezTo>
                      <a:pt x="239" y="2297"/>
                      <a:pt x="231" y="2315"/>
                      <a:pt x="217" y="2331"/>
                    </a:cubicBezTo>
                    <a:cubicBezTo>
                      <a:pt x="207" y="2342"/>
                      <a:pt x="191" y="2351"/>
                      <a:pt x="168" y="2356"/>
                    </a:cubicBezTo>
                    <a:cubicBezTo>
                      <a:pt x="127" y="2365"/>
                      <a:pt x="100" y="2381"/>
                      <a:pt x="79" y="2399"/>
                    </a:cubicBezTo>
                    <a:cubicBezTo>
                      <a:pt x="89" y="2396"/>
                      <a:pt x="94" y="2391"/>
                      <a:pt x="101" y="2387"/>
                    </a:cubicBezTo>
                    <a:cubicBezTo>
                      <a:pt x="109" y="2383"/>
                      <a:pt x="116" y="2379"/>
                      <a:pt x="125" y="2375"/>
                    </a:cubicBezTo>
                    <a:cubicBezTo>
                      <a:pt x="133" y="2371"/>
                      <a:pt x="142" y="2367"/>
                      <a:pt x="159" y="2364"/>
                    </a:cubicBezTo>
                    <a:cubicBezTo>
                      <a:pt x="136" y="2381"/>
                      <a:pt x="130" y="2399"/>
                      <a:pt x="113" y="2414"/>
                    </a:cubicBezTo>
                    <a:cubicBezTo>
                      <a:pt x="144" y="2391"/>
                      <a:pt x="155" y="2361"/>
                      <a:pt x="214" y="2346"/>
                    </a:cubicBezTo>
                    <a:cubicBezTo>
                      <a:pt x="217" y="2353"/>
                      <a:pt x="214" y="2360"/>
                      <a:pt x="215" y="2368"/>
                    </a:cubicBezTo>
                    <a:cubicBezTo>
                      <a:pt x="220" y="2336"/>
                      <a:pt x="237" y="2305"/>
                      <a:pt x="281" y="2280"/>
                    </a:cubicBezTo>
                    <a:cubicBezTo>
                      <a:pt x="283" y="2288"/>
                      <a:pt x="272" y="2294"/>
                      <a:pt x="264" y="2303"/>
                    </a:cubicBezTo>
                    <a:cubicBezTo>
                      <a:pt x="285" y="2295"/>
                      <a:pt x="287" y="2284"/>
                      <a:pt x="299" y="2276"/>
                    </a:cubicBezTo>
                    <a:cubicBezTo>
                      <a:pt x="301" y="2304"/>
                      <a:pt x="250" y="2320"/>
                      <a:pt x="231" y="2343"/>
                    </a:cubicBezTo>
                    <a:cubicBezTo>
                      <a:pt x="259" y="2321"/>
                      <a:pt x="305" y="2304"/>
                      <a:pt x="313" y="2277"/>
                    </a:cubicBezTo>
                    <a:cubicBezTo>
                      <a:pt x="314" y="2274"/>
                      <a:pt x="317" y="2271"/>
                      <a:pt x="324" y="2270"/>
                    </a:cubicBezTo>
                    <a:cubicBezTo>
                      <a:pt x="330" y="2269"/>
                      <a:pt x="336" y="2266"/>
                      <a:pt x="342" y="2268"/>
                    </a:cubicBezTo>
                    <a:cubicBezTo>
                      <a:pt x="350" y="2270"/>
                      <a:pt x="344" y="2273"/>
                      <a:pt x="343" y="2276"/>
                    </a:cubicBezTo>
                    <a:cubicBezTo>
                      <a:pt x="339" y="2291"/>
                      <a:pt x="320" y="2300"/>
                      <a:pt x="297" y="2309"/>
                    </a:cubicBezTo>
                    <a:cubicBezTo>
                      <a:pt x="323" y="2306"/>
                      <a:pt x="339" y="2298"/>
                      <a:pt x="348" y="2286"/>
                    </a:cubicBezTo>
                    <a:cubicBezTo>
                      <a:pt x="359" y="2272"/>
                      <a:pt x="365" y="2258"/>
                      <a:pt x="373" y="2244"/>
                    </a:cubicBezTo>
                    <a:cubicBezTo>
                      <a:pt x="381" y="2228"/>
                      <a:pt x="395" y="2214"/>
                      <a:pt x="425" y="2205"/>
                    </a:cubicBezTo>
                    <a:cubicBezTo>
                      <a:pt x="428" y="2204"/>
                      <a:pt x="431" y="2202"/>
                      <a:pt x="435" y="2203"/>
                    </a:cubicBezTo>
                    <a:cubicBezTo>
                      <a:pt x="440" y="2204"/>
                      <a:pt x="438" y="2207"/>
                      <a:pt x="437" y="2209"/>
                    </a:cubicBezTo>
                    <a:cubicBezTo>
                      <a:pt x="431" y="2220"/>
                      <a:pt x="420" y="2231"/>
                      <a:pt x="404" y="2240"/>
                    </a:cubicBezTo>
                    <a:cubicBezTo>
                      <a:pt x="390" y="2249"/>
                      <a:pt x="374" y="2258"/>
                      <a:pt x="369" y="2269"/>
                    </a:cubicBezTo>
                    <a:cubicBezTo>
                      <a:pt x="397" y="2246"/>
                      <a:pt x="444" y="2229"/>
                      <a:pt x="449" y="2201"/>
                    </a:cubicBezTo>
                    <a:cubicBezTo>
                      <a:pt x="451" y="2193"/>
                      <a:pt x="467" y="2191"/>
                      <a:pt x="480" y="2188"/>
                    </a:cubicBezTo>
                    <a:cubicBezTo>
                      <a:pt x="464" y="2204"/>
                      <a:pt x="447" y="2219"/>
                      <a:pt x="432" y="2235"/>
                    </a:cubicBezTo>
                    <a:cubicBezTo>
                      <a:pt x="416" y="2251"/>
                      <a:pt x="402" y="2267"/>
                      <a:pt x="396" y="2284"/>
                    </a:cubicBezTo>
                    <a:cubicBezTo>
                      <a:pt x="391" y="2300"/>
                      <a:pt x="375" y="2311"/>
                      <a:pt x="343" y="2316"/>
                    </a:cubicBezTo>
                    <a:cubicBezTo>
                      <a:pt x="319" y="2320"/>
                      <a:pt x="297" y="2325"/>
                      <a:pt x="274" y="2331"/>
                    </a:cubicBezTo>
                    <a:cubicBezTo>
                      <a:pt x="308" y="2327"/>
                      <a:pt x="340" y="2321"/>
                      <a:pt x="371" y="2312"/>
                    </a:cubicBezTo>
                    <a:cubicBezTo>
                      <a:pt x="367" y="2318"/>
                      <a:pt x="367" y="2318"/>
                      <a:pt x="357" y="2320"/>
                    </a:cubicBezTo>
                    <a:cubicBezTo>
                      <a:pt x="340" y="2324"/>
                      <a:pt x="324" y="2327"/>
                      <a:pt x="307" y="2330"/>
                    </a:cubicBezTo>
                    <a:cubicBezTo>
                      <a:pt x="270" y="2336"/>
                      <a:pt x="252" y="2351"/>
                      <a:pt x="231" y="2365"/>
                    </a:cubicBezTo>
                    <a:cubicBezTo>
                      <a:pt x="250" y="2361"/>
                      <a:pt x="257" y="2350"/>
                      <a:pt x="278" y="2344"/>
                    </a:cubicBezTo>
                    <a:cubicBezTo>
                      <a:pt x="261" y="2371"/>
                      <a:pt x="207" y="2382"/>
                      <a:pt x="180" y="2403"/>
                    </a:cubicBezTo>
                    <a:cubicBezTo>
                      <a:pt x="205" y="2389"/>
                      <a:pt x="239" y="2380"/>
                      <a:pt x="263" y="2365"/>
                    </a:cubicBezTo>
                    <a:cubicBezTo>
                      <a:pt x="270" y="2361"/>
                      <a:pt x="279" y="2357"/>
                      <a:pt x="281" y="2352"/>
                    </a:cubicBezTo>
                    <a:cubicBezTo>
                      <a:pt x="291" y="2334"/>
                      <a:pt x="324" y="2331"/>
                      <a:pt x="356" y="2327"/>
                    </a:cubicBezTo>
                    <a:cubicBezTo>
                      <a:pt x="346" y="2336"/>
                      <a:pt x="332" y="2345"/>
                      <a:pt x="317" y="2352"/>
                    </a:cubicBezTo>
                    <a:cubicBezTo>
                      <a:pt x="291" y="2365"/>
                      <a:pt x="262" y="2377"/>
                      <a:pt x="240" y="2391"/>
                    </a:cubicBezTo>
                    <a:cubicBezTo>
                      <a:pt x="230" y="2398"/>
                      <a:pt x="216" y="2402"/>
                      <a:pt x="218" y="2413"/>
                    </a:cubicBezTo>
                    <a:cubicBezTo>
                      <a:pt x="220" y="2424"/>
                      <a:pt x="207" y="2436"/>
                      <a:pt x="199" y="2447"/>
                    </a:cubicBezTo>
                    <a:cubicBezTo>
                      <a:pt x="209" y="2441"/>
                      <a:pt x="215" y="2433"/>
                      <a:pt x="219" y="2426"/>
                    </a:cubicBezTo>
                    <a:cubicBezTo>
                      <a:pt x="224" y="2417"/>
                      <a:pt x="229" y="2409"/>
                      <a:pt x="237" y="2402"/>
                    </a:cubicBezTo>
                    <a:cubicBezTo>
                      <a:pt x="245" y="2394"/>
                      <a:pt x="256" y="2388"/>
                      <a:pt x="274" y="2381"/>
                    </a:cubicBezTo>
                    <a:cubicBezTo>
                      <a:pt x="265" y="2397"/>
                      <a:pt x="259" y="2411"/>
                      <a:pt x="247" y="2425"/>
                    </a:cubicBezTo>
                    <a:cubicBezTo>
                      <a:pt x="270" y="2411"/>
                      <a:pt x="270" y="2392"/>
                      <a:pt x="289" y="2377"/>
                    </a:cubicBezTo>
                    <a:cubicBezTo>
                      <a:pt x="308" y="2362"/>
                      <a:pt x="340" y="2352"/>
                      <a:pt x="361" y="2334"/>
                    </a:cubicBezTo>
                    <a:cubicBezTo>
                      <a:pt x="354" y="2361"/>
                      <a:pt x="310" y="2375"/>
                      <a:pt x="294" y="2397"/>
                    </a:cubicBezTo>
                    <a:cubicBezTo>
                      <a:pt x="308" y="2389"/>
                      <a:pt x="319" y="2379"/>
                      <a:pt x="336" y="2371"/>
                    </a:cubicBezTo>
                    <a:cubicBezTo>
                      <a:pt x="344" y="2381"/>
                      <a:pt x="334" y="2391"/>
                      <a:pt x="338" y="2401"/>
                    </a:cubicBezTo>
                    <a:cubicBezTo>
                      <a:pt x="336" y="2373"/>
                      <a:pt x="365" y="2349"/>
                      <a:pt x="382" y="2324"/>
                    </a:cubicBezTo>
                    <a:cubicBezTo>
                      <a:pt x="380" y="2332"/>
                      <a:pt x="377" y="2340"/>
                      <a:pt x="374" y="2349"/>
                    </a:cubicBezTo>
                    <a:cubicBezTo>
                      <a:pt x="370" y="2356"/>
                      <a:pt x="369" y="2363"/>
                      <a:pt x="370" y="2371"/>
                    </a:cubicBezTo>
                    <a:cubicBezTo>
                      <a:pt x="373" y="2390"/>
                      <a:pt x="359" y="2406"/>
                      <a:pt x="336" y="2421"/>
                    </a:cubicBezTo>
                    <a:cubicBezTo>
                      <a:pt x="325" y="2427"/>
                      <a:pt x="315" y="2434"/>
                      <a:pt x="306" y="2441"/>
                    </a:cubicBezTo>
                    <a:cubicBezTo>
                      <a:pt x="302" y="2444"/>
                      <a:pt x="297" y="2446"/>
                      <a:pt x="301" y="2451"/>
                    </a:cubicBezTo>
                    <a:cubicBezTo>
                      <a:pt x="313" y="2441"/>
                      <a:pt x="324" y="2432"/>
                      <a:pt x="342" y="2423"/>
                    </a:cubicBezTo>
                    <a:cubicBezTo>
                      <a:pt x="340" y="2434"/>
                      <a:pt x="338" y="2444"/>
                      <a:pt x="341" y="2453"/>
                    </a:cubicBezTo>
                    <a:cubicBezTo>
                      <a:pt x="343" y="2432"/>
                      <a:pt x="354" y="2412"/>
                      <a:pt x="376" y="2394"/>
                    </a:cubicBezTo>
                    <a:cubicBezTo>
                      <a:pt x="383" y="2402"/>
                      <a:pt x="383" y="2408"/>
                      <a:pt x="383" y="2420"/>
                    </a:cubicBezTo>
                    <a:cubicBezTo>
                      <a:pt x="383" y="2430"/>
                      <a:pt x="372" y="2438"/>
                      <a:pt x="367" y="2447"/>
                    </a:cubicBezTo>
                    <a:cubicBezTo>
                      <a:pt x="383" y="2439"/>
                      <a:pt x="393" y="2430"/>
                      <a:pt x="393" y="2417"/>
                    </a:cubicBezTo>
                    <a:cubicBezTo>
                      <a:pt x="413" y="2432"/>
                      <a:pt x="432" y="2445"/>
                      <a:pt x="451" y="2459"/>
                    </a:cubicBezTo>
                    <a:cubicBezTo>
                      <a:pt x="431" y="2435"/>
                      <a:pt x="389" y="2417"/>
                      <a:pt x="389" y="2388"/>
                    </a:cubicBezTo>
                    <a:cubicBezTo>
                      <a:pt x="403" y="2394"/>
                      <a:pt x="409" y="2402"/>
                      <a:pt x="423" y="2407"/>
                    </a:cubicBezTo>
                    <a:cubicBezTo>
                      <a:pt x="424" y="2406"/>
                      <a:pt x="425" y="2405"/>
                      <a:pt x="424" y="2405"/>
                    </a:cubicBezTo>
                    <a:cubicBezTo>
                      <a:pt x="372" y="2380"/>
                      <a:pt x="384" y="2351"/>
                      <a:pt x="397" y="2321"/>
                    </a:cubicBezTo>
                    <a:cubicBezTo>
                      <a:pt x="399" y="2318"/>
                      <a:pt x="400" y="2315"/>
                      <a:pt x="402" y="2311"/>
                    </a:cubicBezTo>
                    <a:cubicBezTo>
                      <a:pt x="402" y="2311"/>
                      <a:pt x="403" y="2310"/>
                      <a:pt x="405" y="2309"/>
                    </a:cubicBezTo>
                    <a:cubicBezTo>
                      <a:pt x="413" y="2326"/>
                      <a:pt x="394" y="2342"/>
                      <a:pt x="398" y="2358"/>
                    </a:cubicBezTo>
                    <a:cubicBezTo>
                      <a:pt x="404" y="2326"/>
                      <a:pt x="431" y="2298"/>
                      <a:pt x="466" y="2271"/>
                    </a:cubicBezTo>
                    <a:cubicBezTo>
                      <a:pt x="444" y="2302"/>
                      <a:pt x="449" y="2337"/>
                      <a:pt x="407" y="2365"/>
                    </a:cubicBezTo>
                    <a:cubicBezTo>
                      <a:pt x="415" y="2364"/>
                      <a:pt x="419" y="2360"/>
                      <a:pt x="423" y="2357"/>
                    </a:cubicBezTo>
                    <a:cubicBezTo>
                      <a:pt x="428" y="2354"/>
                      <a:pt x="431" y="2351"/>
                      <a:pt x="438" y="2346"/>
                    </a:cubicBezTo>
                    <a:cubicBezTo>
                      <a:pt x="436" y="2363"/>
                      <a:pt x="416" y="2374"/>
                      <a:pt x="415" y="2388"/>
                    </a:cubicBezTo>
                    <a:cubicBezTo>
                      <a:pt x="423" y="2379"/>
                      <a:pt x="432" y="2369"/>
                      <a:pt x="442" y="2358"/>
                    </a:cubicBezTo>
                    <a:cubicBezTo>
                      <a:pt x="450" y="2366"/>
                      <a:pt x="446" y="2372"/>
                      <a:pt x="445" y="2379"/>
                    </a:cubicBezTo>
                    <a:cubicBezTo>
                      <a:pt x="443" y="2394"/>
                      <a:pt x="448" y="2408"/>
                      <a:pt x="459" y="2422"/>
                    </a:cubicBezTo>
                    <a:cubicBezTo>
                      <a:pt x="459" y="2422"/>
                      <a:pt x="459" y="2422"/>
                      <a:pt x="459" y="2422"/>
                    </a:cubicBezTo>
                    <a:cubicBezTo>
                      <a:pt x="459" y="2432"/>
                      <a:pt x="461" y="2442"/>
                      <a:pt x="459" y="2452"/>
                    </a:cubicBezTo>
                    <a:cubicBezTo>
                      <a:pt x="465" y="2436"/>
                      <a:pt x="464" y="2419"/>
                      <a:pt x="481" y="2403"/>
                    </a:cubicBezTo>
                    <a:cubicBezTo>
                      <a:pt x="491" y="2412"/>
                      <a:pt x="495" y="2420"/>
                      <a:pt x="503" y="2430"/>
                    </a:cubicBezTo>
                    <a:cubicBezTo>
                      <a:pt x="509" y="2425"/>
                      <a:pt x="504" y="2421"/>
                      <a:pt x="502" y="2418"/>
                    </a:cubicBezTo>
                    <a:cubicBezTo>
                      <a:pt x="493" y="2404"/>
                      <a:pt x="478" y="2391"/>
                      <a:pt x="466" y="2377"/>
                    </a:cubicBezTo>
                    <a:cubicBezTo>
                      <a:pt x="450" y="2358"/>
                      <a:pt x="444" y="2339"/>
                      <a:pt x="455" y="2319"/>
                    </a:cubicBezTo>
                    <a:cubicBezTo>
                      <a:pt x="463" y="2304"/>
                      <a:pt x="469" y="2290"/>
                      <a:pt x="476" y="2275"/>
                    </a:cubicBezTo>
                    <a:cubicBezTo>
                      <a:pt x="479" y="2269"/>
                      <a:pt x="483" y="2263"/>
                      <a:pt x="493" y="2258"/>
                    </a:cubicBezTo>
                    <a:cubicBezTo>
                      <a:pt x="478" y="2275"/>
                      <a:pt x="479" y="2294"/>
                      <a:pt x="479" y="2312"/>
                    </a:cubicBezTo>
                    <a:cubicBezTo>
                      <a:pt x="485" y="2297"/>
                      <a:pt x="482" y="2281"/>
                      <a:pt x="499" y="2265"/>
                    </a:cubicBezTo>
                    <a:cubicBezTo>
                      <a:pt x="510" y="2295"/>
                      <a:pt x="475" y="2320"/>
                      <a:pt x="475" y="2346"/>
                    </a:cubicBezTo>
                    <a:cubicBezTo>
                      <a:pt x="483" y="2323"/>
                      <a:pt x="509" y="2302"/>
                      <a:pt x="512" y="2278"/>
                    </a:cubicBezTo>
                    <a:cubicBezTo>
                      <a:pt x="518" y="2290"/>
                      <a:pt x="523" y="2302"/>
                      <a:pt x="524" y="2314"/>
                    </a:cubicBezTo>
                    <a:cubicBezTo>
                      <a:pt x="531" y="2303"/>
                      <a:pt x="525" y="2291"/>
                      <a:pt x="522" y="2280"/>
                    </a:cubicBezTo>
                    <a:cubicBezTo>
                      <a:pt x="519" y="2268"/>
                      <a:pt x="519" y="2256"/>
                      <a:pt x="527" y="2243"/>
                    </a:cubicBezTo>
                    <a:cubicBezTo>
                      <a:pt x="533" y="2235"/>
                      <a:pt x="543" y="2229"/>
                      <a:pt x="563" y="2224"/>
                    </a:cubicBezTo>
                    <a:cubicBezTo>
                      <a:pt x="552" y="2234"/>
                      <a:pt x="542" y="2242"/>
                      <a:pt x="533" y="2251"/>
                    </a:cubicBezTo>
                    <a:cubicBezTo>
                      <a:pt x="556" y="2243"/>
                      <a:pt x="561" y="2229"/>
                      <a:pt x="588" y="2219"/>
                    </a:cubicBezTo>
                    <a:cubicBezTo>
                      <a:pt x="571" y="2244"/>
                      <a:pt x="558" y="2266"/>
                      <a:pt x="551" y="2289"/>
                    </a:cubicBezTo>
                    <a:cubicBezTo>
                      <a:pt x="544" y="2309"/>
                      <a:pt x="531" y="2328"/>
                      <a:pt x="506" y="2346"/>
                    </a:cubicBezTo>
                    <a:cubicBezTo>
                      <a:pt x="499" y="2350"/>
                      <a:pt x="493" y="2355"/>
                      <a:pt x="488" y="2360"/>
                    </a:cubicBezTo>
                    <a:cubicBezTo>
                      <a:pt x="485" y="2363"/>
                      <a:pt x="480" y="2365"/>
                      <a:pt x="482" y="2369"/>
                    </a:cubicBezTo>
                    <a:cubicBezTo>
                      <a:pt x="500" y="2356"/>
                      <a:pt x="518" y="2343"/>
                      <a:pt x="535" y="2329"/>
                    </a:cubicBezTo>
                    <a:cubicBezTo>
                      <a:pt x="537" y="2342"/>
                      <a:pt x="537" y="2356"/>
                      <a:pt x="525" y="2367"/>
                    </a:cubicBezTo>
                    <a:cubicBezTo>
                      <a:pt x="513" y="2379"/>
                      <a:pt x="514" y="2390"/>
                      <a:pt x="513" y="2402"/>
                    </a:cubicBezTo>
                    <a:cubicBezTo>
                      <a:pt x="513" y="2412"/>
                      <a:pt x="515" y="2422"/>
                      <a:pt x="519" y="2432"/>
                    </a:cubicBezTo>
                    <a:cubicBezTo>
                      <a:pt x="507" y="2391"/>
                      <a:pt x="551" y="2354"/>
                      <a:pt x="553" y="2313"/>
                    </a:cubicBezTo>
                    <a:cubicBezTo>
                      <a:pt x="570" y="2336"/>
                      <a:pt x="546" y="2358"/>
                      <a:pt x="550" y="2381"/>
                    </a:cubicBezTo>
                    <a:cubicBezTo>
                      <a:pt x="555" y="2367"/>
                      <a:pt x="562" y="2354"/>
                      <a:pt x="567" y="2340"/>
                    </a:cubicBezTo>
                    <a:cubicBezTo>
                      <a:pt x="570" y="2330"/>
                      <a:pt x="571" y="2320"/>
                      <a:pt x="563" y="2311"/>
                    </a:cubicBezTo>
                    <a:cubicBezTo>
                      <a:pt x="556" y="2301"/>
                      <a:pt x="560" y="2292"/>
                      <a:pt x="567" y="2281"/>
                    </a:cubicBezTo>
                    <a:cubicBezTo>
                      <a:pt x="577" y="2293"/>
                      <a:pt x="575" y="2305"/>
                      <a:pt x="579" y="2316"/>
                    </a:cubicBezTo>
                    <a:cubicBezTo>
                      <a:pt x="585" y="2292"/>
                      <a:pt x="566" y="2268"/>
                      <a:pt x="586" y="2244"/>
                    </a:cubicBezTo>
                    <a:cubicBezTo>
                      <a:pt x="606" y="2222"/>
                      <a:pt x="620" y="2198"/>
                      <a:pt x="650" y="2178"/>
                    </a:cubicBezTo>
                    <a:cubicBezTo>
                      <a:pt x="637" y="2196"/>
                      <a:pt x="624" y="2213"/>
                      <a:pt x="611" y="2231"/>
                    </a:cubicBezTo>
                    <a:cubicBezTo>
                      <a:pt x="597" y="2249"/>
                      <a:pt x="605" y="2269"/>
                      <a:pt x="603" y="2288"/>
                    </a:cubicBezTo>
                    <a:cubicBezTo>
                      <a:pt x="620" y="2272"/>
                      <a:pt x="604" y="2254"/>
                      <a:pt x="622" y="2238"/>
                    </a:cubicBezTo>
                    <a:cubicBezTo>
                      <a:pt x="636" y="2254"/>
                      <a:pt x="640" y="2270"/>
                      <a:pt x="620" y="2284"/>
                    </a:cubicBezTo>
                    <a:cubicBezTo>
                      <a:pt x="593" y="2305"/>
                      <a:pt x="586" y="2328"/>
                      <a:pt x="576" y="2351"/>
                    </a:cubicBezTo>
                    <a:cubicBezTo>
                      <a:pt x="577" y="2351"/>
                      <a:pt x="579" y="2351"/>
                      <a:pt x="580" y="2351"/>
                    </a:cubicBezTo>
                    <a:cubicBezTo>
                      <a:pt x="584" y="2346"/>
                      <a:pt x="587" y="2340"/>
                      <a:pt x="590" y="2335"/>
                    </a:cubicBezTo>
                    <a:cubicBezTo>
                      <a:pt x="593" y="2329"/>
                      <a:pt x="597" y="2323"/>
                      <a:pt x="601" y="2317"/>
                    </a:cubicBezTo>
                    <a:cubicBezTo>
                      <a:pt x="603" y="2327"/>
                      <a:pt x="605" y="2336"/>
                      <a:pt x="603" y="2346"/>
                    </a:cubicBezTo>
                    <a:cubicBezTo>
                      <a:pt x="611" y="2326"/>
                      <a:pt x="602" y="2304"/>
                      <a:pt x="633" y="2286"/>
                    </a:cubicBezTo>
                    <a:cubicBezTo>
                      <a:pt x="624" y="2300"/>
                      <a:pt x="629" y="2314"/>
                      <a:pt x="626" y="2328"/>
                    </a:cubicBezTo>
                    <a:cubicBezTo>
                      <a:pt x="635" y="2314"/>
                      <a:pt x="629" y="2299"/>
                      <a:pt x="646" y="2283"/>
                    </a:cubicBezTo>
                    <a:cubicBezTo>
                      <a:pt x="653" y="2300"/>
                      <a:pt x="651" y="2315"/>
                      <a:pt x="650" y="2331"/>
                    </a:cubicBezTo>
                    <a:cubicBezTo>
                      <a:pt x="649" y="2335"/>
                      <a:pt x="642" y="2336"/>
                      <a:pt x="636" y="2338"/>
                    </a:cubicBezTo>
                    <a:cubicBezTo>
                      <a:pt x="606" y="2347"/>
                      <a:pt x="590" y="2359"/>
                      <a:pt x="585" y="2375"/>
                    </a:cubicBezTo>
                    <a:cubicBezTo>
                      <a:pt x="581" y="2389"/>
                      <a:pt x="575" y="2403"/>
                      <a:pt x="563" y="2416"/>
                    </a:cubicBezTo>
                    <a:cubicBezTo>
                      <a:pt x="556" y="2424"/>
                      <a:pt x="543" y="2430"/>
                      <a:pt x="556" y="2439"/>
                    </a:cubicBezTo>
                    <a:cubicBezTo>
                      <a:pt x="565" y="2446"/>
                      <a:pt x="565" y="2455"/>
                      <a:pt x="571" y="2463"/>
                    </a:cubicBezTo>
                    <a:cubicBezTo>
                      <a:pt x="556" y="2439"/>
                      <a:pt x="566" y="2418"/>
                      <a:pt x="587" y="2396"/>
                    </a:cubicBezTo>
                    <a:cubicBezTo>
                      <a:pt x="614" y="2412"/>
                      <a:pt x="603" y="2433"/>
                      <a:pt x="615" y="2452"/>
                    </a:cubicBezTo>
                    <a:cubicBezTo>
                      <a:pt x="619" y="2431"/>
                      <a:pt x="636" y="2414"/>
                      <a:pt x="634" y="2394"/>
                    </a:cubicBezTo>
                    <a:cubicBezTo>
                      <a:pt x="639" y="2402"/>
                      <a:pt x="645" y="2409"/>
                      <a:pt x="650" y="2417"/>
                    </a:cubicBezTo>
                    <a:cubicBezTo>
                      <a:pt x="646" y="2399"/>
                      <a:pt x="624" y="2382"/>
                      <a:pt x="652" y="2364"/>
                    </a:cubicBezTo>
                    <a:cubicBezTo>
                      <a:pt x="668" y="2403"/>
                      <a:pt x="680" y="2441"/>
                      <a:pt x="660" y="2480"/>
                    </a:cubicBezTo>
                    <a:cubicBezTo>
                      <a:pt x="678" y="2453"/>
                      <a:pt x="684" y="2425"/>
                      <a:pt x="674" y="2397"/>
                    </a:cubicBezTo>
                    <a:cubicBezTo>
                      <a:pt x="689" y="2406"/>
                      <a:pt x="693" y="2418"/>
                      <a:pt x="696" y="2429"/>
                    </a:cubicBezTo>
                    <a:cubicBezTo>
                      <a:pt x="700" y="2440"/>
                      <a:pt x="698" y="2452"/>
                      <a:pt x="709" y="2463"/>
                    </a:cubicBezTo>
                    <a:cubicBezTo>
                      <a:pt x="715" y="2443"/>
                      <a:pt x="699" y="2405"/>
                      <a:pt x="677" y="2389"/>
                    </a:cubicBezTo>
                    <a:cubicBezTo>
                      <a:pt x="670" y="2384"/>
                      <a:pt x="667" y="2378"/>
                      <a:pt x="670" y="2369"/>
                    </a:cubicBezTo>
                    <a:cubicBezTo>
                      <a:pt x="688" y="2392"/>
                      <a:pt x="719" y="2409"/>
                      <a:pt x="737" y="2429"/>
                    </a:cubicBezTo>
                    <a:cubicBezTo>
                      <a:pt x="741" y="2425"/>
                      <a:pt x="735" y="2422"/>
                      <a:pt x="732" y="2418"/>
                    </a:cubicBezTo>
                    <a:cubicBezTo>
                      <a:pt x="718" y="2403"/>
                      <a:pt x="696" y="2390"/>
                      <a:pt x="683" y="2374"/>
                    </a:cubicBezTo>
                    <a:cubicBezTo>
                      <a:pt x="675" y="2365"/>
                      <a:pt x="669" y="2355"/>
                      <a:pt x="666" y="2346"/>
                    </a:cubicBezTo>
                    <a:cubicBezTo>
                      <a:pt x="665" y="2343"/>
                      <a:pt x="662" y="2339"/>
                      <a:pt x="668" y="2338"/>
                    </a:cubicBezTo>
                    <a:cubicBezTo>
                      <a:pt x="674" y="2336"/>
                      <a:pt x="679" y="2339"/>
                      <a:pt x="683" y="2341"/>
                    </a:cubicBezTo>
                    <a:cubicBezTo>
                      <a:pt x="709" y="2350"/>
                      <a:pt x="726" y="2361"/>
                      <a:pt x="732" y="2376"/>
                    </a:cubicBezTo>
                    <a:cubicBezTo>
                      <a:pt x="738" y="2393"/>
                      <a:pt x="747" y="2410"/>
                      <a:pt x="755" y="2427"/>
                    </a:cubicBezTo>
                    <a:cubicBezTo>
                      <a:pt x="760" y="2439"/>
                      <a:pt x="774" y="2448"/>
                      <a:pt x="792" y="2456"/>
                    </a:cubicBezTo>
                    <a:cubicBezTo>
                      <a:pt x="799" y="2454"/>
                      <a:pt x="794" y="2452"/>
                      <a:pt x="791" y="2451"/>
                    </a:cubicBezTo>
                    <a:cubicBezTo>
                      <a:pt x="771" y="2441"/>
                      <a:pt x="763" y="2429"/>
                      <a:pt x="758" y="2416"/>
                    </a:cubicBezTo>
                    <a:cubicBezTo>
                      <a:pt x="752" y="2404"/>
                      <a:pt x="740" y="2391"/>
                      <a:pt x="744" y="2380"/>
                    </a:cubicBezTo>
                    <a:cubicBezTo>
                      <a:pt x="748" y="2366"/>
                      <a:pt x="733" y="2356"/>
                      <a:pt x="729" y="2344"/>
                    </a:cubicBezTo>
                    <a:cubicBezTo>
                      <a:pt x="727" y="2338"/>
                      <a:pt x="727" y="2331"/>
                      <a:pt x="730" y="2325"/>
                    </a:cubicBezTo>
                    <a:cubicBezTo>
                      <a:pt x="738" y="2304"/>
                      <a:pt x="747" y="2284"/>
                      <a:pt x="737" y="2262"/>
                    </a:cubicBezTo>
                    <a:cubicBezTo>
                      <a:pt x="748" y="2277"/>
                      <a:pt x="766" y="2290"/>
                      <a:pt x="753" y="2307"/>
                    </a:cubicBezTo>
                    <a:cubicBezTo>
                      <a:pt x="745" y="2317"/>
                      <a:pt x="750" y="2328"/>
                      <a:pt x="755" y="2338"/>
                    </a:cubicBezTo>
                    <a:cubicBezTo>
                      <a:pt x="759" y="2346"/>
                      <a:pt x="762" y="2354"/>
                      <a:pt x="766" y="2362"/>
                    </a:cubicBezTo>
                    <a:cubicBezTo>
                      <a:pt x="771" y="2343"/>
                      <a:pt x="748" y="2325"/>
                      <a:pt x="763" y="2305"/>
                    </a:cubicBezTo>
                    <a:cubicBezTo>
                      <a:pt x="772" y="2320"/>
                      <a:pt x="781" y="2333"/>
                      <a:pt x="789" y="2347"/>
                    </a:cubicBezTo>
                    <a:cubicBezTo>
                      <a:pt x="789" y="2348"/>
                      <a:pt x="789" y="2350"/>
                      <a:pt x="788" y="2351"/>
                    </a:cubicBezTo>
                    <a:cubicBezTo>
                      <a:pt x="773" y="2370"/>
                      <a:pt x="779" y="2389"/>
                      <a:pt x="789" y="2408"/>
                    </a:cubicBezTo>
                    <a:cubicBezTo>
                      <a:pt x="793" y="2415"/>
                      <a:pt x="794" y="2422"/>
                      <a:pt x="798" y="2429"/>
                    </a:cubicBezTo>
                    <a:cubicBezTo>
                      <a:pt x="802" y="2406"/>
                      <a:pt x="775" y="2382"/>
                      <a:pt x="795" y="2357"/>
                    </a:cubicBezTo>
                    <a:cubicBezTo>
                      <a:pt x="822" y="2383"/>
                      <a:pt x="828" y="2410"/>
                      <a:pt x="838" y="2436"/>
                    </a:cubicBezTo>
                    <a:cubicBezTo>
                      <a:pt x="838" y="2431"/>
                      <a:pt x="839" y="2426"/>
                      <a:pt x="838" y="2421"/>
                    </a:cubicBezTo>
                    <a:cubicBezTo>
                      <a:pt x="837" y="2416"/>
                      <a:pt x="836" y="2411"/>
                      <a:pt x="834" y="2407"/>
                    </a:cubicBezTo>
                    <a:cubicBezTo>
                      <a:pt x="830" y="2393"/>
                      <a:pt x="822" y="2379"/>
                      <a:pt x="812" y="2366"/>
                    </a:cubicBezTo>
                    <a:cubicBezTo>
                      <a:pt x="810" y="2364"/>
                      <a:pt x="807" y="2362"/>
                      <a:pt x="812" y="2360"/>
                    </a:cubicBezTo>
                    <a:cubicBezTo>
                      <a:pt x="816" y="2358"/>
                      <a:pt x="820" y="2360"/>
                      <a:pt x="825" y="2361"/>
                    </a:cubicBezTo>
                    <a:cubicBezTo>
                      <a:pt x="839" y="2363"/>
                      <a:pt x="849" y="2366"/>
                      <a:pt x="846" y="2375"/>
                    </a:cubicBezTo>
                    <a:cubicBezTo>
                      <a:pt x="844" y="2383"/>
                      <a:pt x="850" y="2390"/>
                      <a:pt x="856" y="2398"/>
                    </a:cubicBezTo>
                    <a:cubicBezTo>
                      <a:pt x="867" y="2411"/>
                      <a:pt x="878" y="2423"/>
                      <a:pt x="892" y="2439"/>
                    </a:cubicBezTo>
                    <a:cubicBezTo>
                      <a:pt x="892" y="2430"/>
                      <a:pt x="886" y="2425"/>
                      <a:pt x="882" y="2420"/>
                    </a:cubicBezTo>
                    <a:cubicBezTo>
                      <a:pt x="871" y="2406"/>
                      <a:pt x="856" y="2394"/>
                      <a:pt x="856" y="2379"/>
                    </a:cubicBezTo>
                    <a:cubicBezTo>
                      <a:pt x="856" y="2376"/>
                      <a:pt x="853" y="2372"/>
                      <a:pt x="861" y="2371"/>
                    </a:cubicBezTo>
                    <a:cubicBezTo>
                      <a:pt x="867" y="2371"/>
                      <a:pt x="871" y="2374"/>
                      <a:pt x="873" y="2377"/>
                    </a:cubicBezTo>
                    <a:cubicBezTo>
                      <a:pt x="883" y="2389"/>
                      <a:pt x="893" y="2402"/>
                      <a:pt x="902" y="2414"/>
                    </a:cubicBezTo>
                    <a:cubicBezTo>
                      <a:pt x="910" y="2425"/>
                      <a:pt x="926" y="2432"/>
                      <a:pt x="949" y="2437"/>
                    </a:cubicBezTo>
                    <a:cubicBezTo>
                      <a:pt x="906" y="2423"/>
                      <a:pt x="902" y="2400"/>
                      <a:pt x="887" y="2380"/>
                    </a:cubicBezTo>
                    <a:cubicBezTo>
                      <a:pt x="879" y="2368"/>
                      <a:pt x="860" y="2362"/>
                      <a:pt x="838" y="2359"/>
                    </a:cubicBezTo>
                    <a:cubicBezTo>
                      <a:pt x="808" y="2354"/>
                      <a:pt x="795" y="2345"/>
                      <a:pt x="789" y="2331"/>
                    </a:cubicBezTo>
                    <a:cubicBezTo>
                      <a:pt x="775" y="2297"/>
                      <a:pt x="759" y="2264"/>
                      <a:pt x="734" y="2231"/>
                    </a:cubicBezTo>
                    <a:cubicBezTo>
                      <a:pt x="722" y="2214"/>
                      <a:pt x="726" y="2196"/>
                      <a:pt x="734" y="2177"/>
                    </a:cubicBezTo>
                    <a:cubicBezTo>
                      <a:pt x="747" y="2200"/>
                      <a:pt x="759" y="2221"/>
                      <a:pt x="772" y="2242"/>
                    </a:cubicBezTo>
                    <a:cubicBezTo>
                      <a:pt x="774" y="2215"/>
                      <a:pt x="741" y="2190"/>
                      <a:pt x="751" y="2160"/>
                    </a:cubicBezTo>
                    <a:cubicBezTo>
                      <a:pt x="776" y="2185"/>
                      <a:pt x="811" y="2206"/>
                      <a:pt x="787" y="2233"/>
                    </a:cubicBezTo>
                    <a:cubicBezTo>
                      <a:pt x="781" y="2240"/>
                      <a:pt x="778" y="2247"/>
                      <a:pt x="775" y="2254"/>
                    </a:cubicBezTo>
                    <a:cubicBezTo>
                      <a:pt x="771" y="2265"/>
                      <a:pt x="779" y="2274"/>
                      <a:pt x="798" y="2281"/>
                    </a:cubicBezTo>
                    <a:cubicBezTo>
                      <a:pt x="766" y="2259"/>
                      <a:pt x="802" y="2241"/>
                      <a:pt x="811" y="2221"/>
                    </a:cubicBezTo>
                    <a:cubicBezTo>
                      <a:pt x="825" y="2242"/>
                      <a:pt x="850" y="2262"/>
                      <a:pt x="825" y="2287"/>
                    </a:cubicBezTo>
                    <a:cubicBezTo>
                      <a:pt x="806" y="2305"/>
                      <a:pt x="812" y="2325"/>
                      <a:pt x="812" y="2345"/>
                    </a:cubicBezTo>
                    <a:cubicBezTo>
                      <a:pt x="823" y="2334"/>
                      <a:pt x="817" y="2322"/>
                      <a:pt x="824" y="2309"/>
                    </a:cubicBezTo>
                    <a:cubicBezTo>
                      <a:pt x="832" y="2325"/>
                      <a:pt x="842" y="2337"/>
                      <a:pt x="857" y="2349"/>
                    </a:cubicBezTo>
                    <a:cubicBezTo>
                      <a:pt x="850" y="2337"/>
                      <a:pt x="839" y="2326"/>
                      <a:pt x="833" y="2313"/>
                    </a:cubicBezTo>
                    <a:cubicBezTo>
                      <a:pt x="827" y="2300"/>
                      <a:pt x="830" y="2289"/>
                      <a:pt x="844" y="2276"/>
                    </a:cubicBezTo>
                    <a:cubicBezTo>
                      <a:pt x="870" y="2311"/>
                      <a:pt x="853" y="2350"/>
                      <a:pt x="902" y="2380"/>
                    </a:cubicBezTo>
                    <a:cubicBezTo>
                      <a:pt x="880" y="2362"/>
                      <a:pt x="877" y="2342"/>
                      <a:pt x="874" y="2322"/>
                    </a:cubicBezTo>
                    <a:cubicBezTo>
                      <a:pt x="894" y="2339"/>
                      <a:pt x="921" y="2353"/>
                      <a:pt x="940" y="2370"/>
                    </a:cubicBezTo>
                    <a:cubicBezTo>
                      <a:pt x="940" y="2364"/>
                      <a:pt x="932" y="2359"/>
                      <a:pt x="925" y="2353"/>
                    </a:cubicBezTo>
                    <a:cubicBezTo>
                      <a:pt x="903" y="2337"/>
                      <a:pt x="879" y="2322"/>
                      <a:pt x="870" y="2303"/>
                    </a:cubicBezTo>
                    <a:cubicBezTo>
                      <a:pt x="863" y="2291"/>
                      <a:pt x="859" y="2279"/>
                      <a:pt x="855" y="2267"/>
                    </a:cubicBezTo>
                    <a:cubicBezTo>
                      <a:pt x="848" y="2247"/>
                      <a:pt x="832" y="2227"/>
                      <a:pt x="819" y="2205"/>
                    </a:cubicBezTo>
                    <a:cubicBezTo>
                      <a:pt x="860" y="2219"/>
                      <a:pt x="893" y="2233"/>
                      <a:pt x="895" y="2257"/>
                    </a:cubicBezTo>
                    <a:cubicBezTo>
                      <a:pt x="896" y="2272"/>
                      <a:pt x="888" y="2286"/>
                      <a:pt x="885" y="2301"/>
                    </a:cubicBezTo>
                    <a:cubicBezTo>
                      <a:pt x="884" y="2305"/>
                      <a:pt x="881" y="2310"/>
                      <a:pt x="887" y="2314"/>
                    </a:cubicBezTo>
                    <a:cubicBezTo>
                      <a:pt x="895" y="2306"/>
                      <a:pt x="904" y="2255"/>
                      <a:pt x="899" y="2240"/>
                    </a:cubicBezTo>
                    <a:cubicBezTo>
                      <a:pt x="907" y="2243"/>
                      <a:pt x="909" y="2246"/>
                      <a:pt x="908" y="2250"/>
                    </a:cubicBezTo>
                    <a:cubicBezTo>
                      <a:pt x="902" y="2270"/>
                      <a:pt x="909" y="2290"/>
                      <a:pt x="923" y="2309"/>
                    </a:cubicBezTo>
                    <a:cubicBezTo>
                      <a:pt x="933" y="2322"/>
                      <a:pt x="942" y="2335"/>
                      <a:pt x="950" y="2349"/>
                    </a:cubicBezTo>
                    <a:cubicBezTo>
                      <a:pt x="945" y="2317"/>
                      <a:pt x="903" y="2287"/>
                      <a:pt x="919" y="2253"/>
                    </a:cubicBezTo>
                    <a:cubicBezTo>
                      <a:pt x="928" y="2256"/>
                      <a:pt x="931" y="2261"/>
                      <a:pt x="934" y="2265"/>
                    </a:cubicBezTo>
                    <a:cubicBezTo>
                      <a:pt x="948" y="2290"/>
                      <a:pt x="958" y="2316"/>
                      <a:pt x="973" y="2341"/>
                    </a:cubicBezTo>
                    <a:cubicBezTo>
                      <a:pt x="980" y="2354"/>
                      <a:pt x="976" y="2367"/>
                      <a:pt x="969" y="2380"/>
                    </a:cubicBezTo>
                    <a:cubicBezTo>
                      <a:pt x="965" y="2389"/>
                      <a:pt x="961" y="2398"/>
                      <a:pt x="965" y="2407"/>
                    </a:cubicBezTo>
                    <a:cubicBezTo>
                      <a:pt x="969" y="2389"/>
                      <a:pt x="983" y="2372"/>
                      <a:pt x="985" y="2352"/>
                    </a:cubicBezTo>
                    <a:cubicBezTo>
                      <a:pt x="1011" y="2371"/>
                      <a:pt x="1051" y="2381"/>
                      <a:pt x="1080" y="2397"/>
                    </a:cubicBezTo>
                    <a:cubicBezTo>
                      <a:pt x="1054" y="2377"/>
                      <a:pt x="1002" y="2366"/>
                      <a:pt x="985" y="2340"/>
                    </a:cubicBezTo>
                    <a:cubicBezTo>
                      <a:pt x="1007" y="2349"/>
                      <a:pt x="1028" y="2355"/>
                      <a:pt x="1051" y="2360"/>
                    </a:cubicBezTo>
                    <a:cubicBezTo>
                      <a:pt x="1024" y="2350"/>
                      <a:pt x="989" y="2343"/>
                      <a:pt x="977" y="2326"/>
                    </a:cubicBezTo>
                    <a:cubicBezTo>
                      <a:pt x="966" y="2311"/>
                      <a:pt x="960" y="2295"/>
                      <a:pt x="954" y="2279"/>
                    </a:cubicBezTo>
                    <a:cubicBezTo>
                      <a:pt x="969" y="2291"/>
                      <a:pt x="978" y="2304"/>
                      <a:pt x="1000" y="2314"/>
                    </a:cubicBezTo>
                    <a:cubicBezTo>
                      <a:pt x="994" y="2309"/>
                      <a:pt x="988" y="2304"/>
                      <a:pt x="982" y="2299"/>
                    </a:cubicBezTo>
                    <a:cubicBezTo>
                      <a:pt x="966" y="2284"/>
                      <a:pt x="956" y="2268"/>
                      <a:pt x="937" y="2254"/>
                    </a:cubicBezTo>
                    <a:cubicBezTo>
                      <a:pt x="924" y="2245"/>
                      <a:pt x="910" y="2236"/>
                      <a:pt x="892" y="2229"/>
                    </a:cubicBezTo>
                    <a:cubicBezTo>
                      <a:pt x="878" y="2223"/>
                      <a:pt x="865" y="2217"/>
                      <a:pt x="860" y="2208"/>
                    </a:cubicBezTo>
                    <a:cubicBezTo>
                      <a:pt x="855" y="2199"/>
                      <a:pt x="839" y="2192"/>
                      <a:pt x="827" y="2184"/>
                    </a:cubicBezTo>
                    <a:cubicBezTo>
                      <a:pt x="815" y="2177"/>
                      <a:pt x="806" y="2169"/>
                      <a:pt x="800" y="2161"/>
                    </a:cubicBezTo>
                    <a:cubicBezTo>
                      <a:pt x="828" y="2179"/>
                      <a:pt x="863" y="2195"/>
                      <a:pt x="907" y="2206"/>
                    </a:cubicBezTo>
                    <a:cubicBezTo>
                      <a:pt x="899" y="2199"/>
                      <a:pt x="882" y="2196"/>
                      <a:pt x="870" y="2191"/>
                    </a:cubicBezTo>
                    <a:cubicBezTo>
                      <a:pt x="856" y="2185"/>
                      <a:pt x="842" y="2179"/>
                      <a:pt x="831" y="2171"/>
                    </a:cubicBezTo>
                    <a:cubicBezTo>
                      <a:pt x="863" y="2180"/>
                      <a:pt x="892" y="2189"/>
                      <a:pt x="915" y="2202"/>
                    </a:cubicBezTo>
                    <a:cubicBezTo>
                      <a:pt x="900" y="2179"/>
                      <a:pt x="844" y="2173"/>
                      <a:pt x="816" y="2152"/>
                    </a:cubicBezTo>
                    <a:cubicBezTo>
                      <a:pt x="819" y="2152"/>
                      <a:pt x="819" y="2152"/>
                      <a:pt x="819" y="2152"/>
                    </a:cubicBezTo>
                    <a:cubicBezTo>
                      <a:pt x="843" y="2160"/>
                      <a:pt x="864" y="2167"/>
                      <a:pt x="888" y="2171"/>
                    </a:cubicBezTo>
                    <a:cubicBezTo>
                      <a:pt x="892" y="2172"/>
                      <a:pt x="895" y="2174"/>
                      <a:pt x="898" y="2176"/>
                    </a:cubicBezTo>
                    <a:cubicBezTo>
                      <a:pt x="915" y="2190"/>
                      <a:pt x="940" y="2202"/>
                      <a:pt x="943" y="2219"/>
                    </a:cubicBezTo>
                    <a:cubicBezTo>
                      <a:pt x="950" y="2233"/>
                      <a:pt x="952" y="2247"/>
                      <a:pt x="964" y="2260"/>
                    </a:cubicBezTo>
                    <a:cubicBezTo>
                      <a:pt x="961" y="2249"/>
                      <a:pt x="959" y="2238"/>
                      <a:pt x="956" y="2227"/>
                    </a:cubicBezTo>
                    <a:cubicBezTo>
                      <a:pt x="958" y="2227"/>
                      <a:pt x="960" y="2226"/>
                      <a:pt x="962" y="2226"/>
                    </a:cubicBezTo>
                    <a:cubicBezTo>
                      <a:pt x="972" y="2244"/>
                      <a:pt x="968" y="2262"/>
                      <a:pt x="987" y="2279"/>
                    </a:cubicBezTo>
                    <a:cubicBezTo>
                      <a:pt x="988" y="2267"/>
                      <a:pt x="974" y="2257"/>
                      <a:pt x="978" y="2245"/>
                    </a:cubicBezTo>
                    <a:cubicBezTo>
                      <a:pt x="1008" y="2276"/>
                      <a:pt x="997" y="2311"/>
                      <a:pt x="1033" y="2343"/>
                    </a:cubicBezTo>
                    <a:cubicBezTo>
                      <a:pt x="1024" y="2326"/>
                      <a:pt x="1016" y="2310"/>
                      <a:pt x="1008" y="2295"/>
                    </a:cubicBezTo>
                    <a:cubicBezTo>
                      <a:pt x="1016" y="2307"/>
                      <a:pt x="1037" y="2317"/>
                      <a:pt x="1041" y="2330"/>
                    </a:cubicBezTo>
                    <a:cubicBezTo>
                      <a:pt x="1044" y="2343"/>
                      <a:pt x="1058" y="2353"/>
                      <a:pt x="1073" y="2363"/>
                    </a:cubicBezTo>
                    <a:cubicBezTo>
                      <a:pt x="1087" y="2372"/>
                      <a:pt x="1102" y="2381"/>
                      <a:pt x="1118" y="2392"/>
                    </a:cubicBezTo>
                    <a:cubicBezTo>
                      <a:pt x="1117" y="2388"/>
                      <a:pt x="1116" y="2386"/>
                      <a:pt x="1115" y="2384"/>
                    </a:cubicBezTo>
                    <a:cubicBezTo>
                      <a:pt x="1136" y="2396"/>
                      <a:pt x="1149" y="2409"/>
                      <a:pt x="1166" y="2422"/>
                    </a:cubicBezTo>
                    <a:cubicBezTo>
                      <a:pt x="1153" y="2402"/>
                      <a:pt x="1119" y="2386"/>
                      <a:pt x="1109" y="2364"/>
                    </a:cubicBezTo>
                    <a:cubicBezTo>
                      <a:pt x="1140" y="2373"/>
                      <a:pt x="1157" y="2386"/>
                      <a:pt x="1184" y="2395"/>
                    </a:cubicBezTo>
                    <a:cubicBezTo>
                      <a:pt x="1146" y="2368"/>
                      <a:pt x="1085" y="2350"/>
                      <a:pt x="1053" y="2321"/>
                    </a:cubicBezTo>
                    <a:cubicBezTo>
                      <a:pt x="1088" y="2322"/>
                      <a:pt x="1114" y="2331"/>
                      <a:pt x="1129" y="2345"/>
                    </a:cubicBezTo>
                    <a:cubicBezTo>
                      <a:pt x="1144" y="2360"/>
                      <a:pt x="1170" y="2371"/>
                      <a:pt x="1199" y="2381"/>
                    </a:cubicBezTo>
                    <a:cubicBezTo>
                      <a:pt x="1176" y="2368"/>
                      <a:pt x="1145" y="2357"/>
                      <a:pt x="1133" y="2338"/>
                    </a:cubicBezTo>
                    <a:cubicBezTo>
                      <a:pt x="1154" y="2345"/>
                      <a:pt x="1162" y="2355"/>
                      <a:pt x="1182" y="2360"/>
                    </a:cubicBezTo>
                    <a:cubicBezTo>
                      <a:pt x="1165" y="2349"/>
                      <a:pt x="1152" y="2337"/>
                      <a:pt x="1126" y="2330"/>
                    </a:cubicBezTo>
                    <a:cubicBezTo>
                      <a:pt x="1111" y="2326"/>
                      <a:pt x="1095" y="2322"/>
                      <a:pt x="1080" y="2319"/>
                    </a:cubicBezTo>
                    <a:cubicBezTo>
                      <a:pt x="1093" y="2320"/>
                      <a:pt x="1107" y="2322"/>
                      <a:pt x="1120" y="2323"/>
                    </a:cubicBezTo>
                    <a:cubicBezTo>
                      <a:pt x="1120" y="2323"/>
                      <a:pt x="1120" y="2323"/>
                      <a:pt x="1121" y="2322"/>
                    </a:cubicBezTo>
                    <a:cubicBezTo>
                      <a:pt x="1108" y="2320"/>
                      <a:pt x="1095" y="2317"/>
                      <a:pt x="1082" y="2315"/>
                    </a:cubicBezTo>
                    <a:cubicBezTo>
                      <a:pt x="1045" y="2308"/>
                      <a:pt x="1022" y="2297"/>
                      <a:pt x="1015" y="2277"/>
                    </a:cubicBezTo>
                    <a:cubicBezTo>
                      <a:pt x="1005" y="2248"/>
                      <a:pt x="974" y="2223"/>
                      <a:pt x="947" y="2197"/>
                    </a:cubicBezTo>
                    <a:cubicBezTo>
                      <a:pt x="942" y="2193"/>
                      <a:pt x="938" y="2189"/>
                      <a:pt x="933" y="2184"/>
                    </a:cubicBezTo>
                    <a:cubicBezTo>
                      <a:pt x="955" y="2186"/>
                      <a:pt x="960" y="2189"/>
                      <a:pt x="963" y="2198"/>
                    </a:cubicBezTo>
                    <a:cubicBezTo>
                      <a:pt x="969" y="2213"/>
                      <a:pt x="983" y="2226"/>
                      <a:pt x="1003" y="2238"/>
                    </a:cubicBezTo>
                    <a:cubicBezTo>
                      <a:pt x="1017" y="2246"/>
                      <a:pt x="1030" y="2255"/>
                      <a:pt x="1044" y="2264"/>
                    </a:cubicBezTo>
                    <a:cubicBezTo>
                      <a:pt x="1027" y="2241"/>
                      <a:pt x="975" y="2225"/>
                      <a:pt x="977" y="2197"/>
                    </a:cubicBezTo>
                    <a:cubicBezTo>
                      <a:pt x="1007" y="2205"/>
                      <a:pt x="1025" y="2216"/>
                      <a:pt x="1034" y="2230"/>
                    </a:cubicBezTo>
                    <a:cubicBezTo>
                      <a:pt x="1045" y="2247"/>
                      <a:pt x="1051" y="2265"/>
                      <a:pt x="1065" y="2281"/>
                    </a:cubicBezTo>
                    <a:cubicBezTo>
                      <a:pt x="1073" y="2292"/>
                      <a:pt x="1086" y="2300"/>
                      <a:pt x="1111" y="2302"/>
                    </a:cubicBezTo>
                    <a:cubicBezTo>
                      <a:pt x="1089" y="2294"/>
                      <a:pt x="1073" y="2284"/>
                      <a:pt x="1070" y="2271"/>
                    </a:cubicBezTo>
                    <a:cubicBezTo>
                      <a:pt x="1069" y="2268"/>
                      <a:pt x="1060" y="2263"/>
                      <a:pt x="1071" y="2262"/>
                    </a:cubicBezTo>
                    <a:cubicBezTo>
                      <a:pt x="1080" y="2261"/>
                      <a:pt x="1092" y="2263"/>
                      <a:pt x="1097" y="2269"/>
                    </a:cubicBezTo>
                    <a:cubicBezTo>
                      <a:pt x="1098" y="2270"/>
                      <a:pt x="1099" y="2271"/>
                      <a:pt x="1099" y="2272"/>
                    </a:cubicBezTo>
                    <a:cubicBezTo>
                      <a:pt x="1106" y="2292"/>
                      <a:pt x="1126" y="2309"/>
                      <a:pt x="1154" y="2324"/>
                    </a:cubicBezTo>
                    <a:cubicBezTo>
                      <a:pt x="1174" y="2335"/>
                      <a:pt x="1192" y="2346"/>
                      <a:pt x="1208" y="2358"/>
                    </a:cubicBezTo>
                    <a:cubicBezTo>
                      <a:pt x="1206" y="2347"/>
                      <a:pt x="1187" y="2341"/>
                      <a:pt x="1179" y="2332"/>
                    </a:cubicBezTo>
                    <a:cubicBezTo>
                      <a:pt x="1142" y="2315"/>
                      <a:pt x="1116" y="2295"/>
                      <a:pt x="1112" y="2270"/>
                    </a:cubicBezTo>
                    <a:cubicBezTo>
                      <a:pt x="1129" y="2286"/>
                      <a:pt x="1133" y="2304"/>
                      <a:pt x="1165" y="2315"/>
                    </a:cubicBezTo>
                    <a:cubicBezTo>
                      <a:pt x="1152" y="2303"/>
                      <a:pt x="1133" y="2291"/>
                      <a:pt x="1129" y="2275"/>
                    </a:cubicBezTo>
                    <a:cubicBezTo>
                      <a:pt x="1146" y="2278"/>
                      <a:pt x="1153" y="2284"/>
                      <a:pt x="1158" y="2290"/>
                    </a:cubicBezTo>
                    <a:cubicBezTo>
                      <a:pt x="1169" y="2304"/>
                      <a:pt x="1179" y="2317"/>
                      <a:pt x="1191" y="2331"/>
                    </a:cubicBezTo>
                    <a:cubicBezTo>
                      <a:pt x="1201" y="2343"/>
                      <a:pt x="1222" y="2350"/>
                      <a:pt x="1247" y="2356"/>
                    </a:cubicBezTo>
                    <a:cubicBezTo>
                      <a:pt x="1248" y="2351"/>
                      <a:pt x="1242" y="2350"/>
                      <a:pt x="1238" y="2349"/>
                    </a:cubicBezTo>
                    <a:cubicBezTo>
                      <a:pt x="1213" y="2343"/>
                      <a:pt x="1200" y="2332"/>
                      <a:pt x="1191" y="2320"/>
                    </a:cubicBezTo>
                    <a:cubicBezTo>
                      <a:pt x="1180" y="2306"/>
                      <a:pt x="1170" y="2292"/>
                      <a:pt x="1158" y="2277"/>
                    </a:cubicBezTo>
                    <a:cubicBezTo>
                      <a:pt x="1178" y="2283"/>
                      <a:pt x="1193" y="2290"/>
                      <a:pt x="1208" y="2297"/>
                    </a:cubicBezTo>
                    <a:cubicBezTo>
                      <a:pt x="1179" y="2275"/>
                      <a:pt x="1121" y="2264"/>
                      <a:pt x="1107" y="2234"/>
                    </a:cubicBezTo>
                    <a:cubicBezTo>
                      <a:pt x="1128" y="2243"/>
                      <a:pt x="1140" y="2254"/>
                      <a:pt x="1162" y="2259"/>
                    </a:cubicBezTo>
                    <a:cubicBezTo>
                      <a:pt x="1152" y="2252"/>
                      <a:pt x="1136" y="2247"/>
                      <a:pt x="1128" y="2239"/>
                    </a:cubicBezTo>
                    <a:cubicBezTo>
                      <a:pt x="1162" y="2239"/>
                      <a:pt x="1200" y="2251"/>
                      <a:pt x="1210" y="2266"/>
                    </a:cubicBezTo>
                    <a:cubicBezTo>
                      <a:pt x="1217" y="2276"/>
                      <a:pt x="1224" y="2287"/>
                      <a:pt x="1230" y="2298"/>
                    </a:cubicBezTo>
                    <a:cubicBezTo>
                      <a:pt x="1239" y="2313"/>
                      <a:pt x="1260" y="2330"/>
                      <a:pt x="1289" y="2342"/>
                    </a:cubicBezTo>
                    <a:cubicBezTo>
                      <a:pt x="1281" y="2336"/>
                      <a:pt x="1273" y="2330"/>
                      <a:pt x="1265" y="2324"/>
                    </a:cubicBezTo>
                    <a:cubicBezTo>
                      <a:pt x="1258" y="2318"/>
                      <a:pt x="1249" y="2312"/>
                      <a:pt x="1243" y="2302"/>
                    </a:cubicBezTo>
                    <a:cubicBezTo>
                      <a:pt x="1277" y="2312"/>
                      <a:pt x="1312" y="2314"/>
                      <a:pt x="1344" y="2319"/>
                    </a:cubicBezTo>
                    <a:cubicBezTo>
                      <a:pt x="1354" y="2316"/>
                      <a:pt x="1363" y="2321"/>
                      <a:pt x="1375" y="2319"/>
                    </a:cubicBezTo>
                    <a:cubicBezTo>
                      <a:pt x="1358" y="2315"/>
                      <a:pt x="1341" y="2315"/>
                      <a:pt x="1327" y="2311"/>
                    </a:cubicBezTo>
                    <a:cubicBezTo>
                      <a:pt x="1294" y="2314"/>
                      <a:pt x="1243" y="2301"/>
                      <a:pt x="1234" y="2287"/>
                    </a:cubicBezTo>
                    <a:cubicBezTo>
                      <a:pt x="1229" y="2279"/>
                      <a:pt x="1224" y="2271"/>
                      <a:pt x="1220" y="2263"/>
                    </a:cubicBezTo>
                    <a:cubicBezTo>
                      <a:pt x="1245" y="2276"/>
                      <a:pt x="1269" y="2289"/>
                      <a:pt x="1300" y="2298"/>
                    </a:cubicBezTo>
                    <a:cubicBezTo>
                      <a:pt x="1298" y="2294"/>
                      <a:pt x="1290" y="2291"/>
                      <a:pt x="1283" y="2288"/>
                    </a:cubicBezTo>
                    <a:cubicBezTo>
                      <a:pt x="1252" y="2275"/>
                      <a:pt x="1233" y="2257"/>
                      <a:pt x="1197" y="2245"/>
                    </a:cubicBezTo>
                    <a:cubicBezTo>
                      <a:pt x="1215" y="2244"/>
                      <a:pt x="1231" y="2244"/>
                      <a:pt x="1247" y="2244"/>
                    </a:cubicBezTo>
                    <a:cubicBezTo>
                      <a:pt x="1258" y="2243"/>
                      <a:pt x="1270" y="2246"/>
                      <a:pt x="1279" y="2242"/>
                    </a:cubicBezTo>
                    <a:cubicBezTo>
                      <a:pt x="1279" y="2242"/>
                      <a:pt x="1279" y="2242"/>
                      <a:pt x="1279" y="2242"/>
                    </a:cubicBezTo>
                    <a:cubicBezTo>
                      <a:pt x="1285" y="2244"/>
                      <a:pt x="1290" y="2246"/>
                      <a:pt x="1296" y="2247"/>
                    </a:cubicBezTo>
                    <a:cubicBezTo>
                      <a:pt x="1300" y="2249"/>
                      <a:pt x="1304" y="2252"/>
                      <a:pt x="1314" y="2251"/>
                    </a:cubicBezTo>
                    <a:cubicBezTo>
                      <a:pt x="1280" y="2236"/>
                      <a:pt x="1242" y="2225"/>
                      <a:pt x="1220" y="2206"/>
                    </a:cubicBezTo>
                    <a:cubicBezTo>
                      <a:pt x="1254" y="2213"/>
                      <a:pt x="1289" y="2217"/>
                      <a:pt x="1325" y="2222"/>
                    </a:cubicBezTo>
                    <a:cubicBezTo>
                      <a:pt x="1273" y="2212"/>
                      <a:pt x="1218" y="2205"/>
                      <a:pt x="1177" y="2185"/>
                    </a:cubicBezTo>
                    <a:cubicBezTo>
                      <a:pt x="1197" y="2183"/>
                      <a:pt x="1216" y="2184"/>
                      <a:pt x="1234" y="2186"/>
                    </a:cubicBezTo>
                    <a:cubicBezTo>
                      <a:pt x="1252" y="2188"/>
                      <a:pt x="1271" y="2189"/>
                      <a:pt x="1289" y="2191"/>
                    </a:cubicBezTo>
                    <a:cubicBezTo>
                      <a:pt x="1306" y="2193"/>
                      <a:pt x="1323" y="2196"/>
                      <a:pt x="1340" y="2198"/>
                    </a:cubicBezTo>
                    <a:cubicBezTo>
                      <a:pt x="1317" y="2191"/>
                      <a:pt x="1292" y="2188"/>
                      <a:pt x="1267" y="2185"/>
                    </a:cubicBezTo>
                    <a:cubicBezTo>
                      <a:pt x="1222" y="2180"/>
                      <a:pt x="1176" y="2180"/>
                      <a:pt x="1130" y="2177"/>
                    </a:cubicBezTo>
                    <a:cubicBezTo>
                      <a:pt x="1061" y="2171"/>
                      <a:pt x="993" y="2161"/>
                      <a:pt x="922" y="2161"/>
                    </a:cubicBezTo>
                    <a:cubicBezTo>
                      <a:pt x="891" y="2161"/>
                      <a:pt x="863" y="2155"/>
                      <a:pt x="839" y="2146"/>
                    </a:cubicBezTo>
                    <a:cubicBezTo>
                      <a:pt x="836" y="2145"/>
                      <a:pt x="833" y="2144"/>
                      <a:pt x="830" y="2142"/>
                    </a:cubicBezTo>
                    <a:cubicBezTo>
                      <a:pt x="827" y="2141"/>
                      <a:pt x="824" y="2139"/>
                      <a:pt x="821" y="2137"/>
                    </a:cubicBezTo>
                    <a:cubicBezTo>
                      <a:pt x="820" y="2137"/>
                      <a:pt x="819" y="2136"/>
                      <a:pt x="818" y="2136"/>
                    </a:cubicBezTo>
                    <a:cubicBezTo>
                      <a:pt x="813" y="2132"/>
                      <a:pt x="808" y="2128"/>
                      <a:pt x="805" y="2124"/>
                    </a:cubicBezTo>
                    <a:cubicBezTo>
                      <a:pt x="804" y="2124"/>
                      <a:pt x="804" y="2123"/>
                      <a:pt x="803" y="2122"/>
                    </a:cubicBezTo>
                    <a:cubicBezTo>
                      <a:pt x="803" y="2116"/>
                      <a:pt x="802" y="2109"/>
                      <a:pt x="800" y="2102"/>
                    </a:cubicBezTo>
                    <a:cubicBezTo>
                      <a:pt x="799" y="2098"/>
                      <a:pt x="799" y="2093"/>
                      <a:pt x="799" y="2089"/>
                    </a:cubicBezTo>
                    <a:cubicBezTo>
                      <a:pt x="799" y="2077"/>
                      <a:pt x="798" y="2065"/>
                      <a:pt x="798" y="2053"/>
                    </a:cubicBezTo>
                    <a:cubicBezTo>
                      <a:pt x="797" y="2042"/>
                      <a:pt x="797" y="2031"/>
                      <a:pt x="797" y="2019"/>
                    </a:cubicBezTo>
                    <a:cubicBezTo>
                      <a:pt x="797" y="2013"/>
                      <a:pt x="797" y="2007"/>
                      <a:pt x="796" y="2002"/>
                    </a:cubicBezTo>
                    <a:cubicBezTo>
                      <a:pt x="796" y="1962"/>
                      <a:pt x="796" y="1913"/>
                      <a:pt x="796" y="1859"/>
                    </a:cubicBezTo>
                    <a:cubicBezTo>
                      <a:pt x="797" y="1849"/>
                      <a:pt x="798" y="1839"/>
                      <a:pt x="799" y="1829"/>
                    </a:cubicBezTo>
                    <a:cubicBezTo>
                      <a:pt x="803" y="1797"/>
                      <a:pt x="808" y="1765"/>
                      <a:pt x="813" y="1733"/>
                    </a:cubicBezTo>
                    <a:cubicBezTo>
                      <a:pt x="815" y="1713"/>
                      <a:pt x="817" y="1694"/>
                      <a:pt x="819" y="1674"/>
                    </a:cubicBezTo>
                    <a:cubicBezTo>
                      <a:pt x="821" y="1659"/>
                      <a:pt x="822" y="1645"/>
                      <a:pt x="824" y="1630"/>
                    </a:cubicBezTo>
                    <a:cubicBezTo>
                      <a:pt x="824" y="1629"/>
                      <a:pt x="824" y="1627"/>
                      <a:pt x="825" y="1625"/>
                    </a:cubicBezTo>
                    <a:cubicBezTo>
                      <a:pt x="830" y="1618"/>
                      <a:pt x="829" y="1609"/>
                      <a:pt x="828" y="1600"/>
                    </a:cubicBezTo>
                    <a:cubicBezTo>
                      <a:pt x="828" y="1590"/>
                      <a:pt x="828" y="1579"/>
                      <a:pt x="827" y="1569"/>
                    </a:cubicBezTo>
                    <a:cubicBezTo>
                      <a:pt x="826" y="1562"/>
                      <a:pt x="827" y="1555"/>
                      <a:pt x="831" y="1549"/>
                    </a:cubicBezTo>
                    <a:cubicBezTo>
                      <a:pt x="835" y="1542"/>
                      <a:pt x="837" y="1534"/>
                      <a:pt x="840" y="1526"/>
                    </a:cubicBezTo>
                    <a:cubicBezTo>
                      <a:pt x="843" y="1518"/>
                      <a:pt x="845" y="1510"/>
                      <a:pt x="849" y="1503"/>
                    </a:cubicBezTo>
                    <a:cubicBezTo>
                      <a:pt x="854" y="1495"/>
                      <a:pt x="857" y="1486"/>
                      <a:pt x="860" y="1476"/>
                    </a:cubicBezTo>
                    <a:cubicBezTo>
                      <a:pt x="866" y="1449"/>
                      <a:pt x="876" y="1424"/>
                      <a:pt x="888" y="1400"/>
                    </a:cubicBezTo>
                    <a:cubicBezTo>
                      <a:pt x="893" y="1390"/>
                      <a:pt x="896" y="1379"/>
                      <a:pt x="900" y="1368"/>
                    </a:cubicBezTo>
                    <a:cubicBezTo>
                      <a:pt x="906" y="1351"/>
                      <a:pt x="912" y="1334"/>
                      <a:pt x="918" y="1317"/>
                    </a:cubicBezTo>
                    <a:cubicBezTo>
                      <a:pt x="919" y="1316"/>
                      <a:pt x="919" y="1314"/>
                      <a:pt x="920" y="1313"/>
                    </a:cubicBezTo>
                    <a:cubicBezTo>
                      <a:pt x="925" y="1306"/>
                      <a:pt x="927" y="1297"/>
                      <a:pt x="927" y="1288"/>
                    </a:cubicBezTo>
                    <a:cubicBezTo>
                      <a:pt x="927" y="1283"/>
                      <a:pt x="929" y="1280"/>
                      <a:pt x="932" y="1276"/>
                    </a:cubicBezTo>
                    <a:cubicBezTo>
                      <a:pt x="937" y="1270"/>
                      <a:pt x="942" y="1264"/>
                      <a:pt x="947" y="1258"/>
                    </a:cubicBezTo>
                    <a:cubicBezTo>
                      <a:pt x="950" y="1254"/>
                      <a:pt x="951" y="1254"/>
                      <a:pt x="956" y="1259"/>
                    </a:cubicBezTo>
                    <a:cubicBezTo>
                      <a:pt x="956" y="1259"/>
                      <a:pt x="957" y="1260"/>
                      <a:pt x="957" y="1260"/>
                    </a:cubicBezTo>
                    <a:cubicBezTo>
                      <a:pt x="958" y="1260"/>
                      <a:pt x="958" y="1260"/>
                      <a:pt x="958" y="1260"/>
                    </a:cubicBezTo>
                    <a:cubicBezTo>
                      <a:pt x="959" y="1257"/>
                      <a:pt x="957" y="1255"/>
                      <a:pt x="956" y="1253"/>
                    </a:cubicBezTo>
                    <a:cubicBezTo>
                      <a:pt x="955" y="1249"/>
                      <a:pt x="953" y="1245"/>
                      <a:pt x="952" y="1242"/>
                    </a:cubicBezTo>
                    <a:cubicBezTo>
                      <a:pt x="948" y="1232"/>
                      <a:pt x="951" y="1224"/>
                      <a:pt x="957" y="1217"/>
                    </a:cubicBezTo>
                    <a:cubicBezTo>
                      <a:pt x="959" y="1214"/>
                      <a:pt x="961" y="1214"/>
                      <a:pt x="964" y="1216"/>
                    </a:cubicBezTo>
                    <a:cubicBezTo>
                      <a:pt x="965" y="1218"/>
                      <a:pt x="967" y="1219"/>
                      <a:pt x="968" y="1216"/>
                    </a:cubicBezTo>
                    <a:cubicBezTo>
                      <a:pt x="969" y="1210"/>
                      <a:pt x="972" y="1208"/>
                      <a:pt x="977" y="1209"/>
                    </a:cubicBezTo>
                    <a:cubicBezTo>
                      <a:pt x="979" y="1209"/>
                      <a:pt x="981" y="1210"/>
                      <a:pt x="982" y="1207"/>
                    </a:cubicBezTo>
                    <a:cubicBezTo>
                      <a:pt x="982" y="1205"/>
                      <a:pt x="980" y="1205"/>
                      <a:pt x="979" y="1205"/>
                    </a:cubicBezTo>
                    <a:cubicBezTo>
                      <a:pt x="975" y="1206"/>
                      <a:pt x="973" y="1202"/>
                      <a:pt x="972" y="1197"/>
                    </a:cubicBezTo>
                    <a:cubicBezTo>
                      <a:pt x="971" y="1190"/>
                      <a:pt x="973" y="1186"/>
                      <a:pt x="980" y="1183"/>
                    </a:cubicBezTo>
                    <a:cubicBezTo>
                      <a:pt x="983" y="1182"/>
                      <a:pt x="985" y="1182"/>
                      <a:pt x="986" y="1186"/>
                    </a:cubicBezTo>
                    <a:cubicBezTo>
                      <a:pt x="988" y="1191"/>
                      <a:pt x="989" y="1195"/>
                      <a:pt x="991" y="1200"/>
                    </a:cubicBezTo>
                    <a:cubicBezTo>
                      <a:pt x="991" y="1202"/>
                      <a:pt x="992" y="1203"/>
                      <a:pt x="994" y="1203"/>
                    </a:cubicBezTo>
                    <a:cubicBezTo>
                      <a:pt x="995" y="1203"/>
                      <a:pt x="996" y="1202"/>
                      <a:pt x="997" y="1201"/>
                    </a:cubicBezTo>
                    <a:cubicBezTo>
                      <a:pt x="1000" y="1195"/>
                      <a:pt x="1001" y="1189"/>
                      <a:pt x="1001" y="1183"/>
                    </a:cubicBezTo>
                    <a:cubicBezTo>
                      <a:pt x="1001" y="1180"/>
                      <a:pt x="1000" y="1179"/>
                      <a:pt x="998" y="1177"/>
                    </a:cubicBezTo>
                    <a:cubicBezTo>
                      <a:pt x="992" y="1170"/>
                      <a:pt x="991" y="1161"/>
                      <a:pt x="989" y="1152"/>
                    </a:cubicBezTo>
                    <a:cubicBezTo>
                      <a:pt x="989" y="1152"/>
                      <a:pt x="989" y="1152"/>
                      <a:pt x="989" y="1152"/>
                    </a:cubicBezTo>
                    <a:cubicBezTo>
                      <a:pt x="988" y="1151"/>
                      <a:pt x="988" y="1149"/>
                      <a:pt x="988" y="1148"/>
                    </a:cubicBezTo>
                    <a:cubicBezTo>
                      <a:pt x="987" y="1146"/>
                      <a:pt x="988" y="1145"/>
                      <a:pt x="990" y="1145"/>
                    </a:cubicBezTo>
                    <a:cubicBezTo>
                      <a:pt x="991" y="1144"/>
                      <a:pt x="992" y="1145"/>
                      <a:pt x="992" y="1146"/>
                    </a:cubicBezTo>
                    <a:cubicBezTo>
                      <a:pt x="993" y="1147"/>
                      <a:pt x="993" y="1148"/>
                      <a:pt x="994" y="1148"/>
                    </a:cubicBezTo>
                    <a:cubicBezTo>
                      <a:pt x="996" y="1149"/>
                      <a:pt x="997" y="1151"/>
                      <a:pt x="997" y="1154"/>
                    </a:cubicBezTo>
                    <a:cubicBezTo>
                      <a:pt x="997" y="1154"/>
                      <a:pt x="997" y="1155"/>
                      <a:pt x="997" y="1155"/>
                    </a:cubicBezTo>
                    <a:cubicBezTo>
                      <a:pt x="997" y="1156"/>
                      <a:pt x="997" y="1157"/>
                      <a:pt x="998" y="1157"/>
                    </a:cubicBezTo>
                    <a:cubicBezTo>
                      <a:pt x="998" y="1157"/>
                      <a:pt x="998" y="1157"/>
                      <a:pt x="999" y="1157"/>
                    </a:cubicBezTo>
                    <a:cubicBezTo>
                      <a:pt x="999" y="1160"/>
                      <a:pt x="999" y="1162"/>
                      <a:pt x="1000" y="1164"/>
                    </a:cubicBezTo>
                    <a:cubicBezTo>
                      <a:pt x="1001" y="1168"/>
                      <a:pt x="1002" y="1172"/>
                      <a:pt x="1004" y="1176"/>
                    </a:cubicBezTo>
                    <a:cubicBezTo>
                      <a:pt x="1003" y="1172"/>
                      <a:pt x="1003" y="1168"/>
                      <a:pt x="1003" y="1164"/>
                    </a:cubicBezTo>
                    <a:cubicBezTo>
                      <a:pt x="1000" y="1160"/>
                      <a:pt x="1000" y="1157"/>
                      <a:pt x="1003" y="1151"/>
                    </a:cubicBezTo>
                    <a:cubicBezTo>
                      <a:pt x="1003" y="1151"/>
                      <a:pt x="1003" y="1150"/>
                      <a:pt x="1003" y="1150"/>
                    </a:cubicBezTo>
                    <a:cubicBezTo>
                      <a:pt x="1004" y="1150"/>
                      <a:pt x="1004" y="1150"/>
                      <a:pt x="1004" y="1149"/>
                    </a:cubicBezTo>
                    <a:cubicBezTo>
                      <a:pt x="1005" y="1149"/>
                      <a:pt x="1006" y="1149"/>
                      <a:pt x="1006" y="1150"/>
                    </a:cubicBezTo>
                    <a:cubicBezTo>
                      <a:pt x="1008" y="1151"/>
                      <a:pt x="1008" y="1153"/>
                      <a:pt x="1009" y="1155"/>
                    </a:cubicBezTo>
                    <a:cubicBezTo>
                      <a:pt x="1009" y="1157"/>
                      <a:pt x="1008" y="1158"/>
                      <a:pt x="1007" y="1159"/>
                    </a:cubicBezTo>
                    <a:cubicBezTo>
                      <a:pt x="1006" y="1160"/>
                      <a:pt x="1006" y="1160"/>
                      <a:pt x="1008" y="1161"/>
                    </a:cubicBezTo>
                    <a:cubicBezTo>
                      <a:pt x="1008" y="1161"/>
                      <a:pt x="1009" y="1161"/>
                      <a:pt x="1009" y="1161"/>
                    </a:cubicBezTo>
                    <a:cubicBezTo>
                      <a:pt x="1010" y="1162"/>
                      <a:pt x="1008" y="1164"/>
                      <a:pt x="1010" y="1164"/>
                    </a:cubicBezTo>
                    <a:cubicBezTo>
                      <a:pt x="1010" y="1165"/>
                      <a:pt x="1011" y="1165"/>
                      <a:pt x="1011" y="1166"/>
                    </a:cubicBezTo>
                    <a:cubicBezTo>
                      <a:pt x="1011" y="1166"/>
                      <a:pt x="1011" y="1167"/>
                      <a:pt x="1011" y="1167"/>
                    </a:cubicBezTo>
                    <a:cubicBezTo>
                      <a:pt x="1012" y="1168"/>
                      <a:pt x="1013" y="1168"/>
                      <a:pt x="1013" y="1167"/>
                    </a:cubicBezTo>
                    <a:cubicBezTo>
                      <a:pt x="1014" y="1166"/>
                      <a:pt x="1014" y="1165"/>
                      <a:pt x="1014" y="1164"/>
                    </a:cubicBezTo>
                    <a:cubicBezTo>
                      <a:pt x="1014" y="1163"/>
                      <a:pt x="1014" y="1162"/>
                      <a:pt x="1014" y="1161"/>
                    </a:cubicBezTo>
                    <a:cubicBezTo>
                      <a:pt x="1014" y="1159"/>
                      <a:pt x="1015" y="1158"/>
                      <a:pt x="1016" y="1158"/>
                    </a:cubicBezTo>
                    <a:cubicBezTo>
                      <a:pt x="1017" y="1157"/>
                      <a:pt x="1019" y="1158"/>
                      <a:pt x="1019" y="1159"/>
                    </a:cubicBezTo>
                    <a:cubicBezTo>
                      <a:pt x="1018" y="1162"/>
                      <a:pt x="1020" y="1165"/>
                      <a:pt x="1018" y="1167"/>
                    </a:cubicBezTo>
                    <a:cubicBezTo>
                      <a:pt x="1018" y="1168"/>
                      <a:pt x="1019" y="1169"/>
                      <a:pt x="1019" y="1170"/>
                    </a:cubicBezTo>
                    <a:cubicBezTo>
                      <a:pt x="1020" y="1171"/>
                      <a:pt x="1021" y="1172"/>
                      <a:pt x="1022" y="1173"/>
                    </a:cubicBezTo>
                    <a:cubicBezTo>
                      <a:pt x="1023" y="1173"/>
                      <a:pt x="1024" y="1171"/>
                      <a:pt x="1025" y="1171"/>
                    </a:cubicBezTo>
                    <a:cubicBezTo>
                      <a:pt x="1027" y="1169"/>
                      <a:pt x="1027" y="1169"/>
                      <a:pt x="1029" y="1171"/>
                    </a:cubicBezTo>
                    <a:cubicBezTo>
                      <a:pt x="1029" y="1171"/>
                      <a:pt x="1029" y="1172"/>
                      <a:pt x="1030" y="1172"/>
                    </a:cubicBezTo>
                    <a:cubicBezTo>
                      <a:pt x="1031" y="1171"/>
                      <a:pt x="1031" y="1170"/>
                      <a:pt x="1031" y="1169"/>
                    </a:cubicBezTo>
                    <a:cubicBezTo>
                      <a:pt x="1031" y="1168"/>
                      <a:pt x="1030" y="1167"/>
                      <a:pt x="1029" y="1167"/>
                    </a:cubicBezTo>
                    <a:cubicBezTo>
                      <a:pt x="1028" y="1166"/>
                      <a:pt x="1028" y="1166"/>
                      <a:pt x="1027" y="1166"/>
                    </a:cubicBezTo>
                    <a:cubicBezTo>
                      <a:pt x="1024" y="1164"/>
                      <a:pt x="1023" y="1161"/>
                      <a:pt x="1023" y="1158"/>
                    </a:cubicBezTo>
                    <a:cubicBezTo>
                      <a:pt x="1023" y="1157"/>
                      <a:pt x="1024" y="1156"/>
                      <a:pt x="1025" y="1156"/>
                    </a:cubicBezTo>
                    <a:cubicBezTo>
                      <a:pt x="1026" y="1156"/>
                      <a:pt x="1028" y="1156"/>
                      <a:pt x="1028" y="1157"/>
                    </a:cubicBezTo>
                    <a:cubicBezTo>
                      <a:pt x="1028" y="1158"/>
                      <a:pt x="1028" y="1158"/>
                      <a:pt x="1028" y="1158"/>
                    </a:cubicBezTo>
                    <a:cubicBezTo>
                      <a:pt x="1028" y="1161"/>
                      <a:pt x="1030" y="1163"/>
                      <a:pt x="1032" y="1164"/>
                    </a:cubicBezTo>
                    <a:cubicBezTo>
                      <a:pt x="1032" y="1165"/>
                      <a:pt x="1033" y="1166"/>
                      <a:pt x="1033" y="1167"/>
                    </a:cubicBezTo>
                    <a:cubicBezTo>
                      <a:pt x="1033" y="1168"/>
                      <a:pt x="1033" y="1169"/>
                      <a:pt x="1034" y="1170"/>
                    </a:cubicBezTo>
                    <a:cubicBezTo>
                      <a:pt x="1034" y="1170"/>
                      <a:pt x="1035" y="1171"/>
                      <a:pt x="1036" y="1171"/>
                    </a:cubicBezTo>
                    <a:cubicBezTo>
                      <a:pt x="1036" y="1170"/>
                      <a:pt x="1036" y="1170"/>
                      <a:pt x="1036" y="1169"/>
                    </a:cubicBezTo>
                    <a:cubicBezTo>
                      <a:pt x="1036" y="1168"/>
                      <a:pt x="1037" y="1167"/>
                      <a:pt x="1038" y="1167"/>
                    </a:cubicBezTo>
                    <a:cubicBezTo>
                      <a:pt x="1038" y="1167"/>
                      <a:pt x="1039" y="1167"/>
                      <a:pt x="1040" y="1166"/>
                    </a:cubicBezTo>
                    <a:cubicBezTo>
                      <a:pt x="1041" y="1166"/>
                      <a:pt x="1042" y="1165"/>
                      <a:pt x="1042" y="1164"/>
                    </a:cubicBezTo>
                    <a:cubicBezTo>
                      <a:pt x="1043" y="1164"/>
                      <a:pt x="1042" y="1163"/>
                      <a:pt x="1042" y="1163"/>
                    </a:cubicBezTo>
                    <a:cubicBezTo>
                      <a:pt x="1042" y="1162"/>
                      <a:pt x="1041" y="1162"/>
                      <a:pt x="1041" y="1162"/>
                    </a:cubicBezTo>
                    <a:cubicBezTo>
                      <a:pt x="1040" y="1162"/>
                      <a:pt x="1039" y="1162"/>
                      <a:pt x="1039" y="1162"/>
                    </a:cubicBezTo>
                    <a:cubicBezTo>
                      <a:pt x="1038" y="1162"/>
                      <a:pt x="1037" y="1162"/>
                      <a:pt x="1037" y="1161"/>
                    </a:cubicBezTo>
                    <a:cubicBezTo>
                      <a:pt x="1037" y="1160"/>
                      <a:pt x="1036" y="1158"/>
                      <a:pt x="1035" y="1157"/>
                    </a:cubicBezTo>
                    <a:cubicBezTo>
                      <a:pt x="1033" y="1156"/>
                      <a:pt x="1033" y="1155"/>
                      <a:pt x="1034" y="1153"/>
                    </a:cubicBezTo>
                    <a:cubicBezTo>
                      <a:pt x="1035" y="1152"/>
                      <a:pt x="1036" y="1152"/>
                      <a:pt x="1037" y="1153"/>
                    </a:cubicBezTo>
                    <a:cubicBezTo>
                      <a:pt x="1037" y="1153"/>
                      <a:pt x="1037" y="1153"/>
                      <a:pt x="1037" y="1153"/>
                    </a:cubicBezTo>
                    <a:cubicBezTo>
                      <a:pt x="1039" y="1155"/>
                      <a:pt x="1042" y="1156"/>
                      <a:pt x="1045" y="1155"/>
                    </a:cubicBezTo>
                    <a:cubicBezTo>
                      <a:pt x="1046" y="1155"/>
                      <a:pt x="1047" y="1155"/>
                      <a:pt x="1048" y="1155"/>
                    </a:cubicBezTo>
                    <a:cubicBezTo>
                      <a:pt x="1048" y="1154"/>
                      <a:pt x="1047" y="1154"/>
                      <a:pt x="1046" y="1154"/>
                    </a:cubicBezTo>
                    <a:cubicBezTo>
                      <a:pt x="1045" y="1153"/>
                      <a:pt x="1044" y="1152"/>
                      <a:pt x="1044" y="1150"/>
                    </a:cubicBezTo>
                    <a:cubicBezTo>
                      <a:pt x="1044" y="1150"/>
                      <a:pt x="1044" y="1149"/>
                      <a:pt x="1044" y="1148"/>
                    </a:cubicBezTo>
                    <a:cubicBezTo>
                      <a:pt x="1042" y="1146"/>
                      <a:pt x="1042" y="1144"/>
                      <a:pt x="1042" y="1142"/>
                    </a:cubicBezTo>
                    <a:cubicBezTo>
                      <a:pt x="1042" y="1141"/>
                      <a:pt x="1041" y="1140"/>
                      <a:pt x="1040" y="1140"/>
                    </a:cubicBezTo>
                    <a:cubicBezTo>
                      <a:pt x="1038" y="1140"/>
                      <a:pt x="1037" y="1139"/>
                      <a:pt x="1037" y="1138"/>
                    </a:cubicBezTo>
                    <a:cubicBezTo>
                      <a:pt x="1036" y="1137"/>
                      <a:pt x="1036" y="1135"/>
                      <a:pt x="1038" y="1135"/>
                    </a:cubicBezTo>
                    <a:cubicBezTo>
                      <a:pt x="1040" y="1135"/>
                      <a:pt x="1041" y="1135"/>
                      <a:pt x="1042" y="1137"/>
                    </a:cubicBezTo>
                    <a:cubicBezTo>
                      <a:pt x="1043" y="1139"/>
                      <a:pt x="1044" y="1141"/>
                      <a:pt x="1045" y="1142"/>
                    </a:cubicBezTo>
                    <a:cubicBezTo>
                      <a:pt x="1046" y="1143"/>
                      <a:pt x="1046" y="1143"/>
                      <a:pt x="1045" y="1144"/>
                    </a:cubicBezTo>
                    <a:cubicBezTo>
                      <a:pt x="1045" y="1145"/>
                      <a:pt x="1045" y="1145"/>
                      <a:pt x="1045" y="1146"/>
                    </a:cubicBezTo>
                    <a:cubicBezTo>
                      <a:pt x="1045" y="1146"/>
                      <a:pt x="1046" y="1147"/>
                      <a:pt x="1046" y="1147"/>
                    </a:cubicBezTo>
                    <a:cubicBezTo>
                      <a:pt x="1046" y="1147"/>
                      <a:pt x="1047" y="1147"/>
                      <a:pt x="1047" y="1147"/>
                    </a:cubicBezTo>
                    <a:cubicBezTo>
                      <a:pt x="1048" y="1146"/>
                      <a:pt x="1048" y="1144"/>
                      <a:pt x="1049" y="1143"/>
                    </a:cubicBezTo>
                    <a:cubicBezTo>
                      <a:pt x="1051" y="1145"/>
                      <a:pt x="1053" y="1146"/>
                      <a:pt x="1055" y="1147"/>
                    </a:cubicBezTo>
                    <a:cubicBezTo>
                      <a:pt x="1056" y="1147"/>
                      <a:pt x="1056" y="1148"/>
                      <a:pt x="1057" y="1147"/>
                    </a:cubicBezTo>
                    <a:cubicBezTo>
                      <a:pt x="1057" y="1147"/>
                      <a:pt x="1057" y="1146"/>
                      <a:pt x="1056" y="1146"/>
                    </a:cubicBezTo>
                    <a:cubicBezTo>
                      <a:pt x="1056" y="1146"/>
                      <a:pt x="1056" y="1146"/>
                      <a:pt x="1056" y="1146"/>
                    </a:cubicBezTo>
                    <a:cubicBezTo>
                      <a:pt x="1056" y="1145"/>
                      <a:pt x="1055" y="1144"/>
                      <a:pt x="1056" y="1143"/>
                    </a:cubicBezTo>
                    <a:cubicBezTo>
                      <a:pt x="1056" y="1142"/>
                      <a:pt x="1057" y="1143"/>
                      <a:pt x="1058" y="1143"/>
                    </a:cubicBezTo>
                    <a:cubicBezTo>
                      <a:pt x="1059" y="1143"/>
                      <a:pt x="1060" y="1143"/>
                      <a:pt x="1061" y="1143"/>
                    </a:cubicBezTo>
                    <a:cubicBezTo>
                      <a:pt x="1061" y="1142"/>
                      <a:pt x="1061" y="1141"/>
                      <a:pt x="1061" y="1141"/>
                    </a:cubicBezTo>
                    <a:cubicBezTo>
                      <a:pt x="1060" y="1140"/>
                      <a:pt x="1057" y="1136"/>
                      <a:pt x="1057" y="1134"/>
                    </a:cubicBezTo>
                    <a:cubicBezTo>
                      <a:pt x="1057" y="1134"/>
                      <a:pt x="1056" y="1133"/>
                      <a:pt x="1055" y="1133"/>
                    </a:cubicBezTo>
                    <a:cubicBezTo>
                      <a:pt x="1054" y="1132"/>
                      <a:pt x="1052" y="1131"/>
                      <a:pt x="1051" y="1130"/>
                    </a:cubicBezTo>
                    <a:cubicBezTo>
                      <a:pt x="1050" y="1129"/>
                      <a:pt x="1050" y="1128"/>
                      <a:pt x="1050" y="1127"/>
                    </a:cubicBezTo>
                    <a:cubicBezTo>
                      <a:pt x="1050" y="1127"/>
                      <a:pt x="1051" y="1126"/>
                      <a:pt x="1051" y="1125"/>
                    </a:cubicBezTo>
                    <a:cubicBezTo>
                      <a:pt x="1052" y="1124"/>
                      <a:pt x="1053" y="1124"/>
                      <a:pt x="1054" y="1125"/>
                    </a:cubicBezTo>
                    <a:cubicBezTo>
                      <a:pt x="1055" y="1125"/>
                      <a:pt x="1055" y="1126"/>
                      <a:pt x="1056" y="1126"/>
                    </a:cubicBezTo>
                    <a:cubicBezTo>
                      <a:pt x="1056" y="1127"/>
                      <a:pt x="1057" y="1126"/>
                      <a:pt x="1058" y="1126"/>
                    </a:cubicBezTo>
                    <a:cubicBezTo>
                      <a:pt x="1058" y="1125"/>
                      <a:pt x="1058" y="1125"/>
                      <a:pt x="1058" y="1125"/>
                    </a:cubicBezTo>
                    <a:cubicBezTo>
                      <a:pt x="1057" y="1123"/>
                      <a:pt x="1058" y="1122"/>
                      <a:pt x="1059" y="1121"/>
                    </a:cubicBezTo>
                    <a:cubicBezTo>
                      <a:pt x="1061" y="1120"/>
                      <a:pt x="1061" y="1119"/>
                      <a:pt x="1059" y="1118"/>
                    </a:cubicBezTo>
                    <a:cubicBezTo>
                      <a:pt x="1058" y="1117"/>
                      <a:pt x="1056" y="1116"/>
                      <a:pt x="1055" y="1116"/>
                    </a:cubicBezTo>
                    <a:cubicBezTo>
                      <a:pt x="1053" y="1114"/>
                      <a:pt x="1051" y="1113"/>
                      <a:pt x="1050" y="1110"/>
                    </a:cubicBezTo>
                    <a:cubicBezTo>
                      <a:pt x="1050" y="1107"/>
                      <a:pt x="1048" y="1104"/>
                      <a:pt x="1047" y="1102"/>
                    </a:cubicBezTo>
                    <a:cubicBezTo>
                      <a:pt x="1047" y="1101"/>
                      <a:pt x="1047" y="1100"/>
                      <a:pt x="1047" y="1099"/>
                    </a:cubicBezTo>
                    <a:cubicBezTo>
                      <a:pt x="1047" y="1098"/>
                      <a:pt x="1047" y="1097"/>
                      <a:pt x="1047" y="1097"/>
                    </a:cubicBezTo>
                    <a:cubicBezTo>
                      <a:pt x="1048" y="1097"/>
                      <a:pt x="1048" y="1098"/>
                      <a:pt x="1049" y="1098"/>
                    </a:cubicBezTo>
                    <a:cubicBezTo>
                      <a:pt x="1050" y="1099"/>
                      <a:pt x="1052" y="1101"/>
                      <a:pt x="1053" y="1102"/>
                    </a:cubicBezTo>
                    <a:cubicBezTo>
                      <a:pt x="1054" y="1102"/>
                      <a:pt x="1054" y="1101"/>
                      <a:pt x="1054" y="1101"/>
                    </a:cubicBezTo>
                    <a:cubicBezTo>
                      <a:pt x="1055" y="1100"/>
                      <a:pt x="1055" y="1100"/>
                      <a:pt x="1056" y="1100"/>
                    </a:cubicBezTo>
                    <a:cubicBezTo>
                      <a:pt x="1057" y="1101"/>
                      <a:pt x="1058" y="1102"/>
                      <a:pt x="1059" y="1103"/>
                    </a:cubicBezTo>
                    <a:cubicBezTo>
                      <a:pt x="1060" y="1103"/>
                      <a:pt x="1060" y="1104"/>
                      <a:pt x="1061" y="1103"/>
                    </a:cubicBezTo>
                    <a:cubicBezTo>
                      <a:pt x="1061" y="1103"/>
                      <a:pt x="1062" y="1103"/>
                      <a:pt x="1062" y="1103"/>
                    </a:cubicBezTo>
                    <a:cubicBezTo>
                      <a:pt x="1062" y="1103"/>
                      <a:pt x="1062" y="1102"/>
                      <a:pt x="1062" y="1102"/>
                    </a:cubicBezTo>
                    <a:cubicBezTo>
                      <a:pt x="1061" y="1102"/>
                      <a:pt x="1060" y="1101"/>
                      <a:pt x="1059" y="1100"/>
                    </a:cubicBezTo>
                    <a:cubicBezTo>
                      <a:pt x="1057" y="1100"/>
                      <a:pt x="1056" y="1099"/>
                      <a:pt x="1056" y="1098"/>
                    </a:cubicBezTo>
                    <a:cubicBezTo>
                      <a:pt x="1055" y="1095"/>
                      <a:pt x="1053" y="1094"/>
                      <a:pt x="1051" y="1094"/>
                    </a:cubicBezTo>
                    <a:cubicBezTo>
                      <a:pt x="1051" y="1093"/>
                      <a:pt x="1050" y="1093"/>
                      <a:pt x="1050" y="1092"/>
                    </a:cubicBezTo>
                    <a:cubicBezTo>
                      <a:pt x="1051" y="1091"/>
                      <a:pt x="1051" y="1091"/>
                      <a:pt x="1052" y="1091"/>
                    </a:cubicBezTo>
                    <a:cubicBezTo>
                      <a:pt x="1052" y="1091"/>
                      <a:pt x="1053" y="1091"/>
                      <a:pt x="1053" y="1091"/>
                    </a:cubicBezTo>
                    <a:cubicBezTo>
                      <a:pt x="1052" y="1090"/>
                      <a:pt x="1051" y="1090"/>
                      <a:pt x="1050" y="1089"/>
                    </a:cubicBezTo>
                    <a:cubicBezTo>
                      <a:pt x="1048" y="1088"/>
                      <a:pt x="1046" y="1087"/>
                      <a:pt x="1046" y="1084"/>
                    </a:cubicBezTo>
                    <a:cubicBezTo>
                      <a:pt x="1045" y="1083"/>
                      <a:pt x="1045" y="1082"/>
                      <a:pt x="1046" y="1082"/>
                    </a:cubicBezTo>
                    <a:cubicBezTo>
                      <a:pt x="1047" y="1082"/>
                      <a:pt x="1048" y="1081"/>
                      <a:pt x="1048" y="1081"/>
                    </a:cubicBezTo>
                    <a:cubicBezTo>
                      <a:pt x="1050" y="1079"/>
                      <a:pt x="1051" y="1079"/>
                      <a:pt x="1053" y="1081"/>
                    </a:cubicBezTo>
                    <a:cubicBezTo>
                      <a:pt x="1054" y="1082"/>
                      <a:pt x="1053" y="1084"/>
                      <a:pt x="1054" y="1085"/>
                    </a:cubicBezTo>
                    <a:cubicBezTo>
                      <a:pt x="1055" y="1085"/>
                      <a:pt x="1055" y="1084"/>
                      <a:pt x="1056" y="1084"/>
                    </a:cubicBezTo>
                    <a:cubicBezTo>
                      <a:pt x="1057" y="1082"/>
                      <a:pt x="1058" y="1082"/>
                      <a:pt x="1059" y="1084"/>
                    </a:cubicBezTo>
                    <a:cubicBezTo>
                      <a:pt x="1060" y="1085"/>
                      <a:pt x="1060" y="1086"/>
                      <a:pt x="1061" y="1087"/>
                    </a:cubicBezTo>
                    <a:cubicBezTo>
                      <a:pt x="1061" y="1088"/>
                      <a:pt x="1061" y="1088"/>
                      <a:pt x="1063" y="1088"/>
                    </a:cubicBezTo>
                    <a:cubicBezTo>
                      <a:pt x="1063" y="1088"/>
                      <a:pt x="1063" y="1088"/>
                      <a:pt x="1064" y="1088"/>
                    </a:cubicBezTo>
                    <a:cubicBezTo>
                      <a:pt x="1065" y="1087"/>
                      <a:pt x="1065" y="1089"/>
                      <a:pt x="1067" y="1088"/>
                    </a:cubicBezTo>
                    <a:cubicBezTo>
                      <a:pt x="1067" y="1088"/>
                      <a:pt x="1068" y="1087"/>
                      <a:pt x="1069" y="1087"/>
                    </a:cubicBezTo>
                    <a:cubicBezTo>
                      <a:pt x="1070" y="1086"/>
                      <a:pt x="1071" y="1087"/>
                      <a:pt x="1072" y="1088"/>
                    </a:cubicBezTo>
                    <a:cubicBezTo>
                      <a:pt x="1072" y="1090"/>
                      <a:pt x="1074" y="1090"/>
                      <a:pt x="1075" y="1091"/>
                    </a:cubicBezTo>
                    <a:cubicBezTo>
                      <a:pt x="1076" y="1090"/>
                      <a:pt x="1076" y="1088"/>
                      <a:pt x="1077" y="1087"/>
                    </a:cubicBezTo>
                    <a:cubicBezTo>
                      <a:pt x="1077" y="1086"/>
                      <a:pt x="1079" y="1085"/>
                      <a:pt x="1080" y="1085"/>
                    </a:cubicBezTo>
                    <a:cubicBezTo>
                      <a:pt x="1081" y="1085"/>
                      <a:pt x="1082" y="1085"/>
                      <a:pt x="1082" y="1087"/>
                    </a:cubicBezTo>
                    <a:cubicBezTo>
                      <a:pt x="1083" y="1088"/>
                      <a:pt x="1082" y="1089"/>
                      <a:pt x="1083" y="1090"/>
                    </a:cubicBezTo>
                    <a:cubicBezTo>
                      <a:pt x="1084" y="1090"/>
                      <a:pt x="1084" y="1090"/>
                      <a:pt x="1085" y="1090"/>
                    </a:cubicBezTo>
                    <a:cubicBezTo>
                      <a:pt x="1086" y="1089"/>
                      <a:pt x="1086" y="1089"/>
                      <a:pt x="1087" y="1088"/>
                    </a:cubicBezTo>
                    <a:cubicBezTo>
                      <a:pt x="1088" y="1088"/>
                      <a:pt x="1089" y="1088"/>
                      <a:pt x="1089" y="1089"/>
                    </a:cubicBezTo>
                    <a:cubicBezTo>
                      <a:pt x="1089" y="1089"/>
                      <a:pt x="1090" y="1090"/>
                      <a:pt x="1090" y="1091"/>
                    </a:cubicBezTo>
                    <a:cubicBezTo>
                      <a:pt x="1090" y="1093"/>
                      <a:pt x="1092" y="1094"/>
                      <a:pt x="1094" y="1094"/>
                    </a:cubicBezTo>
                    <a:cubicBezTo>
                      <a:pt x="1094" y="1093"/>
                      <a:pt x="1093" y="1092"/>
                      <a:pt x="1093" y="1091"/>
                    </a:cubicBezTo>
                    <a:cubicBezTo>
                      <a:pt x="1093" y="1091"/>
                      <a:pt x="1093" y="1090"/>
                      <a:pt x="1094" y="1089"/>
                    </a:cubicBezTo>
                    <a:cubicBezTo>
                      <a:pt x="1094" y="1087"/>
                      <a:pt x="1094" y="1085"/>
                      <a:pt x="1092" y="1084"/>
                    </a:cubicBezTo>
                    <a:cubicBezTo>
                      <a:pt x="1091" y="1083"/>
                      <a:pt x="1090" y="1082"/>
                      <a:pt x="1090" y="1081"/>
                    </a:cubicBezTo>
                    <a:cubicBezTo>
                      <a:pt x="1091" y="1081"/>
                      <a:pt x="1092" y="1080"/>
                      <a:pt x="1093" y="1080"/>
                    </a:cubicBezTo>
                    <a:cubicBezTo>
                      <a:pt x="1094" y="1080"/>
                      <a:pt x="1095" y="1081"/>
                      <a:pt x="1096" y="1082"/>
                    </a:cubicBezTo>
                    <a:cubicBezTo>
                      <a:pt x="1097" y="1083"/>
                      <a:pt x="1097" y="1085"/>
                      <a:pt x="1099" y="1087"/>
                    </a:cubicBezTo>
                    <a:cubicBezTo>
                      <a:pt x="1099" y="1087"/>
                      <a:pt x="1099" y="1088"/>
                      <a:pt x="1099" y="1089"/>
                    </a:cubicBezTo>
                    <a:cubicBezTo>
                      <a:pt x="1099" y="1090"/>
                      <a:pt x="1100" y="1090"/>
                      <a:pt x="1101" y="1090"/>
                    </a:cubicBezTo>
                    <a:cubicBezTo>
                      <a:pt x="1103" y="1091"/>
                      <a:pt x="1104" y="1092"/>
                      <a:pt x="1103" y="1093"/>
                    </a:cubicBezTo>
                    <a:cubicBezTo>
                      <a:pt x="1103" y="1095"/>
                      <a:pt x="1102" y="1095"/>
                      <a:pt x="1102" y="1097"/>
                    </a:cubicBezTo>
                    <a:cubicBezTo>
                      <a:pt x="1106" y="1095"/>
                      <a:pt x="1109" y="1092"/>
                      <a:pt x="1111" y="1089"/>
                    </a:cubicBezTo>
                    <a:cubicBezTo>
                      <a:pt x="1111" y="1088"/>
                      <a:pt x="1112" y="1088"/>
                      <a:pt x="1113" y="1088"/>
                    </a:cubicBezTo>
                    <a:cubicBezTo>
                      <a:pt x="1113" y="1087"/>
                      <a:pt x="1114" y="1088"/>
                      <a:pt x="1114" y="1089"/>
                    </a:cubicBezTo>
                    <a:cubicBezTo>
                      <a:pt x="1113" y="1091"/>
                      <a:pt x="1114" y="1094"/>
                      <a:pt x="1114" y="1096"/>
                    </a:cubicBezTo>
                    <a:cubicBezTo>
                      <a:pt x="1115" y="1095"/>
                      <a:pt x="1115" y="1094"/>
                      <a:pt x="1117" y="1094"/>
                    </a:cubicBezTo>
                    <a:cubicBezTo>
                      <a:pt x="1117" y="1094"/>
                      <a:pt x="1117" y="1094"/>
                      <a:pt x="1118" y="1095"/>
                    </a:cubicBezTo>
                    <a:cubicBezTo>
                      <a:pt x="1118" y="1095"/>
                      <a:pt x="1118" y="1096"/>
                      <a:pt x="1118" y="1096"/>
                    </a:cubicBezTo>
                    <a:cubicBezTo>
                      <a:pt x="1117" y="1097"/>
                      <a:pt x="1116" y="1098"/>
                      <a:pt x="1115" y="1098"/>
                    </a:cubicBezTo>
                    <a:cubicBezTo>
                      <a:pt x="1112" y="1100"/>
                      <a:pt x="1112" y="1102"/>
                      <a:pt x="1113" y="1104"/>
                    </a:cubicBezTo>
                    <a:cubicBezTo>
                      <a:pt x="1114" y="1106"/>
                      <a:pt x="1115" y="1106"/>
                      <a:pt x="1116" y="1105"/>
                    </a:cubicBezTo>
                    <a:cubicBezTo>
                      <a:pt x="1117" y="1103"/>
                      <a:pt x="1118" y="1102"/>
                      <a:pt x="1118" y="1101"/>
                    </a:cubicBezTo>
                    <a:cubicBezTo>
                      <a:pt x="1119" y="1100"/>
                      <a:pt x="1120" y="1100"/>
                      <a:pt x="1121" y="1102"/>
                    </a:cubicBezTo>
                    <a:cubicBezTo>
                      <a:pt x="1121" y="1103"/>
                      <a:pt x="1121" y="1104"/>
                      <a:pt x="1122" y="1105"/>
                    </a:cubicBezTo>
                    <a:cubicBezTo>
                      <a:pt x="1122" y="1106"/>
                      <a:pt x="1125" y="1107"/>
                      <a:pt x="1126" y="1106"/>
                    </a:cubicBezTo>
                    <a:cubicBezTo>
                      <a:pt x="1127" y="1105"/>
                      <a:pt x="1127" y="1105"/>
                      <a:pt x="1128" y="1104"/>
                    </a:cubicBezTo>
                    <a:cubicBezTo>
                      <a:pt x="1128" y="1103"/>
                      <a:pt x="1128" y="1103"/>
                      <a:pt x="1128" y="1102"/>
                    </a:cubicBezTo>
                    <a:cubicBezTo>
                      <a:pt x="1125" y="1099"/>
                      <a:pt x="1125" y="1095"/>
                      <a:pt x="1124" y="1091"/>
                    </a:cubicBezTo>
                    <a:cubicBezTo>
                      <a:pt x="1124" y="1088"/>
                      <a:pt x="1125" y="1087"/>
                      <a:pt x="1128" y="1088"/>
                    </a:cubicBezTo>
                    <a:cubicBezTo>
                      <a:pt x="1129" y="1088"/>
                      <a:pt x="1130" y="1089"/>
                      <a:pt x="1129" y="1090"/>
                    </a:cubicBezTo>
                    <a:cubicBezTo>
                      <a:pt x="1126" y="1092"/>
                      <a:pt x="1127" y="1095"/>
                      <a:pt x="1129" y="1098"/>
                    </a:cubicBezTo>
                    <a:cubicBezTo>
                      <a:pt x="1131" y="1100"/>
                      <a:pt x="1132" y="1102"/>
                      <a:pt x="1134" y="1105"/>
                    </a:cubicBezTo>
                    <a:cubicBezTo>
                      <a:pt x="1135" y="1106"/>
                      <a:pt x="1136" y="1106"/>
                      <a:pt x="1137" y="1105"/>
                    </a:cubicBezTo>
                    <a:cubicBezTo>
                      <a:pt x="1138" y="1105"/>
                      <a:pt x="1138" y="1104"/>
                      <a:pt x="1137" y="1103"/>
                    </a:cubicBezTo>
                    <a:cubicBezTo>
                      <a:pt x="1136" y="1102"/>
                      <a:pt x="1136" y="1102"/>
                      <a:pt x="1135" y="1101"/>
                    </a:cubicBezTo>
                    <a:cubicBezTo>
                      <a:pt x="1134" y="1100"/>
                      <a:pt x="1133" y="1099"/>
                      <a:pt x="1133" y="1098"/>
                    </a:cubicBezTo>
                    <a:cubicBezTo>
                      <a:pt x="1133" y="1098"/>
                      <a:pt x="1133" y="1097"/>
                      <a:pt x="1134" y="1097"/>
                    </a:cubicBezTo>
                    <a:cubicBezTo>
                      <a:pt x="1134" y="1097"/>
                      <a:pt x="1134" y="1097"/>
                      <a:pt x="1134" y="1097"/>
                    </a:cubicBezTo>
                    <a:cubicBezTo>
                      <a:pt x="1135" y="1097"/>
                      <a:pt x="1137" y="1098"/>
                      <a:pt x="1138" y="1098"/>
                    </a:cubicBezTo>
                    <a:cubicBezTo>
                      <a:pt x="1139" y="1099"/>
                      <a:pt x="1140" y="1098"/>
                      <a:pt x="1140" y="1097"/>
                    </a:cubicBezTo>
                    <a:cubicBezTo>
                      <a:pt x="1140" y="1097"/>
                      <a:pt x="1140" y="1096"/>
                      <a:pt x="1140" y="1096"/>
                    </a:cubicBezTo>
                    <a:cubicBezTo>
                      <a:pt x="1140" y="1095"/>
                      <a:pt x="1141" y="1095"/>
                      <a:pt x="1142" y="1095"/>
                    </a:cubicBezTo>
                    <a:cubicBezTo>
                      <a:pt x="1142" y="1096"/>
                      <a:pt x="1143" y="1096"/>
                      <a:pt x="1143" y="1096"/>
                    </a:cubicBezTo>
                    <a:cubicBezTo>
                      <a:pt x="1144" y="1095"/>
                      <a:pt x="1144" y="1094"/>
                      <a:pt x="1145" y="1093"/>
                    </a:cubicBezTo>
                    <a:cubicBezTo>
                      <a:pt x="1147" y="1092"/>
                      <a:pt x="1148" y="1092"/>
                      <a:pt x="1148" y="1094"/>
                    </a:cubicBezTo>
                    <a:cubicBezTo>
                      <a:pt x="1148" y="1095"/>
                      <a:pt x="1149" y="1097"/>
                      <a:pt x="1149" y="1098"/>
                    </a:cubicBezTo>
                    <a:cubicBezTo>
                      <a:pt x="1149" y="1098"/>
                      <a:pt x="1150" y="1099"/>
                      <a:pt x="1150" y="1099"/>
                    </a:cubicBezTo>
                    <a:cubicBezTo>
                      <a:pt x="1151" y="1100"/>
                      <a:pt x="1152" y="1099"/>
                      <a:pt x="1153" y="1098"/>
                    </a:cubicBezTo>
                    <a:cubicBezTo>
                      <a:pt x="1153" y="1097"/>
                      <a:pt x="1153" y="1096"/>
                      <a:pt x="1154" y="1095"/>
                    </a:cubicBezTo>
                    <a:cubicBezTo>
                      <a:pt x="1154" y="1093"/>
                      <a:pt x="1156" y="1092"/>
                      <a:pt x="1158" y="1093"/>
                    </a:cubicBezTo>
                    <a:cubicBezTo>
                      <a:pt x="1160" y="1093"/>
                      <a:pt x="1161" y="1094"/>
                      <a:pt x="1163" y="1093"/>
                    </a:cubicBezTo>
                    <a:cubicBezTo>
                      <a:pt x="1164" y="1093"/>
                      <a:pt x="1165" y="1095"/>
                      <a:pt x="1164" y="1096"/>
                    </a:cubicBezTo>
                    <a:cubicBezTo>
                      <a:pt x="1164" y="1097"/>
                      <a:pt x="1163" y="1097"/>
                      <a:pt x="1162" y="1098"/>
                    </a:cubicBezTo>
                    <a:cubicBezTo>
                      <a:pt x="1162" y="1099"/>
                      <a:pt x="1161" y="1099"/>
                      <a:pt x="1160" y="1100"/>
                    </a:cubicBezTo>
                    <a:cubicBezTo>
                      <a:pt x="1159" y="1101"/>
                      <a:pt x="1158" y="1102"/>
                      <a:pt x="1158" y="1104"/>
                    </a:cubicBezTo>
                    <a:cubicBezTo>
                      <a:pt x="1159" y="1105"/>
                      <a:pt x="1159" y="1107"/>
                      <a:pt x="1160" y="1108"/>
                    </a:cubicBezTo>
                    <a:cubicBezTo>
                      <a:pt x="1160" y="1109"/>
                      <a:pt x="1162" y="1109"/>
                      <a:pt x="1162" y="1108"/>
                    </a:cubicBezTo>
                    <a:cubicBezTo>
                      <a:pt x="1163" y="1107"/>
                      <a:pt x="1163" y="1106"/>
                      <a:pt x="1164" y="1106"/>
                    </a:cubicBezTo>
                    <a:cubicBezTo>
                      <a:pt x="1165" y="1104"/>
                      <a:pt x="1166" y="1102"/>
                      <a:pt x="1167" y="1100"/>
                    </a:cubicBezTo>
                    <a:cubicBezTo>
                      <a:pt x="1168" y="1100"/>
                      <a:pt x="1168" y="1100"/>
                      <a:pt x="1168" y="1101"/>
                    </a:cubicBezTo>
                    <a:cubicBezTo>
                      <a:pt x="1169" y="1105"/>
                      <a:pt x="1171" y="1107"/>
                      <a:pt x="1175" y="1109"/>
                    </a:cubicBezTo>
                    <a:cubicBezTo>
                      <a:pt x="1176" y="1109"/>
                      <a:pt x="1177" y="1111"/>
                      <a:pt x="1178" y="1112"/>
                    </a:cubicBezTo>
                    <a:cubicBezTo>
                      <a:pt x="1180" y="1112"/>
                      <a:pt x="1179" y="1110"/>
                      <a:pt x="1180" y="1109"/>
                    </a:cubicBezTo>
                    <a:cubicBezTo>
                      <a:pt x="1180" y="1108"/>
                      <a:pt x="1181" y="1107"/>
                      <a:pt x="1182" y="1105"/>
                    </a:cubicBezTo>
                    <a:cubicBezTo>
                      <a:pt x="1183" y="1103"/>
                      <a:pt x="1182" y="1102"/>
                      <a:pt x="1181" y="1100"/>
                    </a:cubicBezTo>
                    <a:cubicBezTo>
                      <a:pt x="1179" y="1099"/>
                      <a:pt x="1177" y="1097"/>
                      <a:pt x="1175" y="1095"/>
                    </a:cubicBezTo>
                    <a:cubicBezTo>
                      <a:pt x="1175" y="1095"/>
                      <a:pt x="1174" y="1094"/>
                      <a:pt x="1174" y="1093"/>
                    </a:cubicBezTo>
                    <a:cubicBezTo>
                      <a:pt x="1173" y="1093"/>
                      <a:pt x="1174" y="1092"/>
                      <a:pt x="1174" y="1092"/>
                    </a:cubicBezTo>
                    <a:cubicBezTo>
                      <a:pt x="1175" y="1092"/>
                      <a:pt x="1175" y="1092"/>
                      <a:pt x="1176" y="1092"/>
                    </a:cubicBezTo>
                    <a:cubicBezTo>
                      <a:pt x="1178" y="1092"/>
                      <a:pt x="1178" y="1092"/>
                      <a:pt x="1177" y="1090"/>
                    </a:cubicBezTo>
                    <a:cubicBezTo>
                      <a:pt x="1177" y="1089"/>
                      <a:pt x="1177" y="1088"/>
                      <a:pt x="1177" y="1087"/>
                    </a:cubicBezTo>
                    <a:cubicBezTo>
                      <a:pt x="1179" y="1086"/>
                      <a:pt x="1180" y="1084"/>
                      <a:pt x="1181" y="1082"/>
                    </a:cubicBezTo>
                    <a:cubicBezTo>
                      <a:pt x="1181" y="1082"/>
                      <a:pt x="1182" y="1081"/>
                      <a:pt x="1183" y="1082"/>
                    </a:cubicBezTo>
                    <a:cubicBezTo>
                      <a:pt x="1184" y="1082"/>
                      <a:pt x="1184" y="1083"/>
                      <a:pt x="1184" y="1084"/>
                    </a:cubicBezTo>
                    <a:cubicBezTo>
                      <a:pt x="1182" y="1087"/>
                      <a:pt x="1184" y="1090"/>
                      <a:pt x="1183" y="1094"/>
                    </a:cubicBezTo>
                    <a:cubicBezTo>
                      <a:pt x="1183" y="1095"/>
                      <a:pt x="1184" y="1096"/>
                      <a:pt x="1184" y="1097"/>
                    </a:cubicBezTo>
                    <a:cubicBezTo>
                      <a:pt x="1186" y="1100"/>
                      <a:pt x="1186" y="1102"/>
                      <a:pt x="1185" y="1105"/>
                    </a:cubicBezTo>
                    <a:cubicBezTo>
                      <a:pt x="1185" y="1105"/>
                      <a:pt x="1185" y="1106"/>
                      <a:pt x="1185" y="1106"/>
                    </a:cubicBezTo>
                    <a:cubicBezTo>
                      <a:pt x="1185" y="1109"/>
                      <a:pt x="1186" y="1110"/>
                      <a:pt x="1189" y="1111"/>
                    </a:cubicBezTo>
                    <a:cubicBezTo>
                      <a:pt x="1189" y="1111"/>
                      <a:pt x="1190" y="1111"/>
                      <a:pt x="1190" y="1111"/>
                    </a:cubicBezTo>
                    <a:cubicBezTo>
                      <a:pt x="1190" y="1110"/>
                      <a:pt x="1190" y="1110"/>
                      <a:pt x="1190" y="1109"/>
                    </a:cubicBezTo>
                    <a:cubicBezTo>
                      <a:pt x="1190" y="1109"/>
                      <a:pt x="1190" y="1109"/>
                      <a:pt x="1190" y="1109"/>
                    </a:cubicBezTo>
                    <a:cubicBezTo>
                      <a:pt x="1186" y="1107"/>
                      <a:pt x="1186" y="1103"/>
                      <a:pt x="1186" y="1100"/>
                    </a:cubicBezTo>
                    <a:cubicBezTo>
                      <a:pt x="1186" y="1098"/>
                      <a:pt x="1186" y="1097"/>
                      <a:pt x="1188" y="1097"/>
                    </a:cubicBezTo>
                    <a:cubicBezTo>
                      <a:pt x="1188" y="1096"/>
                      <a:pt x="1188" y="1096"/>
                      <a:pt x="1189" y="1096"/>
                    </a:cubicBezTo>
                    <a:cubicBezTo>
                      <a:pt x="1191" y="1095"/>
                      <a:pt x="1193" y="1095"/>
                      <a:pt x="1194" y="1098"/>
                    </a:cubicBezTo>
                    <a:cubicBezTo>
                      <a:pt x="1195" y="1099"/>
                      <a:pt x="1196" y="1100"/>
                      <a:pt x="1197" y="1101"/>
                    </a:cubicBezTo>
                    <a:cubicBezTo>
                      <a:pt x="1198" y="1101"/>
                      <a:pt x="1198" y="1101"/>
                      <a:pt x="1198" y="1101"/>
                    </a:cubicBezTo>
                    <a:cubicBezTo>
                      <a:pt x="1199" y="1100"/>
                      <a:pt x="1199" y="1100"/>
                      <a:pt x="1198" y="1100"/>
                    </a:cubicBezTo>
                    <a:cubicBezTo>
                      <a:pt x="1198" y="1099"/>
                      <a:pt x="1197" y="1099"/>
                      <a:pt x="1197" y="1098"/>
                    </a:cubicBezTo>
                    <a:cubicBezTo>
                      <a:pt x="1196" y="1098"/>
                      <a:pt x="1196" y="1097"/>
                      <a:pt x="1196" y="1096"/>
                    </a:cubicBezTo>
                    <a:cubicBezTo>
                      <a:pt x="1197" y="1094"/>
                      <a:pt x="1198" y="1093"/>
                      <a:pt x="1199" y="1093"/>
                    </a:cubicBezTo>
                    <a:cubicBezTo>
                      <a:pt x="1200" y="1093"/>
                      <a:pt x="1200" y="1093"/>
                      <a:pt x="1201" y="1094"/>
                    </a:cubicBezTo>
                    <a:cubicBezTo>
                      <a:pt x="1201" y="1094"/>
                      <a:pt x="1201" y="1095"/>
                      <a:pt x="1201" y="1095"/>
                    </a:cubicBezTo>
                    <a:cubicBezTo>
                      <a:pt x="1202" y="1097"/>
                      <a:pt x="1202" y="1098"/>
                      <a:pt x="1203" y="1099"/>
                    </a:cubicBezTo>
                    <a:cubicBezTo>
                      <a:pt x="1205" y="1100"/>
                      <a:pt x="1205" y="1100"/>
                      <a:pt x="1209" y="1100"/>
                    </a:cubicBezTo>
                    <a:cubicBezTo>
                      <a:pt x="1206" y="1099"/>
                      <a:pt x="1205" y="1097"/>
                      <a:pt x="1204" y="1095"/>
                    </a:cubicBezTo>
                    <a:cubicBezTo>
                      <a:pt x="1204" y="1095"/>
                      <a:pt x="1204" y="1094"/>
                      <a:pt x="1204" y="1093"/>
                    </a:cubicBezTo>
                    <a:cubicBezTo>
                      <a:pt x="1205" y="1092"/>
                      <a:pt x="1206" y="1091"/>
                      <a:pt x="1208" y="1090"/>
                    </a:cubicBezTo>
                    <a:cubicBezTo>
                      <a:pt x="1209" y="1089"/>
                      <a:pt x="1210" y="1089"/>
                      <a:pt x="1211" y="1090"/>
                    </a:cubicBezTo>
                    <a:cubicBezTo>
                      <a:pt x="1211" y="1091"/>
                      <a:pt x="1212" y="1092"/>
                      <a:pt x="1213" y="1093"/>
                    </a:cubicBezTo>
                    <a:cubicBezTo>
                      <a:pt x="1214" y="1094"/>
                      <a:pt x="1216" y="1094"/>
                      <a:pt x="1217" y="1094"/>
                    </a:cubicBezTo>
                    <a:cubicBezTo>
                      <a:pt x="1219" y="1093"/>
                      <a:pt x="1220" y="1092"/>
                      <a:pt x="1221" y="1090"/>
                    </a:cubicBezTo>
                    <a:cubicBezTo>
                      <a:pt x="1222" y="1089"/>
                      <a:pt x="1223" y="1089"/>
                      <a:pt x="1224" y="1090"/>
                    </a:cubicBezTo>
                    <a:cubicBezTo>
                      <a:pt x="1225" y="1091"/>
                      <a:pt x="1226" y="1092"/>
                      <a:pt x="1226" y="1092"/>
                    </a:cubicBezTo>
                    <a:cubicBezTo>
                      <a:pt x="1228" y="1094"/>
                      <a:pt x="1228" y="1095"/>
                      <a:pt x="1226" y="1097"/>
                    </a:cubicBezTo>
                    <a:cubicBezTo>
                      <a:pt x="1226" y="1097"/>
                      <a:pt x="1225" y="1098"/>
                      <a:pt x="1224" y="1098"/>
                    </a:cubicBezTo>
                    <a:cubicBezTo>
                      <a:pt x="1224" y="1099"/>
                      <a:pt x="1224" y="1100"/>
                      <a:pt x="1225" y="1100"/>
                    </a:cubicBezTo>
                    <a:cubicBezTo>
                      <a:pt x="1226" y="1101"/>
                      <a:pt x="1227" y="1102"/>
                      <a:pt x="1229" y="1103"/>
                    </a:cubicBezTo>
                    <a:cubicBezTo>
                      <a:pt x="1229" y="1104"/>
                      <a:pt x="1230" y="1103"/>
                      <a:pt x="1230" y="1103"/>
                    </a:cubicBezTo>
                    <a:cubicBezTo>
                      <a:pt x="1232" y="1102"/>
                      <a:pt x="1233" y="1100"/>
                      <a:pt x="1233" y="1098"/>
                    </a:cubicBezTo>
                    <a:cubicBezTo>
                      <a:pt x="1233" y="1097"/>
                      <a:pt x="1233" y="1096"/>
                      <a:pt x="1234" y="1095"/>
                    </a:cubicBezTo>
                    <a:cubicBezTo>
                      <a:pt x="1235" y="1094"/>
                      <a:pt x="1237" y="1094"/>
                      <a:pt x="1237" y="1096"/>
                    </a:cubicBezTo>
                    <a:cubicBezTo>
                      <a:pt x="1237" y="1096"/>
                      <a:pt x="1237" y="1096"/>
                      <a:pt x="1237" y="1097"/>
                    </a:cubicBezTo>
                    <a:cubicBezTo>
                      <a:pt x="1239" y="1099"/>
                      <a:pt x="1238" y="1101"/>
                      <a:pt x="1236" y="1103"/>
                    </a:cubicBezTo>
                    <a:cubicBezTo>
                      <a:pt x="1235" y="1103"/>
                      <a:pt x="1235" y="1104"/>
                      <a:pt x="1235" y="1105"/>
                    </a:cubicBezTo>
                    <a:cubicBezTo>
                      <a:pt x="1235" y="1106"/>
                      <a:pt x="1237" y="1106"/>
                      <a:pt x="1238" y="1106"/>
                    </a:cubicBezTo>
                    <a:cubicBezTo>
                      <a:pt x="1239" y="1105"/>
                      <a:pt x="1239" y="1105"/>
                      <a:pt x="1240" y="1104"/>
                    </a:cubicBezTo>
                    <a:cubicBezTo>
                      <a:pt x="1240" y="1104"/>
                      <a:pt x="1241" y="1103"/>
                      <a:pt x="1242" y="1103"/>
                    </a:cubicBezTo>
                    <a:cubicBezTo>
                      <a:pt x="1244" y="1103"/>
                      <a:pt x="1245" y="1104"/>
                      <a:pt x="1245" y="1106"/>
                    </a:cubicBezTo>
                    <a:cubicBezTo>
                      <a:pt x="1244" y="1107"/>
                      <a:pt x="1244" y="1107"/>
                      <a:pt x="1244" y="1107"/>
                    </a:cubicBezTo>
                    <a:cubicBezTo>
                      <a:pt x="1243" y="1109"/>
                      <a:pt x="1243" y="1110"/>
                      <a:pt x="1245" y="1112"/>
                    </a:cubicBezTo>
                    <a:cubicBezTo>
                      <a:pt x="1245" y="1112"/>
                      <a:pt x="1245" y="1112"/>
                      <a:pt x="1246" y="1113"/>
                    </a:cubicBezTo>
                    <a:cubicBezTo>
                      <a:pt x="1247" y="1115"/>
                      <a:pt x="1248" y="1115"/>
                      <a:pt x="1250" y="1113"/>
                    </a:cubicBezTo>
                    <a:cubicBezTo>
                      <a:pt x="1251" y="1112"/>
                      <a:pt x="1252" y="1111"/>
                      <a:pt x="1251" y="1110"/>
                    </a:cubicBezTo>
                    <a:cubicBezTo>
                      <a:pt x="1251" y="1109"/>
                      <a:pt x="1251" y="1108"/>
                      <a:pt x="1251" y="1107"/>
                    </a:cubicBezTo>
                    <a:cubicBezTo>
                      <a:pt x="1252" y="1106"/>
                      <a:pt x="1252" y="1105"/>
                      <a:pt x="1251" y="1105"/>
                    </a:cubicBezTo>
                    <a:cubicBezTo>
                      <a:pt x="1251" y="1105"/>
                      <a:pt x="1250" y="1104"/>
                      <a:pt x="1250" y="1104"/>
                    </a:cubicBezTo>
                    <a:cubicBezTo>
                      <a:pt x="1250" y="1103"/>
                      <a:pt x="1250" y="1102"/>
                      <a:pt x="1251" y="1101"/>
                    </a:cubicBezTo>
                    <a:cubicBezTo>
                      <a:pt x="1252" y="1101"/>
                      <a:pt x="1253" y="1101"/>
                      <a:pt x="1253" y="1100"/>
                    </a:cubicBezTo>
                    <a:cubicBezTo>
                      <a:pt x="1255" y="1099"/>
                      <a:pt x="1256" y="1100"/>
                      <a:pt x="1256" y="1102"/>
                    </a:cubicBezTo>
                    <a:cubicBezTo>
                      <a:pt x="1256" y="1103"/>
                      <a:pt x="1256" y="1104"/>
                      <a:pt x="1256" y="1105"/>
                    </a:cubicBezTo>
                    <a:cubicBezTo>
                      <a:pt x="1256" y="1106"/>
                      <a:pt x="1255" y="1107"/>
                      <a:pt x="1255" y="1107"/>
                    </a:cubicBezTo>
                    <a:cubicBezTo>
                      <a:pt x="1255" y="1108"/>
                      <a:pt x="1255" y="1109"/>
                      <a:pt x="1255" y="1109"/>
                    </a:cubicBezTo>
                    <a:cubicBezTo>
                      <a:pt x="1256" y="1112"/>
                      <a:pt x="1258" y="1113"/>
                      <a:pt x="1261" y="1115"/>
                    </a:cubicBezTo>
                    <a:cubicBezTo>
                      <a:pt x="1262" y="1115"/>
                      <a:pt x="1263" y="1115"/>
                      <a:pt x="1263" y="1114"/>
                    </a:cubicBezTo>
                    <a:cubicBezTo>
                      <a:pt x="1263" y="1112"/>
                      <a:pt x="1263" y="1111"/>
                      <a:pt x="1263" y="1110"/>
                    </a:cubicBezTo>
                    <a:cubicBezTo>
                      <a:pt x="1264" y="1108"/>
                      <a:pt x="1264" y="1108"/>
                      <a:pt x="1262" y="1108"/>
                    </a:cubicBezTo>
                    <a:cubicBezTo>
                      <a:pt x="1261" y="1108"/>
                      <a:pt x="1260" y="1107"/>
                      <a:pt x="1259" y="1106"/>
                    </a:cubicBezTo>
                    <a:cubicBezTo>
                      <a:pt x="1259" y="1104"/>
                      <a:pt x="1258" y="1103"/>
                      <a:pt x="1258" y="1101"/>
                    </a:cubicBezTo>
                    <a:cubicBezTo>
                      <a:pt x="1259" y="1100"/>
                      <a:pt x="1261" y="1099"/>
                      <a:pt x="1262" y="1099"/>
                    </a:cubicBezTo>
                    <a:cubicBezTo>
                      <a:pt x="1263" y="1100"/>
                      <a:pt x="1263" y="1100"/>
                      <a:pt x="1263" y="1100"/>
                    </a:cubicBezTo>
                    <a:cubicBezTo>
                      <a:pt x="1263" y="1102"/>
                      <a:pt x="1263" y="1103"/>
                      <a:pt x="1263" y="1104"/>
                    </a:cubicBezTo>
                    <a:cubicBezTo>
                      <a:pt x="1264" y="1104"/>
                      <a:pt x="1264" y="1104"/>
                      <a:pt x="1264" y="1104"/>
                    </a:cubicBezTo>
                    <a:cubicBezTo>
                      <a:pt x="1265" y="1103"/>
                      <a:pt x="1266" y="1103"/>
                      <a:pt x="1267" y="1103"/>
                    </a:cubicBezTo>
                    <a:cubicBezTo>
                      <a:pt x="1268" y="1104"/>
                      <a:pt x="1268" y="1105"/>
                      <a:pt x="1268" y="1106"/>
                    </a:cubicBezTo>
                    <a:cubicBezTo>
                      <a:pt x="1267" y="1107"/>
                      <a:pt x="1267" y="1108"/>
                      <a:pt x="1267" y="1109"/>
                    </a:cubicBezTo>
                    <a:cubicBezTo>
                      <a:pt x="1266" y="1111"/>
                      <a:pt x="1265" y="1114"/>
                      <a:pt x="1266" y="1117"/>
                    </a:cubicBezTo>
                    <a:cubicBezTo>
                      <a:pt x="1266" y="1118"/>
                      <a:pt x="1266" y="1118"/>
                      <a:pt x="1265" y="1119"/>
                    </a:cubicBezTo>
                    <a:cubicBezTo>
                      <a:pt x="1265" y="1120"/>
                      <a:pt x="1265" y="1121"/>
                      <a:pt x="1265" y="1121"/>
                    </a:cubicBezTo>
                    <a:cubicBezTo>
                      <a:pt x="1266" y="1122"/>
                      <a:pt x="1266" y="1122"/>
                      <a:pt x="1267" y="1122"/>
                    </a:cubicBezTo>
                    <a:cubicBezTo>
                      <a:pt x="1267" y="1122"/>
                      <a:pt x="1268" y="1122"/>
                      <a:pt x="1268" y="1122"/>
                    </a:cubicBezTo>
                    <a:cubicBezTo>
                      <a:pt x="1270" y="1119"/>
                      <a:pt x="1271" y="1117"/>
                      <a:pt x="1270" y="1113"/>
                    </a:cubicBezTo>
                    <a:cubicBezTo>
                      <a:pt x="1270" y="1112"/>
                      <a:pt x="1270" y="1110"/>
                      <a:pt x="1271" y="1108"/>
                    </a:cubicBezTo>
                    <a:cubicBezTo>
                      <a:pt x="1271" y="1108"/>
                      <a:pt x="1272" y="1107"/>
                      <a:pt x="1273" y="1107"/>
                    </a:cubicBezTo>
                    <a:cubicBezTo>
                      <a:pt x="1273" y="1107"/>
                      <a:pt x="1274" y="1108"/>
                      <a:pt x="1274" y="1108"/>
                    </a:cubicBezTo>
                    <a:cubicBezTo>
                      <a:pt x="1274" y="1110"/>
                      <a:pt x="1275" y="1112"/>
                      <a:pt x="1277" y="1113"/>
                    </a:cubicBezTo>
                    <a:cubicBezTo>
                      <a:pt x="1280" y="1114"/>
                      <a:pt x="1279" y="1116"/>
                      <a:pt x="1278" y="1118"/>
                    </a:cubicBezTo>
                    <a:cubicBezTo>
                      <a:pt x="1277" y="1119"/>
                      <a:pt x="1277" y="1119"/>
                      <a:pt x="1276" y="1119"/>
                    </a:cubicBezTo>
                    <a:cubicBezTo>
                      <a:pt x="1275" y="1121"/>
                      <a:pt x="1274" y="1122"/>
                      <a:pt x="1274" y="1123"/>
                    </a:cubicBezTo>
                    <a:cubicBezTo>
                      <a:pt x="1274" y="1125"/>
                      <a:pt x="1273" y="1126"/>
                      <a:pt x="1273" y="1127"/>
                    </a:cubicBezTo>
                    <a:cubicBezTo>
                      <a:pt x="1273" y="1127"/>
                      <a:pt x="1273" y="1127"/>
                      <a:pt x="1273" y="1127"/>
                    </a:cubicBezTo>
                    <a:cubicBezTo>
                      <a:pt x="1273" y="1127"/>
                      <a:pt x="1274" y="1127"/>
                      <a:pt x="1274" y="1127"/>
                    </a:cubicBezTo>
                    <a:cubicBezTo>
                      <a:pt x="1275" y="1126"/>
                      <a:pt x="1276" y="1127"/>
                      <a:pt x="1277" y="1128"/>
                    </a:cubicBezTo>
                    <a:cubicBezTo>
                      <a:pt x="1277" y="1128"/>
                      <a:pt x="1277" y="1129"/>
                      <a:pt x="1277" y="1130"/>
                    </a:cubicBezTo>
                    <a:cubicBezTo>
                      <a:pt x="1276" y="1131"/>
                      <a:pt x="1276" y="1131"/>
                      <a:pt x="1277" y="1132"/>
                    </a:cubicBezTo>
                    <a:cubicBezTo>
                      <a:pt x="1277" y="1132"/>
                      <a:pt x="1278" y="1131"/>
                      <a:pt x="1278" y="1131"/>
                    </a:cubicBezTo>
                    <a:cubicBezTo>
                      <a:pt x="1280" y="1131"/>
                      <a:pt x="1280" y="1132"/>
                      <a:pt x="1280" y="1133"/>
                    </a:cubicBezTo>
                    <a:cubicBezTo>
                      <a:pt x="1280" y="1134"/>
                      <a:pt x="1280" y="1135"/>
                      <a:pt x="1280" y="1136"/>
                    </a:cubicBezTo>
                    <a:cubicBezTo>
                      <a:pt x="1281" y="1136"/>
                      <a:pt x="1281" y="1137"/>
                      <a:pt x="1282" y="1137"/>
                    </a:cubicBezTo>
                    <a:cubicBezTo>
                      <a:pt x="1282" y="1137"/>
                      <a:pt x="1282" y="1137"/>
                      <a:pt x="1282" y="1137"/>
                    </a:cubicBezTo>
                    <a:cubicBezTo>
                      <a:pt x="1281" y="1135"/>
                      <a:pt x="1281" y="1133"/>
                      <a:pt x="1282" y="1131"/>
                    </a:cubicBezTo>
                    <a:cubicBezTo>
                      <a:pt x="1282" y="1130"/>
                      <a:pt x="1282" y="1129"/>
                      <a:pt x="1282" y="1127"/>
                    </a:cubicBezTo>
                    <a:cubicBezTo>
                      <a:pt x="1283" y="1127"/>
                      <a:pt x="1283" y="1126"/>
                      <a:pt x="1283" y="1126"/>
                    </a:cubicBezTo>
                    <a:cubicBezTo>
                      <a:pt x="1284" y="1125"/>
                      <a:pt x="1285" y="1125"/>
                      <a:pt x="1285" y="1126"/>
                    </a:cubicBezTo>
                    <a:cubicBezTo>
                      <a:pt x="1286" y="1126"/>
                      <a:pt x="1286" y="1127"/>
                      <a:pt x="1286" y="1127"/>
                    </a:cubicBezTo>
                    <a:cubicBezTo>
                      <a:pt x="1286" y="1128"/>
                      <a:pt x="1286" y="1129"/>
                      <a:pt x="1287" y="1129"/>
                    </a:cubicBezTo>
                    <a:cubicBezTo>
                      <a:pt x="1289" y="1130"/>
                      <a:pt x="1290" y="1131"/>
                      <a:pt x="1291" y="1132"/>
                    </a:cubicBezTo>
                    <a:cubicBezTo>
                      <a:pt x="1292" y="1131"/>
                      <a:pt x="1292" y="1130"/>
                      <a:pt x="1292" y="1130"/>
                    </a:cubicBezTo>
                    <a:cubicBezTo>
                      <a:pt x="1293" y="1128"/>
                      <a:pt x="1293" y="1127"/>
                      <a:pt x="1295" y="1126"/>
                    </a:cubicBezTo>
                    <a:cubicBezTo>
                      <a:pt x="1297" y="1126"/>
                      <a:pt x="1298" y="1127"/>
                      <a:pt x="1299" y="1129"/>
                    </a:cubicBezTo>
                    <a:cubicBezTo>
                      <a:pt x="1300" y="1130"/>
                      <a:pt x="1301" y="1131"/>
                      <a:pt x="1301" y="1132"/>
                    </a:cubicBezTo>
                    <a:cubicBezTo>
                      <a:pt x="1302" y="1132"/>
                      <a:pt x="1302" y="1132"/>
                      <a:pt x="1302" y="1133"/>
                    </a:cubicBezTo>
                    <a:cubicBezTo>
                      <a:pt x="1303" y="1133"/>
                      <a:pt x="1303" y="1133"/>
                      <a:pt x="1304" y="1133"/>
                    </a:cubicBezTo>
                    <a:cubicBezTo>
                      <a:pt x="1304" y="1133"/>
                      <a:pt x="1304" y="1132"/>
                      <a:pt x="1304" y="1132"/>
                    </a:cubicBezTo>
                    <a:cubicBezTo>
                      <a:pt x="1304" y="1131"/>
                      <a:pt x="1304" y="1131"/>
                      <a:pt x="1304" y="1130"/>
                    </a:cubicBezTo>
                    <a:cubicBezTo>
                      <a:pt x="1304" y="1129"/>
                      <a:pt x="1304" y="1128"/>
                      <a:pt x="1305" y="1127"/>
                    </a:cubicBezTo>
                    <a:cubicBezTo>
                      <a:pt x="1307" y="1125"/>
                      <a:pt x="1309" y="1126"/>
                      <a:pt x="1309" y="1128"/>
                    </a:cubicBezTo>
                    <a:cubicBezTo>
                      <a:pt x="1310" y="1129"/>
                      <a:pt x="1310" y="1130"/>
                      <a:pt x="1310" y="1131"/>
                    </a:cubicBezTo>
                    <a:cubicBezTo>
                      <a:pt x="1310" y="1132"/>
                      <a:pt x="1311" y="1133"/>
                      <a:pt x="1312" y="1133"/>
                    </a:cubicBezTo>
                    <a:cubicBezTo>
                      <a:pt x="1315" y="1133"/>
                      <a:pt x="1317" y="1134"/>
                      <a:pt x="1318" y="1136"/>
                    </a:cubicBezTo>
                    <a:cubicBezTo>
                      <a:pt x="1319" y="1136"/>
                      <a:pt x="1319" y="1136"/>
                      <a:pt x="1320" y="1136"/>
                    </a:cubicBezTo>
                    <a:cubicBezTo>
                      <a:pt x="1320" y="1135"/>
                      <a:pt x="1320" y="1135"/>
                      <a:pt x="1320" y="1134"/>
                    </a:cubicBezTo>
                    <a:cubicBezTo>
                      <a:pt x="1320" y="1133"/>
                      <a:pt x="1319" y="1132"/>
                      <a:pt x="1319" y="1130"/>
                    </a:cubicBezTo>
                    <a:cubicBezTo>
                      <a:pt x="1319" y="1129"/>
                      <a:pt x="1320" y="1129"/>
                      <a:pt x="1320" y="1129"/>
                    </a:cubicBezTo>
                    <a:cubicBezTo>
                      <a:pt x="1321" y="1129"/>
                      <a:pt x="1323" y="1130"/>
                      <a:pt x="1324" y="1130"/>
                    </a:cubicBezTo>
                    <a:cubicBezTo>
                      <a:pt x="1323" y="1128"/>
                      <a:pt x="1321" y="1127"/>
                      <a:pt x="1320" y="1126"/>
                    </a:cubicBezTo>
                    <a:cubicBezTo>
                      <a:pt x="1318" y="1125"/>
                      <a:pt x="1317" y="1124"/>
                      <a:pt x="1317" y="1122"/>
                    </a:cubicBezTo>
                    <a:cubicBezTo>
                      <a:pt x="1317" y="1121"/>
                      <a:pt x="1317" y="1120"/>
                      <a:pt x="1317" y="1119"/>
                    </a:cubicBezTo>
                    <a:cubicBezTo>
                      <a:pt x="1316" y="1117"/>
                      <a:pt x="1315" y="1115"/>
                      <a:pt x="1313" y="1113"/>
                    </a:cubicBezTo>
                    <a:cubicBezTo>
                      <a:pt x="1312" y="1112"/>
                      <a:pt x="1310" y="1110"/>
                      <a:pt x="1309" y="1109"/>
                    </a:cubicBezTo>
                    <a:cubicBezTo>
                      <a:pt x="1308" y="1108"/>
                      <a:pt x="1306" y="1108"/>
                      <a:pt x="1306" y="1109"/>
                    </a:cubicBezTo>
                    <a:cubicBezTo>
                      <a:pt x="1305" y="1111"/>
                      <a:pt x="1306" y="1113"/>
                      <a:pt x="1305" y="1113"/>
                    </a:cubicBezTo>
                    <a:cubicBezTo>
                      <a:pt x="1303" y="1113"/>
                      <a:pt x="1301" y="1114"/>
                      <a:pt x="1299" y="1113"/>
                    </a:cubicBezTo>
                    <a:cubicBezTo>
                      <a:pt x="1299" y="1113"/>
                      <a:pt x="1298" y="1112"/>
                      <a:pt x="1298" y="1112"/>
                    </a:cubicBezTo>
                    <a:cubicBezTo>
                      <a:pt x="1296" y="1111"/>
                      <a:pt x="1295" y="1111"/>
                      <a:pt x="1293" y="1113"/>
                    </a:cubicBezTo>
                    <a:cubicBezTo>
                      <a:pt x="1292" y="1114"/>
                      <a:pt x="1291" y="1114"/>
                      <a:pt x="1290" y="1113"/>
                    </a:cubicBezTo>
                    <a:cubicBezTo>
                      <a:pt x="1289" y="1112"/>
                      <a:pt x="1289" y="1112"/>
                      <a:pt x="1288" y="1113"/>
                    </a:cubicBezTo>
                    <a:cubicBezTo>
                      <a:pt x="1287" y="1114"/>
                      <a:pt x="1287" y="1115"/>
                      <a:pt x="1287" y="1117"/>
                    </a:cubicBezTo>
                    <a:cubicBezTo>
                      <a:pt x="1286" y="1118"/>
                      <a:pt x="1286" y="1119"/>
                      <a:pt x="1284" y="1119"/>
                    </a:cubicBezTo>
                    <a:cubicBezTo>
                      <a:pt x="1283" y="1120"/>
                      <a:pt x="1282" y="1119"/>
                      <a:pt x="1282" y="1118"/>
                    </a:cubicBezTo>
                    <a:cubicBezTo>
                      <a:pt x="1282" y="1117"/>
                      <a:pt x="1282" y="1116"/>
                      <a:pt x="1282" y="1114"/>
                    </a:cubicBezTo>
                    <a:cubicBezTo>
                      <a:pt x="1282" y="1113"/>
                      <a:pt x="1282" y="1112"/>
                      <a:pt x="1284" y="1112"/>
                    </a:cubicBezTo>
                    <a:cubicBezTo>
                      <a:pt x="1285" y="1111"/>
                      <a:pt x="1285" y="1110"/>
                      <a:pt x="1284" y="1109"/>
                    </a:cubicBezTo>
                    <a:cubicBezTo>
                      <a:pt x="1283" y="1108"/>
                      <a:pt x="1284" y="1106"/>
                      <a:pt x="1285" y="1105"/>
                    </a:cubicBezTo>
                    <a:cubicBezTo>
                      <a:pt x="1286" y="1104"/>
                      <a:pt x="1288" y="1104"/>
                      <a:pt x="1289" y="1105"/>
                    </a:cubicBezTo>
                    <a:cubicBezTo>
                      <a:pt x="1290" y="1106"/>
                      <a:pt x="1290" y="1106"/>
                      <a:pt x="1291" y="1105"/>
                    </a:cubicBezTo>
                    <a:cubicBezTo>
                      <a:pt x="1292" y="1104"/>
                      <a:pt x="1293" y="1104"/>
                      <a:pt x="1294" y="1106"/>
                    </a:cubicBezTo>
                    <a:cubicBezTo>
                      <a:pt x="1295" y="1107"/>
                      <a:pt x="1295" y="1108"/>
                      <a:pt x="1296" y="1109"/>
                    </a:cubicBezTo>
                    <a:cubicBezTo>
                      <a:pt x="1297" y="1110"/>
                      <a:pt x="1298" y="1110"/>
                      <a:pt x="1300" y="1109"/>
                    </a:cubicBezTo>
                    <a:cubicBezTo>
                      <a:pt x="1300" y="1109"/>
                      <a:pt x="1301" y="1108"/>
                      <a:pt x="1301" y="1108"/>
                    </a:cubicBezTo>
                    <a:cubicBezTo>
                      <a:pt x="1301" y="1107"/>
                      <a:pt x="1301" y="1107"/>
                      <a:pt x="1301" y="1107"/>
                    </a:cubicBezTo>
                    <a:cubicBezTo>
                      <a:pt x="1300" y="1107"/>
                      <a:pt x="1299" y="1107"/>
                      <a:pt x="1298" y="1107"/>
                    </a:cubicBezTo>
                    <a:cubicBezTo>
                      <a:pt x="1297" y="1106"/>
                      <a:pt x="1296" y="1105"/>
                      <a:pt x="1297" y="1105"/>
                    </a:cubicBezTo>
                    <a:cubicBezTo>
                      <a:pt x="1298" y="1104"/>
                      <a:pt x="1299" y="1102"/>
                      <a:pt x="1300" y="1101"/>
                    </a:cubicBezTo>
                    <a:cubicBezTo>
                      <a:pt x="1300" y="1101"/>
                      <a:pt x="1300" y="1100"/>
                      <a:pt x="1300" y="1100"/>
                    </a:cubicBezTo>
                    <a:cubicBezTo>
                      <a:pt x="1301" y="1100"/>
                      <a:pt x="1302" y="1100"/>
                      <a:pt x="1303" y="1101"/>
                    </a:cubicBezTo>
                    <a:cubicBezTo>
                      <a:pt x="1303" y="1102"/>
                      <a:pt x="1303" y="1103"/>
                      <a:pt x="1303" y="1103"/>
                    </a:cubicBezTo>
                    <a:cubicBezTo>
                      <a:pt x="1304" y="1104"/>
                      <a:pt x="1305" y="1105"/>
                      <a:pt x="1306" y="1104"/>
                    </a:cubicBezTo>
                    <a:cubicBezTo>
                      <a:pt x="1307" y="1103"/>
                      <a:pt x="1307" y="1103"/>
                      <a:pt x="1306" y="1102"/>
                    </a:cubicBezTo>
                    <a:cubicBezTo>
                      <a:pt x="1306" y="1101"/>
                      <a:pt x="1306" y="1101"/>
                      <a:pt x="1305" y="1100"/>
                    </a:cubicBezTo>
                    <a:cubicBezTo>
                      <a:pt x="1304" y="1099"/>
                      <a:pt x="1303" y="1097"/>
                      <a:pt x="1304" y="1095"/>
                    </a:cubicBezTo>
                    <a:cubicBezTo>
                      <a:pt x="1304" y="1094"/>
                      <a:pt x="1303" y="1092"/>
                      <a:pt x="1302" y="1092"/>
                    </a:cubicBezTo>
                    <a:cubicBezTo>
                      <a:pt x="1301" y="1091"/>
                      <a:pt x="1301" y="1090"/>
                      <a:pt x="1300" y="1089"/>
                    </a:cubicBezTo>
                    <a:cubicBezTo>
                      <a:pt x="1300" y="1088"/>
                      <a:pt x="1300" y="1088"/>
                      <a:pt x="1300" y="1088"/>
                    </a:cubicBezTo>
                    <a:cubicBezTo>
                      <a:pt x="1301" y="1087"/>
                      <a:pt x="1301" y="1087"/>
                      <a:pt x="1302" y="1087"/>
                    </a:cubicBezTo>
                    <a:cubicBezTo>
                      <a:pt x="1303" y="1087"/>
                      <a:pt x="1304" y="1088"/>
                      <a:pt x="1305" y="1089"/>
                    </a:cubicBezTo>
                    <a:cubicBezTo>
                      <a:pt x="1305" y="1091"/>
                      <a:pt x="1306" y="1092"/>
                      <a:pt x="1308" y="1092"/>
                    </a:cubicBezTo>
                    <a:cubicBezTo>
                      <a:pt x="1310" y="1092"/>
                      <a:pt x="1310" y="1094"/>
                      <a:pt x="1311" y="1095"/>
                    </a:cubicBezTo>
                    <a:cubicBezTo>
                      <a:pt x="1311" y="1096"/>
                      <a:pt x="1311" y="1097"/>
                      <a:pt x="1313" y="1097"/>
                    </a:cubicBezTo>
                    <a:cubicBezTo>
                      <a:pt x="1314" y="1097"/>
                      <a:pt x="1314" y="1098"/>
                      <a:pt x="1315" y="1099"/>
                    </a:cubicBezTo>
                    <a:cubicBezTo>
                      <a:pt x="1315" y="1099"/>
                      <a:pt x="1316" y="1100"/>
                      <a:pt x="1316" y="1099"/>
                    </a:cubicBezTo>
                    <a:cubicBezTo>
                      <a:pt x="1318" y="1098"/>
                      <a:pt x="1319" y="1100"/>
                      <a:pt x="1320" y="1101"/>
                    </a:cubicBezTo>
                    <a:cubicBezTo>
                      <a:pt x="1320" y="1102"/>
                      <a:pt x="1320" y="1102"/>
                      <a:pt x="1321" y="1102"/>
                    </a:cubicBezTo>
                    <a:cubicBezTo>
                      <a:pt x="1324" y="1103"/>
                      <a:pt x="1324" y="1105"/>
                      <a:pt x="1325" y="1108"/>
                    </a:cubicBezTo>
                    <a:cubicBezTo>
                      <a:pt x="1325" y="1109"/>
                      <a:pt x="1325" y="1110"/>
                      <a:pt x="1324" y="1111"/>
                    </a:cubicBezTo>
                    <a:cubicBezTo>
                      <a:pt x="1323" y="1113"/>
                      <a:pt x="1322" y="1114"/>
                      <a:pt x="1322" y="1115"/>
                    </a:cubicBezTo>
                    <a:cubicBezTo>
                      <a:pt x="1322" y="1116"/>
                      <a:pt x="1322" y="1116"/>
                      <a:pt x="1322" y="1117"/>
                    </a:cubicBezTo>
                    <a:cubicBezTo>
                      <a:pt x="1323" y="1117"/>
                      <a:pt x="1323" y="1116"/>
                      <a:pt x="1323" y="1116"/>
                    </a:cubicBezTo>
                    <a:cubicBezTo>
                      <a:pt x="1324" y="1116"/>
                      <a:pt x="1324" y="1115"/>
                      <a:pt x="1324" y="1114"/>
                    </a:cubicBezTo>
                    <a:cubicBezTo>
                      <a:pt x="1325" y="1114"/>
                      <a:pt x="1325" y="1113"/>
                      <a:pt x="1326" y="1112"/>
                    </a:cubicBezTo>
                    <a:cubicBezTo>
                      <a:pt x="1327" y="1111"/>
                      <a:pt x="1327" y="1110"/>
                      <a:pt x="1327" y="1108"/>
                    </a:cubicBezTo>
                    <a:cubicBezTo>
                      <a:pt x="1327" y="1107"/>
                      <a:pt x="1328" y="1107"/>
                      <a:pt x="1328" y="1106"/>
                    </a:cubicBezTo>
                    <a:cubicBezTo>
                      <a:pt x="1329" y="1105"/>
                      <a:pt x="1331" y="1105"/>
                      <a:pt x="1331" y="1106"/>
                    </a:cubicBezTo>
                    <a:cubicBezTo>
                      <a:pt x="1332" y="1109"/>
                      <a:pt x="1333" y="1111"/>
                      <a:pt x="1332" y="1114"/>
                    </a:cubicBezTo>
                    <a:cubicBezTo>
                      <a:pt x="1331" y="1116"/>
                      <a:pt x="1332" y="1118"/>
                      <a:pt x="1333" y="1120"/>
                    </a:cubicBezTo>
                    <a:cubicBezTo>
                      <a:pt x="1334" y="1121"/>
                      <a:pt x="1335" y="1122"/>
                      <a:pt x="1335" y="1124"/>
                    </a:cubicBezTo>
                    <a:cubicBezTo>
                      <a:pt x="1337" y="1124"/>
                      <a:pt x="1338" y="1123"/>
                      <a:pt x="1338" y="1121"/>
                    </a:cubicBezTo>
                    <a:cubicBezTo>
                      <a:pt x="1338" y="1120"/>
                      <a:pt x="1338" y="1119"/>
                      <a:pt x="1338" y="1118"/>
                    </a:cubicBezTo>
                    <a:cubicBezTo>
                      <a:pt x="1338" y="1117"/>
                      <a:pt x="1339" y="1116"/>
                      <a:pt x="1339" y="1115"/>
                    </a:cubicBezTo>
                    <a:cubicBezTo>
                      <a:pt x="1341" y="1114"/>
                      <a:pt x="1342" y="1114"/>
                      <a:pt x="1343" y="1115"/>
                    </a:cubicBezTo>
                    <a:cubicBezTo>
                      <a:pt x="1344" y="1116"/>
                      <a:pt x="1344" y="1117"/>
                      <a:pt x="1345" y="1117"/>
                    </a:cubicBezTo>
                    <a:cubicBezTo>
                      <a:pt x="1348" y="1115"/>
                      <a:pt x="1348" y="1115"/>
                      <a:pt x="1351" y="1115"/>
                    </a:cubicBezTo>
                    <a:cubicBezTo>
                      <a:pt x="1352" y="1115"/>
                      <a:pt x="1353" y="1115"/>
                      <a:pt x="1353" y="1115"/>
                    </a:cubicBezTo>
                    <a:cubicBezTo>
                      <a:pt x="1353" y="1115"/>
                      <a:pt x="1354" y="1115"/>
                      <a:pt x="1354" y="1115"/>
                    </a:cubicBezTo>
                    <a:cubicBezTo>
                      <a:pt x="1354" y="1114"/>
                      <a:pt x="1353" y="1114"/>
                      <a:pt x="1352" y="1114"/>
                    </a:cubicBezTo>
                    <a:cubicBezTo>
                      <a:pt x="1351" y="1113"/>
                      <a:pt x="1350" y="1113"/>
                      <a:pt x="1350" y="1112"/>
                    </a:cubicBezTo>
                    <a:cubicBezTo>
                      <a:pt x="1349" y="1112"/>
                      <a:pt x="1348" y="1111"/>
                      <a:pt x="1347" y="1111"/>
                    </a:cubicBezTo>
                    <a:cubicBezTo>
                      <a:pt x="1347" y="1111"/>
                      <a:pt x="1346" y="1111"/>
                      <a:pt x="1345" y="1110"/>
                    </a:cubicBezTo>
                    <a:cubicBezTo>
                      <a:pt x="1343" y="1110"/>
                      <a:pt x="1341" y="1109"/>
                      <a:pt x="1340" y="1106"/>
                    </a:cubicBezTo>
                    <a:cubicBezTo>
                      <a:pt x="1340" y="1106"/>
                      <a:pt x="1340" y="1105"/>
                      <a:pt x="1339" y="1105"/>
                    </a:cubicBezTo>
                    <a:cubicBezTo>
                      <a:pt x="1337" y="1103"/>
                      <a:pt x="1338" y="1100"/>
                      <a:pt x="1338" y="1098"/>
                    </a:cubicBezTo>
                    <a:cubicBezTo>
                      <a:pt x="1339" y="1097"/>
                      <a:pt x="1339" y="1095"/>
                      <a:pt x="1340" y="1094"/>
                    </a:cubicBezTo>
                    <a:cubicBezTo>
                      <a:pt x="1341" y="1094"/>
                      <a:pt x="1342" y="1095"/>
                      <a:pt x="1343" y="1095"/>
                    </a:cubicBezTo>
                    <a:cubicBezTo>
                      <a:pt x="1344" y="1095"/>
                      <a:pt x="1345" y="1096"/>
                      <a:pt x="1345" y="1097"/>
                    </a:cubicBezTo>
                    <a:cubicBezTo>
                      <a:pt x="1345" y="1098"/>
                      <a:pt x="1345" y="1098"/>
                      <a:pt x="1346" y="1098"/>
                    </a:cubicBezTo>
                    <a:cubicBezTo>
                      <a:pt x="1346" y="1097"/>
                      <a:pt x="1347" y="1096"/>
                      <a:pt x="1347" y="1096"/>
                    </a:cubicBezTo>
                    <a:cubicBezTo>
                      <a:pt x="1348" y="1094"/>
                      <a:pt x="1349" y="1093"/>
                      <a:pt x="1349" y="1091"/>
                    </a:cubicBezTo>
                    <a:cubicBezTo>
                      <a:pt x="1349" y="1090"/>
                      <a:pt x="1350" y="1090"/>
                      <a:pt x="1351" y="1090"/>
                    </a:cubicBezTo>
                    <a:cubicBezTo>
                      <a:pt x="1352" y="1090"/>
                      <a:pt x="1353" y="1090"/>
                      <a:pt x="1353" y="1092"/>
                    </a:cubicBezTo>
                    <a:cubicBezTo>
                      <a:pt x="1353" y="1093"/>
                      <a:pt x="1352" y="1095"/>
                      <a:pt x="1352" y="1097"/>
                    </a:cubicBezTo>
                    <a:cubicBezTo>
                      <a:pt x="1354" y="1096"/>
                      <a:pt x="1355" y="1094"/>
                      <a:pt x="1356" y="1093"/>
                    </a:cubicBezTo>
                    <a:cubicBezTo>
                      <a:pt x="1357" y="1092"/>
                      <a:pt x="1357" y="1092"/>
                      <a:pt x="1358" y="1093"/>
                    </a:cubicBezTo>
                    <a:cubicBezTo>
                      <a:pt x="1359" y="1095"/>
                      <a:pt x="1360" y="1096"/>
                      <a:pt x="1362" y="1097"/>
                    </a:cubicBezTo>
                    <a:cubicBezTo>
                      <a:pt x="1363" y="1096"/>
                      <a:pt x="1362" y="1096"/>
                      <a:pt x="1361" y="1095"/>
                    </a:cubicBezTo>
                    <a:cubicBezTo>
                      <a:pt x="1361" y="1095"/>
                      <a:pt x="1361" y="1094"/>
                      <a:pt x="1360" y="1094"/>
                    </a:cubicBezTo>
                    <a:cubicBezTo>
                      <a:pt x="1359" y="1093"/>
                      <a:pt x="1359" y="1091"/>
                      <a:pt x="1360" y="1090"/>
                    </a:cubicBezTo>
                    <a:cubicBezTo>
                      <a:pt x="1362" y="1088"/>
                      <a:pt x="1364" y="1088"/>
                      <a:pt x="1366" y="1090"/>
                    </a:cubicBezTo>
                    <a:cubicBezTo>
                      <a:pt x="1366" y="1091"/>
                      <a:pt x="1367" y="1091"/>
                      <a:pt x="1367" y="1092"/>
                    </a:cubicBezTo>
                    <a:cubicBezTo>
                      <a:pt x="1368" y="1092"/>
                      <a:pt x="1368" y="1093"/>
                      <a:pt x="1368" y="1093"/>
                    </a:cubicBezTo>
                    <a:cubicBezTo>
                      <a:pt x="1369" y="1092"/>
                      <a:pt x="1369" y="1092"/>
                      <a:pt x="1369" y="1091"/>
                    </a:cubicBezTo>
                    <a:cubicBezTo>
                      <a:pt x="1368" y="1090"/>
                      <a:pt x="1368" y="1090"/>
                      <a:pt x="1368" y="1089"/>
                    </a:cubicBezTo>
                    <a:cubicBezTo>
                      <a:pt x="1367" y="1087"/>
                      <a:pt x="1368" y="1086"/>
                      <a:pt x="1370" y="1087"/>
                    </a:cubicBezTo>
                    <a:cubicBezTo>
                      <a:pt x="1371" y="1087"/>
                      <a:pt x="1373" y="1087"/>
                      <a:pt x="1374" y="1088"/>
                    </a:cubicBezTo>
                    <a:cubicBezTo>
                      <a:pt x="1375" y="1088"/>
                      <a:pt x="1376" y="1088"/>
                      <a:pt x="1376" y="1087"/>
                    </a:cubicBezTo>
                    <a:cubicBezTo>
                      <a:pt x="1377" y="1085"/>
                      <a:pt x="1379" y="1084"/>
                      <a:pt x="1381" y="1082"/>
                    </a:cubicBezTo>
                    <a:cubicBezTo>
                      <a:pt x="1380" y="1081"/>
                      <a:pt x="1379" y="1081"/>
                      <a:pt x="1378" y="1080"/>
                    </a:cubicBezTo>
                    <a:cubicBezTo>
                      <a:pt x="1377" y="1078"/>
                      <a:pt x="1377" y="1075"/>
                      <a:pt x="1379" y="1073"/>
                    </a:cubicBezTo>
                    <a:cubicBezTo>
                      <a:pt x="1380" y="1073"/>
                      <a:pt x="1381" y="1072"/>
                      <a:pt x="1382" y="1072"/>
                    </a:cubicBezTo>
                    <a:cubicBezTo>
                      <a:pt x="1383" y="1071"/>
                      <a:pt x="1385" y="1071"/>
                      <a:pt x="1386" y="1072"/>
                    </a:cubicBezTo>
                    <a:cubicBezTo>
                      <a:pt x="1387" y="1073"/>
                      <a:pt x="1388" y="1074"/>
                      <a:pt x="1389" y="1075"/>
                    </a:cubicBezTo>
                    <a:cubicBezTo>
                      <a:pt x="1390" y="1076"/>
                      <a:pt x="1390" y="1077"/>
                      <a:pt x="1391" y="1078"/>
                    </a:cubicBezTo>
                    <a:cubicBezTo>
                      <a:pt x="1393" y="1079"/>
                      <a:pt x="1394" y="1080"/>
                      <a:pt x="1396" y="1079"/>
                    </a:cubicBezTo>
                    <a:cubicBezTo>
                      <a:pt x="1399" y="1077"/>
                      <a:pt x="1402" y="1077"/>
                      <a:pt x="1405" y="1079"/>
                    </a:cubicBezTo>
                    <a:cubicBezTo>
                      <a:pt x="1406" y="1080"/>
                      <a:pt x="1407" y="1080"/>
                      <a:pt x="1408" y="1080"/>
                    </a:cubicBezTo>
                    <a:cubicBezTo>
                      <a:pt x="1411" y="1080"/>
                      <a:pt x="1413" y="1081"/>
                      <a:pt x="1415" y="1081"/>
                    </a:cubicBezTo>
                    <a:cubicBezTo>
                      <a:pt x="1416" y="1081"/>
                      <a:pt x="1416" y="1082"/>
                      <a:pt x="1417" y="1083"/>
                    </a:cubicBezTo>
                    <a:cubicBezTo>
                      <a:pt x="1418" y="1084"/>
                      <a:pt x="1419" y="1085"/>
                      <a:pt x="1420" y="1085"/>
                    </a:cubicBezTo>
                    <a:cubicBezTo>
                      <a:pt x="1421" y="1086"/>
                      <a:pt x="1422" y="1085"/>
                      <a:pt x="1423" y="1084"/>
                    </a:cubicBezTo>
                    <a:cubicBezTo>
                      <a:pt x="1423" y="1084"/>
                      <a:pt x="1423" y="1083"/>
                      <a:pt x="1423" y="1083"/>
                    </a:cubicBezTo>
                    <a:cubicBezTo>
                      <a:pt x="1424" y="1081"/>
                      <a:pt x="1424" y="1080"/>
                      <a:pt x="1422" y="1080"/>
                    </a:cubicBezTo>
                    <a:cubicBezTo>
                      <a:pt x="1421" y="1079"/>
                      <a:pt x="1420" y="1079"/>
                      <a:pt x="1419" y="1079"/>
                    </a:cubicBezTo>
                    <a:cubicBezTo>
                      <a:pt x="1418" y="1078"/>
                      <a:pt x="1417" y="1077"/>
                      <a:pt x="1418" y="1076"/>
                    </a:cubicBezTo>
                    <a:cubicBezTo>
                      <a:pt x="1419" y="1074"/>
                      <a:pt x="1420" y="1073"/>
                      <a:pt x="1423" y="1073"/>
                    </a:cubicBezTo>
                    <a:cubicBezTo>
                      <a:pt x="1425" y="1073"/>
                      <a:pt x="1425" y="1073"/>
                      <a:pt x="1425" y="1071"/>
                    </a:cubicBezTo>
                    <a:cubicBezTo>
                      <a:pt x="1425" y="1070"/>
                      <a:pt x="1425" y="1070"/>
                      <a:pt x="1425" y="1069"/>
                    </a:cubicBezTo>
                    <a:cubicBezTo>
                      <a:pt x="1425" y="1068"/>
                      <a:pt x="1425" y="1067"/>
                      <a:pt x="1424" y="1066"/>
                    </a:cubicBezTo>
                    <a:cubicBezTo>
                      <a:pt x="1423" y="1065"/>
                      <a:pt x="1420" y="1064"/>
                      <a:pt x="1421" y="1062"/>
                    </a:cubicBezTo>
                    <a:cubicBezTo>
                      <a:pt x="1421" y="1060"/>
                      <a:pt x="1423" y="1059"/>
                      <a:pt x="1424" y="1057"/>
                    </a:cubicBezTo>
                    <a:cubicBezTo>
                      <a:pt x="1424" y="1056"/>
                      <a:pt x="1426" y="1056"/>
                      <a:pt x="1427" y="1057"/>
                    </a:cubicBezTo>
                    <a:cubicBezTo>
                      <a:pt x="1428" y="1057"/>
                      <a:pt x="1429" y="1058"/>
                      <a:pt x="1429" y="1060"/>
                    </a:cubicBezTo>
                    <a:cubicBezTo>
                      <a:pt x="1428" y="1062"/>
                      <a:pt x="1427" y="1063"/>
                      <a:pt x="1426" y="1065"/>
                    </a:cubicBezTo>
                    <a:cubicBezTo>
                      <a:pt x="1426" y="1066"/>
                      <a:pt x="1427" y="1067"/>
                      <a:pt x="1428" y="1068"/>
                    </a:cubicBezTo>
                    <a:cubicBezTo>
                      <a:pt x="1429" y="1068"/>
                      <a:pt x="1430" y="1067"/>
                      <a:pt x="1431" y="1067"/>
                    </a:cubicBezTo>
                    <a:cubicBezTo>
                      <a:pt x="1431" y="1065"/>
                      <a:pt x="1431" y="1064"/>
                      <a:pt x="1432" y="1063"/>
                    </a:cubicBezTo>
                    <a:cubicBezTo>
                      <a:pt x="1432" y="1062"/>
                      <a:pt x="1432" y="1060"/>
                      <a:pt x="1433" y="1059"/>
                    </a:cubicBezTo>
                    <a:cubicBezTo>
                      <a:pt x="1433" y="1058"/>
                      <a:pt x="1433" y="1056"/>
                      <a:pt x="1432" y="1055"/>
                    </a:cubicBezTo>
                    <a:cubicBezTo>
                      <a:pt x="1431" y="1053"/>
                      <a:pt x="1431" y="1052"/>
                      <a:pt x="1431" y="1050"/>
                    </a:cubicBezTo>
                    <a:cubicBezTo>
                      <a:pt x="1431" y="1049"/>
                      <a:pt x="1432" y="1049"/>
                      <a:pt x="1433" y="1049"/>
                    </a:cubicBezTo>
                    <a:cubicBezTo>
                      <a:pt x="1433" y="1048"/>
                      <a:pt x="1434" y="1048"/>
                      <a:pt x="1435" y="1049"/>
                    </a:cubicBezTo>
                    <a:cubicBezTo>
                      <a:pt x="1436" y="1052"/>
                      <a:pt x="1439" y="1053"/>
                      <a:pt x="1441" y="1055"/>
                    </a:cubicBezTo>
                    <a:cubicBezTo>
                      <a:pt x="1441" y="1055"/>
                      <a:pt x="1441" y="1055"/>
                      <a:pt x="1442" y="1055"/>
                    </a:cubicBezTo>
                    <a:cubicBezTo>
                      <a:pt x="1443" y="1054"/>
                      <a:pt x="1443" y="1053"/>
                      <a:pt x="1444" y="1053"/>
                    </a:cubicBezTo>
                    <a:cubicBezTo>
                      <a:pt x="1444" y="1051"/>
                      <a:pt x="1442" y="1049"/>
                      <a:pt x="1441" y="1048"/>
                    </a:cubicBezTo>
                    <a:cubicBezTo>
                      <a:pt x="1440" y="1046"/>
                      <a:pt x="1440" y="1045"/>
                      <a:pt x="1442" y="1043"/>
                    </a:cubicBezTo>
                    <a:cubicBezTo>
                      <a:pt x="1444" y="1043"/>
                      <a:pt x="1445" y="1043"/>
                      <a:pt x="1445" y="1045"/>
                    </a:cubicBezTo>
                    <a:cubicBezTo>
                      <a:pt x="1445" y="1045"/>
                      <a:pt x="1445" y="1046"/>
                      <a:pt x="1445" y="1047"/>
                    </a:cubicBezTo>
                    <a:cubicBezTo>
                      <a:pt x="1445" y="1049"/>
                      <a:pt x="1446" y="1050"/>
                      <a:pt x="1448" y="1050"/>
                    </a:cubicBezTo>
                    <a:cubicBezTo>
                      <a:pt x="1449" y="1050"/>
                      <a:pt x="1450" y="1051"/>
                      <a:pt x="1451" y="1051"/>
                    </a:cubicBezTo>
                    <a:cubicBezTo>
                      <a:pt x="1451" y="1051"/>
                      <a:pt x="1452" y="1050"/>
                      <a:pt x="1452" y="1050"/>
                    </a:cubicBezTo>
                    <a:cubicBezTo>
                      <a:pt x="1453" y="1049"/>
                      <a:pt x="1454" y="1049"/>
                      <a:pt x="1454" y="1050"/>
                    </a:cubicBezTo>
                    <a:cubicBezTo>
                      <a:pt x="1455" y="1051"/>
                      <a:pt x="1456" y="1052"/>
                      <a:pt x="1457" y="1052"/>
                    </a:cubicBezTo>
                    <a:cubicBezTo>
                      <a:pt x="1458" y="1054"/>
                      <a:pt x="1459" y="1055"/>
                      <a:pt x="1460" y="1055"/>
                    </a:cubicBezTo>
                    <a:cubicBezTo>
                      <a:pt x="1461" y="1055"/>
                      <a:pt x="1461" y="1055"/>
                      <a:pt x="1462" y="1055"/>
                    </a:cubicBezTo>
                    <a:cubicBezTo>
                      <a:pt x="1462" y="1055"/>
                      <a:pt x="1462" y="1054"/>
                      <a:pt x="1462" y="1053"/>
                    </a:cubicBezTo>
                    <a:cubicBezTo>
                      <a:pt x="1462" y="1053"/>
                      <a:pt x="1462" y="1052"/>
                      <a:pt x="1462" y="1051"/>
                    </a:cubicBezTo>
                    <a:cubicBezTo>
                      <a:pt x="1461" y="1050"/>
                      <a:pt x="1462" y="1050"/>
                      <a:pt x="1463" y="1050"/>
                    </a:cubicBezTo>
                    <a:cubicBezTo>
                      <a:pt x="1465" y="1051"/>
                      <a:pt x="1466" y="1052"/>
                      <a:pt x="1467" y="1051"/>
                    </a:cubicBezTo>
                    <a:cubicBezTo>
                      <a:pt x="1468" y="1051"/>
                      <a:pt x="1468" y="1052"/>
                      <a:pt x="1469" y="1052"/>
                    </a:cubicBezTo>
                    <a:cubicBezTo>
                      <a:pt x="1470" y="1055"/>
                      <a:pt x="1472" y="1057"/>
                      <a:pt x="1473" y="1060"/>
                    </a:cubicBezTo>
                    <a:cubicBezTo>
                      <a:pt x="1474" y="1061"/>
                      <a:pt x="1474" y="1063"/>
                      <a:pt x="1474" y="1065"/>
                    </a:cubicBezTo>
                    <a:cubicBezTo>
                      <a:pt x="1473" y="1067"/>
                      <a:pt x="1474" y="1067"/>
                      <a:pt x="1476" y="1068"/>
                    </a:cubicBezTo>
                    <a:cubicBezTo>
                      <a:pt x="1478" y="1069"/>
                      <a:pt x="1479" y="1068"/>
                      <a:pt x="1480" y="1068"/>
                    </a:cubicBezTo>
                    <a:cubicBezTo>
                      <a:pt x="1481" y="1068"/>
                      <a:pt x="1481" y="1067"/>
                      <a:pt x="1481" y="1066"/>
                    </a:cubicBezTo>
                    <a:cubicBezTo>
                      <a:pt x="1482" y="1064"/>
                      <a:pt x="1482" y="1064"/>
                      <a:pt x="1484" y="1062"/>
                    </a:cubicBezTo>
                    <a:cubicBezTo>
                      <a:pt x="1481" y="1061"/>
                      <a:pt x="1480" y="1059"/>
                      <a:pt x="1479" y="1056"/>
                    </a:cubicBezTo>
                    <a:cubicBezTo>
                      <a:pt x="1479" y="1055"/>
                      <a:pt x="1479" y="1053"/>
                      <a:pt x="1479" y="1051"/>
                    </a:cubicBezTo>
                    <a:cubicBezTo>
                      <a:pt x="1479" y="1050"/>
                      <a:pt x="1479" y="1049"/>
                      <a:pt x="1478" y="1049"/>
                    </a:cubicBezTo>
                    <a:cubicBezTo>
                      <a:pt x="1478" y="1048"/>
                      <a:pt x="1477" y="1048"/>
                      <a:pt x="1477" y="1047"/>
                    </a:cubicBezTo>
                    <a:cubicBezTo>
                      <a:pt x="1476" y="1046"/>
                      <a:pt x="1476" y="1045"/>
                      <a:pt x="1477" y="1044"/>
                    </a:cubicBezTo>
                    <a:cubicBezTo>
                      <a:pt x="1478" y="1043"/>
                      <a:pt x="1478" y="1042"/>
                      <a:pt x="1478" y="1040"/>
                    </a:cubicBezTo>
                    <a:cubicBezTo>
                      <a:pt x="1478" y="1039"/>
                      <a:pt x="1477" y="1038"/>
                      <a:pt x="1478" y="1037"/>
                    </a:cubicBezTo>
                    <a:cubicBezTo>
                      <a:pt x="1479" y="1036"/>
                      <a:pt x="1479" y="1036"/>
                      <a:pt x="1478" y="1035"/>
                    </a:cubicBezTo>
                    <a:cubicBezTo>
                      <a:pt x="1478" y="1035"/>
                      <a:pt x="1477" y="1035"/>
                      <a:pt x="1477" y="1035"/>
                    </a:cubicBezTo>
                    <a:cubicBezTo>
                      <a:pt x="1475" y="1036"/>
                      <a:pt x="1474" y="1036"/>
                      <a:pt x="1474" y="1034"/>
                    </a:cubicBezTo>
                    <a:cubicBezTo>
                      <a:pt x="1475" y="1031"/>
                      <a:pt x="1472" y="1028"/>
                      <a:pt x="1471" y="1025"/>
                    </a:cubicBezTo>
                    <a:cubicBezTo>
                      <a:pt x="1471" y="1024"/>
                      <a:pt x="1470" y="1024"/>
                      <a:pt x="1468" y="1023"/>
                    </a:cubicBezTo>
                    <a:cubicBezTo>
                      <a:pt x="1466" y="1023"/>
                      <a:pt x="1465" y="1022"/>
                      <a:pt x="1464" y="1020"/>
                    </a:cubicBezTo>
                    <a:cubicBezTo>
                      <a:pt x="1463" y="1018"/>
                      <a:pt x="1462" y="1017"/>
                      <a:pt x="1463" y="1015"/>
                    </a:cubicBezTo>
                    <a:cubicBezTo>
                      <a:pt x="1464" y="1014"/>
                      <a:pt x="1463" y="1013"/>
                      <a:pt x="1461" y="1013"/>
                    </a:cubicBezTo>
                    <a:cubicBezTo>
                      <a:pt x="1460" y="1013"/>
                      <a:pt x="1459" y="1013"/>
                      <a:pt x="1458" y="1012"/>
                    </a:cubicBezTo>
                    <a:cubicBezTo>
                      <a:pt x="1458" y="1010"/>
                      <a:pt x="1458" y="1008"/>
                      <a:pt x="1459" y="1007"/>
                    </a:cubicBezTo>
                    <a:cubicBezTo>
                      <a:pt x="1460" y="1007"/>
                      <a:pt x="1460" y="1006"/>
                      <a:pt x="1461" y="1006"/>
                    </a:cubicBezTo>
                    <a:cubicBezTo>
                      <a:pt x="1462" y="1007"/>
                      <a:pt x="1463" y="1006"/>
                      <a:pt x="1463" y="1005"/>
                    </a:cubicBezTo>
                    <a:cubicBezTo>
                      <a:pt x="1464" y="1004"/>
                      <a:pt x="1464" y="1003"/>
                      <a:pt x="1465" y="1004"/>
                    </a:cubicBezTo>
                    <a:cubicBezTo>
                      <a:pt x="1467" y="1005"/>
                      <a:pt x="1469" y="1006"/>
                      <a:pt x="1470" y="1008"/>
                    </a:cubicBezTo>
                    <a:cubicBezTo>
                      <a:pt x="1470" y="1005"/>
                      <a:pt x="1470" y="1003"/>
                      <a:pt x="1467" y="1002"/>
                    </a:cubicBezTo>
                    <a:cubicBezTo>
                      <a:pt x="1465" y="1001"/>
                      <a:pt x="1463" y="998"/>
                      <a:pt x="1462" y="997"/>
                    </a:cubicBezTo>
                    <a:cubicBezTo>
                      <a:pt x="1461" y="996"/>
                      <a:pt x="1461" y="995"/>
                      <a:pt x="1462" y="994"/>
                    </a:cubicBezTo>
                    <a:cubicBezTo>
                      <a:pt x="1462" y="994"/>
                      <a:pt x="1463" y="993"/>
                      <a:pt x="1463" y="993"/>
                    </a:cubicBezTo>
                    <a:cubicBezTo>
                      <a:pt x="1464" y="993"/>
                      <a:pt x="1465" y="993"/>
                      <a:pt x="1466" y="994"/>
                    </a:cubicBezTo>
                    <a:cubicBezTo>
                      <a:pt x="1467" y="997"/>
                      <a:pt x="1469" y="998"/>
                      <a:pt x="1471" y="1000"/>
                    </a:cubicBezTo>
                    <a:cubicBezTo>
                      <a:pt x="1471" y="1000"/>
                      <a:pt x="1472" y="1000"/>
                      <a:pt x="1472" y="1000"/>
                    </a:cubicBezTo>
                    <a:cubicBezTo>
                      <a:pt x="1472" y="1000"/>
                      <a:pt x="1472" y="999"/>
                      <a:pt x="1472" y="999"/>
                    </a:cubicBezTo>
                    <a:cubicBezTo>
                      <a:pt x="1473" y="997"/>
                      <a:pt x="1471" y="995"/>
                      <a:pt x="1470" y="994"/>
                    </a:cubicBezTo>
                    <a:cubicBezTo>
                      <a:pt x="1469" y="993"/>
                      <a:pt x="1467" y="992"/>
                      <a:pt x="1467" y="989"/>
                    </a:cubicBezTo>
                    <a:cubicBezTo>
                      <a:pt x="1467" y="988"/>
                      <a:pt x="1465" y="988"/>
                      <a:pt x="1464" y="987"/>
                    </a:cubicBezTo>
                    <a:cubicBezTo>
                      <a:pt x="1463" y="986"/>
                      <a:pt x="1462" y="985"/>
                      <a:pt x="1461" y="983"/>
                    </a:cubicBezTo>
                    <a:cubicBezTo>
                      <a:pt x="1461" y="982"/>
                      <a:pt x="1461" y="981"/>
                      <a:pt x="1462" y="981"/>
                    </a:cubicBezTo>
                    <a:cubicBezTo>
                      <a:pt x="1462" y="981"/>
                      <a:pt x="1463" y="981"/>
                      <a:pt x="1463" y="981"/>
                    </a:cubicBezTo>
                    <a:cubicBezTo>
                      <a:pt x="1464" y="982"/>
                      <a:pt x="1465" y="982"/>
                      <a:pt x="1465" y="983"/>
                    </a:cubicBezTo>
                    <a:cubicBezTo>
                      <a:pt x="1466" y="982"/>
                      <a:pt x="1465" y="981"/>
                      <a:pt x="1466" y="981"/>
                    </a:cubicBezTo>
                    <a:cubicBezTo>
                      <a:pt x="1466" y="980"/>
                      <a:pt x="1467" y="980"/>
                      <a:pt x="1467" y="980"/>
                    </a:cubicBezTo>
                    <a:cubicBezTo>
                      <a:pt x="1469" y="979"/>
                      <a:pt x="1469" y="978"/>
                      <a:pt x="1469" y="977"/>
                    </a:cubicBezTo>
                    <a:cubicBezTo>
                      <a:pt x="1469" y="976"/>
                      <a:pt x="1469" y="976"/>
                      <a:pt x="1469" y="975"/>
                    </a:cubicBezTo>
                    <a:cubicBezTo>
                      <a:pt x="1469" y="974"/>
                      <a:pt x="1470" y="974"/>
                      <a:pt x="1471" y="974"/>
                    </a:cubicBezTo>
                    <a:cubicBezTo>
                      <a:pt x="1471" y="974"/>
                      <a:pt x="1472" y="974"/>
                      <a:pt x="1472" y="974"/>
                    </a:cubicBezTo>
                    <a:cubicBezTo>
                      <a:pt x="1475" y="976"/>
                      <a:pt x="1475" y="977"/>
                      <a:pt x="1473" y="979"/>
                    </a:cubicBezTo>
                    <a:cubicBezTo>
                      <a:pt x="1472" y="979"/>
                      <a:pt x="1472" y="980"/>
                      <a:pt x="1471" y="980"/>
                    </a:cubicBezTo>
                    <a:cubicBezTo>
                      <a:pt x="1471" y="980"/>
                      <a:pt x="1470" y="981"/>
                      <a:pt x="1471" y="981"/>
                    </a:cubicBezTo>
                    <a:cubicBezTo>
                      <a:pt x="1472" y="983"/>
                      <a:pt x="1471" y="984"/>
                      <a:pt x="1471" y="985"/>
                    </a:cubicBezTo>
                    <a:cubicBezTo>
                      <a:pt x="1471" y="987"/>
                      <a:pt x="1471" y="988"/>
                      <a:pt x="1473" y="988"/>
                    </a:cubicBezTo>
                    <a:cubicBezTo>
                      <a:pt x="1475" y="989"/>
                      <a:pt x="1477" y="990"/>
                      <a:pt x="1478" y="993"/>
                    </a:cubicBezTo>
                    <a:cubicBezTo>
                      <a:pt x="1479" y="993"/>
                      <a:pt x="1479" y="994"/>
                      <a:pt x="1480" y="993"/>
                    </a:cubicBezTo>
                    <a:cubicBezTo>
                      <a:pt x="1480" y="993"/>
                      <a:pt x="1481" y="993"/>
                      <a:pt x="1481" y="992"/>
                    </a:cubicBezTo>
                    <a:cubicBezTo>
                      <a:pt x="1481" y="990"/>
                      <a:pt x="1482" y="989"/>
                      <a:pt x="1483" y="987"/>
                    </a:cubicBezTo>
                    <a:cubicBezTo>
                      <a:pt x="1484" y="986"/>
                      <a:pt x="1485" y="986"/>
                      <a:pt x="1486" y="987"/>
                    </a:cubicBezTo>
                    <a:cubicBezTo>
                      <a:pt x="1487" y="989"/>
                      <a:pt x="1488" y="990"/>
                      <a:pt x="1489" y="992"/>
                    </a:cubicBezTo>
                    <a:cubicBezTo>
                      <a:pt x="1490" y="990"/>
                      <a:pt x="1490" y="990"/>
                      <a:pt x="1492" y="990"/>
                    </a:cubicBezTo>
                    <a:cubicBezTo>
                      <a:pt x="1493" y="990"/>
                      <a:pt x="1493" y="991"/>
                      <a:pt x="1493" y="991"/>
                    </a:cubicBezTo>
                    <a:cubicBezTo>
                      <a:pt x="1494" y="991"/>
                      <a:pt x="1495" y="990"/>
                      <a:pt x="1495" y="990"/>
                    </a:cubicBezTo>
                    <a:cubicBezTo>
                      <a:pt x="1495" y="989"/>
                      <a:pt x="1495" y="988"/>
                      <a:pt x="1495" y="987"/>
                    </a:cubicBezTo>
                    <a:cubicBezTo>
                      <a:pt x="1495" y="986"/>
                      <a:pt x="1495" y="985"/>
                      <a:pt x="1497" y="985"/>
                    </a:cubicBezTo>
                    <a:cubicBezTo>
                      <a:pt x="1498" y="984"/>
                      <a:pt x="1498" y="983"/>
                      <a:pt x="1497" y="983"/>
                    </a:cubicBezTo>
                    <a:cubicBezTo>
                      <a:pt x="1496" y="982"/>
                      <a:pt x="1494" y="981"/>
                      <a:pt x="1492" y="981"/>
                    </a:cubicBezTo>
                    <a:cubicBezTo>
                      <a:pt x="1491" y="980"/>
                      <a:pt x="1490" y="978"/>
                      <a:pt x="1489" y="977"/>
                    </a:cubicBezTo>
                    <a:cubicBezTo>
                      <a:pt x="1489" y="976"/>
                      <a:pt x="1489" y="975"/>
                      <a:pt x="1490" y="975"/>
                    </a:cubicBezTo>
                    <a:cubicBezTo>
                      <a:pt x="1491" y="975"/>
                      <a:pt x="1492" y="974"/>
                      <a:pt x="1492" y="973"/>
                    </a:cubicBezTo>
                    <a:cubicBezTo>
                      <a:pt x="1493" y="972"/>
                      <a:pt x="1494" y="971"/>
                      <a:pt x="1496" y="971"/>
                    </a:cubicBezTo>
                    <a:cubicBezTo>
                      <a:pt x="1497" y="971"/>
                      <a:pt x="1499" y="971"/>
                      <a:pt x="1499" y="973"/>
                    </a:cubicBezTo>
                    <a:cubicBezTo>
                      <a:pt x="1499" y="974"/>
                      <a:pt x="1499" y="975"/>
                      <a:pt x="1499" y="976"/>
                    </a:cubicBezTo>
                    <a:cubicBezTo>
                      <a:pt x="1500" y="978"/>
                      <a:pt x="1503" y="980"/>
                      <a:pt x="1506" y="979"/>
                    </a:cubicBezTo>
                    <a:cubicBezTo>
                      <a:pt x="1506" y="979"/>
                      <a:pt x="1506" y="978"/>
                      <a:pt x="1507" y="978"/>
                    </a:cubicBezTo>
                    <a:cubicBezTo>
                      <a:pt x="1507" y="978"/>
                      <a:pt x="1507" y="977"/>
                      <a:pt x="1507" y="976"/>
                    </a:cubicBezTo>
                    <a:cubicBezTo>
                      <a:pt x="1508" y="974"/>
                      <a:pt x="1510" y="974"/>
                      <a:pt x="1512" y="975"/>
                    </a:cubicBezTo>
                    <a:cubicBezTo>
                      <a:pt x="1514" y="977"/>
                      <a:pt x="1515" y="979"/>
                      <a:pt x="1516" y="981"/>
                    </a:cubicBezTo>
                    <a:cubicBezTo>
                      <a:pt x="1516" y="982"/>
                      <a:pt x="1516" y="982"/>
                      <a:pt x="1517" y="982"/>
                    </a:cubicBezTo>
                    <a:cubicBezTo>
                      <a:pt x="1517" y="982"/>
                      <a:pt x="1518" y="982"/>
                      <a:pt x="1518" y="981"/>
                    </a:cubicBezTo>
                    <a:cubicBezTo>
                      <a:pt x="1519" y="980"/>
                      <a:pt x="1519" y="978"/>
                      <a:pt x="1518" y="977"/>
                    </a:cubicBezTo>
                    <a:cubicBezTo>
                      <a:pt x="1517" y="976"/>
                      <a:pt x="1517" y="976"/>
                      <a:pt x="1517" y="975"/>
                    </a:cubicBezTo>
                    <a:cubicBezTo>
                      <a:pt x="1517" y="973"/>
                      <a:pt x="1516" y="972"/>
                      <a:pt x="1515" y="971"/>
                    </a:cubicBezTo>
                    <a:cubicBezTo>
                      <a:pt x="1514" y="970"/>
                      <a:pt x="1512" y="968"/>
                      <a:pt x="1511" y="967"/>
                    </a:cubicBezTo>
                    <a:cubicBezTo>
                      <a:pt x="1510" y="965"/>
                      <a:pt x="1510" y="964"/>
                      <a:pt x="1511" y="962"/>
                    </a:cubicBezTo>
                    <a:cubicBezTo>
                      <a:pt x="1511" y="962"/>
                      <a:pt x="1512" y="962"/>
                      <a:pt x="1512" y="962"/>
                    </a:cubicBezTo>
                    <a:cubicBezTo>
                      <a:pt x="1513" y="964"/>
                      <a:pt x="1514" y="965"/>
                      <a:pt x="1516" y="966"/>
                    </a:cubicBezTo>
                    <a:cubicBezTo>
                      <a:pt x="1518" y="966"/>
                      <a:pt x="1518" y="967"/>
                      <a:pt x="1518" y="968"/>
                    </a:cubicBezTo>
                    <a:cubicBezTo>
                      <a:pt x="1518" y="969"/>
                      <a:pt x="1518" y="970"/>
                      <a:pt x="1519" y="971"/>
                    </a:cubicBezTo>
                    <a:cubicBezTo>
                      <a:pt x="1519" y="971"/>
                      <a:pt x="1519" y="971"/>
                      <a:pt x="1519" y="971"/>
                    </a:cubicBezTo>
                    <a:cubicBezTo>
                      <a:pt x="1520" y="971"/>
                      <a:pt x="1520" y="971"/>
                      <a:pt x="1520" y="970"/>
                    </a:cubicBezTo>
                    <a:cubicBezTo>
                      <a:pt x="1520" y="970"/>
                      <a:pt x="1520" y="970"/>
                      <a:pt x="1520" y="970"/>
                    </a:cubicBezTo>
                    <a:cubicBezTo>
                      <a:pt x="1519" y="967"/>
                      <a:pt x="1519" y="964"/>
                      <a:pt x="1516" y="962"/>
                    </a:cubicBezTo>
                    <a:cubicBezTo>
                      <a:pt x="1515" y="961"/>
                      <a:pt x="1514" y="960"/>
                      <a:pt x="1513" y="958"/>
                    </a:cubicBezTo>
                    <a:cubicBezTo>
                      <a:pt x="1513" y="958"/>
                      <a:pt x="1512" y="957"/>
                      <a:pt x="1513" y="956"/>
                    </a:cubicBezTo>
                    <a:cubicBezTo>
                      <a:pt x="1514" y="954"/>
                      <a:pt x="1515" y="954"/>
                      <a:pt x="1516" y="955"/>
                    </a:cubicBezTo>
                    <a:cubicBezTo>
                      <a:pt x="1516" y="956"/>
                      <a:pt x="1517" y="956"/>
                      <a:pt x="1517" y="957"/>
                    </a:cubicBezTo>
                    <a:cubicBezTo>
                      <a:pt x="1518" y="958"/>
                      <a:pt x="1518" y="958"/>
                      <a:pt x="1520" y="957"/>
                    </a:cubicBezTo>
                    <a:cubicBezTo>
                      <a:pt x="1521" y="956"/>
                      <a:pt x="1524" y="955"/>
                      <a:pt x="1525" y="956"/>
                    </a:cubicBezTo>
                    <a:cubicBezTo>
                      <a:pt x="1527" y="958"/>
                      <a:pt x="1529" y="959"/>
                      <a:pt x="1528" y="962"/>
                    </a:cubicBezTo>
                    <a:cubicBezTo>
                      <a:pt x="1527" y="962"/>
                      <a:pt x="1528" y="963"/>
                      <a:pt x="1528" y="963"/>
                    </a:cubicBezTo>
                    <a:cubicBezTo>
                      <a:pt x="1528" y="963"/>
                      <a:pt x="1528" y="963"/>
                      <a:pt x="1528" y="964"/>
                    </a:cubicBezTo>
                    <a:cubicBezTo>
                      <a:pt x="1528" y="964"/>
                      <a:pt x="1528" y="964"/>
                      <a:pt x="1529" y="963"/>
                    </a:cubicBezTo>
                    <a:cubicBezTo>
                      <a:pt x="1531" y="962"/>
                      <a:pt x="1532" y="960"/>
                      <a:pt x="1534" y="958"/>
                    </a:cubicBezTo>
                    <a:cubicBezTo>
                      <a:pt x="1536" y="956"/>
                      <a:pt x="1535" y="955"/>
                      <a:pt x="1534" y="954"/>
                    </a:cubicBezTo>
                    <a:cubicBezTo>
                      <a:pt x="1533" y="953"/>
                      <a:pt x="1531" y="953"/>
                      <a:pt x="1530" y="952"/>
                    </a:cubicBezTo>
                    <a:cubicBezTo>
                      <a:pt x="1528" y="951"/>
                      <a:pt x="1527" y="950"/>
                      <a:pt x="1528" y="948"/>
                    </a:cubicBezTo>
                    <a:cubicBezTo>
                      <a:pt x="1529" y="946"/>
                      <a:pt x="1529" y="945"/>
                      <a:pt x="1528" y="944"/>
                    </a:cubicBezTo>
                    <a:cubicBezTo>
                      <a:pt x="1526" y="943"/>
                      <a:pt x="1526" y="942"/>
                      <a:pt x="1527" y="940"/>
                    </a:cubicBezTo>
                    <a:cubicBezTo>
                      <a:pt x="1528" y="939"/>
                      <a:pt x="1529" y="938"/>
                      <a:pt x="1530" y="939"/>
                    </a:cubicBezTo>
                    <a:cubicBezTo>
                      <a:pt x="1531" y="939"/>
                      <a:pt x="1531" y="939"/>
                      <a:pt x="1531" y="940"/>
                    </a:cubicBezTo>
                    <a:cubicBezTo>
                      <a:pt x="1532" y="942"/>
                      <a:pt x="1532" y="943"/>
                      <a:pt x="1532" y="945"/>
                    </a:cubicBezTo>
                    <a:cubicBezTo>
                      <a:pt x="1533" y="944"/>
                      <a:pt x="1533" y="944"/>
                      <a:pt x="1533" y="944"/>
                    </a:cubicBezTo>
                    <a:cubicBezTo>
                      <a:pt x="1535" y="943"/>
                      <a:pt x="1536" y="942"/>
                      <a:pt x="1534" y="940"/>
                    </a:cubicBezTo>
                    <a:cubicBezTo>
                      <a:pt x="1534" y="939"/>
                      <a:pt x="1533" y="938"/>
                      <a:pt x="1532" y="937"/>
                    </a:cubicBezTo>
                    <a:cubicBezTo>
                      <a:pt x="1531" y="936"/>
                      <a:pt x="1530" y="935"/>
                      <a:pt x="1531" y="934"/>
                    </a:cubicBezTo>
                    <a:cubicBezTo>
                      <a:pt x="1531" y="933"/>
                      <a:pt x="1532" y="932"/>
                      <a:pt x="1534" y="932"/>
                    </a:cubicBezTo>
                    <a:cubicBezTo>
                      <a:pt x="1535" y="932"/>
                      <a:pt x="1537" y="932"/>
                      <a:pt x="1538" y="931"/>
                    </a:cubicBezTo>
                    <a:cubicBezTo>
                      <a:pt x="1540" y="929"/>
                      <a:pt x="1542" y="930"/>
                      <a:pt x="1544" y="932"/>
                    </a:cubicBezTo>
                    <a:cubicBezTo>
                      <a:pt x="1544" y="932"/>
                      <a:pt x="1545" y="933"/>
                      <a:pt x="1546" y="934"/>
                    </a:cubicBezTo>
                    <a:cubicBezTo>
                      <a:pt x="1547" y="935"/>
                      <a:pt x="1548" y="935"/>
                      <a:pt x="1548" y="933"/>
                    </a:cubicBezTo>
                    <a:cubicBezTo>
                      <a:pt x="1549" y="933"/>
                      <a:pt x="1549" y="932"/>
                      <a:pt x="1549" y="932"/>
                    </a:cubicBezTo>
                    <a:cubicBezTo>
                      <a:pt x="1549" y="931"/>
                      <a:pt x="1550" y="930"/>
                      <a:pt x="1551" y="930"/>
                    </a:cubicBezTo>
                    <a:cubicBezTo>
                      <a:pt x="1553" y="930"/>
                      <a:pt x="1553" y="931"/>
                      <a:pt x="1554" y="932"/>
                    </a:cubicBezTo>
                    <a:cubicBezTo>
                      <a:pt x="1554" y="932"/>
                      <a:pt x="1554" y="932"/>
                      <a:pt x="1554" y="933"/>
                    </a:cubicBezTo>
                    <a:cubicBezTo>
                      <a:pt x="1556" y="935"/>
                      <a:pt x="1556" y="935"/>
                      <a:pt x="1557" y="933"/>
                    </a:cubicBezTo>
                    <a:cubicBezTo>
                      <a:pt x="1558" y="932"/>
                      <a:pt x="1559" y="932"/>
                      <a:pt x="1560" y="933"/>
                    </a:cubicBezTo>
                    <a:cubicBezTo>
                      <a:pt x="1561" y="933"/>
                      <a:pt x="1561" y="934"/>
                      <a:pt x="1562" y="935"/>
                    </a:cubicBezTo>
                    <a:cubicBezTo>
                      <a:pt x="1563" y="936"/>
                      <a:pt x="1563" y="935"/>
                      <a:pt x="1564" y="934"/>
                    </a:cubicBezTo>
                    <a:cubicBezTo>
                      <a:pt x="1565" y="933"/>
                      <a:pt x="1565" y="932"/>
                      <a:pt x="1566" y="931"/>
                    </a:cubicBezTo>
                    <a:cubicBezTo>
                      <a:pt x="1567" y="929"/>
                      <a:pt x="1566" y="928"/>
                      <a:pt x="1564" y="928"/>
                    </a:cubicBezTo>
                    <a:cubicBezTo>
                      <a:pt x="1563" y="928"/>
                      <a:pt x="1561" y="927"/>
                      <a:pt x="1561" y="926"/>
                    </a:cubicBezTo>
                    <a:cubicBezTo>
                      <a:pt x="1561" y="926"/>
                      <a:pt x="1561" y="926"/>
                      <a:pt x="1560" y="926"/>
                    </a:cubicBezTo>
                    <a:cubicBezTo>
                      <a:pt x="1560" y="924"/>
                      <a:pt x="1558" y="924"/>
                      <a:pt x="1557" y="923"/>
                    </a:cubicBezTo>
                    <a:cubicBezTo>
                      <a:pt x="1557" y="921"/>
                      <a:pt x="1558" y="920"/>
                      <a:pt x="1559" y="919"/>
                    </a:cubicBezTo>
                    <a:cubicBezTo>
                      <a:pt x="1559" y="918"/>
                      <a:pt x="1559" y="917"/>
                      <a:pt x="1558" y="916"/>
                    </a:cubicBezTo>
                    <a:cubicBezTo>
                      <a:pt x="1557" y="916"/>
                      <a:pt x="1557" y="915"/>
                      <a:pt x="1556" y="915"/>
                    </a:cubicBezTo>
                    <a:cubicBezTo>
                      <a:pt x="1554" y="914"/>
                      <a:pt x="1553" y="914"/>
                      <a:pt x="1551" y="911"/>
                    </a:cubicBezTo>
                    <a:cubicBezTo>
                      <a:pt x="1551" y="911"/>
                      <a:pt x="1550" y="911"/>
                      <a:pt x="1550" y="911"/>
                    </a:cubicBezTo>
                    <a:cubicBezTo>
                      <a:pt x="1548" y="910"/>
                      <a:pt x="1547" y="908"/>
                      <a:pt x="1547" y="907"/>
                    </a:cubicBezTo>
                    <a:cubicBezTo>
                      <a:pt x="1546" y="905"/>
                      <a:pt x="1547" y="904"/>
                      <a:pt x="1548" y="904"/>
                    </a:cubicBezTo>
                    <a:cubicBezTo>
                      <a:pt x="1549" y="903"/>
                      <a:pt x="1550" y="903"/>
                      <a:pt x="1551" y="904"/>
                    </a:cubicBezTo>
                    <a:cubicBezTo>
                      <a:pt x="1551" y="905"/>
                      <a:pt x="1551" y="906"/>
                      <a:pt x="1551" y="906"/>
                    </a:cubicBezTo>
                    <a:cubicBezTo>
                      <a:pt x="1552" y="907"/>
                      <a:pt x="1552" y="907"/>
                      <a:pt x="1553" y="907"/>
                    </a:cubicBezTo>
                    <a:cubicBezTo>
                      <a:pt x="1554" y="907"/>
                      <a:pt x="1554" y="906"/>
                      <a:pt x="1555" y="906"/>
                    </a:cubicBezTo>
                    <a:cubicBezTo>
                      <a:pt x="1555" y="906"/>
                      <a:pt x="1556" y="906"/>
                      <a:pt x="1557" y="906"/>
                    </a:cubicBezTo>
                    <a:cubicBezTo>
                      <a:pt x="1558" y="908"/>
                      <a:pt x="1561" y="907"/>
                      <a:pt x="1563" y="909"/>
                    </a:cubicBezTo>
                    <a:cubicBezTo>
                      <a:pt x="1564" y="909"/>
                      <a:pt x="1565" y="909"/>
                      <a:pt x="1565" y="908"/>
                    </a:cubicBezTo>
                    <a:cubicBezTo>
                      <a:pt x="1565" y="906"/>
                      <a:pt x="1565" y="904"/>
                      <a:pt x="1563" y="903"/>
                    </a:cubicBezTo>
                    <a:cubicBezTo>
                      <a:pt x="1562" y="903"/>
                      <a:pt x="1561" y="902"/>
                      <a:pt x="1561" y="901"/>
                    </a:cubicBezTo>
                    <a:cubicBezTo>
                      <a:pt x="1561" y="900"/>
                      <a:pt x="1561" y="900"/>
                      <a:pt x="1560" y="899"/>
                    </a:cubicBezTo>
                    <a:cubicBezTo>
                      <a:pt x="1560" y="898"/>
                      <a:pt x="1560" y="897"/>
                      <a:pt x="1559" y="898"/>
                    </a:cubicBezTo>
                    <a:cubicBezTo>
                      <a:pt x="1556" y="898"/>
                      <a:pt x="1555" y="897"/>
                      <a:pt x="1555" y="895"/>
                    </a:cubicBezTo>
                    <a:cubicBezTo>
                      <a:pt x="1555" y="895"/>
                      <a:pt x="1555" y="894"/>
                      <a:pt x="1555" y="894"/>
                    </a:cubicBezTo>
                    <a:cubicBezTo>
                      <a:pt x="1554" y="892"/>
                      <a:pt x="1553" y="892"/>
                      <a:pt x="1551" y="894"/>
                    </a:cubicBezTo>
                    <a:cubicBezTo>
                      <a:pt x="1551" y="894"/>
                      <a:pt x="1551" y="894"/>
                      <a:pt x="1551" y="895"/>
                    </a:cubicBezTo>
                    <a:cubicBezTo>
                      <a:pt x="1550" y="895"/>
                      <a:pt x="1549" y="896"/>
                      <a:pt x="1548" y="895"/>
                    </a:cubicBezTo>
                    <a:cubicBezTo>
                      <a:pt x="1546" y="894"/>
                      <a:pt x="1544" y="894"/>
                      <a:pt x="1542" y="893"/>
                    </a:cubicBezTo>
                    <a:cubicBezTo>
                      <a:pt x="1542" y="893"/>
                      <a:pt x="1541" y="892"/>
                      <a:pt x="1541" y="892"/>
                    </a:cubicBezTo>
                    <a:cubicBezTo>
                      <a:pt x="1543" y="891"/>
                      <a:pt x="1545" y="890"/>
                      <a:pt x="1547" y="891"/>
                    </a:cubicBezTo>
                    <a:cubicBezTo>
                      <a:pt x="1548" y="892"/>
                      <a:pt x="1549" y="892"/>
                      <a:pt x="1550" y="891"/>
                    </a:cubicBezTo>
                    <a:cubicBezTo>
                      <a:pt x="1550" y="890"/>
                      <a:pt x="1551" y="890"/>
                      <a:pt x="1551" y="890"/>
                    </a:cubicBezTo>
                    <a:cubicBezTo>
                      <a:pt x="1552" y="891"/>
                      <a:pt x="1553" y="890"/>
                      <a:pt x="1554" y="889"/>
                    </a:cubicBezTo>
                    <a:cubicBezTo>
                      <a:pt x="1554" y="888"/>
                      <a:pt x="1555" y="888"/>
                      <a:pt x="1556" y="888"/>
                    </a:cubicBezTo>
                    <a:cubicBezTo>
                      <a:pt x="1557" y="889"/>
                      <a:pt x="1557" y="889"/>
                      <a:pt x="1558" y="889"/>
                    </a:cubicBezTo>
                    <a:cubicBezTo>
                      <a:pt x="1559" y="889"/>
                      <a:pt x="1559" y="889"/>
                      <a:pt x="1560" y="889"/>
                    </a:cubicBezTo>
                    <a:cubicBezTo>
                      <a:pt x="1560" y="888"/>
                      <a:pt x="1560" y="888"/>
                      <a:pt x="1560" y="888"/>
                    </a:cubicBezTo>
                    <a:cubicBezTo>
                      <a:pt x="1560" y="888"/>
                      <a:pt x="1560" y="887"/>
                      <a:pt x="1559" y="887"/>
                    </a:cubicBezTo>
                    <a:cubicBezTo>
                      <a:pt x="1557" y="888"/>
                      <a:pt x="1555" y="887"/>
                      <a:pt x="1554" y="886"/>
                    </a:cubicBezTo>
                    <a:cubicBezTo>
                      <a:pt x="1553" y="883"/>
                      <a:pt x="1551" y="883"/>
                      <a:pt x="1549" y="883"/>
                    </a:cubicBezTo>
                    <a:cubicBezTo>
                      <a:pt x="1548" y="883"/>
                      <a:pt x="1547" y="882"/>
                      <a:pt x="1546" y="882"/>
                    </a:cubicBezTo>
                    <a:cubicBezTo>
                      <a:pt x="1546" y="883"/>
                      <a:pt x="1546" y="883"/>
                      <a:pt x="1546" y="884"/>
                    </a:cubicBezTo>
                    <a:cubicBezTo>
                      <a:pt x="1546" y="884"/>
                      <a:pt x="1546" y="885"/>
                      <a:pt x="1545" y="884"/>
                    </a:cubicBezTo>
                    <a:cubicBezTo>
                      <a:pt x="1544" y="884"/>
                      <a:pt x="1543" y="883"/>
                      <a:pt x="1541" y="884"/>
                    </a:cubicBezTo>
                    <a:cubicBezTo>
                      <a:pt x="1540" y="885"/>
                      <a:pt x="1539" y="884"/>
                      <a:pt x="1538" y="883"/>
                    </a:cubicBezTo>
                    <a:cubicBezTo>
                      <a:pt x="1537" y="883"/>
                      <a:pt x="1536" y="883"/>
                      <a:pt x="1535" y="883"/>
                    </a:cubicBezTo>
                    <a:cubicBezTo>
                      <a:pt x="1533" y="886"/>
                      <a:pt x="1530" y="887"/>
                      <a:pt x="1527" y="889"/>
                    </a:cubicBezTo>
                    <a:cubicBezTo>
                      <a:pt x="1526" y="889"/>
                      <a:pt x="1526" y="890"/>
                      <a:pt x="1526" y="890"/>
                    </a:cubicBezTo>
                    <a:cubicBezTo>
                      <a:pt x="1527" y="891"/>
                      <a:pt x="1527" y="891"/>
                      <a:pt x="1527" y="891"/>
                    </a:cubicBezTo>
                    <a:cubicBezTo>
                      <a:pt x="1528" y="892"/>
                      <a:pt x="1529" y="892"/>
                      <a:pt x="1529" y="893"/>
                    </a:cubicBezTo>
                    <a:cubicBezTo>
                      <a:pt x="1529" y="894"/>
                      <a:pt x="1528" y="895"/>
                      <a:pt x="1528" y="896"/>
                    </a:cubicBezTo>
                    <a:cubicBezTo>
                      <a:pt x="1527" y="897"/>
                      <a:pt x="1526" y="897"/>
                      <a:pt x="1525" y="896"/>
                    </a:cubicBezTo>
                    <a:cubicBezTo>
                      <a:pt x="1524" y="895"/>
                      <a:pt x="1524" y="895"/>
                      <a:pt x="1523" y="896"/>
                    </a:cubicBezTo>
                    <a:cubicBezTo>
                      <a:pt x="1522" y="897"/>
                      <a:pt x="1521" y="896"/>
                      <a:pt x="1520" y="895"/>
                    </a:cubicBezTo>
                    <a:cubicBezTo>
                      <a:pt x="1519" y="894"/>
                      <a:pt x="1519" y="894"/>
                      <a:pt x="1520" y="893"/>
                    </a:cubicBezTo>
                    <a:cubicBezTo>
                      <a:pt x="1520" y="892"/>
                      <a:pt x="1520" y="892"/>
                      <a:pt x="1521" y="892"/>
                    </a:cubicBezTo>
                    <a:cubicBezTo>
                      <a:pt x="1521" y="891"/>
                      <a:pt x="1521" y="891"/>
                      <a:pt x="1521" y="890"/>
                    </a:cubicBezTo>
                    <a:cubicBezTo>
                      <a:pt x="1520" y="888"/>
                      <a:pt x="1520" y="886"/>
                      <a:pt x="1521" y="884"/>
                    </a:cubicBezTo>
                    <a:cubicBezTo>
                      <a:pt x="1521" y="883"/>
                      <a:pt x="1520" y="882"/>
                      <a:pt x="1520" y="881"/>
                    </a:cubicBezTo>
                    <a:cubicBezTo>
                      <a:pt x="1520" y="879"/>
                      <a:pt x="1520" y="877"/>
                      <a:pt x="1519" y="875"/>
                    </a:cubicBezTo>
                    <a:cubicBezTo>
                      <a:pt x="1516" y="877"/>
                      <a:pt x="1516" y="880"/>
                      <a:pt x="1515" y="883"/>
                    </a:cubicBezTo>
                    <a:cubicBezTo>
                      <a:pt x="1515" y="884"/>
                      <a:pt x="1515" y="885"/>
                      <a:pt x="1514" y="886"/>
                    </a:cubicBezTo>
                    <a:cubicBezTo>
                      <a:pt x="1512" y="887"/>
                      <a:pt x="1512" y="889"/>
                      <a:pt x="1512" y="892"/>
                    </a:cubicBezTo>
                    <a:cubicBezTo>
                      <a:pt x="1512" y="893"/>
                      <a:pt x="1511" y="893"/>
                      <a:pt x="1510" y="894"/>
                    </a:cubicBezTo>
                    <a:cubicBezTo>
                      <a:pt x="1509" y="894"/>
                      <a:pt x="1508" y="894"/>
                      <a:pt x="1508" y="894"/>
                    </a:cubicBezTo>
                    <a:cubicBezTo>
                      <a:pt x="1506" y="895"/>
                      <a:pt x="1506" y="896"/>
                      <a:pt x="1504" y="895"/>
                    </a:cubicBezTo>
                    <a:cubicBezTo>
                      <a:pt x="1504" y="895"/>
                      <a:pt x="1504" y="893"/>
                      <a:pt x="1504" y="892"/>
                    </a:cubicBezTo>
                    <a:cubicBezTo>
                      <a:pt x="1504" y="891"/>
                      <a:pt x="1504" y="891"/>
                      <a:pt x="1504" y="890"/>
                    </a:cubicBezTo>
                    <a:cubicBezTo>
                      <a:pt x="1503" y="889"/>
                      <a:pt x="1503" y="889"/>
                      <a:pt x="1503" y="889"/>
                    </a:cubicBezTo>
                    <a:cubicBezTo>
                      <a:pt x="1500" y="889"/>
                      <a:pt x="1500" y="887"/>
                      <a:pt x="1499" y="885"/>
                    </a:cubicBezTo>
                    <a:cubicBezTo>
                      <a:pt x="1498" y="885"/>
                      <a:pt x="1497" y="885"/>
                      <a:pt x="1497" y="884"/>
                    </a:cubicBezTo>
                    <a:cubicBezTo>
                      <a:pt x="1496" y="884"/>
                      <a:pt x="1495" y="884"/>
                      <a:pt x="1495" y="884"/>
                    </a:cubicBezTo>
                    <a:cubicBezTo>
                      <a:pt x="1494" y="884"/>
                      <a:pt x="1494" y="883"/>
                      <a:pt x="1494" y="883"/>
                    </a:cubicBezTo>
                    <a:cubicBezTo>
                      <a:pt x="1494" y="882"/>
                      <a:pt x="1494" y="882"/>
                      <a:pt x="1495" y="882"/>
                    </a:cubicBezTo>
                    <a:cubicBezTo>
                      <a:pt x="1496" y="882"/>
                      <a:pt x="1498" y="882"/>
                      <a:pt x="1499" y="882"/>
                    </a:cubicBezTo>
                    <a:cubicBezTo>
                      <a:pt x="1500" y="882"/>
                      <a:pt x="1500" y="882"/>
                      <a:pt x="1500" y="881"/>
                    </a:cubicBezTo>
                    <a:cubicBezTo>
                      <a:pt x="1500" y="880"/>
                      <a:pt x="1500" y="879"/>
                      <a:pt x="1501" y="879"/>
                    </a:cubicBezTo>
                    <a:cubicBezTo>
                      <a:pt x="1502" y="879"/>
                      <a:pt x="1502" y="880"/>
                      <a:pt x="1503" y="880"/>
                    </a:cubicBezTo>
                    <a:cubicBezTo>
                      <a:pt x="1503" y="881"/>
                      <a:pt x="1504" y="882"/>
                      <a:pt x="1504" y="882"/>
                    </a:cubicBezTo>
                    <a:cubicBezTo>
                      <a:pt x="1506" y="884"/>
                      <a:pt x="1508" y="884"/>
                      <a:pt x="1510" y="883"/>
                    </a:cubicBezTo>
                    <a:cubicBezTo>
                      <a:pt x="1511" y="882"/>
                      <a:pt x="1512" y="882"/>
                      <a:pt x="1510" y="880"/>
                    </a:cubicBezTo>
                    <a:cubicBezTo>
                      <a:pt x="1510" y="879"/>
                      <a:pt x="1510" y="879"/>
                      <a:pt x="1510" y="878"/>
                    </a:cubicBezTo>
                    <a:cubicBezTo>
                      <a:pt x="1510" y="877"/>
                      <a:pt x="1511" y="877"/>
                      <a:pt x="1511" y="877"/>
                    </a:cubicBezTo>
                    <a:cubicBezTo>
                      <a:pt x="1513" y="877"/>
                      <a:pt x="1514" y="874"/>
                      <a:pt x="1516" y="874"/>
                    </a:cubicBezTo>
                    <a:cubicBezTo>
                      <a:pt x="1517" y="874"/>
                      <a:pt x="1518" y="872"/>
                      <a:pt x="1517" y="871"/>
                    </a:cubicBezTo>
                    <a:cubicBezTo>
                      <a:pt x="1515" y="869"/>
                      <a:pt x="1515" y="867"/>
                      <a:pt x="1515" y="865"/>
                    </a:cubicBezTo>
                    <a:cubicBezTo>
                      <a:pt x="1515" y="864"/>
                      <a:pt x="1514" y="863"/>
                      <a:pt x="1513" y="862"/>
                    </a:cubicBezTo>
                    <a:cubicBezTo>
                      <a:pt x="1511" y="862"/>
                      <a:pt x="1510" y="861"/>
                      <a:pt x="1511" y="859"/>
                    </a:cubicBezTo>
                    <a:cubicBezTo>
                      <a:pt x="1511" y="857"/>
                      <a:pt x="1511" y="855"/>
                      <a:pt x="1509" y="854"/>
                    </a:cubicBezTo>
                    <a:cubicBezTo>
                      <a:pt x="1507" y="853"/>
                      <a:pt x="1507" y="851"/>
                      <a:pt x="1505" y="850"/>
                    </a:cubicBezTo>
                    <a:cubicBezTo>
                      <a:pt x="1504" y="850"/>
                      <a:pt x="1504" y="849"/>
                      <a:pt x="1505" y="848"/>
                    </a:cubicBezTo>
                    <a:cubicBezTo>
                      <a:pt x="1506" y="846"/>
                      <a:pt x="1508" y="846"/>
                      <a:pt x="1511" y="846"/>
                    </a:cubicBezTo>
                    <a:cubicBezTo>
                      <a:pt x="1511" y="846"/>
                      <a:pt x="1512" y="847"/>
                      <a:pt x="1512" y="847"/>
                    </a:cubicBezTo>
                    <a:cubicBezTo>
                      <a:pt x="1513" y="848"/>
                      <a:pt x="1513" y="849"/>
                      <a:pt x="1514" y="850"/>
                    </a:cubicBezTo>
                    <a:cubicBezTo>
                      <a:pt x="1514" y="851"/>
                      <a:pt x="1514" y="851"/>
                      <a:pt x="1515" y="852"/>
                    </a:cubicBezTo>
                    <a:cubicBezTo>
                      <a:pt x="1517" y="853"/>
                      <a:pt x="1518" y="852"/>
                      <a:pt x="1519" y="850"/>
                    </a:cubicBezTo>
                    <a:cubicBezTo>
                      <a:pt x="1519" y="849"/>
                      <a:pt x="1518" y="848"/>
                      <a:pt x="1518" y="848"/>
                    </a:cubicBezTo>
                    <a:cubicBezTo>
                      <a:pt x="1518" y="847"/>
                      <a:pt x="1518" y="846"/>
                      <a:pt x="1519" y="846"/>
                    </a:cubicBezTo>
                    <a:cubicBezTo>
                      <a:pt x="1520" y="846"/>
                      <a:pt x="1522" y="845"/>
                      <a:pt x="1523" y="845"/>
                    </a:cubicBezTo>
                    <a:cubicBezTo>
                      <a:pt x="1524" y="845"/>
                      <a:pt x="1524" y="845"/>
                      <a:pt x="1524" y="846"/>
                    </a:cubicBezTo>
                    <a:cubicBezTo>
                      <a:pt x="1524" y="846"/>
                      <a:pt x="1524" y="847"/>
                      <a:pt x="1523" y="847"/>
                    </a:cubicBezTo>
                    <a:cubicBezTo>
                      <a:pt x="1522" y="849"/>
                      <a:pt x="1522" y="851"/>
                      <a:pt x="1522" y="852"/>
                    </a:cubicBezTo>
                    <a:cubicBezTo>
                      <a:pt x="1522" y="853"/>
                      <a:pt x="1522" y="854"/>
                      <a:pt x="1523" y="854"/>
                    </a:cubicBezTo>
                    <a:cubicBezTo>
                      <a:pt x="1525" y="854"/>
                      <a:pt x="1526" y="856"/>
                      <a:pt x="1527" y="857"/>
                    </a:cubicBezTo>
                    <a:cubicBezTo>
                      <a:pt x="1527" y="858"/>
                      <a:pt x="1527" y="858"/>
                      <a:pt x="1528" y="858"/>
                    </a:cubicBezTo>
                    <a:cubicBezTo>
                      <a:pt x="1528" y="859"/>
                      <a:pt x="1529" y="859"/>
                      <a:pt x="1530" y="858"/>
                    </a:cubicBezTo>
                    <a:cubicBezTo>
                      <a:pt x="1531" y="858"/>
                      <a:pt x="1531" y="857"/>
                      <a:pt x="1531" y="857"/>
                    </a:cubicBezTo>
                    <a:cubicBezTo>
                      <a:pt x="1532" y="857"/>
                      <a:pt x="1533" y="856"/>
                      <a:pt x="1533" y="857"/>
                    </a:cubicBezTo>
                    <a:cubicBezTo>
                      <a:pt x="1535" y="859"/>
                      <a:pt x="1537" y="860"/>
                      <a:pt x="1538" y="862"/>
                    </a:cubicBezTo>
                    <a:cubicBezTo>
                      <a:pt x="1538" y="863"/>
                      <a:pt x="1539" y="864"/>
                      <a:pt x="1540" y="863"/>
                    </a:cubicBezTo>
                    <a:cubicBezTo>
                      <a:pt x="1541" y="863"/>
                      <a:pt x="1542" y="863"/>
                      <a:pt x="1542" y="863"/>
                    </a:cubicBezTo>
                    <a:cubicBezTo>
                      <a:pt x="1543" y="863"/>
                      <a:pt x="1543" y="862"/>
                      <a:pt x="1543" y="862"/>
                    </a:cubicBezTo>
                    <a:cubicBezTo>
                      <a:pt x="1544" y="861"/>
                      <a:pt x="1544" y="859"/>
                      <a:pt x="1543" y="858"/>
                    </a:cubicBezTo>
                    <a:cubicBezTo>
                      <a:pt x="1543" y="858"/>
                      <a:pt x="1543" y="857"/>
                      <a:pt x="1543" y="857"/>
                    </a:cubicBezTo>
                    <a:cubicBezTo>
                      <a:pt x="1543" y="856"/>
                      <a:pt x="1543" y="856"/>
                      <a:pt x="1543" y="856"/>
                    </a:cubicBezTo>
                    <a:cubicBezTo>
                      <a:pt x="1544" y="856"/>
                      <a:pt x="1544" y="856"/>
                      <a:pt x="1545" y="856"/>
                    </a:cubicBezTo>
                    <a:cubicBezTo>
                      <a:pt x="1545" y="856"/>
                      <a:pt x="1545" y="856"/>
                      <a:pt x="1545" y="857"/>
                    </a:cubicBezTo>
                    <a:cubicBezTo>
                      <a:pt x="1546" y="859"/>
                      <a:pt x="1548" y="860"/>
                      <a:pt x="1550" y="860"/>
                    </a:cubicBezTo>
                    <a:cubicBezTo>
                      <a:pt x="1551" y="860"/>
                      <a:pt x="1551" y="860"/>
                      <a:pt x="1551" y="859"/>
                    </a:cubicBezTo>
                    <a:cubicBezTo>
                      <a:pt x="1551" y="858"/>
                      <a:pt x="1551" y="856"/>
                      <a:pt x="1553" y="855"/>
                    </a:cubicBezTo>
                    <a:cubicBezTo>
                      <a:pt x="1553" y="855"/>
                      <a:pt x="1553" y="855"/>
                      <a:pt x="1554" y="854"/>
                    </a:cubicBezTo>
                    <a:cubicBezTo>
                      <a:pt x="1554" y="853"/>
                      <a:pt x="1553" y="851"/>
                      <a:pt x="1552" y="851"/>
                    </a:cubicBezTo>
                    <a:cubicBezTo>
                      <a:pt x="1551" y="851"/>
                      <a:pt x="1550" y="852"/>
                      <a:pt x="1549" y="851"/>
                    </a:cubicBezTo>
                    <a:cubicBezTo>
                      <a:pt x="1548" y="850"/>
                      <a:pt x="1548" y="849"/>
                      <a:pt x="1548" y="847"/>
                    </a:cubicBezTo>
                    <a:cubicBezTo>
                      <a:pt x="1547" y="847"/>
                      <a:pt x="1548" y="846"/>
                      <a:pt x="1548" y="846"/>
                    </a:cubicBezTo>
                    <a:cubicBezTo>
                      <a:pt x="1549" y="846"/>
                      <a:pt x="1549" y="846"/>
                      <a:pt x="1550" y="846"/>
                    </a:cubicBezTo>
                    <a:cubicBezTo>
                      <a:pt x="1550" y="847"/>
                      <a:pt x="1551" y="847"/>
                      <a:pt x="1552" y="848"/>
                    </a:cubicBezTo>
                    <a:cubicBezTo>
                      <a:pt x="1552" y="848"/>
                      <a:pt x="1553" y="849"/>
                      <a:pt x="1554" y="848"/>
                    </a:cubicBezTo>
                    <a:cubicBezTo>
                      <a:pt x="1553" y="845"/>
                      <a:pt x="1553" y="842"/>
                      <a:pt x="1552" y="839"/>
                    </a:cubicBezTo>
                    <a:cubicBezTo>
                      <a:pt x="1551" y="839"/>
                      <a:pt x="1551" y="839"/>
                      <a:pt x="1550" y="839"/>
                    </a:cubicBezTo>
                    <a:cubicBezTo>
                      <a:pt x="1549" y="838"/>
                      <a:pt x="1549" y="837"/>
                      <a:pt x="1550" y="836"/>
                    </a:cubicBezTo>
                    <a:cubicBezTo>
                      <a:pt x="1552" y="834"/>
                      <a:pt x="1554" y="833"/>
                      <a:pt x="1554" y="830"/>
                    </a:cubicBezTo>
                    <a:cubicBezTo>
                      <a:pt x="1555" y="828"/>
                      <a:pt x="1556" y="828"/>
                      <a:pt x="1558" y="829"/>
                    </a:cubicBezTo>
                    <a:cubicBezTo>
                      <a:pt x="1558" y="829"/>
                      <a:pt x="1559" y="829"/>
                      <a:pt x="1559" y="829"/>
                    </a:cubicBezTo>
                    <a:cubicBezTo>
                      <a:pt x="1560" y="830"/>
                      <a:pt x="1560" y="831"/>
                      <a:pt x="1559" y="832"/>
                    </a:cubicBezTo>
                    <a:cubicBezTo>
                      <a:pt x="1556" y="834"/>
                      <a:pt x="1554" y="836"/>
                      <a:pt x="1552" y="839"/>
                    </a:cubicBezTo>
                    <a:cubicBezTo>
                      <a:pt x="1554" y="839"/>
                      <a:pt x="1556" y="839"/>
                      <a:pt x="1557" y="840"/>
                    </a:cubicBezTo>
                    <a:cubicBezTo>
                      <a:pt x="1558" y="842"/>
                      <a:pt x="1559" y="844"/>
                      <a:pt x="1558" y="847"/>
                    </a:cubicBezTo>
                    <a:cubicBezTo>
                      <a:pt x="1557" y="849"/>
                      <a:pt x="1558" y="850"/>
                      <a:pt x="1559" y="851"/>
                    </a:cubicBezTo>
                    <a:cubicBezTo>
                      <a:pt x="1560" y="852"/>
                      <a:pt x="1561" y="853"/>
                      <a:pt x="1563" y="853"/>
                    </a:cubicBezTo>
                    <a:cubicBezTo>
                      <a:pt x="1564" y="853"/>
                      <a:pt x="1564" y="852"/>
                      <a:pt x="1564" y="851"/>
                    </a:cubicBezTo>
                    <a:cubicBezTo>
                      <a:pt x="1563" y="850"/>
                      <a:pt x="1562" y="849"/>
                      <a:pt x="1562" y="848"/>
                    </a:cubicBezTo>
                    <a:cubicBezTo>
                      <a:pt x="1562" y="847"/>
                      <a:pt x="1562" y="847"/>
                      <a:pt x="1562" y="846"/>
                    </a:cubicBezTo>
                    <a:cubicBezTo>
                      <a:pt x="1563" y="846"/>
                      <a:pt x="1563" y="846"/>
                      <a:pt x="1564" y="846"/>
                    </a:cubicBezTo>
                    <a:cubicBezTo>
                      <a:pt x="1565" y="847"/>
                      <a:pt x="1566" y="849"/>
                      <a:pt x="1566" y="851"/>
                    </a:cubicBezTo>
                    <a:cubicBezTo>
                      <a:pt x="1566" y="852"/>
                      <a:pt x="1566" y="853"/>
                      <a:pt x="1567" y="853"/>
                    </a:cubicBezTo>
                    <a:cubicBezTo>
                      <a:pt x="1568" y="854"/>
                      <a:pt x="1569" y="854"/>
                      <a:pt x="1569" y="854"/>
                    </a:cubicBezTo>
                    <a:cubicBezTo>
                      <a:pt x="1571" y="853"/>
                      <a:pt x="1572" y="854"/>
                      <a:pt x="1573" y="855"/>
                    </a:cubicBezTo>
                    <a:cubicBezTo>
                      <a:pt x="1575" y="855"/>
                      <a:pt x="1575" y="855"/>
                      <a:pt x="1577" y="854"/>
                    </a:cubicBezTo>
                    <a:cubicBezTo>
                      <a:pt x="1578" y="852"/>
                      <a:pt x="1579" y="851"/>
                      <a:pt x="1581" y="852"/>
                    </a:cubicBezTo>
                    <a:cubicBezTo>
                      <a:pt x="1582" y="853"/>
                      <a:pt x="1582" y="853"/>
                      <a:pt x="1583" y="853"/>
                    </a:cubicBezTo>
                    <a:cubicBezTo>
                      <a:pt x="1584" y="853"/>
                      <a:pt x="1584" y="852"/>
                      <a:pt x="1584" y="851"/>
                    </a:cubicBezTo>
                    <a:cubicBezTo>
                      <a:pt x="1583" y="850"/>
                      <a:pt x="1583" y="849"/>
                      <a:pt x="1583" y="848"/>
                    </a:cubicBezTo>
                    <a:cubicBezTo>
                      <a:pt x="1583" y="847"/>
                      <a:pt x="1582" y="846"/>
                      <a:pt x="1581" y="846"/>
                    </a:cubicBezTo>
                    <a:cubicBezTo>
                      <a:pt x="1580" y="846"/>
                      <a:pt x="1580" y="846"/>
                      <a:pt x="1580" y="846"/>
                    </a:cubicBezTo>
                    <a:cubicBezTo>
                      <a:pt x="1579" y="844"/>
                      <a:pt x="1578" y="843"/>
                      <a:pt x="1577" y="842"/>
                    </a:cubicBezTo>
                    <a:cubicBezTo>
                      <a:pt x="1576" y="842"/>
                      <a:pt x="1575" y="841"/>
                      <a:pt x="1575" y="841"/>
                    </a:cubicBezTo>
                    <a:cubicBezTo>
                      <a:pt x="1575" y="838"/>
                      <a:pt x="1574" y="838"/>
                      <a:pt x="1572" y="837"/>
                    </a:cubicBezTo>
                    <a:cubicBezTo>
                      <a:pt x="1570" y="836"/>
                      <a:pt x="1569" y="835"/>
                      <a:pt x="1568" y="833"/>
                    </a:cubicBezTo>
                    <a:cubicBezTo>
                      <a:pt x="1567" y="832"/>
                      <a:pt x="1567" y="831"/>
                      <a:pt x="1568" y="831"/>
                    </a:cubicBezTo>
                    <a:cubicBezTo>
                      <a:pt x="1571" y="829"/>
                      <a:pt x="1572" y="829"/>
                      <a:pt x="1574" y="831"/>
                    </a:cubicBezTo>
                    <a:cubicBezTo>
                      <a:pt x="1575" y="832"/>
                      <a:pt x="1576" y="833"/>
                      <a:pt x="1578" y="834"/>
                    </a:cubicBezTo>
                    <a:cubicBezTo>
                      <a:pt x="1579" y="834"/>
                      <a:pt x="1580" y="834"/>
                      <a:pt x="1580" y="833"/>
                    </a:cubicBezTo>
                    <a:cubicBezTo>
                      <a:pt x="1581" y="832"/>
                      <a:pt x="1581" y="831"/>
                      <a:pt x="1581" y="831"/>
                    </a:cubicBezTo>
                    <a:cubicBezTo>
                      <a:pt x="1581" y="830"/>
                      <a:pt x="1581" y="829"/>
                      <a:pt x="1582" y="829"/>
                    </a:cubicBezTo>
                    <a:cubicBezTo>
                      <a:pt x="1583" y="828"/>
                      <a:pt x="1583" y="828"/>
                      <a:pt x="1582" y="827"/>
                    </a:cubicBezTo>
                    <a:cubicBezTo>
                      <a:pt x="1581" y="826"/>
                      <a:pt x="1580" y="824"/>
                      <a:pt x="1581" y="823"/>
                    </a:cubicBezTo>
                    <a:cubicBezTo>
                      <a:pt x="1581" y="821"/>
                      <a:pt x="1580" y="820"/>
                      <a:pt x="1579" y="819"/>
                    </a:cubicBezTo>
                    <a:cubicBezTo>
                      <a:pt x="1578" y="819"/>
                      <a:pt x="1578" y="819"/>
                      <a:pt x="1577" y="818"/>
                    </a:cubicBezTo>
                    <a:cubicBezTo>
                      <a:pt x="1577" y="818"/>
                      <a:pt x="1577" y="818"/>
                      <a:pt x="1577" y="817"/>
                    </a:cubicBezTo>
                    <a:cubicBezTo>
                      <a:pt x="1577" y="817"/>
                      <a:pt x="1577" y="817"/>
                      <a:pt x="1577" y="817"/>
                    </a:cubicBezTo>
                    <a:cubicBezTo>
                      <a:pt x="1579" y="816"/>
                      <a:pt x="1580" y="817"/>
                      <a:pt x="1582" y="817"/>
                    </a:cubicBezTo>
                    <a:cubicBezTo>
                      <a:pt x="1582" y="818"/>
                      <a:pt x="1583" y="818"/>
                      <a:pt x="1584" y="818"/>
                    </a:cubicBezTo>
                    <a:cubicBezTo>
                      <a:pt x="1585" y="818"/>
                      <a:pt x="1584" y="817"/>
                      <a:pt x="1584" y="816"/>
                    </a:cubicBezTo>
                    <a:cubicBezTo>
                      <a:pt x="1584" y="815"/>
                      <a:pt x="1584" y="815"/>
                      <a:pt x="1586" y="816"/>
                    </a:cubicBezTo>
                    <a:cubicBezTo>
                      <a:pt x="1586" y="815"/>
                      <a:pt x="1586" y="814"/>
                      <a:pt x="1586" y="814"/>
                    </a:cubicBezTo>
                    <a:cubicBezTo>
                      <a:pt x="1585" y="812"/>
                      <a:pt x="1583" y="811"/>
                      <a:pt x="1580" y="811"/>
                    </a:cubicBezTo>
                    <a:close/>
                    <a:moveTo>
                      <a:pt x="1471" y="660"/>
                    </a:moveTo>
                    <a:cubicBezTo>
                      <a:pt x="1472" y="661"/>
                      <a:pt x="1471" y="662"/>
                      <a:pt x="1470" y="661"/>
                    </a:cubicBezTo>
                    <a:cubicBezTo>
                      <a:pt x="1470" y="661"/>
                      <a:pt x="1469" y="661"/>
                      <a:pt x="1468" y="661"/>
                    </a:cubicBezTo>
                    <a:cubicBezTo>
                      <a:pt x="1467" y="660"/>
                      <a:pt x="1466" y="658"/>
                      <a:pt x="1465" y="657"/>
                    </a:cubicBezTo>
                    <a:cubicBezTo>
                      <a:pt x="1465" y="657"/>
                      <a:pt x="1465" y="656"/>
                      <a:pt x="1465" y="655"/>
                    </a:cubicBezTo>
                    <a:cubicBezTo>
                      <a:pt x="1466" y="654"/>
                      <a:pt x="1466" y="654"/>
                      <a:pt x="1467" y="654"/>
                    </a:cubicBezTo>
                    <a:cubicBezTo>
                      <a:pt x="1467" y="654"/>
                      <a:pt x="1468" y="654"/>
                      <a:pt x="1468" y="654"/>
                    </a:cubicBezTo>
                    <a:cubicBezTo>
                      <a:pt x="1470" y="656"/>
                      <a:pt x="1470" y="659"/>
                      <a:pt x="1471" y="660"/>
                    </a:cubicBezTo>
                    <a:close/>
                    <a:moveTo>
                      <a:pt x="1474" y="621"/>
                    </a:moveTo>
                    <a:cubicBezTo>
                      <a:pt x="1474" y="621"/>
                      <a:pt x="1475" y="620"/>
                      <a:pt x="1475" y="621"/>
                    </a:cubicBezTo>
                    <a:cubicBezTo>
                      <a:pt x="1476" y="621"/>
                      <a:pt x="1477" y="622"/>
                      <a:pt x="1476" y="622"/>
                    </a:cubicBezTo>
                    <a:cubicBezTo>
                      <a:pt x="1476" y="623"/>
                      <a:pt x="1476" y="623"/>
                      <a:pt x="1475" y="623"/>
                    </a:cubicBezTo>
                    <a:cubicBezTo>
                      <a:pt x="1474" y="623"/>
                      <a:pt x="1474" y="622"/>
                      <a:pt x="1474" y="621"/>
                    </a:cubicBezTo>
                    <a:close/>
                    <a:moveTo>
                      <a:pt x="1472" y="636"/>
                    </a:moveTo>
                    <a:cubicBezTo>
                      <a:pt x="1473" y="636"/>
                      <a:pt x="1473" y="636"/>
                      <a:pt x="1473" y="636"/>
                    </a:cubicBezTo>
                    <a:cubicBezTo>
                      <a:pt x="1473" y="636"/>
                      <a:pt x="1474" y="637"/>
                      <a:pt x="1474" y="637"/>
                    </a:cubicBezTo>
                    <a:cubicBezTo>
                      <a:pt x="1474" y="637"/>
                      <a:pt x="1474" y="638"/>
                      <a:pt x="1473" y="639"/>
                    </a:cubicBezTo>
                    <a:cubicBezTo>
                      <a:pt x="1473" y="640"/>
                      <a:pt x="1473" y="641"/>
                      <a:pt x="1473" y="642"/>
                    </a:cubicBezTo>
                    <a:cubicBezTo>
                      <a:pt x="1473" y="643"/>
                      <a:pt x="1473" y="644"/>
                      <a:pt x="1472" y="644"/>
                    </a:cubicBezTo>
                    <a:cubicBezTo>
                      <a:pt x="1470" y="645"/>
                      <a:pt x="1470" y="643"/>
                      <a:pt x="1469" y="643"/>
                    </a:cubicBezTo>
                    <a:cubicBezTo>
                      <a:pt x="1469" y="642"/>
                      <a:pt x="1469" y="642"/>
                      <a:pt x="1469" y="642"/>
                    </a:cubicBezTo>
                    <a:cubicBezTo>
                      <a:pt x="1468" y="641"/>
                      <a:pt x="1468" y="640"/>
                      <a:pt x="1469" y="640"/>
                    </a:cubicBezTo>
                    <a:cubicBezTo>
                      <a:pt x="1470" y="639"/>
                      <a:pt x="1471" y="637"/>
                      <a:pt x="1472" y="636"/>
                    </a:cubicBezTo>
                    <a:close/>
                    <a:moveTo>
                      <a:pt x="1459" y="643"/>
                    </a:moveTo>
                    <a:cubicBezTo>
                      <a:pt x="1459" y="643"/>
                      <a:pt x="1460" y="642"/>
                      <a:pt x="1461" y="642"/>
                    </a:cubicBezTo>
                    <a:cubicBezTo>
                      <a:pt x="1462" y="641"/>
                      <a:pt x="1463" y="641"/>
                      <a:pt x="1463" y="639"/>
                    </a:cubicBezTo>
                    <a:cubicBezTo>
                      <a:pt x="1463" y="638"/>
                      <a:pt x="1463" y="638"/>
                      <a:pt x="1463" y="637"/>
                    </a:cubicBezTo>
                    <a:cubicBezTo>
                      <a:pt x="1465" y="636"/>
                      <a:pt x="1465" y="635"/>
                      <a:pt x="1466" y="633"/>
                    </a:cubicBezTo>
                    <a:cubicBezTo>
                      <a:pt x="1466" y="633"/>
                      <a:pt x="1466" y="632"/>
                      <a:pt x="1467" y="632"/>
                    </a:cubicBezTo>
                    <a:cubicBezTo>
                      <a:pt x="1467" y="631"/>
                      <a:pt x="1467" y="631"/>
                      <a:pt x="1468" y="631"/>
                    </a:cubicBezTo>
                    <a:cubicBezTo>
                      <a:pt x="1468" y="631"/>
                      <a:pt x="1468" y="632"/>
                      <a:pt x="1468" y="632"/>
                    </a:cubicBezTo>
                    <a:cubicBezTo>
                      <a:pt x="1468" y="633"/>
                      <a:pt x="1469" y="635"/>
                      <a:pt x="1470" y="636"/>
                    </a:cubicBezTo>
                    <a:cubicBezTo>
                      <a:pt x="1468" y="637"/>
                      <a:pt x="1466" y="639"/>
                      <a:pt x="1466" y="641"/>
                    </a:cubicBezTo>
                    <a:cubicBezTo>
                      <a:pt x="1466" y="642"/>
                      <a:pt x="1465" y="643"/>
                      <a:pt x="1464" y="643"/>
                    </a:cubicBezTo>
                    <a:cubicBezTo>
                      <a:pt x="1463" y="644"/>
                      <a:pt x="1462" y="644"/>
                      <a:pt x="1460" y="645"/>
                    </a:cubicBezTo>
                    <a:cubicBezTo>
                      <a:pt x="1459" y="645"/>
                      <a:pt x="1459" y="646"/>
                      <a:pt x="1458" y="645"/>
                    </a:cubicBezTo>
                    <a:cubicBezTo>
                      <a:pt x="1457" y="644"/>
                      <a:pt x="1458" y="644"/>
                      <a:pt x="1459" y="643"/>
                    </a:cubicBezTo>
                    <a:close/>
                    <a:moveTo>
                      <a:pt x="1442" y="631"/>
                    </a:moveTo>
                    <a:cubicBezTo>
                      <a:pt x="1443" y="631"/>
                      <a:pt x="1443" y="631"/>
                      <a:pt x="1444" y="631"/>
                    </a:cubicBezTo>
                    <a:cubicBezTo>
                      <a:pt x="1444" y="631"/>
                      <a:pt x="1444" y="631"/>
                      <a:pt x="1445" y="631"/>
                    </a:cubicBezTo>
                    <a:cubicBezTo>
                      <a:pt x="1447" y="632"/>
                      <a:pt x="1448" y="633"/>
                      <a:pt x="1447" y="635"/>
                    </a:cubicBezTo>
                    <a:cubicBezTo>
                      <a:pt x="1446" y="636"/>
                      <a:pt x="1445" y="637"/>
                      <a:pt x="1443" y="636"/>
                    </a:cubicBezTo>
                    <a:cubicBezTo>
                      <a:pt x="1442" y="636"/>
                      <a:pt x="1441" y="636"/>
                      <a:pt x="1441" y="635"/>
                    </a:cubicBezTo>
                    <a:cubicBezTo>
                      <a:pt x="1440" y="633"/>
                      <a:pt x="1440" y="631"/>
                      <a:pt x="1442" y="631"/>
                    </a:cubicBezTo>
                    <a:close/>
                    <a:moveTo>
                      <a:pt x="1392" y="349"/>
                    </a:moveTo>
                    <a:cubicBezTo>
                      <a:pt x="1392" y="348"/>
                      <a:pt x="1393" y="347"/>
                      <a:pt x="1394" y="347"/>
                    </a:cubicBezTo>
                    <a:cubicBezTo>
                      <a:pt x="1395" y="347"/>
                      <a:pt x="1395" y="348"/>
                      <a:pt x="1395" y="349"/>
                    </a:cubicBezTo>
                    <a:cubicBezTo>
                      <a:pt x="1395" y="350"/>
                      <a:pt x="1396" y="350"/>
                      <a:pt x="1396" y="351"/>
                    </a:cubicBezTo>
                    <a:cubicBezTo>
                      <a:pt x="1397" y="351"/>
                      <a:pt x="1398" y="352"/>
                      <a:pt x="1397" y="353"/>
                    </a:cubicBezTo>
                    <a:cubicBezTo>
                      <a:pt x="1397" y="353"/>
                      <a:pt x="1396" y="354"/>
                      <a:pt x="1396" y="354"/>
                    </a:cubicBezTo>
                    <a:cubicBezTo>
                      <a:pt x="1396" y="354"/>
                      <a:pt x="1395" y="354"/>
                      <a:pt x="1395" y="354"/>
                    </a:cubicBezTo>
                    <a:cubicBezTo>
                      <a:pt x="1393" y="354"/>
                      <a:pt x="1392" y="353"/>
                      <a:pt x="1392" y="351"/>
                    </a:cubicBezTo>
                    <a:cubicBezTo>
                      <a:pt x="1392" y="350"/>
                      <a:pt x="1392" y="349"/>
                      <a:pt x="1392" y="349"/>
                    </a:cubicBezTo>
                    <a:close/>
                    <a:moveTo>
                      <a:pt x="1387" y="344"/>
                    </a:moveTo>
                    <a:cubicBezTo>
                      <a:pt x="1388" y="343"/>
                      <a:pt x="1388" y="343"/>
                      <a:pt x="1388" y="344"/>
                    </a:cubicBezTo>
                    <a:cubicBezTo>
                      <a:pt x="1389" y="344"/>
                      <a:pt x="1389" y="345"/>
                      <a:pt x="1389" y="345"/>
                    </a:cubicBezTo>
                    <a:cubicBezTo>
                      <a:pt x="1389" y="345"/>
                      <a:pt x="1389" y="346"/>
                      <a:pt x="1388" y="346"/>
                    </a:cubicBezTo>
                    <a:cubicBezTo>
                      <a:pt x="1388" y="347"/>
                      <a:pt x="1387" y="346"/>
                      <a:pt x="1387" y="346"/>
                    </a:cubicBezTo>
                    <a:cubicBezTo>
                      <a:pt x="1387" y="345"/>
                      <a:pt x="1387" y="344"/>
                      <a:pt x="1387" y="344"/>
                    </a:cubicBezTo>
                    <a:close/>
                    <a:moveTo>
                      <a:pt x="1362" y="356"/>
                    </a:moveTo>
                    <a:cubicBezTo>
                      <a:pt x="1361" y="356"/>
                      <a:pt x="1361" y="355"/>
                      <a:pt x="1361" y="355"/>
                    </a:cubicBezTo>
                    <a:cubicBezTo>
                      <a:pt x="1361" y="354"/>
                      <a:pt x="1361" y="352"/>
                      <a:pt x="1362" y="352"/>
                    </a:cubicBezTo>
                    <a:cubicBezTo>
                      <a:pt x="1363" y="352"/>
                      <a:pt x="1364" y="353"/>
                      <a:pt x="1364" y="354"/>
                    </a:cubicBezTo>
                    <a:cubicBezTo>
                      <a:pt x="1364" y="355"/>
                      <a:pt x="1363" y="356"/>
                      <a:pt x="1362" y="356"/>
                    </a:cubicBezTo>
                    <a:close/>
                    <a:moveTo>
                      <a:pt x="1360" y="336"/>
                    </a:moveTo>
                    <a:cubicBezTo>
                      <a:pt x="1361" y="335"/>
                      <a:pt x="1360" y="334"/>
                      <a:pt x="1361" y="333"/>
                    </a:cubicBezTo>
                    <a:cubicBezTo>
                      <a:pt x="1361" y="332"/>
                      <a:pt x="1362" y="332"/>
                      <a:pt x="1363" y="333"/>
                    </a:cubicBezTo>
                    <a:cubicBezTo>
                      <a:pt x="1364" y="333"/>
                      <a:pt x="1363" y="335"/>
                      <a:pt x="1365" y="336"/>
                    </a:cubicBezTo>
                    <a:cubicBezTo>
                      <a:pt x="1366" y="336"/>
                      <a:pt x="1367" y="336"/>
                      <a:pt x="1369" y="336"/>
                    </a:cubicBezTo>
                    <a:cubicBezTo>
                      <a:pt x="1369" y="337"/>
                      <a:pt x="1370" y="337"/>
                      <a:pt x="1370" y="338"/>
                    </a:cubicBezTo>
                    <a:cubicBezTo>
                      <a:pt x="1370" y="339"/>
                      <a:pt x="1370" y="340"/>
                      <a:pt x="1369" y="340"/>
                    </a:cubicBezTo>
                    <a:cubicBezTo>
                      <a:pt x="1369" y="341"/>
                      <a:pt x="1368" y="341"/>
                      <a:pt x="1368" y="341"/>
                    </a:cubicBezTo>
                    <a:cubicBezTo>
                      <a:pt x="1365" y="341"/>
                      <a:pt x="1364" y="342"/>
                      <a:pt x="1362" y="344"/>
                    </a:cubicBezTo>
                    <a:cubicBezTo>
                      <a:pt x="1362" y="345"/>
                      <a:pt x="1361" y="346"/>
                      <a:pt x="1361" y="345"/>
                    </a:cubicBezTo>
                    <a:cubicBezTo>
                      <a:pt x="1360" y="345"/>
                      <a:pt x="1360" y="344"/>
                      <a:pt x="1360" y="343"/>
                    </a:cubicBezTo>
                    <a:cubicBezTo>
                      <a:pt x="1360" y="343"/>
                      <a:pt x="1360" y="343"/>
                      <a:pt x="1360" y="343"/>
                    </a:cubicBezTo>
                    <a:cubicBezTo>
                      <a:pt x="1360" y="342"/>
                      <a:pt x="1361" y="341"/>
                      <a:pt x="1360" y="341"/>
                    </a:cubicBezTo>
                    <a:cubicBezTo>
                      <a:pt x="1358" y="339"/>
                      <a:pt x="1359" y="338"/>
                      <a:pt x="1360" y="336"/>
                    </a:cubicBezTo>
                    <a:close/>
                    <a:moveTo>
                      <a:pt x="1353" y="336"/>
                    </a:moveTo>
                    <a:cubicBezTo>
                      <a:pt x="1353" y="336"/>
                      <a:pt x="1354" y="336"/>
                      <a:pt x="1354" y="337"/>
                    </a:cubicBezTo>
                    <a:cubicBezTo>
                      <a:pt x="1354" y="338"/>
                      <a:pt x="1353" y="338"/>
                      <a:pt x="1353" y="338"/>
                    </a:cubicBezTo>
                    <a:cubicBezTo>
                      <a:pt x="1352" y="338"/>
                      <a:pt x="1351" y="338"/>
                      <a:pt x="1351" y="337"/>
                    </a:cubicBezTo>
                    <a:cubicBezTo>
                      <a:pt x="1351" y="336"/>
                      <a:pt x="1352" y="336"/>
                      <a:pt x="1353" y="336"/>
                    </a:cubicBezTo>
                    <a:close/>
                    <a:moveTo>
                      <a:pt x="1348" y="348"/>
                    </a:moveTo>
                    <a:cubicBezTo>
                      <a:pt x="1348" y="348"/>
                      <a:pt x="1349" y="349"/>
                      <a:pt x="1349" y="350"/>
                    </a:cubicBezTo>
                    <a:cubicBezTo>
                      <a:pt x="1349" y="350"/>
                      <a:pt x="1348" y="351"/>
                      <a:pt x="1348" y="352"/>
                    </a:cubicBezTo>
                    <a:cubicBezTo>
                      <a:pt x="1347" y="352"/>
                      <a:pt x="1346" y="351"/>
                      <a:pt x="1346" y="351"/>
                    </a:cubicBezTo>
                    <a:cubicBezTo>
                      <a:pt x="1346" y="349"/>
                      <a:pt x="1347" y="348"/>
                      <a:pt x="1348" y="348"/>
                    </a:cubicBezTo>
                    <a:close/>
                    <a:moveTo>
                      <a:pt x="1346" y="290"/>
                    </a:moveTo>
                    <a:cubicBezTo>
                      <a:pt x="1346" y="291"/>
                      <a:pt x="1346" y="291"/>
                      <a:pt x="1346" y="291"/>
                    </a:cubicBezTo>
                    <a:cubicBezTo>
                      <a:pt x="1346" y="291"/>
                      <a:pt x="1346" y="291"/>
                      <a:pt x="1345" y="291"/>
                    </a:cubicBezTo>
                    <a:cubicBezTo>
                      <a:pt x="1345" y="290"/>
                      <a:pt x="1344" y="289"/>
                      <a:pt x="1343" y="288"/>
                    </a:cubicBezTo>
                    <a:cubicBezTo>
                      <a:pt x="1343" y="287"/>
                      <a:pt x="1343" y="286"/>
                      <a:pt x="1344" y="286"/>
                    </a:cubicBezTo>
                    <a:cubicBezTo>
                      <a:pt x="1345" y="285"/>
                      <a:pt x="1345" y="285"/>
                      <a:pt x="1346" y="286"/>
                    </a:cubicBezTo>
                    <a:cubicBezTo>
                      <a:pt x="1347" y="287"/>
                      <a:pt x="1347" y="288"/>
                      <a:pt x="1347" y="290"/>
                    </a:cubicBezTo>
                    <a:cubicBezTo>
                      <a:pt x="1347" y="290"/>
                      <a:pt x="1347" y="290"/>
                      <a:pt x="1346" y="290"/>
                    </a:cubicBezTo>
                    <a:close/>
                    <a:moveTo>
                      <a:pt x="1341" y="275"/>
                    </a:moveTo>
                    <a:cubicBezTo>
                      <a:pt x="1341" y="275"/>
                      <a:pt x="1342" y="275"/>
                      <a:pt x="1342" y="275"/>
                    </a:cubicBezTo>
                    <a:cubicBezTo>
                      <a:pt x="1342" y="275"/>
                      <a:pt x="1343" y="275"/>
                      <a:pt x="1343" y="275"/>
                    </a:cubicBezTo>
                    <a:cubicBezTo>
                      <a:pt x="1344" y="276"/>
                      <a:pt x="1345" y="276"/>
                      <a:pt x="1346" y="276"/>
                    </a:cubicBezTo>
                    <a:cubicBezTo>
                      <a:pt x="1347" y="276"/>
                      <a:pt x="1348" y="276"/>
                      <a:pt x="1348" y="277"/>
                    </a:cubicBezTo>
                    <a:cubicBezTo>
                      <a:pt x="1348" y="278"/>
                      <a:pt x="1348" y="279"/>
                      <a:pt x="1348" y="279"/>
                    </a:cubicBezTo>
                    <a:cubicBezTo>
                      <a:pt x="1347" y="280"/>
                      <a:pt x="1346" y="280"/>
                      <a:pt x="1345" y="280"/>
                    </a:cubicBezTo>
                    <a:cubicBezTo>
                      <a:pt x="1344" y="279"/>
                      <a:pt x="1343" y="277"/>
                      <a:pt x="1341" y="278"/>
                    </a:cubicBezTo>
                    <a:cubicBezTo>
                      <a:pt x="1340" y="278"/>
                      <a:pt x="1340" y="277"/>
                      <a:pt x="1340" y="276"/>
                    </a:cubicBezTo>
                    <a:cubicBezTo>
                      <a:pt x="1340" y="275"/>
                      <a:pt x="1341" y="275"/>
                      <a:pt x="1341" y="275"/>
                    </a:cubicBezTo>
                    <a:close/>
                    <a:moveTo>
                      <a:pt x="1256" y="250"/>
                    </a:moveTo>
                    <a:cubicBezTo>
                      <a:pt x="1257" y="249"/>
                      <a:pt x="1258" y="248"/>
                      <a:pt x="1259" y="248"/>
                    </a:cubicBezTo>
                    <a:cubicBezTo>
                      <a:pt x="1260" y="248"/>
                      <a:pt x="1260" y="249"/>
                      <a:pt x="1261" y="249"/>
                    </a:cubicBezTo>
                    <a:cubicBezTo>
                      <a:pt x="1261" y="250"/>
                      <a:pt x="1261" y="251"/>
                      <a:pt x="1260" y="252"/>
                    </a:cubicBezTo>
                    <a:cubicBezTo>
                      <a:pt x="1260" y="253"/>
                      <a:pt x="1259" y="254"/>
                      <a:pt x="1258" y="253"/>
                    </a:cubicBezTo>
                    <a:cubicBezTo>
                      <a:pt x="1257" y="253"/>
                      <a:pt x="1256" y="252"/>
                      <a:pt x="1256" y="251"/>
                    </a:cubicBezTo>
                    <a:cubicBezTo>
                      <a:pt x="1256" y="251"/>
                      <a:pt x="1256" y="251"/>
                      <a:pt x="1256" y="250"/>
                    </a:cubicBezTo>
                    <a:close/>
                    <a:moveTo>
                      <a:pt x="1298" y="177"/>
                    </a:moveTo>
                    <a:cubicBezTo>
                      <a:pt x="1298" y="176"/>
                      <a:pt x="1299" y="176"/>
                      <a:pt x="1300" y="177"/>
                    </a:cubicBezTo>
                    <a:cubicBezTo>
                      <a:pt x="1302" y="177"/>
                      <a:pt x="1302" y="179"/>
                      <a:pt x="1303" y="180"/>
                    </a:cubicBezTo>
                    <a:cubicBezTo>
                      <a:pt x="1302" y="182"/>
                      <a:pt x="1301" y="182"/>
                      <a:pt x="1300" y="182"/>
                    </a:cubicBezTo>
                    <a:cubicBezTo>
                      <a:pt x="1299" y="182"/>
                      <a:pt x="1298" y="181"/>
                      <a:pt x="1297" y="179"/>
                    </a:cubicBezTo>
                    <a:cubicBezTo>
                      <a:pt x="1297" y="179"/>
                      <a:pt x="1297" y="178"/>
                      <a:pt x="1298" y="177"/>
                    </a:cubicBezTo>
                    <a:close/>
                    <a:moveTo>
                      <a:pt x="1290" y="218"/>
                    </a:moveTo>
                    <a:cubicBezTo>
                      <a:pt x="1288" y="215"/>
                      <a:pt x="1288" y="214"/>
                      <a:pt x="1289" y="213"/>
                    </a:cubicBezTo>
                    <a:cubicBezTo>
                      <a:pt x="1289" y="212"/>
                      <a:pt x="1290" y="212"/>
                      <a:pt x="1290" y="212"/>
                    </a:cubicBezTo>
                    <a:cubicBezTo>
                      <a:pt x="1290" y="212"/>
                      <a:pt x="1291" y="213"/>
                      <a:pt x="1291" y="213"/>
                    </a:cubicBezTo>
                    <a:cubicBezTo>
                      <a:pt x="1291" y="215"/>
                      <a:pt x="1290" y="216"/>
                      <a:pt x="1290" y="218"/>
                    </a:cubicBezTo>
                    <a:close/>
                    <a:moveTo>
                      <a:pt x="1292" y="186"/>
                    </a:moveTo>
                    <a:cubicBezTo>
                      <a:pt x="1293" y="186"/>
                      <a:pt x="1294" y="187"/>
                      <a:pt x="1293" y="188"/>
                    </a:cubicBezTo>
                    <a:cubicBezTo>
                      <a:pt x="1292" y="189"/>
                      <a:pt x="1292" y="191"/>
                      <a:pt x="1291" y="193"/>
                    </a:cubicBezTo>
                    <a:cubicBezTo>
                      <a:pt x="1291" y="193"/>
                      <a:pt x="1291" y="193"/>
                      <a:pt x="1291" y="193"/>
                    </a:cubicBezTo>
                    <a:cubicBezTo>
                      <a:pt x="1290" y="193"/>
                      <a:pt x="1290" y="193"/>
                      <a:pt x="1290" y="193"/>
                    </a:cubicBezTo>
                    <a:cubicBezTo>
                      <a:pt x="1290" y="191"/>
                      <a:pt x="1289" y="190"/>
                      <a:pt x="1289" y="189"/>
                    </a:cubicBezTo>
                    <a:cubicBezTo>
                      <a:pt x="1289" y="188"/>
                      <a:pt x="1290" y="187"/>
                      <a:pt x="1292" y="186"/>
                    </a:cubicBezTo>
                    <a:close/>
                    <a:moveTo>
                      <a:pt x="1290" y="202"/>
                    </a:moveTo>
                    <a:cubicBezTo>
                      <a:pt x="1291" y="202"/>
                      <a:pt x="1291" y="202"/>
                      <a:pt x="1291" y="203"/>
                    </a:cubicBezTo>
                    <a:cubicBezTo>
                      <a:pt x="1291" y="204"/>
                      <a:pt x="1290" y="205"/>
                      <a:pt x="1288" y="205"/>
                    </a:cubicBezTo>
                    <a:cubicBezTo>
                      <a:pt x="1288" y="205"/>
                      <a:pt x="1288" y="204"/>
                      <a:pt x="1288" y="204"/>
                    </a:cubicBezTo>
                    <a:cubicBezTo>
                      <a:pt x="1288" y="203"/>
                      <a:pt x="1289" y="202"/>
                      <a:pt x="1290" y="202"/>
                    </a:cubicBezTo>
                    <a:close/>
                    <a:moveTo>
                      <a:pt x="1286" y="212"/>
                    </a:moveTo>
                    <a:cubicBezTo>
                      <a:pt x="1287" y="213"/>
                      <a:pt x="1287" y="214"/>
                      <a:pt x="1287" y="215"/>
                    </a:cubicBezTo>
                    <a:cubicBezTo>
                      <a:pt x="1286" y="216"/>
                      <a:pt x="1286" y="217"/>
                      <a:pt x="1285" y="217"/>
                    </a:cubicBezTo>
                    <a:cubicBezTo>
                      <a:pt x="1285" y="217"/>
                      <a:pt x="1284" y="217"/>
                      <a:pt x="1284" y="217"/>
                    </a:cubicBezTo>
                    <a:cubicBezTo>
                      <a:pt x="1283" y="215"/>
                      <a:pt x="1282" y="214"/>
                      <a:pt x="1281" y="213"/>
                    </a:cubicBezTo>
                    <a:cubicBezTo>
                      <a:pt x="1281" y="212"/>
                      <a:pt x="1281" y="212"/>
                      <a:pt x="1282" y="211"/>
                    </a:cubicBezTo>
                    <a:cubicBezTo>
                      <a:pt x="1282" y="210"/>
                      <a:pt x="1283" y="210"/>
                      <a:pt x="1283" y="211"/>
                    </a:cubicBezTo>
                    <a:cubicBezTo>
                      <a:pt x="1284" y="211"/>
                      <a:pt x="1285" y="212"/>
                      <a:pt x="1286" y="212"/>
                    </a:cubicBezTo>
                    <a:close/>
                    <a:moveTo>
                      <a:pt x="1279" y="206"/>
                    </a:moveTo>
                    <a:cubicBezTo>
                      <a:pt x="1280" y="205"/>
                      <a:pt x="1281" y="203"/>
                      <a:pt x="1282" y="202"/>
                    </a:cubicBezTo>
                    <a:cubicBezTo>
                      <a:pt x="1283" y="202"/>
                      <a:pt x="1283" y="201"/>
                      <a:pt x="1284" y="202"/>
                    </a:cubicBezTo>
                    <a:cubicBezTo>
                      <a:pt x="1284" y="202"/>
                      <a:pt x="1284" y="203"/>
                      <a:pt x="1284" y="203"/>
                    </a:cubicBezTo>
                    <a:cubicBezTo>
                      <a:pt x="1283" y="205"/>
                      <a:pt x="1281" y="206"/>
                      <a:pt x="1282" y="208"/>
                    </a:cubicBezTo>
                    <a:cubicBezTo>
                      <a:pt x="1282" y="209"/>
                      <a:pt x="1281" y="209"/>
                      <a:pt x="1280" y="209"/>
                    </a:cubicBezTo>
                    <a:cubicBezTo>
                      <a:pt x="1280" y="209"/>
                      <a:pt x="1279" y="209"/>
                      <a:pt x="1279" y="208"/>
                    </a:cubicBezTo>
                    <a:cubicBezTo>
                      <a:pt x="1278" y="208"/>
                      <a:pt x="1278" y="207"/>
                      <a:pt x="1279" y="206"/>
                    </a:cubicBezTo>
                    <a:close/>
                    <a:moveTo>
                      <a:pt x="1270" y="174"/>
                    </a:moveTo>
                    <a:cubicBezTo>
                      <a:pt x="1270" y="174"/>
                      <a:pt x="1270" y="174"/>
                      <a:pt x="1271" y="174"/>
                    </a:cubicBezTo>
                    <a:cubicBezTo>
                      <a:pt x="1271" y="173"/>
                      <a:pt x="1272" y="173"/>
                      <a:pt x="1273" y="174"/>
                    </a:cubicBezTo>
                    <a:cubicBezTo>
                      <a:pt x="1274" y="174"/>
                      <a:pt x="1274" y="176"/>
                      <a:pt x="1275" y="177"/>
                    </a:cubicBezTo>
                    <a:cubicBezTo>
                      <a:pt x="1275" y="178"/>
                      <a:pt x="1275" y="178"/>
                      <a:pt x="1274" y="178"/>
                    </a:cubicBezTo>
                    <a:cubicBezTo>
                      <a:pt x="1271" y="179"/>
                      <a:pt x="1270" y="181"/>
                      <a:pt x="1269" y="183"/>
                    </a:cubicBezTo>
                    <a:cubicBezTo>
                      <a:pt x="1269" y="184"/>
                      <a:pt x="1269" y="184"/>
                      <a:pt x="1268" y="184"/>
                    </a:cubicBezTo>
                    <a:cubicBezTo>
                      <a:pt x="1268" y="184"/>
                      <a:pt x="1268" y="184"/>
                      <a:pt x="1267" y="183"/>
                    </a:cubicBezTo>
                    <a:cubicBezTo>
                      <a:pt x="1266" y="178"/>
                      <a:pt x="1266" y="178"/>
                      <a:pt x="1270" y="174"/>
                    </a:cubicBezTo>
                    <a:close/>
                    <a:moveTo>
                      <a:pt x="1262" y="210"/>
                    </a:moveTo>
                    <a:cubicBezTo>
                      <a:pt x="1262" y="210"/>
                      <a:pt x="1261" y="211"/>
                      <a:pt x="1261" y="211"/>
                    </a:cubicBezTo>
                    <a:cubicBezTo>
                      <a:pt x="1261" y="211"/>
                      <a:pt x="1260" y="211"/>
                      <a:pt x="1260" y="211"/>
                    </a:cubicBezTo>
                    <a:cubicBezTo>
                      <a:pt x="1260" y="210"/>
                      <a:pt x="1260" y="210"/>
                      <a:pt x="1261" y="210"/>
                    </a:cubicBezTo>
                    <a:cubicBezTo>
                      <a:pt x="1261" y="210"/>
                      <a:pt x="1262" y="210"/>
                      <a:pt x="1262" y="210"/>
                    </a:cubicBezTo>
                    <a:close/>
                    <a:moveTo>
                      <a:pt x="1260" y="205"/>
                    </a:moveTo>
                    <a:cubicBezTo>
                      <a:pt x="1261" y="205"/>
                      <a:pt x="1261" y="206"/>
                      <a:pt x="1261" y="207"/>
                    </a:cubicBezTo>
                    <a:cubicBezTo>
                      <a:pt x="1261" y="207"/>
                      <a:pt x="1260" y="208"/>
                      <a:pt x="1260" y="208"/>
                    </a:cubicBezTo>
                    <a:cubicBezTo>
                      <a:pt x="1259" y="207"/>
                      <a:pt x="1259" y="207"/>
                      <a:pt x="1259" y="206"/>
                    </a:cubicBezTo>
                    <a:cubicBezTo>
                      <a:pt x="1259" y="206"/>
                      <a:pt x="1259" y="205"/>
                      <a:pt x="1260" y="205"/>
                    </a:cubicBezTo>
                    <a:close/>
                    <a:moveTo>
                      <a:pt x="1253" y="217"/>
                    </a:moveTo>
                    <a:cubicBezTo>
                      <a:pt x="1254" y="217"/>
                      <a:pt x="1255" y="218"/>
                      <a:pt x="1255" y="218"/>
                    </a:cubicBezTo>
                    <a:cubicBezTo>
                      <a:pt x="1255" y="220"/>
                      <a:pt x="1254" y="221"/>
                      <a:pt x="1253" y="221"/>
                    </a:cubicBezTo>
                    <a:cubicBezTo>
                      <a:pt x="1251" y="220"/>
                      <a:pt x="1251" y="219"/>
                      <a:pt x="1251" y="218"/>
                    </a:cubicBezTo>
                    <a:cubicBezTo>
                      <a:pt x="1251" y="217"/>
                      <a:pt x="1252" y="216"/>
                      <a:pt x="1253" y="217"/>
                    </a:cubicBezTo>
                    <a:close/>
                    <a:moveTo>
                      <a:pt x="1243" y="211"/>
                    </a:moveTo>
                    <a:cubicBezTo>
                      <a:pt x="1244" y="211"/>
                      <a:pt x="1244" y="211"/>
                      <a:pt x="1244" y="211"/>
                    </a:cubicBezTo>
                    <a:cubicBezTo>
                      <a:pt x="1246" y="212"/>
                      <a:pt x="1247" y="214"/>
                      <a:pt x="1247" y="216"/>
                    </a:cubicBezTo>
                    <a:cubicBezTo>
                      <a:pt x="1247" y="216"/>
                      <a:pt x="1247" y="217"/>
                      <a:pt x="1246" y="217"/>
                    </a:cubicBezTo>
                    <a:cubicBezTo>
                      <a:pt x="1246" y="217"/>
                      <a:pt x="1245" y="217"/>
                      <a:pt x="1245" y="217"/>
                    </a:cubicBezTo>
                    <a:cubicBezTo>
                      <a:pt x="1244" y="215"/>
                      <a:pt x="1243" y="214"/>
                      <a:pt x="1243" y="212"/>
                    </a:cubicBezTo>
                    <a:cubicBezTo>
                      <a:pt x="1243" y="212"/>
                      <a:pt x="1243" y="212"/>
                      <a:pt x="1243" y="211"/>
                    </a:cubicBezTo>
                    <a:close/>
                    <a:moveTo>
                      <a:pt x="1244" y="228"/>
                    </a:moveTo>
                    <a:cubicBezTo>
                      <a:pt x="1247" y="229"/>
                      <a:pt x="1247" y="230"/>
                      <a:pt x="1245" y="232"/>
                    </a:cubicBezTo>
                    <a:cubicBezTo>
                      <a:pt x="1245" y="232"/>
                      <a:pt x="1244" y="233"/>
                      <a:pt x="1244" y="234"/>
                    </a:cubicBezTo>
                    <a:cubicBezTo>
                      <a:pt x="1243" y="234"/>
                      <a:pt x="1243" y="234"/>
                      <a:pt x="1243" y="234"/>
                    </a:cubicBezTo>
                    <a:cubicBezTo>
                      <a:pt x="1242" y="234"/>
                      <a:pt x="1242" y="234"/>
                      <a:pt x="1242" y="234"/>
                    </a:cubicBezTo>
                    <a:cubicBezTo>
                      <a:pt x="1241" y="232"/>
                      <a:pt x="1241" y="230"/>
                      <a:pt x="1240" y="228"/>
                    </a:cubicBezTo>
                    <a:cubicBezTo>
                      <a:pt x="1239" y="228"/>
                      <a:pt x="1240" y="227"/>
                      <a:pt x="1241" y="227"/>
                    </a:cubicBezTo>
                    <a:cubicBezTo>
                      <a:pt x="1242" y="227"/>
                      <a:pt x="1243" y="227"/>
                      <a:pt x="1244" y="228"/>
                    </a:cubicBezTo>
                    <a:close/>
                    <a:moveTo>
                      <a:pt x="1241" y="169"/>
                    </a:moveTo>
                    <a:cubicBezTo>
                      <a:pt x="1241" y="169"/>
                      <a:pt x="1242" y="169"/>
                      <a:pt x="1242" y="170"/>
                    </a:cubicBezTo>
                    <a:cubicBezTo>
                      <a:pt x="1242" y="170"/>
                      <a:pt x="1241" y="171"/>
                      <a:pt x="1241" y="171"/>
                    </a:cubicBezTo>
                    <a:cubicBezTo>
                      <a:pt x="1240" y="171"/>
                      <a:pt x="1240" y="171"/>
                      <a:pt x="1240" y="170"/>
                    </a:cubicBezTo>
                    <a:cubicBezTo>
                      <a:pt x="1240" y="170"/>
                      <a:pt x="1240" y="169"/>
                      <a:pt x="1241" y="169"/>
                    </a:cubicBezTo>
                    <a:close/>
                    <a:moveTo>
                      <a:pt x="1239" y="210"/>
                    </a:moveTo>
                    <a:cubicBezTo>
                      <a:pt x="1240" y="210"/>
                      <a:pt x="1240" y="211"/>
                      <a:pt x="1240" y="212"/>
                    </a:cubicBezTo>
                    <a:cubicBezTo>
                      <a:pt x="1240" y="212"/>
                      <a:pt x="1239" y="212"/>
                      <a:pt x="1239" y="212"/>
                    </a:cubicBezTo>
                    <a:cubicBezTo>
                      <a:pt x="1238" y="212"/>
                      <a:pt x="1238" y="211"/>
                      <a:pt x="1238" y="211"/>
                    </a:cubicBezTo>
                    <a:cubicBezTo>
                      <a:pt x="1238" y="210"/>
                      <a:pt x="1239" y="210"/>
                      <a:pt x="1239" y="210"/>
                    </a:cubicBezTo>
                    <a:close/>
                    <a:moveTo>
                      <a:pt x="993" y="175"/>
                    </a:moveTo>
                    <a:cubicBezTo>
                      <a:pt x="994" y="174"/>
                      <a:pt x="995" y="173"/>
                      <a:pt x="996" y="171"/>
                    </a:cubicBezTo>
                    <a:cubicBezTo>
                      <a:pt x="996" y="171"/>
                      <a:pt x="996" y="171"/>
                      <a:pt x="997" y="171"/>
                    </a:cubicBezTo>
                    <a:cubicBezTo>
                      <a:pt x="997" y="171"/>
                      <a:pt x="997" y="172"/>
                      <a:pt x="997" y="172"/>
                    </a:cubicBezTo>
                    <a:cubicBezTo>
                      <a:pt x="997" y="173"/>
                      <a:pt x="997" y="174"/>
                      <a:pt x="996" y="174"/>
                    </a:cubicBezTo>
                    <a:cubicBezTo>
                      <a:pt x="996" y="175"/>
                      <a:pt x="995" y="176"/>
                      <a:pt x="994" y="177"/>
                    </a:cubicBezTo>
                    <a:cubicBezTo>
                      <a:pt x="994" y="177"/>
                      <a:pt x="993" y="177"/>
                      <a:pt x="993" y="177"/>
                    </a:cubicBezTo>
                    <a:cubicBezTo>
                      <a:pt x="992" y="176"/>
                      <a:pt x="992" y="176"/>
                      <a:pt x="993" y="175"/>
                    </a:cubicBezTo>
                    <a:close/>
                    <a:moveTo>
                      <a:pt x="457" y="112"/>
                    </a:moveTo>
                    <a:cubicBezTo>
                      <a:pt x="456" y="113"/>
                      <a:pt x="455" y="115"/>
                      <a:pt x="454" y="116"/>
                    </a:cubicBezTo>
                    <a:cubicBezTo>
                      <a:pt x="453" y="117"/>
                      <a:pt x="453" y="117"/>
                      <a:pt x="452" y="116"/>
                    </a:cubicBezTo>
                    <a:cubicBezTo>
                      <a:pt x="452" y="116"/>
                      <a:pt x="452" y="116"/>
                      <a:pt x="452" y="115"/>
                    </a:cubicBezTo>
                    <a:cubicBezTo>
                      <a:pt x="452" y="113"/>
                      <a:pt x="454" y="112"/>
                      <a:pt x="455" y="110"/>
                    </a:cubicBezTo>
                    <a:cubicBezTo>
                      <a:pt x="456" y="110"/>
                      <a:pt x="456" y="110"/>
                      <a:pt x="457" y="110"/>
                    </a:cubicBezTo>
                    <a:cubicBezTo>
                      <a:pt x="457" y="110"/>
                      <a:pt x="457" y="111"/>
                      <a:pt x="457" y="111"/>
                    </a:cubicBezTo>
                    <a:cubicBezTo>
                      <a:pt x="457" y="111"/>
                      <a:pt x="457" y="112"/>
                      <a:pt x="457" y="112"/>
                    </a:cubicBezTo>
                    <a:close/>
                    <a:moveTo>
                      <a:pt x="343" y="263"/>
                    </a:moveTo>
                    <a:cubicBezTo>
                      <a:pt x="342" y="264"/>
                      <a:pt x="342" y="264"/>
                      <a:pt x="342" y="264"/>
                    </a:cubicBezTo>
                    <a:cubicBezTo>
                      <a:pt x="341" y="264"/>
                      <a:pt x="341" y="263"/>
                      <a:pt x="341" y="263"/>
                    </a:cubicBezTo>
                    <a:cubicBezTo>
                      <a:pt x="340" y="262"/>
                      <a:pt x="341" y="261"/>
                      <a:pt x="341" y="260"/>
                    </a:cubicBezTo>
                    <a:cubicBezTo>
                      <a:pt x="342" y="260"/>
                      <a:pt x="342" y="260"/>
                      <a:pt x="342" y="260"/>
                    </a:cubicBezTo>
                    <a:cubicBezTo>
                      <a:pt x="342" y="260"/>
                      <a:pt x="343" y="260"/>
                      <a:pt x="343" y="261"/>
                    </a:cubicBezTo>
                    <a:cubicBezTo>
                      <a:pt x="343" y="261"/>
                      <a:pt x="343" y="261"/>
                      <a:pt x="343" y="262"/>
                    </a:cubicBezTo>
                    <a:cubicBezTo>
                      <a:pt x="343" y="262"/>
                      <a:pt x="343" y="263"/>
                      <a:pt x="343" y="263"/>
                    </a:cubicBezTo>
                    <a:close/>
                    <a:moveTo>
                      <a:pt x="292" y="515"/>
                    </a:moveTo>
                    <a:cubicBezTo>
                      <a:pt x="291" y="515"/>
                      <a:pt x="291" y="514"/>
                      <a:pt x="290" y="514"/>
                    </a:cubicBezTo>
                    <a:cubicBezTo>
                      <a:pt x="289" y="513"/>
                      <a:pt x="290" y="512"/>
                      <a:pt x="291" y="511"/>
                    </a:cubicBezTo>
                    <a:cubicBezTo>
                      <a:pt x="292" y="511"/>
                      <a:pt x="293" y="511"/>
                      <a:pt x="293" y="512"/>
                    </a:cubicBezTo>
                    <a:cubicBezTo>
                      <a:pt x="293" y="513"/>
                      <a:pt x="293" y="514"/>
                      <a:pt x="293" y="514"/>
                    </a:cubicBezTo>
                    <a:cubicBezTo>
                      <a:pt x="293" y="515"/>
                      <a:pt x="292" y="515"/>
                      <a:pt x="292" y="515"/>
                    </a:cubicBezTo>
                    <a:close/>
                    <a:moveTo>
                      <a:pt x="262" y="567"/>
                    </a:moveTo>
                    <a:cubicBezTo>
                      <a:pt x="261" y="567"/>
                      <a:pt x="261" y="567"/>
                      <a:pt x="260" y="568"/>
                    </a:cubicBezTo>
                    <a:cubicBezTo>
                      <a:pt x="258" y="568"/>
                      <a:pt x="256" y="565"/>
                      <a:pt x="257" y="563"/>
                    </a:cubicBezTo>
                    <a:cubicBezTo>
                      <a:pt x="258" y="562"/>
                      <a:pt x="258" y="562"/>
                      <a:pt x="259" y="562"/>
                    </a:cubicBezTo>
                    <a:cubicBezTo>
                      <a:pt x="260" y="563"/>
                      <a:pt x="261" y="564"/>
                      <a:pt x="262" y="565"/>
                    </a:cubicBezTo>
                    <a:cubicBezTo>
                      <a:pt x="263" y="566"/>
                      <a:pt x="263" y="567"/>
                      <a:pt x="262" y="567"/>
                    </a:cubicBezTo>
                    <a:close/>
                    <a:moveTo>
                      <a:pt x="270" y="573"/>
                    </a:moveTo>
                    <a:cubicBezTo>
                      <a:pt x="270" y="573"/>
                      <a:pt x="269" y="573"/>
                      <a:pt x="269" y="573"/>
                    </a:cubicBezTo>
                    <a:cubicBezTo>
                      <a:pt x="268" y="572"/>
                      <a:pt x="269" y="571"/>
                      <a:pt x="269" y="570"/>
                    </a:cubicBezTo>
                    <a:cubicBezTo>
                      <a:pt x="269" y="569"/>
                      <a:pt x="270" y="568"/>
                      <a:pt x="271" y="569"/>
                    </a:cubicBezTo>
                    <a:cubicBezTo>
                      <a:pt x="272" y="569"/>
                      <a:pt x="272" y="569"/>
                      <a:pt x="272" y="570"/>
                    </a:cubicBezTo>
                    <a:cubicBezTo>
                      <a:pt x="273" y="571"/>
                      <a:pt x="271" y="573"/>
                      <a:pt x="270" y="573"/>
                    </a:cubicBezTo>
                    <a:close/>
                    <a:moveTo>
                      <a:pt x="277" y="568"/>
                    </a:moveTo>
                    <a:cubicBezTo>
                      <a:pt x="277" y="569"/>
                      <a:pt x="276" y="569"/>
                      <a:pt x="276" y="569"/>
                    </a:cubicBezTo>
                    <a:cubicBezTo>
                      <a:pt x="274" y="569"/>
                      <a:pt x="273" y="567"/>
                      <a:pt x="274" y="566"/>
                    </a:cubicBezTo>
                    <a:cubicBezTo>
                      <a:pt x="274" y="566"/>
                      <a:pt x="274" y="565"/>
                      <a:pt x="275" y="565"/>
                    </a:cubicBezTo>
                    <a:cubicBezTo>
                      <a:pt x="277" y="563"/>
                      <a:pt x="279" y="562"/>
                      <a:pt x="280" y="560"/>
                    </a:cubicBezTo>
                    <a:cubicBezTo>
                      <a:pt x="281" y="560"/>
                      <a:pt x="281" y="560"/>
                      <a:pt x="282" y="560"/>
                    </a:cubicBezTo>
                    <a:cubicBezTo>
                      <a:pt x="282" y="561"/>
                      <a:pt x="283" y="561"/>
                      <a:pt x="282" y="562"/>
                    </a:cubicBezTo>
                    <a:cubicBezTo>
                      <a:pt x="282" y="562"/>
                      <a:pt x="282" y="563"/>
                      <a:pt x="281" y="563"/>
                    </a:cubicBezTo>
                    <a:cubicBezTo>
                      <a:pt x="280" y="565"/>
                      <a:pt x="278" y="566"/>
                      <a:pt x="277" y="568"/>
                    </a:cubicBezTo>
                    <a:close/>
                    <a:moveTo>
                      <a:pt x="283" y="571"/>
                    </a:moveTo>
                    <a:cubicBezTo>
                      <a:pt x="282" y="571"/>
                      <a:pt x="282" y="572"/>
                      <a:pt x="281" y="571"/>
                    </a:cubicBezTo>
                    <a:cubicBezTo>
                      <a:pt x="280" y="571"/>
                      <a:pt x="280" y="570"/>
                      <a:pt x="281" y="569"/>
                    </a:cubicBezTo>
                    <a:cubicBezTo>
                      <a:pt x="281" y="569"/>
                      <a:pt x="282" y="568"/>
                      <a:pt x="282" y="568"/>
                    </a:cubicBezTo>
                    <a:cubicBezTo>
                      <a:pt x="283" y="568"/>
                      <a:pt x="283" y="568"/>
                      <a:pt x="283" y="568"/>
                    </a:cubicBezTo>
                    <a:cubicBezTo>
                      <a:pt x="284" y="569"/>
                      <a:pt x="284" y="570"/>
                      <a:pt x="283" y="571"/>
                    </a:cubicBezTo>
                    <a:close/>
                    <a:moveTo>
                      <a:pt x="286" y="584"/>
                    </a:moveTo>
                    <a:cubicBezTo>
                      <a:pt x="286" y="584"/>
                      <a:pt x="285" y="583"/>
                      <a:pt x="285" y="583"/>
                    </a:cubicBezTo>
                    <a:cubicBezTo>
                      <a:pt x="285" y="582"/>
                      <a:pt x="286" y="582"/>
                      <a:pt x="286" y="582"/>
                    </a:cubicBezTo>
                    <a:cubicBezTo>
                      <a:pt x="287" y="582"/>
                      <a:pt x="287" y="582"/>
                      <a:pt x="287" y="582"/>
                    </a:cubicBezTo>
                    <a:cubicBezTo>
                      <a:pt x="287" y="583"/>
                      <a:pt x="286" y="584"/>
                      <a:pt x="286" y="584"/>
                    </a:cubicBezTo>
                    <a:close/>
                    <a:moveTo>
                      <a:pt x="289" y="570"/>
                    </a:moveTo>
                    <a:cubicBezTo>
                      <a:pt x="289" y="569"/>
                      <a:pt x="289" y="569"/>
                      <a:pt x="290" y="569"/>
                    </a:cubicBezTo>
                    <a:cubicBezTo>
                      <a:pt x="291" y="568"/>
                      <a:pt x="291" y="569"/>
                      <a:pt x="291" y="570"/>
                    </a:cubicBezTo>
                    <a:cubicBezTo>
                      <a:pt x="291" y="571"/>
                      <a:pt x="291" y="571"/>
                      <a:pt x="290" y="572"/>
                    </a:cubicBezTo>
                    <a:cubicBezTo>
                      <a:pt x="289" y="572"/>
                      <a:pt x="289" y="571"/>
                      <a:pt x="289" y="570"/>
                    </a:cubicBezTo>
                    <a:close/>
                    <a:moveTo>
                      <a:pt x="292" y="589"/>
                    </a:moveTo>
                    <a:cubicBezTo>
                      <a:pt x="291" y="589"/>
                      <a:pt x="291" y="589"/>
                      <a:pt x="290" y="589"/>
                    </a:cubicBezTo>
                    <a:cubicBezTo>
                      <a:pt x="290" y="588"/>
                      <a:pt x="290" y="588"/>
                      <a:pt x="290" y="587"/>
                    </a:cubicBezTo>
                    <a:cubicBezTo>
                      <a:pt x="291" y="586"/>
                      <a:pt x="292" y="584"/>
                      <a:pt x="293" y="583"/>
                    </a:cubicBezTo>
                    <a:cubicBezTo>
                      <a:pt x="293" y="583"/>
                      <a:pt x="294" y="583"/>
                      <a:pt x="295" y="583"/>
                    </a:cubicBezTo>
                    <a:cubicBezTo>
                      <a:pt x="295" y="583"/>
                      <a:pt x="295" y="584"/>
                      <a:pt x="295" y="584"/>
                    </a:cubicBezTo>
                    <a:cubicBezTo>
                      <a:pt x="295" y="584"/>
                      <a:pt x="295" y="585"/>
                      <a:pt x="295" y="585"/>
                    </a:cubicBezTo>
                    <a:cubicBezTo>
                      <a:pt x="294" y="587"/>
                      <a:pt x="293" y="588"/>
                      <a:pt x="292" y="589"/>
                    </a:cubicBezTo>
                    <a:close/>
                    <a:moveTo>
                      <a:pt x="297" y="599"/>
                    </a:moveTo>
                    <a:cubicBezTo>
                      <a:pt x="296" y="598"/>
                      <a:pt x="295" y="597"/>
                      <a:pt x="294" y="595"/>
                    </a:cubicBezTo>
                    <a:cubicBezTo>
                      <a:pt x="294" y="594"/>
                      <a:pt x="294" y="593"/>
                      <a:pt x="295" y="592"/>
                    </a:cubicBezTo>
                    <a:cubicBezTo>
                      <a:pt x="296" y="591"/>
                      <a:pt x="297" y="591"/>
                      <a:pt x="298" y="592"/>
                    </a:cubicBezTo>
                    <a:cubicBezTo>
                      <a:pt x="301" y="593"/>
                      <a:pt x="301" y="594"/>
                      <a:pt x="300" y="596"/>
                    </a:cubicBezTo>
                    <a:cubicBezTo>
                      <a:pt x="300" y="596"/>
                      <a:pt x="300" y="597"/>
                      <a:pt x="300" y="597"/>
                    </a:cubicBezTo>
                    <a:cubicBezTo>
                      <a:pt x="299" y="599"/>
                      <a:pt x="299" y="600"/>
                      <a:pt x="301" y="601"/>
                    </a:cubicBezTo>
                    <a:cubicBezTo>
                      <a:pt x="299" y="601"/>
                      <a:pt x="298" y="600"/>
                      <a:pt x="297" y="599"/>
                    </a:cubicBezTo>
                    <a:close/>
                    <a:moveTo>
                      <a:pt x="301" y="564"/>
                    </a:moveTo>
                    <a:cubicBezTo>
                      <a:pt x="299" y="565"/>
                      <a:pt x="298" y="566"/>
                      <a:pt x="298" y="568"/>
                    </a:cubicBezTo>
                    <a:cubicBezTo>
                      <a:pt x="298" y="568"/>
                      <a:pt x="297" y="568"/>
                      <a:pt x="297" y="568"/>
                    </a:cubicBezTo>
                    <a:cubicBezTo>
                      <a:pt x="295" y="568"/>
                      <a:pt x="294" y="567"/>
                      <a:pt x="294" y="566"/>
                    </a:cubicBezTo>
                    <a:cubicBezTo>
                      <a:pt x="294" y="565"/>
                      <a:pt x="294" y="565"/>
                      <a:pt x="294" y="564"/>
                    </a:cubicBezTo>
                    <a:cubicBezTo>
                      <a:pt x="296" y="563"/>
                      <a:pt x="298" y="562"/>
                      <a:pt x="299" y="562"/>
                    </a:cubicBezTo>
                    <a:cubicBezTo>
                      <a:pt x="300" y="561"/>
                      <a:pt x="300" y="562"/>
                      <a:pt x="301" y="562"/>
                    </a:cubicBezTo>
                    <a:cubicBezTo>
                      <a:pt x="301" y="563"/>
                      <a:pt x="301" y="563"/>
                      <a:pt x="301" y="564"/>
                    </a:cubicBezTo>
                    <a:close/>
                    <a:moveTo>
                      <a:pt x="311" y="586"/>
                    </a:moveTo>
                    <a:cubicBezTo>
                      <a:pt x="310" y="586"/>
                      <a:pt x="310" y="586"/>
                      <a:pt x="310" y="585"/>
                    </a:cubicBezTo>
                    <a:cubicBezTo>
                      <a:pt x="310" y="584"/>
                      <a:pt x="311" y="583"/>
                      <a:pt x="311" y="583"/>
                    </a:cubicBezTo>
                    <a:cubicBezTo>
                      <a:pt x="312" y="584"/>
                      <a:pt x="313" y="584"/>
                      <a:pt x="313" y="585"/>
                    </a:cubicBezTo>
                    <a:cubicBezTo>
                      <a:pt x="312" y="586"/>
                      <a:pt x="312" y="586"/>
                      <a:pt x="311" y="586"/>
                    </a:cubicBezTo>
                    <a:close/>
                    <a:moveTo>
                      <a:pt x="48" y="757"/>
                    </a:moveTo>
                    <a:cubicBezTo>
                      <a:pt x="48" y="759"/>
                      <a:pt x="47" y="760"/>
                      <a:pt x="46" y="761"/>
                    </a:cubicBezTo>
                    <a:cubicBezTo>
                      <a:pt x="45" y="762"/>
                      <a:pt x="44" y="761"/>
                      <a:pt x="44" y="761"/>
                    </a:cubicBezTo>
                    <a:cubicBezTo>
                      <a:pt x="43" y="759"/>
                      <a:pt x="43" y="758"/>
                      <a:pt x="44" y="757"/>
                    </a:cubicBezTo>
                    <a:cubicBezTo>
                      <a:pt x="44" y="756"/>
                      <a:pt x="45" y="755"/>
                      <a:pt x="46" y="755"/>
                    </a:cubicBezTo>
                    <a:cubicBezTo>
                      <a:pt x="46" y="755"/>
                      <a:pt x="47" y="755"/>
                      <a:pt x="48" y="755"/>
                    </a:cubicBezTo>
                    <a:cubicBezTo>
                      <a:pt x="49" y="756"/>
                      <a:pt x="49" y="756"/>
                      <a:pt x="48" y="757"/>
                    </a:cubicBezTo>
                    <a:close/>
                    <a:moveTo>
                      <a:pt x="103" y="824"/>
                    </a:moveTo>
                    <a:cubicBezTo>
                      <a:pt x="102" y="824"/>
                      <a:pt x="101" y="824"/>
                      <a:pt x="100" y="824"/>
                    </a:cubicBezTo>
                    <a:cubicBezTo>
                      <a:pt x="99" y="824"/>
                      <a:pt x="98" y="824"/>
                      <a:pt x="97" y="823"/>
                    </a:cubicBezTo>
                    <a:cubicBezTo>
                      <a:pt x="96" y="820"/>
                      <a:pt x="96" y="820"/>
                      <a:pt x="93" y="821"/>
                    </a:cubicBezTo>
                    <a:cubicBezTo>
                      <a:pt x="92" y="822"/>
                      <a:pt x="89" y="821"/>
                      <a:pt x="89" y="820"/>
                    </a:cubicBezTo>
                    <a:cubicBezTo>
                      <a:pt x="89" y="820"/>
                      <a:pt x="89" y="819"/>
                      <a:pt x="89" y="819"/>
                    </a:cubicBezTo>
                    <a:cubicBezTo>
                      <a:pt x="90" y="817"/>
                      <a:pt x="91" y="814"/>
                      <a:pt x="91" y="812"/>
                    </a:cubicBezTo>
                    <a:cubicBezTo>
                      <a:pt x="92" y="811"/>
                      <a:pt x="93" y="810"/>
                      <a:pt x="95" y="811"/>
                    </a:cubicBezTo>
                    <a:cubicBezTo>
                      <a:pt x="96" y="812"/>
                      <a:pt x="96" y="813"/>
                      <a:pt x="97" y="814"/>
                    </a:cubicBezTo>
                    <a:cubicBezTo>
                      <a:pt x="99" y="816"/>
                      <a:pt x="100" y="817"/>
                      <a:pt x="102" y="819"/>
                    </a:cubicBezTo>
                    <a:cubicBezTo>
                      <a:pt x="103" y="819"/>
                      <a:pt x="104" y="820"/>
                      <a:pt x="104" y="820"/>
                    </a:cubicBezTo>
                    <a:cubicBezTo>
                      <a:pt x="105" y="822"/>
                      <a:pt x="105" y="823"/>
                      <a:pt x="103" y="824"/>
                    </a:cubicBezTo>
                    <a:close/>
                    <a:moveTo>
                      <a:pt x="105" y="793"/>
                    </a:moveTo>
                    <a:cubicBezTo>
                      <a:pt x="105" y="792"/>
                      <a:pt x="107" y="791"/>
                      <a:pt x="108" y="791"/>
                    </a:cubicBezTo>
                    <a:cubicBezTo>
                      <a:pt x="109" y="791"/>
                      <a:pt x="109" y="792"/>
                      <a:pt x="110" y="792"/>
                    </a:cubicBezTo>
                    <a:cubicBezTo>
                      <a:pt x="110" y="793"/>
                      <a:pt x="111" y="794"/>
                      <a:pt x="110" y="795"/>
                    </a:cubicBezTo>
                    <a:cubicBezTo>
                      <a:pt x="110" y="796"/>
                      <a:pt x="109" y="796"/>
                      <a:pt x="108" y="796"/>
                    </a:cubicBezTo>
                    <a:cubicBezTo>
                      <a:pt x="108" y="796"/>
                      <a:pt x="108" y="796"/>
                      <a:pt x="108" y="796"/>
                    </a:cubicBezTo>
                    <a:cubicBezTo>
                      <a:pt x="106" y="795"/>
                      <a:pt x="105" y="794"/>
                      <a:pt x="105" y="793"/>
                    </a:cubicBezTo>
                    <a:close/>
                    <a:moveTo>
                      <a:pt x="113" y="896"/>
                    </a:moveTo>
                    <a:cubicBezTo>
                      <a:pt x="112" y="896"/>
                      <a:pt x="112" y="897"/>
                      <a:pt x="111" y="897"/>
                    </a:cubicBezTo>
                    <a:cubicBezTo>
                      <a:pt x="111" y="897"/>
                      <a:pt x="111" y="896"/>
                      <a:pt x="111" y="896"/>
                    </a:cubicBezTo>
                    <a:cubicBezTo>
                      <a:pt x="111" y="895"/>
                      <a:pt x="111" y="894"/>
                      <a:pt x="111" y="893"/>
                    </a:cubicBezTo>
                    <a:cubicBezTo>
                      <a:pt x="111" y="891"/>
                      <a:pt x="110" y="890"/>
                      <a:pt x="108" y="889"/>
                    </a:cubicBezTo>
                    <a:cubicBezTo>
                      <a:pt x="106" y="887"/>
                      <a:pt x="106" y="883"/>
                      <a:pt x="108" y="881"/>
                    </a:cubicBezTo>
                    <a:cubicBezTo>
                      <a:pt x="108" y="880"/>
                      <a:pt x="110" y="880"/>
                      <a:pt x="110" y="881"/>
                    </a:cubicBezTo>
                    <a:cubicBezTo>
                      <a:pt x="111" y="881"/>
                      <a:pt x="111" y="881"/>
                      <a:pt x="111" y="882"/>
                    </a:cubicBezTo>
                    <a:cubicBezTo>
                      <a:pt x="111" y="883"/>
                      <a:pt x="111" y="884"/>
                      <a:pt x="112" y="885"/>
                    </a:cubicBezTo>
                    <a:cubicBezTo>
                      <a:pt x="114" y="886"/>
                      <a:pt x="114" y="888"/>
                      <a:pt x="114" y="890"/>
                    </a:cubicBezTo>
                    <a:cubicBezTo>
                      <a:pt x="114" y="892"/>
                      <a:pt x="114" y="894"/>
                      <a:pt x="113" y="896"/>
                    </a:cubicBezTo>
                    <a:close/>
                    <a:moveTo>
                      <a:pt x="112" y="789"/>
                    </a:moveTo>
                    <a:cubicBezTo>
                      <a:pt x="112" y="789"/>
                      <a:pt x="111" y="788"/>
                      <a:pt x="111" y="788"/>
                    </a:cubicBezTo>
                    <a:cubicBezTo>
                      <a:pt x="110" y="786"/>
                      <a:pt x="111" y="784"/>
                      <a:pt x="112" y="782"/>
                    </a:cubicBezTo>
                    <a:cubicBezTo>
                      <a:pt x="112" y="781"/>
                      <a:pt x="113" y="781"/>
                      <a:pt x="113" y="781"/>
                    </a:cubicBezTo>
                    <a:cubicBezTo>
                      <a:pt x="114" y="781"/>
                      <a:pt x="115" y="782"/>
                      <a:pt x="115" y="782"/>
                    </a:cubicBezTo>
                    <a:cubicBezTo>
                      <a:pt x="115" y="783"/>
                      <a:pt x="115" y="783"/>
                      <a:pt x="116" y="784"/>
                    </a:cubicBezTo>
                    <a:cubicBezTo>
                      <a:pt x="116" y="785"/>
                      <a:pt x="115" y="787"/>
                      <a:pt x="114" y="788"/>
                    </a:cubicBezTo>
                    <a:cubicBezTo>
                      <a:pt x="114" y="789"/>
                      <a:pt x="113" y="789"/>
                      <a:pt x="112" y="789"/>
                    </a:cubicBezTo>
                    <a:close/>
                    <a:moveTo>
                      <a:pt x="118" y="792"/>
                    </a:moveTo>
                    <a:cubicBezTo>
                      <a:pt x="117" y="793"/>
                      <a:pt x="116" y="792"/>
                      <a:pt x="115" y="791"/>
                    </a:cubicBezTo>
                    <a:cubicBezTo>
                      <a:pt x="115" y="789"/>
                      <a:pt x="117" y="785"/>
                      <a:pt x="119" y="784"/>
                    </a:cubicBezTo>
                    <a:cubicBezTo>
                      <a:pt x="120" y="784"/>
                      <a:pt x="121" y="785"/>
                      <a:pt x="121" y="785"/>
                    </a:cubicBezTo>
                    <a:cubicBezTo>
                      <a:pt x="121" y="786"/>
                      <a:pt x="121" y="786"/>
                      <a:pt x="121" y="786"/>
                    </a:cubicBezTo>
                    <a:cubicBezTo>
                      <a:pt x="121" y="789"/>
                      <a:pt x="120" y="791"/>
                      <a:pt x="118" y="792"/>
                    </a:cubicBezTo>
                    <a:close/>
                    <a:moveTo>
                      <a:pt x="120" y="1006"/>
                    </a:moveTo>
                    <a:cubicBezTo>
                      <a:pt x="120" y="1007"/>
                      <a:pt x="119" y="1007"/>
                      <a:pt x="119" y="1007"/>
                    </a:cubicBezTo>
                    <a:cubicBezTo>
                      <a:pt x="116" y="1010"/>
                      <a:pt x="114" y="1012"/>
                      <a:pt x="112" y="1015"/>
                    </a:cubicBezTo>
                    <a:cubicBezTo>
                      <a:pt x="111" y="1015"/>
                      <a:pt x="111" y="1015"/>
                      <a:pt x="111" y="1016"/>
                    </a:cubicBezTo>
                    <a:cubicBezTo>
                      <a:pt x="110" y="1016"/>
                      <a:pt x="110" y="1015"/>
                      <a:pt x="110" y="1015"/>
                    </a:cubicBezTo>
                    <a:cubicBezTo>
                      <a:pt x="110" y="1015"/>
                      <a:pt x="110" y="1014"/>
                      <a:pt x="110" y="1014"/>
                    </a:cubicBezTo>
                    <a:cubicBezTo>
                      <a:pt x="112" y="1011"/>
                      <a:pt x="114" y="1008"/>
                      <a:pt x="117" y="1005"/>
                    </a:cubicBezTo>
                    <a:cubicBezTo>
                      <a:pt x="118" y="1005"/>
                      <a:pt x="118" y="1005"/>
                      <a:pt x="119" y="1005"/>
                    </a:cubicBezTo>
                    <a:cubicBezTo>
                      <a:pt x="119" y="1005"/>
                      <a:pt x="120" y="1005"/>
                      <a:pt x="120" y="1005"/>
                    </a:cubicBezTo>
                    <a:cubicBezTo>
                      <a:pt x="120" y="1005"/>
                      <a:pt x="120" y="1006"/>
                      <a:pt x="120" y="1006"/>
                    </a:cubicBezTo>
                    <a:close/>
                    <a:moveTo>
                      <a:pt x="129" y="1005"/>
                    </a:moveTo>
                    <a:cubicBezTo>
                      <a:pt x="128" y="1005"/>
                      <a:pt x="127" y="1003"/>
                      <a:pt x="128" y="1002"/>
                    </a:cubicBezTo>
                    <a:cubicBezTo>
                      <a:pt x="128" y="1001"/>
                      <a:pt x="129" y="1000"/>
                      <a:pt x="129" y="1000"/>
                    </a:cubicBezTo>
                    <a:cubicBezTo>
                      <a:pt x="131" y="1000"/>
                      <a:pt x="132" y="1001"/>
                      <a:pt x="132" y="1003"/>
                    </a:cubicBezTo>
                    <a:cubicBezTo>
                      <a:pt x="131" y="1004"/>
                      <a:pt x="130" y="1005"/>
                      <a:pt x="129" y="1005"/>
                    </a:cubicBezTo>
                    <a:close/>
                    <a:moveTo>
                      <a:pt x="138" y="987"/>
                    </a:moveTo>
                    <a:cubicBezTo>
                      <a:pt x="137" y="987"/>
                      <a:pt x="136" y="987"/>
                      <a:pt x="136" y="986"/>
                    </a:cubicBezTo>
                    <a:cubicBezTo>
                      <a:pt x="136" y="985"/>
                      <a:pt x="135" y="984"/>
                      <a:pt x="135" y="983"/>
                    </a:cubicBezTo>
                    <a:cubicBezTo>
                      <a:pt x="135" y="983"/>
                      <a:pt x="135" y="982"/>
                      <a:pt x="136" y="981"/>
                    </a:cubicBezTo>
                    <a:cubicBezTo>
                      <a:pt x="136" y="981"/>
                      <a:pt x="136" y="981"/>
                      <a:pt x="137" y="981"/>
                    </a:cubicBezTo>
                    <a:cubicBezTo>
                      <a:pt x="138" y="982"/>
                      <a:pt x="139" y="984"/>
                      <a:pt x="139" y="986"/>
                    </a:cubicBezTo>
                    <a:cubicBezTo>
                      <a:pt x="139" y="986"/>
                      <a:pt x="138" y="987"/>
                      <a:pt x="138" y="987"/>
                    </a:cubicBezTo>
                    <a:close/>
                    <a:moveTo>
                      <a:pt x="141" y="949"/>
                    </a:moveTo>
                    <a:cubicBezTo>
                      <a:pt x="140" y="950"/>
                      <a:pt x="139" y="950"/>
                      <a:pt x="138" y="950"/>
                    </a:cubicBezTo>
                    <a:cubicBezTo>
                      <a:pt x="138" y="953"/>
                      <a:pt x="137" y="955"/>
                      <a:pt x="136" y="957"/>
                    </a:cubicBezTo>
                    <a:cubicBezTo>
                      <a:pt x="135" y="957"/>
                      <a:pt x="134" y="957"/>
                      <a:pt x="134" y="956"/>
                    </a:cubicBezTo>
                    <a:cubicBezTo>
                      <a:pt x="133" y="955"/>
                      <a:pt x="133" y="954"/>
                      <a:pt x="133" y="953"/>
                    </a:cubicBezTo>
                    <a:cubicBezTo>
                      <a:pt x="133" y="953"/>
                      <a:pt x="133" y="952"/>
                      <a:pt x="133" y="952"/>
                    </a:cubicBezTo>
                    <a:cubicBezTo>
                      <a:pt x="133" y="948"/>
                      <a:pt x="132" y="946"/>
                      <a:pt x="129" y="945"/>
                    </a:cubicBezTo>
                    <a:cubicBezTo>
                      <a:pt x="128" y="945"/>
                      <a:pt x="126" y="945"/>
                      <a:pt x="127" y="943"/>
                    </a:cubicBezTo>
                    <a:cubicBezTo>
                      <a:pt x="127" y="942"/>
                      <a:pt x="128" y="942"/>
                      <a:pt x="129" y="942"/>
                    </a:cubicBezTo>
                    <a:cubicBezTo>
                      <a:pt x="131" y="941"/>
                      <a:pt x="132" y="940"/>
                      <a:pt x="133" y="939"/>
                    </a:cubicBezTo>
                    <a:cubicBezTo>
                      <a:pt x="134" y="938"/>
                      <a:pt x="135" y="939"/>
                      <a:pt x="135" y="940"/>
                    </a:cubicBezTo>
                    <a:cubicBezTo>
                      <a:pt x="135" y="941"/>
                      <a:pt x="135" y="942"/>
                      <a:pt x="135" y="944"/>
                    </a:cubicBezTo>
                    <a:cubicBezTo>
                      <a:pt x="135" y="946"/>
                      <a:pt x="136" y="948"/>
                      <a:pt x="137" y="950"/>
                    </a:cubicBezTo>
                    <a:cubicBezTo>
                      <a:pt x="138" y="948"/>
                      <a:pt x="138" y="947"/>
                      <a:pt x="139" y="945"/>
                    </a:cubicBezTo>
                    <a:cubicBezTo>
                      <a:pt x="140" y="945"/>
                      <a:pt x="140" y="945"/>
                      <a:pt x="141" y="945"/>
                    </a:cubicBezTo>
                    <a:cubicBezTo>
                      <a:pt x="142" y="947"/>
                      <a:pt x="142" y="948"/>
                      <a:pt x="141" y="949"/>
                    </a:cubicBezTo>
                    <a:close/>
                    <a:moveTo>
                      <a:pt x="128" y="934"/>
                    </a:moveTo>
                    <a:cubicBezTo>
                      <a:pt x="128" y="934"/>
                      <a:pt x="128" y="933"/>
                      <a:pt x="128" y="932"/>
                    </a:cubicBezTo>
                    <a:cubicBezTo>
                      <a:pt x="128" y="932"/>
                      <a:pt x="129" y="931"/>
                      <a:pt x="130" y="931"/>
                    </a:cubicBezTo>
                    <a:cubicBezTo>
                      <a:pt x="130" y="931"/>
                      <a:pt x="131" y="932"/>
                      <a:pt x="131" y="933"/>
                    </a:cubicBezTo>
                    <a:cubicBezTo>
                      <a:pt x="131" y="934"/>
                      <a:pt x="131" y="934"/>
                      <a:pt x="130" y="935"/>
                    </a:cubicBezTo>
                    <a:cubicBezTo>
                      <a:pt x="129" y="935"/>
                      <a:pt x="128" y="935"/>
                      <a:pt x="128" y="934"/>
                    </a:cubicBezTo>
                    <a:close/>
                    <a:moveTo>
                      <a:pt x="143" y="766"/>
                    </a:moveTo>
                    <a:cubicBezTo>
                      <a:pt x="141" y="767"/>
                      <a:pt x="139" y="767"/>
                      <a:pt x="138" y="768"/>
                    </a:cubicBezTo>
                    <a:cubicBezTo>
                      <a:pt x="136" y="768"/>
                      <a:pt x="134" y="769"/>
                      <a:pt x="134" y="771"/>
                    </a:cubicBezTo>
                    <a:cubicBezTo>
                      <a:pt x="134" y="773"/>
                      <a:pt x="133" y="775"/>
                      <a:pt x="132" y="775"/>
                    </a:cubicBezTo>
                    <a:cubicBezTo>
                      <a:pt x="130" y="776"/>
                      <a:pt x="129" y="778"/>
                      <a:pt x="129" y="780"/>
                    </a:cubicBezTo>
                    <a:cubicBezTo>
                      <a:pt x="129" y="781"/>
                      <a:pt x="129" y="782"/>
                      <a:pt x="129" y="782"/>
                    </a:cubicBezTo>
                    <a:cubicBezTo>
                      <a:pt x="129" y="783"/>
                      <a:pt x="128" y="783"/>
                      <a:pt x="128" y="783"/>
                    </a:cubicBezTo>
                    <a:cubicBezTo>
                      <a:pt x="126" y="784"/>
                      <a:pt x="125" y="782"/>
                      <a:pt x="125" y="781"/>
                    </a:cubicBezTo>
                    <a:cubicBezTo>
                      <a:pt x="125" y="779"/>
                      <a:pt x="126" y="778"/>
                      <a:pt x="126" y="777"/>
                    </a:cubicBezTo>
                    <a:cubicBezTo>
                      <a:pt x="127" y="776"/>
                      <a:pt x="127" y="776"/>
                      <a:pt x="125" y="775"/>
                    </a:cubicBezTo>
                    <a:cubicBezTo>
                      <a:pt x="124" y="775"/>
                      <a:pt x="123" y="774"/>
                      <a:pt x="123" y="772"/>
                    </a:cubicBezTo>
                    <a:cubicBezTo>
                      <a:pt x="123" y="770"/>
                      <a:pt x="124" y="768"/>
                      <a:pt x="125" y="767"/>
                    </a:cubicBezTo>
                    <a:cubicBezTo>
                      <a:pt x="127" y="766"/>
                      <a:pt x="128" y="766"/>
                      <a:pt x="129" y="768"/>
                    </a:cubicBezTo>
                    <a:cubicBezTo>
                      <a:pt x="129" y="769"/>
                      <a:pt x="129" y="769"/>
                      <a:pt x="129" y="770"/>
                    </a:cubicBezTo>
                    <a:cubicBezTo>
                      <a:pt x="129" y="771"/>
                      <a:pt x="130" y="772"/>
                      <a:pt x="130" y="772"/>
                    </a:cubicBezTo>
                    <a:cubicBezTo>
                      <a:pt x="131" y="772"/>
                      <a:pt x="131" y="771"/>
                      <a:pt x="131" y="771"/>
                    </a:cubicBezTo>
                    <a:cubicBezTo>
                      <a:pt x="132" y="765"/>
                      <a:pt x="137" y="763"/>
                      <a:pt x="141" y="762"/>
                    </a:cubicBezTo>
                    <a:cubicBezTo>
                      <a:pt x="144" y="761"/>
                      <a:pt x="146" y="762"/>
                      <a:pt x="146" y="763"/>
                    </a:cubicBezTo>
                    <a:cubicBezTo>
                      <a:pt x="146" y="765"/>
                      <a:pt x="144" y="766"/>
                      <a:pt x="143" y="766"/>
                    </a:cubicBezTo>
                    <a:close/>
                    <a:moveTo>
                      <a:pt x="146" y="927"/>
                    </a:moveTo>
                    <a:cubicBezTo>
                      <a:pt x="146" y="927"/>
                      <a:pt x="145" y="927"/>
                      <a:pt x="145" y="927"/>
                    </a:cubicBezTo>
                    <a:cubicBezTo>
                      <a:pt x="144" y="926"/>
                      <a:pt x="144" y="926"/>
                      <a:pt x="143" y="925"/>
                    </a:cubicBezTo>
                    <a:cubicBezTo>
                      <a:pt x="143" y="924"/>
                      <a:pt x="143" y="923"/>
                      <a:pt x="143" y="922"/>
                    </a:cubicBezTo>
                    <a:cubicBezTo>
                      <a:pt x="144" y="922"/>
                      <a:pt x="145" y="922"/>
                      <a:pt x="146" y="923"/>
                    </a:cubicBezTo>
                    <a:cubicBezTo>
                      <a:pt x="147" y="924"/>
                      <a:pt x="147" y="925"/>
                      <a:pt x="148" y="926"/>
                    </a:cubicBezTo>
                    <a:cubicBezTo>
                      <a:pt x="148" y="927"/>
                      <a:pt x="147" y="928"/>
                      <a:pt x="146" y="927"/>
                    </a:cubicBezTo>
                    <a:close/>
                    <a:moveTo>
                      <a:pt x="148" y="813"/>
                    </a:moveTo>
                    <a:cubicBezTo>
                      <a:pt x="147" y="814"/>
                      <a:pt x="147" y="815"/>
                      <a:pt x="146" y="815"/>
                    </a:cubicBezTo>
                    <a:cubicBezTo>
                      <a:pt x="146" y="816"/>
                      <a:pt x="145" y="816"/>
                      <a:pt x="145" y="816"/>
                    </a:cubicBezTo>
                    <a:cubicBezTo>
                      <a:pt x="145" y="815"/>
                      <a:pt x="144" y="815"/>
                      <a:pt x="144" y="815"/>
                    </a:cubicBezTo>
                    <a:cubicBezTo>
                      <a:pt x="144" y="814"/>
                      <a:pt x="144" y="812"/>
                      <a:pt x="145" y="811"/>
                    </a:cubicBezTo>
                    <a:cubicBezTo>
                      <a:pt x="145" y="810"/>
                      <a:pt x="147" y="810"/>
                      <a:pt x="148" y="811"/>
                    </a:cubicBezTo>
                    <a:cubicBezTo>
                      <a:pt x="148" y="812"/>
                      <a:pt x="149" y="812"/>
                      <a:pt x="148" y="813"/>
                    </a:cubicBezTo>
                    <a:close/>
                    <a:moveTo>
                      <a:pt x="192" y="710"/>
                    </a:moveTo>
                    <a:cubicBezTo>
                      <a:pt x="193" y="711"/>
                      <a:pt x="193" y="712"/>
                      <a:pt x="193" y="712"/>
                    </a:cubicBezTo>
                    <a:cubicBezTo>
                      <a:pt x="193" y="715"/>
                      <a:pt x="194" y="716"/>
                      <a:pt x="197" y="717"/>
                    </a:cubicBezTo>
                    <a:cubicBezTo>
                      <a:pt x="197" y="717"/>
                      <a:pt x="197" y="717"/>
                      <a:pt x="198" y="718"/>
                    </a:cubicBezTo>
                    <a:cubicBezTo>
                      <a:pt x="199" y="718"/>
                      <a:pt x="200" y="718"/>
                      <a:pt x="200" y="719"/>
                    </a:cubicBezTo>
                    <a:cubicBezTo>
                      <a:pt x="200" y="720"/>
                      <a:pt x="199" y="721"/>
                      <a:pt x="197" y="721"/>
                    </a:cubicBezTo>
                    <a:cubicBezTo>
                      <a:pt x="197" y="721"/>
                      <a:pt x="196" y="720"/>
                      <a:pt x="195" y="720"/>
                    </a:cubicBezTo>
                    <a:cubicBezTo>
                      <a:pt x="195" y="720"/>
                      <a:pt x="194" y="720"/>
                      <a:pt x="193" y="720"/>
                    </a:cubicBezTo>
                    <a:cubicBezTo>
                      <a:pt x="191" y="721"/>
                      <a:pt x="189" y="722"/>
                      <a:pt x="188" y="724"/>
                    </a:cubicBezTo>
                    <a:cubicBezTo>
                      <a:pt x="188" y="725"/>
                      <a:pt x="187" y="726"/>
                      <a:pt x="187" y="727"/>
                    </a:cubicBezTo>
                    <a:cubicBezTo>
                      <a:pt x="186" y="729"/>
                      <a:pt x="185" y="730"/>
                      <a:pt x="183" y="731"/>
                    </a:cubicBezTo>
                    <a:cubicBezTo>
                      <a:pt x="182" y="731"/>
                      <a:pt x="182" y="731"/>
                      <a:pt x="182" y="730"/>
                    </a:cubicBezTo>
                    <a:cubicBezTo>
                      <a:pt x="181" y="730"/>
                      <a:pt x="181" y="730"/>
                      <a:pt x="181" y="729"/>
                    </a:cubicBezTo>
                    <a:cubicBezTo>
                      <a:pt x="182" y="728"/>
                      <a:pt x="182" y="727"/>
                      <a:pt x="183" y="726"/>
                    </a:cubicBezTo>
                    <a:cubicBezTo>
                      <a:pt x="184" y="725"/>
                      <a:pt x="184" y="723"/>
                      <a:pt x="183" y="722"/>
                    </a:cubicBezTo>
                    <a:cubicBezTo>
                      <a:pt x="181" y="720"/>
                      <a:pt x="182" y="718"/>
                      <a:pt x="183" y="716"/>
                    </a:cubicBezTo>
                    <a:cubicBezTo>
                      <a:pt x="185" y="715"/>
                      <a:pt x="186" y="713"/>
                      <a:pt x="188" y="711"/>
                    </a:cubicBezTo>
                    <a:cubicBezTo>
                      <a:pt x="188" y="710"/>
                      <a:pt x="189" y="710"/>
                      <a:pt x="190" y="709"/>
                    </a:cubicBezTo>
                    <a:cubicBezTo>
                      <a:pt x="191" y="708"/>
                      <a:pt x="192" y="708"/>
                      <a:pt x="192" y="710"/>
                    </a:cubicBezTo>
                    <a:close/>
                    <a:moveTo>
                      <a:pt x="186" y="772"/>
                    </a:moveTo>
                    <a:cubicBezTo>
                      <a:pt x="186" y="772"/>
                      <a:pt x="186" y="772"/>
                      <a:pt x="185" y="771"/>
                    </a:cubicBezTo>
                    <a:cubicBezTo>
                      <a:pt x="186" y="769"/>
                      <a:pt x="186" y="767"/>
                      <a:pt x="187" y="765"/>
                    </a:cubicBezTo>
                    <a:cubicBezTo>
                      <a:pt x="188" y="763"/>
                      <a:pt x="191" y="761"/>
                      <a:pt x="194" y="761"/>
                    </a:cubicBezTo>
                    <a:cubicBezTo>
                      <a:pt x="195" y="761"/>
                      <a:pt x="196" y="763"/>
                      <a:pt x="195" y="764"/>
                    </a:cubicBezTo>
                    <a:cubicBezTo>
                      <a:pt x="193" y="766"/>
                      <a:pt x="192" y="768"/>
                      <a:pt x="190" y="771"/>
                    </a:cubicBezTo>
                    <a:cubicBezTo>
                      <a:pt x="189" y="772"/>
                      <a:pt x="188" y="772"/>
                      <a:pt x="186" y="772"/>
                    </a:cubicBezTo>
                    <a:close/>
                    <a:moveTo>
                      <a:pt x="187" y="780"/>
                    </a:moveTo>
                    <a:cubicBezTo>
                      <a:pt x="187" y="781"/>
                      <a:pt x="186" y="782"/>
                      <a:pt x="184" y="782"/>
                    </a:cubicBezTo>
                    <a:cubicBezTo>
                      <a:pt x="183" y="781"/>
                      <a:pt x="182" y="780"/>
                      <a:pt x="182" y="779"/>
                    </a:cubicBezTo>
                    <a:cubicBezTo>
                      <a:pt x="182" y="778"/>
                      <a:pt x="184" y="777"/>
                      <a:pt x="185" y="777"/>
                    </a:cubicBezTo>
                    <a:cubicBezTo>
                      <a:pt x="186" y="777"/>
                      <a:pt x="187" y="778"/>
                      <a:pt x="187" y="780"/>
                    </a:cubicBezTo>
                    <a:close/>
                    <a:moveTo>
                      <a:pt x="183" y="644"/>
                    </a:moveTo>
                    <a:cubicBezTo>
                      <a:pt x="183" y="644"/>
                      <a:pt x="184" y="644"/>
                      <a:pt x="184" y="643"/>
                    </a:cubicBezTo>
                    <a:cubicBezTo>
                      <a:pt x="186" y="643"/>
                      <a:pt x="187" y="644"/>
                      <a:pt x="188" y="646"/>
                    </a:cubicBezTo>
                    <a:cubicBezTo>
                      <a:pt x="189" y="647"/>
                      <a:pt x="189" y="649"/>
                      <a:pt x="188" y="650"/>
                    </a:cubicBezTo>
                    <a:cubicBezTo>
                      <a:pt x="187" y="650"/>
                      <a:pt x="187" y="650"/>
                      <a:pt x="186" y="650"/>
                    </a:cubicBezTo>
                    <a:cubicBezTo>
                      <a:pt x="185" y="649"/>
                      <a:pt x="183" y="646"/>
                      <a:pt x="183" y="644"/>
                    </a:cubicBezTo>
                    <a:close/>
                    <a:moveTo>
                      <a:pt x="169" y="647"/>
                    </a:moveTo>
                    <a:cubicBezTo>
                      <a:pt x="173" y="643"/>
                      <a:pt x="173" y="643"/>
                      <a:pt x="177" y="645"/>
                    </a:cubicBezTo>
                    <a:cubicBezTo>
                      <a:pt x="177" y="645"/>
                      <a:pt x="177" y="645"/>
                      <a:pt x="177" y="644"/>
                    </a:cubicBezTo>
                    <a:cubicBezTo>
                      <a:pt x="177" y="644"/>
                      <a:pt x="177" y="643"/>
                      <a:pt x="178" y="643"/>
                    </a:cubicBezTo>
                    <a:cubicBezTo>
                      <a:pt x="178" y="643"/>
                      <a:pt x="179" y="643"/>
                      <a:pt x="179" y="644"/>
                    </a:cubicBezTo>
                    <a:cubicBezTo>
                      <a:pt x="179" y="644"/>
                      <a:pt x="179" y="644"/>
                      <a:pt x="179" y="644"/>
                    </a:cubicBezTo>
                    <a:cubicBezTo>
                      <a:pt x="182" y="649"/>
                      <a:pt x="183" y="655"/>
                      <a:pt x="183" y="660"/>
                    </a:cubicBezTo>
                    <a:cubicBezTo>
                      <a:pt x="183" y="661"/>
                      <a:pt x="183" y="662"/>
                      <a:pt x="182" y="662"/>
                    </a:cubicBezTo>
                    <a:cubicBezTo>
                      <a:pt x="182" y="663"/>
                      <a:pt x="181" y="663"/>
                      <a:pt x="181" y="663"/>
                    </a:cubicBezTo>
                    <a:cubicBezTo>
                      <a:pt x="181" y="663"/>
                      <a:pt x="181" y="662"/>
                      <a:pt x="181" y="662"/>
                    </a:cubicBezTo>
                    <a:cubicBezTo>
                      <a:pt x="181" y="662"/>
                      <a:pt x="181" y="661"/>
                      <a:pt x="181" y="661"/>
                    </a:cubicBezTo>
                    <a:cubicBezTo>
                      <a:pt x="180" y="659"/>
                      <a:pt x="180" y="658"/>
                      <a:pt x="180" y="656"/>
                    </a:cubicBezTo>
                    <a:cubicBezTo>
                      <a:pt x="179" y="656"/>
                      <a:pt x="179" y="658"/>
                      <a:pt x="178" y="658"/>
                    </a:cubicBezTo>
                    <a:cubicBezTo>
                      <a:pt x="178" y="658"/>
                      <a:pt x="178" y="657"/>
                      <a:pt x="177" y="656"/>
                    </a:cubicBezTo>
                    <a:cubicBezTo>
                      <a:pt x="177" y="654"/>
                      <a:pt x="174" y="652"/>
                      <a:pt x="173" y="650"/>
                    </a:cubicBezTo>
                    <a:cubicBezTo>
                      <a:pt x="173" y="650"/>
                      <a:pt x="172" y="650"/>
                      <a:pt x="171" y="650"/>
                    </a:cubicBezTo>
                    <a:cubicBezTo>
                      <a:pt x="170" y="650"/>
                      <a:pt x="169" y="648"/>
                      <a:pt x="169" y="647"/>
                    </a:cubicBezTo>
                    <a:cubicBezTo>
                      <a:pt x="169" y="647"/>
                      <a:pt x="169" y="647"/>
                      <a:pt x="169" y="647"/>
                    </a:cubicBezTo>
                    <a:close/>
                    <a:moveTo>
                      <a:pt x="180" y="747"/>
                    </a:moveTo>
                    <a:cubicBezTo>
                      <a:pt x="180" y="748"/>
                      <a:pt x="179" y="748"/>
                      <a:pt x="178" y="748"/>
                    </a:cubicBezTo>
                    <a:cubicBezTo>
                      <a:pt x="177" y="748"/>
                      <a:pt x="176" y="747"/>
                      <a:pt x="175" y="746"/>
                    </a:cubicBezTo>
                    <a:cubicBezTo>
                      <a:pt x="174" y="745"/>
                      <a:pt x="175" y="744"/>
                      <a:pt x="175" y="744"/>
                    </a:cubicBezTo>
                    <a:cubicBezTo>
                      <a:pt x="176" y="743"/>
                      <a:pt x="177" y="743"/>
                      <a:pt x="177" y="744"/>
                    </a:cubicBezTo>
                    <a:cubicBezTo>
                      <a:pt x="178" y="745"/>
                      <a:pt x="180" y="746"/>
                      <a:pt x="180" y="747"/>
                    </a:cubicBezTo>
                    <a:close/>
                    <a:moveTo>
                      <a:pt x="165" y="749"/>
                    </a:moveTo>
                    <a:cubicBezTo>
                      <a:pt x="166" y="749"/>
                      <a:pt x="167" y="749"/>
                      <a:pt x="168" y="750"/>
                    </a:cubicBezTo>
                    <a:cubicBezTo>
                      <a:pt x="169" y="751"/>
                      <a:pt x="169" y="752"/>
                      <a:pt x="168" y="753"/>
                    </a:cubicBezTo>
                    <a:cubicBezTo>
                      <a:pt x="168" y="754"/>
                      <a:pt x="167" y="754"/>
                      <a:pt x="166" y="754"/>
                    </a:cubicBezTo>
                    <a:cubicBezTo>
                      <a:pt x="165" y="754"/>
                      <a:pt x="163" y="752"/>
                      <a:pt x="163" y="750"/>
                    </a:cubicBezTo>
                    <a:cubicBezTo>
                      <a:pt x="163" y="749"/>
                      <a:pt x="164" y="749"/>
                      <a:pt x="165" y="749"/>
                    </a:cubicBezTo>
                    <a:close/>
                    <a:moveTo>
                      <a:pt x="158" y="764"/>
                    </a:moveTo>
                    <a:cubicBezTo>
                      <a:pt x="158" y="764"/>
                      <a:pt x="158" y="764"/>
                      <a:pt x="158" y="764"/>
                    </a:cubicBezTo>
                    <a:cubicBezTo>
                      <a:pt x="158" y="764"/>
                      <a:pt x="157" y="764"/>
                      <a:pt x="157" y="764"/>
                    </a:cubicBezTo>
                    <a:cubicBezTo>
                      <a:pt x="155" y="763"/>
                      <a:pt x="155" y="762"/>
                      <a:pt x="155" y="761"/>
                    </a:cubicBezTo>
                    <a:cubicBezTo>
                      <a:pt x="156" y="759"/>
                      <a:pt x="156" y="759"/>
                      <a:pt x="154" y="758"/>
                    </a:cubicBezTo>
                    <a:cubicBezTo>
                      <a:pt x="154" y="758"/>
                      <a:pt x="153" y="758"/>
                      <a:pt x="153" y="758"/>
                    </a:cubicBezTo>
                    <a:cubicBezTo>
                      <a:pt x="151" y="757"/>
                      <a:pt x="151" y="755"/>
                      <a:pt x="151" y="753"/>
                    </a:cubicBezTo>
                    <a:cubicBezTo>
                      <a:pt x="152" y="752"/>
                      <a:pt x="153" y="750"/>
                      <a:pt x="155" y="750"/>
                    </a:cubicBezTo>
                    <a:cubicBezTo>
                      <a:pt x="155" y="750"/>
                      <a:pt x="156" y="750"/>
                      <a:pt x="156" y="751"/>
                    </a:cubicBezTo>
                    <a:cubicBezTo>
                      <a:pt x="157" y="751"/>
                      <a:pt x="157" y="752"/>
                      <a:pt x="157" y="752"/>
                    </a:cubicBezTo>
                    <a:cubicBezTo>
                      <a:pt x="158" y="754"/>
                      <a:pt x="158" y="755"/>
                      <a:pt x="158" y="756"/>
                    </a:cubicBezTo>
                    <a:cubicBezTo>
                      <a:pt x="159" y="760"/>
                      <a:pt x="159" y="760"/>
                      <a:pt x="162" y="758"/>
                    </a:cubicBezTo>
                    <a:cubicBezTo>
                      <a:pt x="164" y="757"/>
                      <a:pt x="167" y="757"/>
                      <a:pt x="169" y="758"/>
                    </a:cubicBezTo>
                    <a:cubicBezTo>
                      <a:pt x="170" y="758"/>
                      <a:pt x="170" y="759"/>
                      <a:pt x="170" y="759"/>
                    </a:cubicBezTo>
                    <a:cubicBezTo>
                      <a:pt x="170" y="760"/>
                      <a:pt x="170" y="760"/>
                      <a:pt x="169" y="760"/>
                    </a:cubicBezTo>
                    <a:cubicBezTo>
                      <a:pt x="166" y="761"/>
                      <a:pt x="162" y="763"/>
                      <a:pt x="158" y="764"/>
                    </a:cubicBezTo>
                    <a:close/>
                    <a:moveTo>
                      <a:pt x="165" y="839"/>
                    </a:moveTo>
                    <a:cubicBezTo>
                      <a:pt x="165" y="840"/>
                      <a:pt x="165" y="841"/>
                      <a:pt x="165" y="842"/>
                    </a:cubicBezTo>
                    <a:cubicBezTo>
                      <a:pt x="165" y="843"/>
                      <a:pt x="164" y="843"/>
                      <a:pt x="163" y="844"/>
                    </a:cubicBezTo>
                    <a:cubicBezTo>
                      <a:pt x="163" y="844"/>
                      <a:pt x="162" y="844"/>
                      <a:pt x="161" y="843"/>
                    </a:cubicBezTo>
                    <a:cubicBezTo>
                      <a:pt x="159" y="841"/>
                      <a:pt x="158" y="838"/>
                      <a:pt x="159" y="835"/>
                    </a:cubicBezTo>
                    <a:cubicBezTo>
                      <a:pt x="160" y="834"/>
                      <a:pt x="161" y="834"/>
                      <a:pt x="161" y="835"/>
                    </a:cubicBezTo>
                    <a:cubicBezTo>
                      <a:pt x="162" y="835"/>
                      <a:pt x="162" y="836"/>
                      <a:pt x="163" y="836"/>
                    </a:cubicBezTo>
                    <a:cubicBezTo>
                      <a:pt x="163" y="834"/>
                      <a:pt x="162" y="833"/>
                      <a:pt x="161" y="832"/>
                    </a:cubicBezTo>
                    <a:cubicBezTo>
                      <a:pt x="161" y="830"/>
                      <a:pt x="160" y="829"/>
                      <a:pt x="160" y="827"/>
                    </a:cubicBezTo>
                    <a:cubicBezTo>
                      <a:pt x="159" y="825"/>
                      <a:pt x="161" y="823"/>
                      <a:pt x="163" y="822"/>
                    </a:cubicBezTo>
                    <a:cubicBezTo>
                      <a:pt x="165" y="822"/>
                      <a:pt x="166" y="823"/>
                      <a:pt x="166" y="824"/>
                    </a:cubicBezTo>
                    <a:cubicBezTo>
                      <a:pt x="166" y="826"/>
                      <a:pt x="165" y="827"/>
                      <a:pt x="164" y="828"/>
                    </a:cubicBezTo>
                    <a:cubicBezTo>
                      <a:pt x="164" y="829"/>
                      <a:pt x="163" y="830"/>
                      <a:pt x="164" y="831"/>
                    </a:cubicBezTo>
                    <a:cubicBezTo>
                      <a:pt x="164" y="832"/>
                      <a:pt x="166" y="832"/>
                      <a:pt x="167" y="831"/>
                    </a:cubicBezTo>
                    <a:cubicBezTo>
                      <a:pt x="168" y="830"/>
                      <a:pt x="169" y="829"/>
                      <a:pt x="169" y="828"/>
                    </a:cubicBezTo>
                    <a:cubicBezTo>
                      <a:pt x="170" y="828"/>
                      <a:pt x="170" y="828"/>
                      <a:pt x="170" y="828"/>
                    </a:cubicBezTo>
                    <a:cubicBezTo>
                      <a:pt x="170" y="828"/>
                      <a:pt x="171" y="828"/>
                      <a:pt x="171" y="829"/>
                    </a:cubicBezTo>
                    <a:cubicBezTo>
                      <a:pt x="171" y="829"/>
                      <a:pt x="171" y="829"/>
                      <a:pt x="171" y="830"/>
                    </a:cubicBezTo>
                    <a:cubicBezTo>
                      <a:pt x="170" y="832"/>
                      <a:pt x="170" y="833"/>
                      <a:pt x="172" y="835"/>
                    </a:cubicBezTo>
                    <a:cubicBezTo>
                      <a:pt x="173" y="835"/>
                      <a:pt x="173" y="836"/>
                      <a:pt x="172" y="836"/>
                    </a:cubicBezTo>
                    <a:cubicBezTo>
                      <a:pt x="172" y="836"/>
                      <a:pt x="172" y="837"/>
                      <a:pt x="172" y="837"/>
                    </a:cubicBezTo>
                    <a:cubicBezTo>
                      <a:pt x="169" y="837"/>
                      <a:pt x="167" y="838"/>
                      <a:pt x="165" y="839"/>
                    </a:cubicBezTo>
                    <a:close/>
                    <a:moveTo>
                      <a:pt x="171" y="917"/>
                    </a:moveTo>
                    <a:cubicBezTo>
                      <a:pt x="170" y="917"/>
                      <a:pt x="170" y="916"/>
                      <a:pt x="169" y="915"/>
                    </a:cubicBezTo>
                    <a:cubicBezTo>
                      <a:pt x="169" y="915"/>
                      <a:pt x="169" y="914"/>
                      <a:pt x="169" y="914"/>
                    </a:cubicBezTo>
                    <a:cubicBezTo>
                      <a:pt x="169" y="913"/>
                      <a:pt x="170" y="912"/>
                      <a:pt x="170" y="911"/>
                    </a:cubicBezTo>
                    <a:cubicBezTo>
                      <a:pt x="170" y="910"/>
                      <a:pt x="171" y="910"/>
                      <a:pt x="171" y="911"/>
                    </a:cubicBezTo>
                    <a:cubicBezTo>
                      <a:pt x="172" y="912"/>
                      <a:pt x="173" y="913"/>
                      <a:pt x="173" y="915"/>
                    </a:cubicBezTo>
                    <a:cubicBezTo>
                      <a:pt x="173" y="916"/>
                      <a:pt x="172" y="917"/>
                      <a:pt x="171" y="917"/>
                    </a:cubicBezTo>
                    <a:close/>
                    <a:moveTo>
                      <a:pt x="183" y="905"/>
                    </a:moveTo>
                    <a:cubicBezTo>
                      <a:pt x="183" y="906"/>
                      <a:pt x="183" y="906"/>
                      <a:pt x="182" y="906"/>
                    </a:cubicBezTo>
                    <a:cubicBezTo>
                      <a:pt x="182" y="907"/>
                      <a:pt x="181" y="906"/>
                      <a:pt x="181" y="905"/>
                    </a:cubicBezTo>
                    <a:cubicBezTo>
                      <a:pt x="181" y="904"/>
                      <a:pt x="181" y="904"/>
                      <a:pt x="182" y="903"/>
                    </a:cubicBezTo>
                    <a:cubicBezTo>
                      <a:pt x="182" y="903"/>
                      <a:pt x="182" y="902"/>
                      <a:pt x="183" y="902"/>
                    </a:cubicBezTo>
                    <a:cubicBezTo>
                      <a:pt x="183" y="902"/>
                      <a:pt x="184" y="902"/>
                      <a:pt x="184" y="903"/>
                    </a:cubicBezTo>
                    <a:cubicBezTo>
                      <a:pt x="184" y="904"/>
                      <a:pt x="184" y="905"/>
                      <a:pt x="183" y="905"/>
                    </a:cubicBezTo>
                    <a:close/>
                    <a:moveTo>
                      <a:pt x="189" y="878"/>
                    </a:moveTo>
                    <a:cubicBezTo>
                      <a:pt x="188" y="878"/>
                      <a:pt x="187" y="879"/>
                      <a:pt x="186" y="879"/>
                    </a:cubicBezTo>
                    <a:cubicBezTo>
                      <a:pt x="185" y="881"/>
                      <a:pt x="185" y="881"/>
                      <a:pt x="185" y="883"/>
                    </a:cubicBezTo>
                    <a:cubicBezTo>
                      <a:pt x="186" y="885"/>
                      <a:pt x="187" y="887"/>
                      <a:pt x="186" y="889"/>
                    </a:cubicBezTo>
                    <a:cubicBezTo>
                      <a:pt x="185" y="890"/>
                      <a:pt x="185" y="890"/>
                      <a:pt x="185" y="890"/>
                    </a:cubicBezTo>
                    <a:cubicBezTo>
                      <a:pt x="184" y="890"/>
                      <a:pt x="184" y="890"/>
                      <a:pt x="183" y="889"/>
                    </a:cubicBezTo>
                    <a:cubicBezTo>
                      <a:pt x="183" y="887"/>
                      <a:pt x="183" y="885"/>
                      <a:pt x="182" y="883"/>
                    </a:cubicBezTo>
                    <a:cubicBezTo>
                      <a:pt x="182" y="881"/>
                      <a:pt x="181" y="880"/>
                      <a:pt x="179" y="880"/>
                    </a:cubicBezTo>
                    <a:cubicBezTo>
                      <a:pt x="176" y="880"/>
                      <a:pt x="174" y="878"/>
                      <a:pt x="173" y="875"/>
                    </a:cubicBezTo>
                    <a:cubicBezTo>
                      <a:pt x="172" y="874"/>
                      <a:pt x="173" y="873"/>
                      <a:pt x="174" y="873"/>
                    </a:cubicBezTo>
                    <a:cubicBezTo>
                      <a:pt x="175" y="873"/>
                      <a:pt x="176" y="873"/>
                      <a:pt x="176" y="874"/>
                    </a:cubicBezTo>
                    <a:cubicBezTo>
                      <a:pt x="178" y="875"/>
                      <a:pt x="180" y="875"/>
                      <a:pt x="182" y="874"/>
                    </a:cubicBezTo>
                    <a:cubicBezTo>
                      <a:pt x="183" y="874"/>
                      <a:pt x="185" y="874"/>
                      <a:pt x="186" y="874"/>
                    </a:cubicBezTo>
                    <a:cubicBezTo>
                      <a:pt x="187" y="874"/>
                      <a:pt x="188" y="875"/>
                      <a:pt x="189" y="875"/>
                    </a:cubicBezTo>
                    <a:cubicBezTo>
                      <a:pt x="190" y="876"/>
                      <a:pt x="190" y="877"/>
                      <a:pt x="189" y="878"/>
                    </a:cubicBezTo>
                    <a:close/>
                    <a:moveTo>
                      <a:pt x="190" y="778"/>
                    </a:moveTo>
                    <a:cubicBezTo>
                      <a:pt x="190" y="778"/>
                      <a:pt x="190" y="778"/>
                      <a:pt x="189" y="778"/>
                    </a:cubicBezTo>
                    <a:cubicBezTo>
                      <a:pt x="189" y="778"/>
                      <a:pt x="189" y="778"/>
                      <a:pt x="188" y="778"/>
                    </a:cubicBezTo>
                    <a:cubicBezTo>
                      <a:pt x="188" y="778"/>
                      <a:pt x="187" y="777"/>
                      <a:pt x="188" y="776"/>
                    </a:cubicBezTo>
                    <a:cubicBezTo>
                      <a:pt x="188" y="776"/>
                      <a:pt x="188" y="776"/>
                      <a:pt x="189" y="775"/>
                    </a:cubicBezTo>
                    <a:cubicBezTo>
                      <a:pt x="190" y="775"/>
                      <a:pt x="191" y="774"/>
                      <a:pt x="191" y="772"/>
                    </a:cubicBezTo>
                    <a:cubicBezTo>
                      <a:pt x="192" y="769"/>
                      <a:pt x="194" y="768"/>
                      <a:pt x="197" y="767"/>
                    </a:cubicBezTo>
                    <a:cubicBezTo>
                      <a:pt x="198" y="767"/>
                      <a:pt x="199" y="768"/>
                      <a:pt x="199" y="769"/>
                    </a:cubicBezTo>
                    <a:cubicBezTo>
                      <a:pt x="199" y="773"/>
                      <a:pt x="194" y="778"/>
                      <a:pt x="190" y="778"/>
                    </a:cubicBezTo>
                    <a:close/>
                    <a:moveTo>
                      <a:pt x="204" y="930"/>
                    </a:moveTo>
                    <a:cubicBezTo>
                      <a:pt x="203" y="931"/>
                      <a:pt x="202" y="931"/>
                      <a:pt x="201" y="929"/>
                    </a:cubicBezTo>
                    <a:cubicBezTo>
                      <a:pt x="201" y="929"/>
                      <a:pt x="201" y="929"/>
                      <a:pt x="201" y="929"/>
                    </a:cubicBezTo>
                    <a:cubicBezTo>
                      <a:pt x="201" y="928"/>
                      <a:pt x="202" y="926"/>
                      <a:pt x="200" y="926"/>
                    </a:cubicBezTo>
                    <a:cubicBezTo>
                      <a:pt x="199" y="926"/>
                      <a:pt x="199" y="928"/>
                      <a:pt x="199" y="929"/>
                    </a:cubicBezTo>
                    <a:cubicBezTo>
                      <a:pt x="199" y="930"/>
                      <a:pt x="198" y="930"/>
                      <a:pt x="198" y="931"/>
                    </a:cubicBezTo>
                    <a:cubicBezTo>
                      <a:pt x="197" y="931"/>
                      <a:pt x="197" y="931"/>
                      <a:pt x="196" y="931"/>
                    </a:cubicBezTo>
                    <a:cubicBezTo>
                      <a:pt x="196" y="931"/>
                      <a:pt x="196" y="930"/>
                      <a:pt x="196" y="930"/>
                    </a:cubicBezTo>
                    <a:cubicBezTo>
                      <a:pt x="196" y="929"/>
                      <a:pt x="196" y="928"/>
                      <a:pt x="196" y="928"/>
                    </a:cubicBezTo>
                    <a:cubicBezTo>
                      <a:pt x="197" y="927"/>
                      <a:pt x="198" y="926"/>
                      <a:pt x="198" y="924"/>
                    </a:cubicBezTo>
                    <a:cubicBezTo>
                      <a:pt x="196" y="924"/>
                      <a:pt x="195" y="925"/>
                      <a:pt x="194" y="925"/>
                    </a:cubicBezTo>
                    <a:cubicBezTo>
                      <a:pt x="194" y="925"/>
                      <a:pt x="193" y="925"/>
                      <a:pt x="193" y="924"/>
                    </a:cubicBezTo>
                    <a:cubicBezTo>
                      <a:pt x="193" y="924"/>
                      <a:pt x="193" y="923"/>
                      <a:pt x="193" y="923"/>
                    </a:cubicBezTo>
                    <a:cubicBezTo>
                      <a:pt x="194" y="921"/>
                      <a:pt x="196" y="920"/>
                      <a:pt x="197" y="919"/>
                    </a:cubicBezTo>
                    <a:cubicBezTo>
                      <a:pt x="198" y="919"/>
                      <a:pt x="199" y="919"/>
                      <a:pt x="200" y="920"/>
                    </a:cubicBezTo>
                    <a:cubicBezTo>
                      <a:pt x="201" y="921"/>
                      <a:pt x="203" y="922"/>
                      <a:pt x="205" y="922"/>
                    </a:cubicBezTo>
                    <a:cubicBezTo>
                      <a:pt x="206" y="922"/>
                      <a:pt x="207" y="923"/>
                      <a:pt x="207" y="924"/>
                    </a:cubicBezTo>
                    <a:cubicBezTo>
                      <a:pt x="207" y="926"/>
                      <a:pt x="206" y="929"/>
                      <a:pt x="204" y="930"/>
                    </a:cubicBezTo>
                    <a:close/>
                    <a:moveTo>
                      <a:pt x="207" y="652"/>
                    </a:moveTo>
                    <a:cubicBezTo>
                      <a:pt x="206" y="653"/>
                      <a:pt x="205" y="653"/>
                      <a:pt x="204" y="653"/>
                    </a:cubicBezTo>
                    <a:cubicBezTo>
                      <a:pt x="203" y="653"/>
                      <a:pt x="203" y="652"/>
                      <a:pt x="204" y="651"/>
                    </a:cubicBezTo>
                    <a:cubicBezTo>
                      <a:pt x="204" y="650"/>
                      <a:pt x="203" y="649"/>
                      <a:pt x="202" y="649"/>
                    </a:cubicBezTo>
                    <a:cubicBezTo>
                      <a:pt x="200" y="647"/>
                      <a:pt x="200" y="646"/>
                      <a:pt x="202" y="645"/>
                    </a:cubicBezTo>
                    <a:cubicBezTo>
                      <a:pt x="203" y="644"/>
                      <a:pt x="204" y="643"/>
                      <a:pt x="205" y="644"/>
                    </a:cubicBezTo>
                    <a:cubicBezTo>
                      <a:pt x="207" y="644"/>
                      <a:pt x="207" y="646"/>
                      <a:pt x="208" y="647"/>
                    </a:cubicBezTo>
                    <a:cubicBezTo>
                      <a:pt x="208" y="647"/>
                      <a:pt x="208" y="648"/>
                      <a:pt x="208" y="648"/>
                    </a:cubicBezTo>
                    <a:cubicBezTo>
                      <a:pt x="208" y="650"/>
                      <a:pt x="208" y="651"/>
                      <a:pt x="207" y="652"/>
                    </a:cubicBezTo>
                    <a:close/>
                    <a:moveTo>
                      <a:pt x="209" y="809"/>
                    </a:moveTo>
                    <a:cubicBezTo>
                      <a:pt x="209" y="809"/>
                      <a:pt x="208" y="808"/>
                      <a:pt x="208" y="808"/>
                    </a:cubicBezTo>
                    <a:cubicBezTo>
                      <a:pt x="208" y="807"/>
                      <a:pt x="208" y="806"/>
                      <a:pt x="208" y="806"/>
                    </a:cubicBezTo>
                    <a:cubicBezTo>
                      <a:pt x="209" y="805"/>
                      <a:pt x="209" y="804"/>
                      <a:pt x="210" y="804"/>
                    </a:cubicBezTo>
                    <a:cubicBezTo>
                      <a:pt x="211" y="805"/>
                      <a:pt x="211" y="805"/>
                      <a:pt x="211" y="805"/>
                    </a:cubicBezTo>
                    <a:cubicBezTo>
                      <a:pt x="212" y="806"/>
                      <a:pt x="212" y="807"/>
                      <a:pt x="211" y="807"/>
                    </a:cubicBezTo>
                    <a:cubicBezTo>
                      <a:pt x="211" y="808"/>
                      <a:pt x="210" y="809"/>
                      <a:pt x="209" y="809"/>
                    </a:cubicBezTo>
                    <a:close/>
                    <a:moveTo>
                      <a:pt x="212" y="922"/>
                    </a:moveTo>
                    <a:cubicBezTo>
                      <a:pt x="212" y="922"/>
                      <a:pt x="211" y="922"/>
                      <a:pt x="211" y="921"/>
                    </a:cubicBezTo>
                    <a:cubicBezTo>
                      <a:pt x="211" y="920"/>
                      <a:pt x="212" y="919"/>
                      <a:pt x="213" y="918"/>
                    </a:cubicBezTo>
                    <a:cubicBezTo>
                      <a:pt x="213" y="918"/>
                      <a:pt x="214" y="917"/>
                      <a:pt x="214" y="918"/>
                    </a:cubicBezTo>
                    <a:cubicBezTo>
                      <a:pt x="215" y="918"/>
                      <a:pt x="215" y="918"/>
                      <a:pt x="215" y="919"/>
                    </a:cubicBezTo>
                    <a:cubicBezTo>
                      <a:pt x="215" y="920"/>
                      <a:pt x="214" y="921"/>
                      <a:pt x="212" y="922"/>
                    </a:cubicBezTo>
                    <a:close/>
                    <a:moveTo>
                      <a:pt x="215" y="808"/>
                    </a:moveTo>
                    <a:cubicBezTo>
                      <a:pt x="215" y="808"/>
                      <a:pt x="214" y="807"/>
                      <a:pt x="215" y="807"/>
                    </a:cubicBezTo>
                    <a:cubicBezTo>
                      <a:pt x="215" y="805"/>
                      <a:pt x="216" y="804"/>
                      <a:pt x="218" y="803"/>
                    </a:cubicBezTo>
                    <a:cubicBezTo>
                      <a:pt x="218" y="803"/>
                      <a:pt x="218" y="803"/>
                      <a:pt x="219" y="803"/>
                    </a:cubicBezTo>
                    <a:cubicBezTo>
                      <a:pt x="219" y="803"/>
                      <a:pt x="219" y="804"/>
                      <a:pt x="220" y="804"/>
                    </a:cubicBezTo>
                    <a:cubicBezTo>
                      <a:pt x="220" y="807"/>
                      <a:pt x="218" y="809"/>
                      <a:pt x="215" y="808"/>
                    </a:cubicBezTo>
                    <a:close/>
                    <a:moveTo>
                      <a:pt x="220" y="624"/>
                    </a:moveTo>
                    <a:cubicBezTo>
                      <a:pt x="218" y="626"/>
                      <a:pt x="216" y="628"/>
                      <a:pt x="213" y="627"/>
                    </a:cubicBezTo>
                    <a:cubicBezTo>
                      <a:pt x="213" y="627"/>
                      <a:pt x="213" y="627"/>
                      <a:pt x="212" y="627"/>
                    </a:cubicBezTo>
                    <a:cubicBezTo>
                      <a:pt x="212" y="627"/>
                      <a:pt x="210" y="628"/>
                      <a:pt x="210" y="627"/>
                    </a:cubicBezTo>
                    <a:cubicBezTo>
                      <a:pt x="209" y="625"/>
                      <a:pt x="209" y="623"/>
                      <a:pt x="210" y="621"/>
                    </a:cubicBezTo>
                    <a:cubicBezTo>
                      <a:pt x="210" y="621"/>
                      <a:pt x="211" y="621"/>
                      <a:pt x="212" y="621"/>
                    </a:cubicBezTo>
                    <a:cubicBezTo>
                      <a:pt x="212" y="621"/>
                      <a:pt x="213" y="622"/>
                      <a:pt x="213" y="622"/>
                    </a:cubicBezTo>
                    <a:cubicBezTo>
                      <a:pt x="215" y="624"/>
                      <a:pt x="215" y="624"/>
                      <a:pt x="217" y="623"/>
                    </a:cubicBezTo>
                    <a:cubicBezTo>
                      <a:pt x="218" y="622"/>
                      <a:pt x="218" y="622"/>
                      <a:pt x="219" y="622"/>
                    </a:cubicBezTo>
                    <a:cubicBezTo>
                      <a:pt x="220" y="622"/>
                      <a:pt x="220" y="623"/>
                      <a:pt x="220" y="623"/>
                    </a:cubicBezTo>
                    <a:cubicBezTo>
                      <a:pt x="220" y="624"/>
                      <a:pt x="220" y="624"/>
                      <a:pt x="220" y="624"/>
                    </a:cubicBezTo>
                    <a:close/>
                    <a:moveTo>
                      <a:pt x="228" y="911"/>
                    </a:moveTo>
                    <a:cubicBezTo>
                      <a:pt x="227" y="911"/>
                      <a:pt x="226" y="910"/>
                      <a:pt x="226" y="910"/>
                    </a:cubicBezTo>
                    <a:cubicBezTo>
                      <a:pt x="225" y="909"/>
                      <a:pt x="225" y="909"/>
                      <a:pt x="225" y="908"/>
                    </a:cubicBezTo>
                    <a:cubicBezTo>
                      <a:pt x="225" y="905"/>
                      <a:pt x="225" y="902"/>
                      <a:pt x="227" y="900"/>
                    </a:cubicBezTo>
                    <a:cubicBezTo>
                      <a:pt x="227" y="899"/>
                      <a:pt x="227" y="899"/>
                      <a:pt x="228" y="899"/>
                    </a:cubicBezTo>
                    <a:cubicBezTo>
                      <a:pt x="228" y="899"/>
                      <a:pt x="228" y="900"/>
                      <a:pt x="228" y="900"/>
                    </a:cubicBezTo>
                    <a:cubicBezTo>
                      <a:pt x="229" y="901"/>
                      <a:pt x="229" y="903"/>
                      <a:pt x="229" y="905"/>
                    </a:cubicBezTo>
                    <a:cubicBezTo>
                      <a:pt x="228" y="906"/>
                      <a:pt x="229" y="907"/>
                      <a:pt x="229" y="909"/>
                    </a:cubicBezTo>
                    <a:cubicBezTo>
                      <a:pt x="229" y="910"/>
                      <a:pt x="229" y="910"/>
                      <a:pt x="228" y="911"/>
                    </a:cubicBezTo>
                    <a:close/>
                    <a:moveTo>
                      <a:pt x="199" y="1045"/>
                    </a:moveTo>
                    <a:cubicBezTo>
                      <a:pt x="199" y="1045"/>
                      <a:pt x="198" y="1046"/>
                      <a:pt x="198" y="1046"/>
                    </a:cubicBezTo>
                    <a:cubicBezTo>
                      <a:pt x="196" y="1047"/>
                      <a:pt x="194" y="1047"/>
                      <a:pt x="194" y="1045"/>
                    </a:cubicBezTo>
                    <a:cubicBezTo>
                      <a:pt x="193" y="1044"/>
                      <a:pt x="193" y="1043"/>
                      <a:pt x="193" y="1042"/>
                    </a:cubicBezTo>
                    <a:cubicBezTo>
                      <a:pt x="194" y="1041"/>
                      <a:pt x="195" y="1039"/>
                      <a:pt x="196" y="1038"/>
                    </a:cubicBezTo>
                    <a:cubicBezTo>
                      <a:pt x="197" y="1037"/>
                      <a:pt x="198" y="1036"/>
                      <a:pt x="198" y="1036"/>
                    </a:cubicBezTo>
                    <a:cubicBezTo>
                      <a:pt x="199" y="1035"/>
                      <a:pt x="200" y="1036"/>
                      <a:pt x="200" y="1037"/>
                    </a:cubicBezTo>
                    <a:cubicBezTo>
                      <a:pt x="201" y="1040"/>
                      <a:pt x="200" y="1042"/>
                      <a:pt x="199" y="1045"/>
                    </a:cubicBezTo>
                    <a:close/>
                    <a:moveTo>
                      <a:pt x="206" y="1050"/>
                    </a:moveTo>
                    <a:cubicBezTo>
                      <a:pt x="205" y="1051"/>
                      <a:pt x="204" y="1052"/>
                      <a:pt x="202" y="1052"/>
                    </a:cubicBezTo>
                    <a:cubicBezTo>
                      <a:pt x="201" y="1052"/>
                      <a:pt x="200" y="1051"/>
                      <a:pt x="200" y="1050"/>
                    </a:cubicBezTo>
                    <a:cubicBezTo>
                      <a:pt x="201" y="1047"/>
                      <a:pt x="202" y="1044"/>
                      <a:pt x="205" y="1043"/>
                    </a:cubicBezTo>
                    <a:cubicBezTo>
                      <a:pt x="205" y="1042"/>
                      <a:pt x="206" y="1043"/>
                      <a:pt x="206" y="1043"/>
                    </a:cubicBezTo>
                    <a:cubicBezTo>
                      <a:pt x="207" y="1044"/>
                      <a:pt x="207" y="1045"/>
                      <a:pt x="207" y="1047"/>
                    </a:cubicBezTo>
                    <a:cubicBezTo>
                      <a:pt x="207" y="1048"/>
                      <a:pt x="206" y="1049"/>
                      <a:pt x="206" y="1050"/>
                    </a:cubicBezTo>
                    <a:close/>
                    <a:moveTo>
                      <a:pt x="217" y="1094"/>
                    </a:moveTo>
                    <a:cubicBezTo>
                      <a:pt x="217" y="1095"/>
                      <a:pt x="216" y="1096"/>
                      <a:pt x="216" y="1096"/>
                    </a:cubicBezTo>
                    <a:cubicBezTo>
                      <a:pt x="215" y="1097"/>
                      <a:pt x="215" y="1097"/>
                      <a:pt x="214" y="1097"/>
                    </a:cubicBezTo>
                    <a:cubicBezTo>
                      <a:pt x="213" y="1097"/>
                      <a:pt x="213" y="1096"/>
                      <a:pt x="213" y="1094"/>
                    </a:cubicBezTo>
                    <a:cubicBezTo>
                      <a:pt x="213" y="1094"/>
                      <a:pt x="213" y="1093"/>
                      <a:pt x="214" y="1093"/>
                    </a:cubicBezTo>
                    <a:cubicBezTo>
                      <a:pt x="214" y="1092"/>
                      <a:pt x="215" y="1091"/>
                      <a:pt x="216" y="1091"/>
                    </a:cubicBezTo>
                    <a:cubicBezTo>
                      <a:pt x="217" y="1092"/>
                      <a:pt x="218" y="1093"/>
                      <a:pt x="217" y="1094"/>
                    </a:cubicBezTo>
                    <a:close/>
                    <a:moveTo>
                      <a:pt x="250" y="982"/>
                    </a:moveTo>
                    <a:cubicBezTo>
                      <a:pt x="250" y="981"/>
                      <a:pt x="250" y="980"/>
                      <a:pt x="251" y="979"/>
                    </a:cubicBezTo>
                    <a:cubicBezTo>
                      <a:pt x="251" y="978"/>
                      <a:pt x="252" y="977"/>
                      <a:pt x="253" y="978"/>
                    </a:cubicBezTo>
                    <a:cubicBezTo>
                      <a:pt x="254" y="978"/>
                      <a:pt x="254" y="978"/>
                      <a:pt x="255" y="979"/>
                    </a:cubicBezTo>
                    <a:cubicBezTo>
                      <a:pt x="255" y="980"/>
                      <a:pt x="255" y="981"/>
                      <a:pt x="255" y="982"/>
                    </a:cubicBezTo>
                    <a:cubicBezTo>
                      <a:pt x="254" y="983"/>
                      <a:pt x="254" y="984"/>
                      <a:pt x="254" y="984"/>
                    </a:cubicBezTo>
                    <a:cubicBezTo>
                      <a:pt x="253" y="986"/>
                      <a:pt x="252" y="987"/>
                      <a:pt x="253" y="988"/>
                    </a:cubicBezTo>
                    <a:cubicBezTo>
                      <a:pt x="253" y="989"/>
                      <a:pt x="253" y="990"/>
                      <a:pt x="252" y="991"/>
                    </a:cubicBezTo>
                    <a:cubicBezTo>
                      <a:pt x="252" y="991"/>
                      <a:pt x="251" y="992"/>
                      <a:pt x="251" y="991"/>
                    </a:cubicBezTo>
                    <a:cubicBezTo>
                      <a:pt x="251" y="991"/>
                      <a:pt x="251" y="991"/>
                      <a:pt x="251" y="990"/>
                    </a:cubicBezTo>
                    <a:cubicBezTo>
                      <a:pt x="251" y="989"/>
                      <a:pt x="252" y="987"/>
                      <a:pt x="250" y="985"/>
                    </a:cubicBezTo>
                    <a:cubicBezTo>
                      <a:pt x="249" y="984"/>
                      <a:pt x="249" y="983"/>
                      <a:pt x="250" y="982"/>
                    </a:cubicBezTo>
                    <a:close/>
                    <a:moveTo>
                      <a:pt x="255" y="1020"/>
                    </a:moveTo>
                    <a:cubicBezTo>
                      <a:pt x="255" y="1022"/>
                      <a:pt x="255" y="1023"/>
                      <a:pt x="253" y="1025"/>
                    </a:cubicBezTo>
                    <a:cubicBezTo>
                      <a:pt x="252" y="1026"/>
                      <a:pt x="250" y="1025"/>
                      <a:pt x="250" y="1024"/>
                    </a:cubicBezTo>
                    <a:cubicBezTo>
                      <a:pt x="249" y="1022"/>
                      <a:pt x="250" y="1018"/>
                      <a:pt x="252" y="1016"/>
                    </a:cubicBezTo>
                    <a:cubicBezTo>
                      <a:pt x="253" y="1016"/>
                      <a:pt x="254" y="1016"/>
                      <a:pt x="254" y="1017"/>
                    </a:cubicBezTo>
                    <a:cubicBezTo>
                      <a:pt x="255" y="1018"/>
                      <a:pt x="255" y="1019"/>
                      <a:pt x="255" y="1020"/>
                    </a:cubicBezTo>
                    <a:close/>
                    <a:moveTo>
                      <a:pt x="237" y="946"/>
                    </a:moveTo>
                    <a:cubicBezTo>
                      <a:pt x="236" y="947"/>
                      <a:pt x="236" y="947"/>
                      <a:pt x="235" y="947"/>
                    </a:cubicBezTo>
                    <a:cubicBezTo>
                      <a:pt x="234" y="947"/>
                      <a:pt x="233" y="946"/>
                      <a:pt x="233" y="946"/>
                    </a:cubicBezTo>
                    <a:cubicBezTo>
                      <a:pt x="233" y="945"/>
                      <a:pt x="233" y="944"/>
                      <a:pt x="234" y="943"/>
                    </a:cubicBezTo>
                    <a:cubicBezTo>
                      <a:pt x="234" y="942"/>
                      <a:pt x="235" y="941"/>
                      <a:pt x="236" y="941"/>
                    </a:cubicBezTo>
                    <a:cubicBezTo>
                      <a:pt x="237" y="941"/>
                      <a:pt x="237" y="942"/>
                      <a:pt x="238" y="943"/>
                    </a:cubicBezTo>
                    <a:cubicBezTo>
                      <a:pt x="238" y="944"/>
                      <a:pt x="238" y="945"/>
                      <a:pt x="237" y="946"/>
                    </a:cubicBezTo>
                    <a:close/>
                    <a:moveTo>
                      <a:pt x="242" y="969"/>
                    </a:moveTo>
                    <a:cubicBezTo>
                      <a:pt x="240" y="969"/>
                      <a:pt x="238" y="967"/>
                      <a:pt x="237" y="965"/>
                    </a:cubicBezTo>
                    <a:cubicBezTo>
                      <a:pt x="237" y="964"/>
                      <a:pt x="238" y="963"/>
                      <a:pt x="239" y="963"/>
                    </a:cubicBezTo>
                    <a:cubicBezTo>
                      <a:pt x="241" y="963"/>
                      <a:pt x="243" y="964"/>
                      <a:pt x="244" y="966"/>
                    </a:cubicBezTo>
                    <a:cubicBezTo>
                      <a:pt x="245" y="967"/>
                      <a:pt x="244" y="969"/>
                      <a:pt x="242" y="969"/>
                    </a:cubicBezTo>
                    <a:close/>
                    <a:moveTo>
                      <a:pt x="243" y="960"/>
                    </a:moveTo>
                    <a:cubicBezTo>
                      <a:pt x="242" y="959"/>
                      <a:pt x="243" y="957"/>
                      <a:pt x="245" y="957"/>
                    </a:cubicBezTo>
                    <a:cubicBezTo>
                      <a:pt x="247" y="957"/>
                      <a:pt x="249" y="960"/>
                      <a:pt x="248" y="962"/>
                    </a:cubicBezTo>
                    <a:cubicBezTo>
                      <a:pt x="247" y="963"/>
                      <a:pt x="247" y="963"/>
                      <a:pt x="246" y="963"/>
                    </a:cubicBezTo>
                    <a:cubicBezTo>
                      <a:pt x="245" y="962"/>
                      <a:pt x="244" y="961"/>
                      <a:pt x="243" y="960"/>
                    </a:cubicBezTo>
                    <a:close/>
                    <a:moveTo>
                      <a:pt x="242" y="1042"/>
                    </a:moveTo>
                    <a:cubicBezTo>
                      <a:pt x="241" y="1042"/>
                      <a:pt x="241" y="1042"/>
                      <a:pt x="241" y="1041"/>
                    </a:cubicBezTo>
                    <a:cubicBezTo>
                      <a:pt x="240" y="1040"/>
                      <a:pt x="242" y="1039"/>
                      <a:pt x="243" y="1039"/>
                    </a:cubicBezTo>
                    <a:cubicBezTo>
                      <a:pt x="243" y="1039"/>
                      <a:pt x="244" y="1039"/>
                      <a:pt x="244" y="1040"/>
                    </a:cubicBezTo>
                    <a:cubicBezTo>
                      <a:pt x="244" y="1041"/>
                      <a:pt x="243" y="1042"/>
                      <a:pt x="242" y="1042"/>
                    </a:cubicBezTo>
                    <a:close/>
                    <a:moveTo>
                      <a:pt x="247" y="1106"/>
                    </a:moveTo>
                    <a:cubicBezTo>
                      <a:pt x="246" y="1107"/>
                      <a:pt x="246" y="1108"/>
                      <a:pt x="245" y="1108"/>
                    </a:cubicBezTo>
                    <a:cubicBezTo>
                      <a:pt x="244" y="1108"/>
                      <a:pt x="243" y="1107"/>
                      <a:pt x="243" y="1106"/>
                    </a:cubicBezTo>
                    <a:cubicBezTo>
                      <a:pt x="243" y="1104"/>
                      <a:pt x="244" y="1103"/>
                      <a:pt x="244" y="1102"/>
                    </a:cubicBezTo>
                    <a:cubicBezTo>
                      <a:pt x="245" y="1101"/>
                      <a:pt x="245" y="1101"/>
                      <a:pt x="246" y="1101"/>
                    </a:cubicBezTo>
                    <a:cubicBezTo>
                      <a:pt x="247" y="1101"/>
                      <a:pt x="247" y="1102"/>
                      <a:pt x="247" y="1102"/>
                    </a:cubicBezTo>
                    <a:cubicBezTo>
                      <a:pt x="247" y="1103"/>
                      <a:pt x="247" y="1103"/>
                      <a:pt x="247" y="1104"/>
                    </a:cubicBezTo>
                    <a:cubicBezTo>
                      <a:pt x="247" y="1104"/>
                      <a:pt x="247" y="1105"/>
                      <a:pt x="247" y="1106"/>
                    </a:cubicBezTo>
                    <a:close/>
                    <a:moveTo>
                      <a:pt x="249" y="1114"/>
                    </a:moveTo>
                    <a:cubicBezTo>
                      <a:pt x="249" y="1114"/>
                      <a:pt x="248" y="1115"/>
                      <a:pt x="248" y="1114"/>
                    </a:cubicBezTo>
                    <a:cubicBezTo>
                      <a:pt x="248" y="1114"/>
                      <a:pt x="247" y="1114"/>
                      <a:pt x="247" y="1113"/>
                    </a:cubicBezTo>
                    <a:cubicBezTo>
                      <a:pt x="248" y="1111"/>
                      <a:pt x="248" y="1108"/>
                      <a:pt x="250" y="1106"/>
                    </a:cubicBezTo>
                    <a:cubicBezTo>
                      <a:pt x="250" y="1106"/>
                      <a:pt x="250" y="1106"/>
                      <a:pt x="251" y="1106"/>
                    </a:cubicBezTo>
                    <a:cubicBezTo>
                      <a:pt x="251" y="1106"/>
                      <a:pt x="251" y="1106"/>
                      <a:pt x="251" y="1107"/>
                    </a:cubicBezTo>
                    <a:cubicBezTo>
                      <a:pt x="251" y="1107"/>
                      <a:pt x="251" y="1107"/>
                      <a:pt x="251" y="1107"/>
                    </a:cubicBezTo>
                    <a:cubicBezTo>
                      <a:pt x="251" y="1110"/>
                      <a:pt x="250" y="1112"/>
                      <a:pt x="249" y="1114"/>
                    </a:cubicBezTo>
                    <a:close/>
                    <a:moveTo>
                      <a:pt x="251" y="1043"/>
                    </a:moveTo>
                    <a:cubicBezTo>
                      <a:pt x="251" y="1043"/>
                      <a:pt x="251" y="1043"/>
                      <a:pt x="250" y="1043"/>
                    </a:cubicBezTo>
                    <a:cubicBezTo>
                      <a:pt x="250" y="1043"/>
                      <a:pt x="249" y="1042"/>
                      <a:pt x="250" y="1042"/>
                    </a:cubicBezTo>
                    <a:cubicBezTo>
                      <a:pt x="251" y="1040"/>
                      <a:pt x="252" y="1039"/>
                      <a:pt x="252" y="1036"/>
                    </a:cubicBezTo>
                    <a:cubicBezTo>
                      <a:pt x="252" y="1035"/>
                      <a:pt x="254" y="1035"/>
                      <a:pt x="256" y="1035"/>
                    </a:cubicBezTo>
                    <a:cubicBezTo>
                      <a:pt x="256" y="1035"/>
                      <a:pt x="257" y="1036"/>
                      <a:pt x="257" y="1037"/>
                    </a:cubicBezTo>
                    <a:cubicBezTo>
                      <a:pt x="256" y="1039"/>
                      <a:pt x="253" y="1043"/>
                      <a:pt x="251" y="1043"/>
                    </a:cubicBezTo>
                    <a:close/>
                    <a:moveTo>
                      <a:pt x="258" y="681"/>
                    </a:moveTo>
                    <a:cubicBezTo>
                      <a:pt x="258" y="681"/>
                      <a:pt x="256" y="680"/>
                      <a:pt x="256" y="678"/>
                    </a:cubicBezTo>
                    <a:cubicBezTo>
                      <a:pt x="256" y="678"/>
                      <a:pt x="256" y="677"/>
                      <a:pt x="257" y="677"/>
                    </a:cubicBezTo>
                    <a:cubicBezTo>
                      <a:pt x="257" y="676"/>
                      <a:pt x="258" y="676"/>
                      <a:pt x="259" y="676"/>
                    </a:cubicBezTo>
                    <a:cubicBezTo>
                      <a:pt x="259" y="677"/>
                      <a:pt x="260" y="677"/>
                      <a:pt x="260" y="678"/>
                    </a:cubicBezTo>
                    <a:cubicBezTo>
                      <a:pt x="260" y="679"/>
                      <a:pt x="259" y="680"/>
                      <a:pt x="258" y="681"/>
                    </a:cubicBezTo>
                    <a:close/>
                    <a:moveTo>
                      <a:pt x="267" y="1077"/>
                    </a:moveTo>
                    <a:cubicBezTo>
                      <a:pt x="267" y="1078"/>
                      <a:pt x="266" y="1078"/>
                      <a:pt x="265" y="1078"/>
                    </a:cubicBezTo>
                    <a:cubicBezTo>
                      <a:pt x="264" y="1078"/>
                      <a:pt x="264" y="1077"/>
                      <a:pt x="264" y="1076"/>
                    </a:cubicBezTo>
                    <a:cubicBezTo>
                      <a:pt x="264" y="1074"/>
                      <a:pt x="265" y="1072"/>
                      <a:pt x="266" y="1071"/>
                    </a:cubicBezTo>
                    <a:cubicBezTo>
                      <a:pt x="267" y="1071"/>
                      <a:pt x="268" y="1071"/>
                      <a:pt x="268" y="1072"/>
                    </a:cubicBezTo>
                    <a:cubicBezTo>
                      <a:pt x="268" y="1072"/>
                      <a:pt x="268" y="1073"/>
                      <a:pt x="268" y="1073"/>
                    </a:cubicBezTo>
                    <a:cubicBezTo>
                      <a:pt x="268" y="1075"/>
                      <a:pt x="268" y="1076"/>
                      <a:pt x="267" y="1077"/>
                    </a:cubicBezTo>
                    <a:close/>
                    <a:moveTo>
                      <a:pt x="282" y="677"/>
                    </a:moveTo>
                    <a:cubicBezTo>
                      <a:pt x="281" y="678"/>
                      <a:pt x="280" y="679"/>
                      <a:pt x="280" y="679"/>
                    </a:cubicBezTo>
                    <a:cubicBezTo>
                      <a:pt x="279" y="680"/>
                      <a:pt x="278" y="680"/>
                      <a:pt x="278" y="679"/>
                    </a:cubicBezTo>
                    <a:cubicBezTo>
                      <a:pt x="277" y="678"/>
                      <a:pt x="275" y="678"/>
                      <a:pt x="274" y="677"/>
                    </a:cubicBezTo>
                    <a:cubicBezTo>
                      <a:pt x="272" y="676"/>
                      <a:pt x="271" y="675"/>
                      <a:pt x="268" y="676"/>
                    </a:cubicBezTo>
                    <a:cubicBezTo>
                      <a:pt x="267" y="677"/>
                      <a:pt x="266" y="676"/>
                      <a:pt x="265" y="675"/>
                    </a:cubicBezTo>
                    <a:cubicBezTo>
                      <a:pt x="264" y="674"/>
                      <a:pt x="263" y="672"/>
                      <a:pt x="263" y="671"/>
                    </a:cubicBezTo>
                    <a:cubicBezTo>
                      <a:pt x="263" y="669"/>
                      <a:pt x="264" y="669"/>
                      <a:pt x="266" y="669"/>
                    </a:cubicBezTo>
                    <a:cubicBezTo>
                      <a:pt x="267" y="670"/>
                      <a:pt x="269" y="671"/>
                      <a:pt x="270" y="670"/>
                    </a:cubicBezTo>
                    <a:cubicBezTo>
                      <a:pt x="272" y="670"/>
                      <a:pt x="273" y="671"/>
                      <a:pt x="274" y="674"/>
                    </a:cubicBezTo>
                    <a:cubicBezTo>
                      <a:pt x="274" y="675"/>
                      <a:pt x="277" y="676"/>
                      <a:pt x="278" y="675"/>
                    </a:cubicBezTo>
                    <a:cubicBezTo>
                      <a:pt x="278" y="675"/>
                      <a:pt x="278" y="674"/>
                      <a:pt x="279" y="674"/>
                    </a:cubicBezTo>
                    <a:cubicBezTo>
                      <a:pt x="278" y="673"/>
                      <a:pt x="277" y="672"/>
                      <a:pt x="277" y="671"/>
                    </a:cubicBezTo>
                    <a:cubicBezTo>
                      <a:pt x="276" y="670"/>
                      <a:pt x="277" y="667"/>
                      <a:pt x="279" y="667"/>
                    </a:cubicBezTo>
                    <a:cubicBezTo>
                      <a:pt x="280" y="667"/>
                      <a:pt x="280" y="667"/>
                      <a:pt x="280" y="668"/>
                    </a:cubicBezTo>
                    <a:cubicBezTo>
                      <a:pt x="281" y="670"/>
                      <a:pt x="281" y="672"/>
                      <a:pt x="283" y="675"/>
                    </a:cubicBezTo>
                    <a:cubicBezTo>
                      <a:pt x="283" y="676"/>
                      <a:pt x="283" y="677"/>
                      <a:pt x="282" y="677"/>
                    </a:cubicBezTo>
                    <a:close/>
                    <a:moveTo>
                      <a:pt x="290" y="929"/>
                    </a:moveTo>
                    <a:cubicBezTo>
                      <a:pt x="289" y="929"/>
                      <a:pt x="288" y="928"/>
                      <a:pt x="289" y="927"/>
                    </a:cubicBezTo>
                    <a:cubicBezTo>
                      <a:pt x="289" y="926"/>
                      <a:pt x="290" y="925"/>
                      <a:pt x="291" y="925"/>
                    </a:cubicBezTo>
                    <a:cubicBezTo>
                      <a:pt x="292" y="925"/>
                      <a:pt x="293" y="926"/>
                      <a:pt x="293" y="928"/>
                    </a:cubicBezTo>
                    <a:cubicBezTo>
                      <a:pt x="293" y="928"/>
                      <a:pt x="292" y="929"/>
                      <a:pt x="290" y="929"/>
                    </a:cubicBezTo>
                    <a:close/>
                    <a:moveTo>
                      <a:pt x="292" y="691"/>
                    </a:moveTo>
                    <a:cubicBezTo>
                      <a:pt x="291" y="692"/>
                      <a:pt x="289" y="692"/>
                      <a:pt x="288" y="693"/>
                    </a:cubicBezTo>
                    <a:cubicBezTo>
                      <a:pt x="286" y="693"/>
                      <a:pt x="285" y="691"/>
                      <a:pt x="286" y="689"/>
                    </a:cubicBezTo>
                    <a:cubicBezTo>
                      <a:pt x="287" y="688"/>
                      <a:pt x="289" y="687"/>
                      <a:pt x="291" y="688"/>
                    </a:cubicBezTo>
                    <a:cubicBezTo>
                      <a:pt x="291" y="688"/>
                      <a:pt x="292" y="689"/>
                      <a:pt x="293" y="689"/>
                    </a:cubicBezTo>
                    <a:cubicBezTo>
                      <a:pt x="293" y="690"/>
                      <a:pt x="293" y="691"/>
                      <a:pt x="292" y="691"/>
                    </a:cubicBezTo>
                    <a:close/>
                    <a:moveTo>
                      <a:pt x="298" y="1032"/>
                    </a:moveTo>
                    <a:cubicBezTo>
                      <a:pt x="297" y="1033"/>
                      <a:pt x="296" y="1033"/>
                      <a:pt x="295" y="1033"/>
                    </a:cubicBezTo>
                    <a:cubicBezTo>
                      <a:pt x="294" y="1033"/>
                      <a:pt x="293" y="1031"/>
                      <a:pt x="293" y="1029"/>
                    </a:cubicBezTo>
                    <a:cubicBezTo>
                      <a:pt x="293" y="1029"/>
                      <a:pt x="294" y="1028"/>
                      <a:pt x="294" y="1028"/>
                    </a:cubicBezTo>
                    <a:cubicBezTo>
                      <a:pt x="294" y="1027"/>
                      <a:pt x="295" y="1026"/>
                      <a:pt x="296" y="1027"/>
                    </a:cubicBezTo>
                    <a:cubicBezTo>
                      <a:pt x="297" y="1027"/>
                      <a:pt x="298" y="1028"/>
                      <a:pt x="298" y="1029"/>
                    </a:cubicBezTo>
                    <a:cubicBezTo>
                      <a:pt x="299" y="1030"/>
                      <a:pt x="299" y="1031"/>
                      <a:pt x="298" y="1032"/>
                    </a:cubicBezTo>
                    <a:close/>
                    <a:moveTo>
                      <a:pt x="527" y="490"/>
                    </a:moveTo>
                    <a:cubicBezTo>
                      <a:pt x="526" y="491"/>
                      <a:pt x="525" y="491"/>
                      <a:pt x="524" y="489"/>
                    </a:cubicBezTo>
                    <a:cubicBezTo>
                      <a:pt x="524" y="489"/>
                      <a:pt x="524" y="488"/>
                      <a:pt x="524" y="488"/>
                    </a:cubicBezTo>
                    <a:cubicBezTo>
                      <a:pt x="524" y="487"/>
                      <a:pt x="524" y="487"/>
                      <a:pt x="525" y="486"/>
                    </a:cubicBezTo>
                    <a:cubicBezTo>
                      <a:pt x="526" y="484"/>
                      <a:pt x="528" y="484"/>
                      <a:pt x="529" y="486"/>
                    </a:cubicBezTo>
                    <a:cubicBezTo>
                      <a:pt x="529" y="488"/>
                      <a:pt x="529" y="489"/>
                      <a:pt x="527" y="490"/>
                    </a:cubicBezTo>
                    <a:close/>
                    <a:moveTo>
                      <a:pt x="524" y="381"/>
                    </a:moveTo>
                    <a:cubicBezTo>
                      <a:pt x="525" y="380"/>
                      <a:pt x="525" y="379"/>
                      <a:pt x="526" y="379"/>
                    </a:cubicBezTo>
                    <a:cubicBezTo>
                      <a:pt x="527" y="379"/>
                      <a:pt x="527" y="380"/>
                      <a:pt x="527" y="381"/>
                    </a:cubicBezTo>
                    <a:cubicBezTo>
                      <a:pt x="527" y="382"/>
                      <a:pt x="527" y="383"/>
                      <a:pt x="526" y="383"/>
                    </a:cubicBezTo>
                    <a:cubicBezTo>
                      <a:pt x="525" y="383"/>
                      <a:pt x="524" y="383"/>
                      <a:pt x="524" y="382"/>
                    </a:cubicBezTo>
                    <a:cubicBezTo>
                      <a:pt x="524" y="382"/>
                      <a:pt x="524" y="381"/>
                      <a:pt x="524" y="381"/>
                    </a:cubicBezTo>
                    <a:close/>
                    <a:moveTo>
                      <a:pt x="525" y="467"/>
                    </a:moveTo>
                    <a:cubicBezTo>
                      <a:pt x="525" y="467"/>
                      <a:pt x="525" y="467"/>
                      <a:pt x="525" y="467"/>
                    </a:cubicBezTo>
                    <a:cubicBezTo>
                      <a:pt x="525" y="467"/>
                      <a:pt x="526" y="467"/>
                      <a:pt x="526" y="467"/>
                    </a:cubicBezTo>
                    <a:cubicBezTo>
                      <a:pt x="527" y="468"/>
                      <a:pt x="528" y="469"/>
                      <a:pt x="528" y="470"/>
                    </a:cubicBezTo>
                    <a:cubicBezTo>
                      <a:pt x="528" y="470"/>
                      <a:pt x="528" y="471"/>
                      <a:pt x="528" y="471"/>
                    </a:cubicBezTo>
                    <a:cubicBezTo>
                      <a:pt x="527" y="471"/>
                      <a:pt x="526" y="472"/>
                      <a:pt x="525" y="471"/>
                    </a:cubicBezTo>
                    <a:cubicBezTo>
                      <a:pt x="524" y="470"/>
                      <a:pt x="524" y="468"/>
                      <a:pt x="525" y="467"/>
                    </a:cubicBezTo>
                    <a:close/>
                    <a:moveTo>
                      <a:pt x="511" y="491"/>
                    </a:moveTo>
                    <a:cubicBezTo>
                      <a:pt x="511" y="489"/>
                      <a:pt x="513" y="487"/>
                      <a:pt x="516" y="487"/>
                    </a:cubicBezTo>
                    <a:cubicBezTo>
                      <a:pt x="516" y="487"/>
                      <a:pt x="517" y="486"/>
                      <a:pt x="518" y="486"/>
                    </a:cubicBezTo>
                    <a:cubicBezTo>
                      <a:pt x="519" y="485"/>
                      <a:pt x="520" y="484"/>
                      <a:pt x="521" y="485"/>
                    </a:cubicBezTo>
                    <a:cubicBezTo>
                      <a:pt x="523" y="485"/>
                      <a:pt x="523" y="486"/>
                      <a:pt x="523" y="488"/>
                    </a:cubicBezTo>
                    <a:cubicBezTo>
                      <a:pt x="521" y="489"/>
                      <a:pt x="519" y="490"/>
                      <a:pt x="517" y="492"/>
                    </a:cubicBezTo>
                    <a:cubicBezTo>
                      <a:pt x="516" y="492"/>
                      <a:pt x="514" y="493"/>
                      <a:pt x="513" y="493"/>
                    </a:cubicBezTo>
                    <a:cubicBezTo>
                      <a:pt x="512" y="494"/>
                      <a:pt x="511" y="493"/>
                      <a:pt x="511" y="491"/>
                    </a:cubicBezTo>
                    <a:close/>
                    <a:moveTo>
                      <a:pt x="510" y="133"/>
                    </a:moveTo>
                    <a:cubicBezTo>
                      <a:pt x="511" y="133"/>
                      <a:pt x="511" y="134"/>
                      <a:pt x="511" y="134"/>
                    </a:cubicBezTo>
                    <a:cubicBezTo>
                      <a:pt x="511" y="135"/>
                      <a:pt x="510" y="135"/>
                      <a:pt x="509" y="135"/>
                    </a:cubicBezTo>
                    <a:cubicBezTo>
                      <a:pt x="509" y="135"/>
                      <a:pt x="508" y="135"/>
                      <a:pt x="508" y="134"/>
                    </a:cubicBezTo>
                    <a:cubicBezTo>
                      <a:pt x="509" y="133"/>
                      <a:pt x="509" y="133"/>
                      <a:pt x="510" y="133"/>
                    </a:cubicBezTo>
                    <a:close/>
                    <a:moveTo>
                      <a:pt x="504" y="404"/>
                    </a:moveTo>
                    <a:cubicBezTo>
                      <a:pt x="504" y="402"/>
                      <a:pt x="506" y="401"/>
                      <a:pt x="507" y="402"/>
                    </a:cubicBezTo>
                    <a:cubicBezTo>
                      <a:pt x="508" y="402"/>
                      <a:pt x="508" y="402"/>
                      <a:pt x="508" y="403"/>
                    </a:cubicBezTo>
                    <a:cubicBezTo>
                      <a:pt x="508" y="405"/>
                      <a:pt x="507" y="406"/>
                      <a:pt x="505" y="406"/>
                    </a:cubicBezTo>
                    <a:cubicBezTo>
                      <a:pt x="504" y="405"/>
                      <a:pt x="504" y="404"/>
                      <a:pt x="504" y="404"/>
                    </a:cubicBezTo>
                    <a:close/>
                    <a:moveTo>
                      <a:pt x="503" y="408"/>
                    </a:moveTo>
                    <a:cubicBezTo>
                      <a:pt x="504" y="408"/>
                      <a:pt x="504" y="408"/>
                      <a:pt x="504" y="408"/>
                    </a:cubicBezTo>
                    <a:cubicBezTo>
                      <a:pt x="504" y="408"/>
                      <a:pt x="504" y="409"/>
                      <a:pt x="504" y="409"/>
                    </a:cubicBezTo>
                    <a:cubicBezTo>
                      <a:pt x="503" y="409"/>
                      <a:pt x="503" y="409"/>
                      <a:pt x="503" y="409"/>
                    </a:cubicBezTo>
                    <a:cubicBezTo>
                      <a:pt x="503" y="408"/>
                      <a:pt x="503" y="408"/>
                      <a:pt x="503" y="408"/>
                    </a:cubicBezTo>
                    <a:close/>
                    <a:moveTo>
                      <a:pt x="505" y="1015"/>
                    </a:moveTo>
                    <a:cubicBezTo>
                      <a:pt x="505" y="1014"/>
                      <a:pt x="506" y="1014"/>
                      <a:pt x="507" y="1014"/>
                    </a:cubicBezTo>
                    <a:cubicBezTo>
                      <a:pt x="508" y="1014"/>
                      <a:pt x="508" y="1015"/>
                      <a:pt x="508" y="1016"/>
                    </a:cubicBezTo>
                    <a:cubicBezTo>
                      <a:pt x="508" y="1018"/>
                      <a:pt x="508" y="1018"/>
                      <a:pt x="507" y="1018"/>
                    </a:cubicBezTo>
                    <a:cubicBezTo>
                      <a:pt x="506" y="1019"/>
                      <a:pt x="504" y="1018"/>
                      <a:pt x="504" y="1018"/>
                    </a:cubicBezTo>
                    <a:cubicBezTo>
                      <a:pt x="504" y="1017"/>
                      <a:pt x="504" y="1017"/>
                      <a:pt x="504" y="1017"/>
                    </a:cubicBezTo>
                    <a:cubicBezTo>
                      <a:pt x="504" y="1016"/>
                      <a:pt x="504" y="1016"/>
                      <a:pt x="505" y="1015"/>
                    </a:cubicBezTo>
                    <a:close/>
                    <a:moveTo>
                      <a:pt x="498" y="147"/>
                    </a:moveTo>
                    <a:cubicBezTo>
                      <a:pt x="498" y="147"/>
                      <a:pt x="499" y="147"/>
                      <a:pt x="500" y="147"/>
                    </a:cubicBezTo>
                    <a:cubicBezTo>
                      <a:pt x="501" y="147"/>
                      <a:pt x="501" y="148"/>
                      <a:pt x="501" y="149"/>
                    </a:cubicBezTo>
                    <a:cubicBezTo>
                      <a:pt x="501" y="150"/>
                      <a:pt x="501" y="151"/>
                      <a:pt x="501" y="151"/>
                    </a:cubicBezTo>
                    <a:cubicBezTo>
                      <a:pt x="500" y="152"/>
                      <a:pt x="499" y="152"/>
                      <a:pt x="499" y="151"/>
                    </a:cubicBezTo>
                    <a:cubicBezTo>
                      <a:pt x="498" y="151"/>
                      <a:pt x="498" y="150"/>
                      <a:pt x="498" y="149"/>
                    </a:cubicBezTo>
                    <a:cubicBezTo>
                      <a:pt x="497" y="148"/>
                      <a:pt x="497" y="148"/>
                      <a:pt x="498" y="147"/>
                    </a:cubicBezTo>
                    <a:close/>
                    <a:moveTo>
                      <a:pt x="500" y="508"/>
                    </a:moveTo>
                    <a:cubicBezTo>
                      <a:pt x="500" y="508"/>
                      <a:pt x="502" y="508"/>
                      <a:pt x="502" y="509"/>
                    </a:cubicBezTo>
                    <a:cubicBezTo>
                      <a:pt x="502" y="511"/>
                      <a:pt x="502" y="512"/>
                      <a:pt x="502" y="513"/>
                    </a:cubicBezTo>
                    <a:cubicBezTo>
                      <a:pt x="501" y="516"/>
                      <a:pt x="500" y="518"/>
                      <a:pt x="498" y="520"/>
                    </a:cubicBezTo>
                    <a:cubicBezTo>
                      <a:pt x="497" y="519"/>
                      <a:pt x="497" y="517"/>
                      <a:pt x="496" y="516"/>
                    </a:cubicBezTo>
                    <a:cubicBezTo>
                      <a:pt x="496" y="515"/>
                      <a:pt x="496" y="514"/>
                      <a:pt x="496" y="514"/>
                    </a:cubicBezTo>
                    <a:cubicBezTo>
                      <a:pt x="497" y="512"/>
                      <a:pt x="498" y="510"/>
                      <a:pt x="500" y="508"/>
                    </a:cubicBezTo>
                    <a:close/>
                    <a:moveTo>
                      <a:pt x="496" y="503"/>
                    </a:moveTo>
                    <a:cubicBezTo>
                      <a:pt x="495" y="503"/>
                      <a:pt x="495" y="503"/>
                      <a:pt x="494" y="502"/>
                    </a:cubicBezTo>
                    <a:cubicBezTo>
                      <a:pt x="493" y="502"/>
                      <a:pt x="493" y="501"/>
                      <a:pt x="493" y="500"/>
                    </a:cubicBezTo>
                    <a:cubicBezTo>
                      <a:pt x="493" y="499"/>
                      <a:pt x="494" y="498"/>
                      <a:pt x="495" y="498"/>
                    </a:cubicBezTo>
                    <a:cubicBezTo>
                      <a:pt x="495" y="499"/>
                      <a:pt x="496" y="499"/>
                      <a:pt x="496" y="499"/>
                    </a:cubicBezTo>
                    <a:cubicBezTo>
                      <a:pt x="496" y="500"/>
                      <a:pt x="497" y="501"/>
                      <a:pt x="497" y="501"/>
                    </a:cubicBezTo>
                    <a:cubicBezTo>
                      <a:pt x="497" y="502"/>
                      <a:pt x="496" y="503"/>
                      <a:pt x="496" y="503"/>
                    </a:cubicBezTo>
                    <a:close/>
                    <a:moveTo>
                      <a:pt x="496" y="421"/>
                    </a:moveTo>
                    <a:cubicBezTo>
                      <a:pt x="496" y="423"/>
                      <a:pt x="495" y="424"/>
                      <a:pt x="494" y="423"/>
                    </a:cubicBezTo>
                    <a:cubicBezTo>
                      <a:pt x="493" y="423"/>
                      <a:pt x="493" y="421"/>
                      <a:pt x="493" y="420"/>
                    </a:cubicBezTo>
                    <a:cubicBezTo>
                      <a:pt x="493" y="419"/>
                      <a:pt x="494" y="419"/>
                      <a:pt x="495" y="419"/>
                    </a:cubicBezTo>
                    <a:cubicBezTo>
                      <a:pt x="496" y="419"/>
                      <a:pt x="497" y="419"/>
                      <a:pt x="496" y="421"/>
                    </a:cubicBezTo>
                    <a:close/>
                    <a:moveTo>
                      <a:pt x="496" y="190"/>
                    </a:moveTo>
                    <a:cubicBezTo>
                      <a:pt x="496" y="190"/>
                      <a:pt x="496" y="191"/>
                      <a:pt x="495" y="190"/>
                    </a:cubicBezTo>
                    <a:cubicBezTo>
                      <a:pt x="495" y="190"/>
                      <a:pt x="495" y="190"/>
                      <a:pt x="495" y="189"/>
                    </a:cubicBezTo>
                    <a:cubicBezTo>
                      <a:pt x="495" y="189"/>
                      <a:pt x="495" y="188"/>
                      <a:pt x="496" y="189"/>
                    </a:cubicBezTo>
                    <a:cubicBezTo>
                      <a:pt x="496" y="189"/>
                      <a:pt x="496" y="189"/>
                      <a:pt x="496" y="190"/>
                    </a:cubicBezTo>
                    <a:close/>
                    <a:moveTo>
                      <a:pt x="492" y="139"/>
                    </a:moveTo>
                    <a:cubicBezTo>
                      <a:pt x="493" y="138"/>
                      <a:pt x="493" y="137"/>
                      <a:pt x="494" y="137"/>
                    </a:cubicBezTo>
                    <a:cubicBezTo>
                      <a:pt x="494" y="136"/>
                      <a:pt x="494" y="136"/>
                      <a:pt x="495" y="136"/>
                    </a:cubicBezTo>
                    <a:cubicBezTo>
                      <a:pt x="495" y="136"/>
                      <a:pt x="495" y="137"/>
                      <a:pt x="496" y="137"/>
                    </a:cubicBezTo>
                    <a:cubicBezTo>
                      <a:pt x="495" y="139"/>
                      <a:pt x="494" y="140"/>
                      <a:pt x="493" y="142"/>
                    </a:cubicBezTo>
                    <a:cubicBezTo>
                      <a:pt x="493" y="142"/>
                      <a:pt x="492" y="142"/>
                      <a:pt x="492" y="142"/>
                    </a:cubicBezTo>
                    <a:cubicBezTo>
                      <a:pt x="492" y="142"/>
                      <a:pt x="491" y="141"/>
                      <a:pt x="492" y="141"/>
                    </a:cubicBezTo>
                    <a:cubicBezTo>
                      <a:pt x="492" y="140"/>
                      <a:pt x="492" y="140"/>
                      <a:pt x="492" y="139"/>
                    </a:cubicBezTo>
                    <a:close/>
                    <a:moveTo>
                      <a:pt x="489" y="415"/>
                    </a:moveTo>
                    <a:cubicBezTo>
                      <a:pt x="490" y="414"/>
                      <a:pt x="491" y="414"/>
                      <a:pt x="492" y="414"/>
                    </a:cubicBezTo>
                    <a:cubicBezTo>
                      <a:pt x="492" y="415"/>
                      <a:pt x="493" y="416"/>
                      <a:pt x="492" y="417"/>
                    </a:cubicBezTo>
                    <a:cubicBezTo>
                      <a:pt x="491" y="417"/>
                      <a:pt x="491" y="418"/>
                      <a:pt x="490" y="418"/>
                    </a:cubicBezTo>
                    <a:cubicBezTo>
                      <a:pt x="489" y="418"/>
                      <a:pt x="489" y="417"/>
                      <a:pt x="489" y="417"/>
                    </a:cubicBezTo>
                    <a:cubicBezTo>
                      <a:pt x="488" y="417"/>
                      <a:pt x="488" y="416"/>
                      <a:pt x="489" y="415"/>
                    </a:cubicBezTo>
                    <a:close/>
                    <a:moveTo>
                      <a:pt x="487" y="143"/>
                    </a:moveTo>
                    <a:cubicBezTo>
                      <a:pt x="488" y="143"/>
                      <a:pt x="488" y="144"/>
                      <a:pt x="488" y="144"/>
                    </a:cubicBezTo>
                    <a:cubicBezTo>
                      <a:pt x="489" y="145"/>
                      <a:pt x="488" y="146"/>
                      <a:pt x="487" y="146"/>
                    </a:cubicBezTo>
                    <a:cubicBezTo>
                      <a:pt x="486" y="146"/>
                      <a:pt x="486" y="146"/>
                      <a:pt x="486" y="145"/>
                    </a:cubicBezTo>
                    <a:cubicBezTo>
                      <a:pt x="486" y="144"/>
                      <a:pt x="486" y="144"/>
                      <a:pt x="487" y="143"/>
                    </a:cubicBezTo>
                    <a:close/>
                    <a:moveTo>
                      <a:pt x="482" y="1025"/>
                    </a:moveTo>
                    <a:cubicBezTo>
                      <a:pt x="483" y="1025"/>
                      <a:pt x="483" y="1025"/>
                      <a:pt x="483" y="1025"/>
                    </a:cubicBezTo>
                    <a:cubicBezTo>
                      <a:pt x="483" y="1024"/>
                      <a:pt x="483" y="1023"/>
                      <a:pt x="484" y="1022"/>
                    </a:cubicBezTo>
                    <a:cubicBezTo>
                      <a:pt x="485" y="1022"/>
                      <a:pt x="486" y="1023"/>
                      <a:pt x="487" y="1024"/>
                    </a:cubicBezTo>
                    <a:cubicBezTo>
                      <a:pt x="488" y="1025"/>
                      <a:pt x="490" y="1027"/>
                      <a:pt x="491" y="1028"/>
                    </a:cubicBezTo>
                    <a:cubicBezTo>
                      <a:pt x="492" y="1030"/>
                      <a:pt x="492" y="1030"/>
                      <a:pt x="494" y="1029"/>
                    </a:cubicBezTo>
                    <a:cubicBezTo>
                      <a:pt x="495" y="1028"/>
                      <a:pt x="495" y="1028"/>
                      <a:pt x="496" y="1028"/>
                    </a:cubicBezTo>
                    <a:cubicBezTo>
                      <a:pt x="497" y="1029"/>
                      <a:pt x="497" y="1030"/>
                      <a:pt x="497" y="1031"/>
                    </a:cubicBezTo>
                    <a:cubicBezTo>
                      <a:pt x="495" y="1035"/>
                      <a:pt x="492" y="1036"/>
                      <a:pt x="488" y="1037"/>
                    </a:cubicBezTo>
                    <a:cubicBezTo>
                      <a:pt x="486" y="1037"/>
                      <a:pt x="485" y="1035"/>
                      <a:pt x="486" y="1034"/>
                    </a:cubicBezTo>
                    <a:cubicBezTo>
                      <a:pt x="486" y="1032"/>
                      <a:pt x="487" y="1031"/>
                      <a:pt x="487" y="1030"/>
                    </a:cubicBezTo>
                    <a:cubicBezTo>
                      <a:pt x="487" y="1029"/>
                      <a:pt x="487" y="1029"/>
                      <a:pt x="486" y="1029"/>
                    </a:cubicBezTo>
                    <a:cubicBezTo>
                      <a:pt x="485" y="1029"/>
                      <a:pt x="484" y="1030"/>
                      <a:pt x="482" y="1030"/>
                    </a:cubicBezTo>
                    <a:cubicBezTo>
                      <a:pt x="480" y="1031"/>
                      <a:pt x="479" y="1031"/>
                      <a:pt x="478" y="1028"/>
                    </a:cubicBezTo>
                    <a:cubicBezTo>
                      <a:pt x="478" y="1028"/>
                      <a:pt x="477" y="1028"/>
                      <a:pt x="477" y="1027"/>
                    </a:cubicBezTo>
                    <a:cubicBezTo>
                      <a:pt x="477" y="1026"/>
                      <a:pt x="477" y="1026"/>
                      <a:pt x="477" y="1025"/>
                    </a:cubicBezTo>
                    <a:cubicBezTo>
                      <a:pt x="478" y="1024"/>
                      <a:pt x="479" y="1025"/>
                      <a:pt x="479" y="1026"/>
                    </a:cubicBezTo>
                    <a:cubicBezTo>
                      <a:pt x="480" y="1026"/>
                      <a:pt x="480" y="1026"/>
                      <a:pt x="481" y="1026"/>
                    </a:cubicBezTo>
                    <a:cubicBezTo>
                      <a:pt x="482" y="1027"/>
                      <a:pt x="482" y="1026"/>
                      <a:pt x="482" y="1025"/>
                    </a:cubicBezTo>
                    <a:close/>
                    <a:moveTo>
                      <a:pt x="481" y="412"/>
                    </a:moveTo>
                    <a:cubicBezTo>
                      <a:pt x="481" y="412"/>
                      <a:pt x="481" y="412"/>
                      <a:pt x="481" y="412"/>
                    </a:cubicBezTo>
                    <a:cubicBezTo>
                      <a:pt x="482" y="413"/>
                      <a:pt x="481" y="414"/>
                      <a:pt x="480" y="414"/>
                    </a:cubicBezTo>
                    <a:cubicBezTo>
                      <a:pt x="480" y="414"/>
                      <a:pt x="480" y="413"/>
                      <a:pt x="480" y="413"/>
                    </a:cubicBezTo>
                    <a:cubicBezTo>
                      <a:pt x="480" y="412"/>
                      <a:pt x="480" y="412"/>
                      <a:pt x="481" y="412"/>
                    </a:cubicBezTo>
                    <a:close/>
                    <a:moveTo>
                      <a:pt x="473" y="211"/>
                    </a:moveTo>
                    <a:cubicBezTo>
                      <a:pt x="474" y="210"/>
                      <a:pt x="475" y="209"/>
                      <a:pt x="476" y="208"/>
                    </a:cubicBezTo>
                    <a:cubicBezTo>
                      <a:pt x="476" y="207"/>
                      <a:pt x="476" y="207"/>
                      <a:pt x="476" y="207"/>
                    </a:cubicBezTo>
                    <a:cubicBezTo>
                      <a:pt x="477" y="207"/>
                      <a:pt x="477" y="206"/>
                      <a:pt x="478" y="207"/>
                    </a:cubicBezTo>
                    <a:cubicBezTo>
                      <a:pt x="478" y="207"/>
                      <a:pt x="478" y="207"/>
                      <a:pt x="478" y="208"/>
                    </a:cubicBezTo>
                    <a:cubicBezTo>
                      <a:pt x="478" y="208"/>
                      <a:pt x="478" y="208"/>
                      <a:pt x="478" y="208"/>
                    </a:cubicBezTo>
                    <a:cubicBezTo>
                      <a:pt x="477" y="210"/>
                      <a:pt x="478" y="212"/>
                      <a:pt x="479" y="213"/>
                    </a:cubicBezTo>
                    <a:cubicBezTo>
                      <a:pt x="480" y="214"/>
                      <a:pt x="480" y="215"/>
                      <a:pt x="478" y="216"/>
                    </a:cubicBezTo>
                    <a:cubicBezTo>
                      <a:pt x="478" y="217"/>
                      <a:pt x="477" y="217"/>
                      <a:pt x="475" y="217"/>
                    </a:cubicBezTo>
                    <a:cubicBezTo>
                      <a:pt x="475" y="216"/>
                      <a:pt x="474" y="214"/>
                      <a:pt x="473" y="213"/>
                    </a:cubicBezTo>
                    <a:cubicBezTo>
                      <a:pt x="472" y="212"/>
                      <a:pt x="472" y="211"/>
                      <a:pt x="473" y="211"/>
                    </a:cubicBezTo>
                    <a:close/>
                    <a:moveTo>
                      <a:pt x="467" y="214"/>
                    </a:moveTo>
                    <a:cubicBezTo>
                      <a:pt x="468" y="213"/>
                      <a:pt x="468" y="214"/>
                      <a:pt x="469" y="215"/>
                    </a:cubicBezTo>
                    <a:cubicBezTo>
                      <a:pt x="470" y="216"/>
                      <a:pt x="471" y="216"/>
                      <a:pt x="471" y="218"/>
                    </a:cubicBezTo>
                    <a:cubicBezTo>
                      <a:pt x="471" y="218"/>
                      <a:pt x="471" y="219"/>
                      <a:pt x="471" y="219"/>
                    </a:cubicBezTo>
                    <a:cubicBezTo>
                      <a:pt x="470" y="219"/>
                      <a:pt x="469" y="219"/>
                      <a:pt x="469" y="219"/>
                    </a:cubicBezTo>
                    <a:cubicBezTo>
                      <a:pt x="468" y="218"/>
                      <a:pt x="467" y="217"/>
                      <a:pt x="467" y="216"/>
                    </a:cubicBezTo>
                    <a:cubicBezTo>
                      <a:pt x="467" y="216"/>
                      <a:pt x="466" y="215"/>
                      <a:pt x="467" y="214"/>
                    </a:cubicBezTo>
                    <a:close/>
                    <a:moveTo>
                      <a:pt x="467" y="435"/>
                    </a:moveTo>
                    <a:cubicBezTo>
                      <a:pt x="466" y="435"/>
                      <a:pt x="466" y="435"/>
                      <a:pt x="465" y="435"/>
                    </a:cubicBezTo>
                    <a:cubicBezTo>
                      <a:pt x="464" y="435"/>
                      <a:pt x="464" y="434"/>
                      <a:pt x="465" y="433"/>
                    </a:cubicBezTo>
                    <a:cubicBezTo>
                      <a:pt x="465" y="432"/>
                      <a:pt x="465" y="432"/>
                      <a:pt x="466" y="431"/>
                    </a:cubicBezTo>
                    <a:cubicBezTo>
                      <a:pt x="466" y="431"/>
                      <a:pt x="467" y="430"/>
                      <a:pt x="467" y="430"/>
                    </a:cubicBezTo>
                    <a:cubicBezTo>
                      <a:pt x="468" y="431"/>
                      <a:pt x="468" y="431"/>
                      <a:pt x="468" y="432"/>
                    </a:cubicBezTo>
                    <a:cubicBezTo>
                      <a:pt x="468" y="433"/>
                      <a:pt x="468" y="434"/>
                      <a:pt x="467" y="435"/>
                    </a:cubicBezTo>
                    <a:close/>
                    <a:moveTo>
                      <a:pt x="459" y="72"/>
                    </a:moveTo>
                    <a:cubicBezTo>
                      <a:pt x="458" y="72"/>
                      <a:pt x="459" y="69"/>
                      <a:pt x="460" y="68"/>
                    </a:cubicBezTo>
                    <a:cubicBezTo>
                      <a:pt x="460" y="68"/>
                      <a:pt x="461" y="68"/>
                      <a:pt x="461" y="68"/>
                    </a:cubicBezTo>
                    <a:cubicBezTo>
                      <a:pt x="461" y="70"/>
                      <a:pt x="463" y="71"/>
                      <a:pt x="465" y="72"/>
                    </a:cubicBezTo>
                    <a:cubicBezTo>
                      <a:pt x="465" y="73"/>
                      <a:pt x="465" y="73"/>
                      <a:pt x="466" y="74"/>
                    </a:cubicBezTo>
                    <a:cubicBezTo>
                      <a:pt x="465" y="76"/>
                      <a:pt x="465" y="77"/>
                      <a:pt x="464" y="79"/>
                    </a:cubicBezTo>
                    <a:cubicBezTo>
                      <a:pt x="464" y="79"/>
                      <a:pt x="464" y="80"/>
                      <a:pt x="463" y="80"/>
                    </a:cubicBezTo>
                    <a:cubicBezTo>
                      <a:pt x="463" y="80"/>
                      <a:pt x="463" y="79"/>
                      <a:pt x="463" y="79"/>
                    </a:cubicBezTo>
                    <a:cubicBezTo>
                      <a:pt x="463" y="76"/>
                      <a:pt x="462" y="74"/>
                      <a:pt x="459" y="72"/>
                    </a:cubicBezTo>
                    <a:close/>
                    <a:moveTo>
                      <a:pt x="461" y="209"/>
                    </a:moveTo>
                    <a:cubicBezTo>
                      <a:pt x="461" y="209"/>
                      <a:pt x="462" y="209"/>
                      <a:pt x="462" y="209"/>
                    </a:cubicBezTo>
                    <a:cubicBezTo>
                      <a:pt x="463" y="210"/>
                      <a:pt x="463" y="210"/>
                      <a:pt x="463" y="210"/>
                    </a:cubicBezTo>
                    <a:cubicBezTo>
                      <a:pt x="463" y="211"/>
                      <a:pt x="462" y="212"/>
                      <a:pt x="462" y="212"/>
                    </a:cubicBezTo>
                    <a:cubicBezTo>
                      <a:pt x="461" y="212"/>
                      <a:pt x="461" y="212"/>
                      <a:pt x="460" y="211"/>
                    </a:cubicBezTo>
                    <a:cubicBezTo>
                      <a:pt x="460" y="211"/>
                      <a:pt x="460" y="210"/>
                      <a:pt x="460" y="210"/>
                    </a:cubicBezTo>
                    <a:cubicBezTo>
                      <a:pt x="460" y="210"/>
                      <a:pt x="460" y="209"/>
                      <a:pt x="461" y="209"/>
                    </a:cubicBezTo>
                    <a:close/>
                    <a:moveTo>
                      <a:pt x="464" y="221"/>
                    </a:moveTo>
                    <a:cubicBezTo>
                      <a:pt x="461" y="221"/>
                      <a:pt x="459" y="222"/>
                      <a:pt x="457" y="223"/>
                    </a:cubicBezTo>
                    <a:cubicBezTo>
                      <a:pt x="456" y="223"/>
                      <a:pt x="456" y="224"/>
                      <a:pt x="455" y="224"/>
                    </a:cubicBezTo>
                    <a:cubicBezTo>
                      <a:pt x="455" y="225"/>
                      <a:pt x="455" y="226"/>
                      <a:pt x="453" y="226"/>
                    </a:cubicBezTo>
                    <a:cubicBezTo>
                      <a:pt x="452" y="226"/>
                      <a:pt x="452" y="225"/>
                      <a:pt x="451" y="224"/>
                    </a:cubicBezTo>
                    <a:cubicBezTo>
                      <a:pt x="449" y="223"/>
                      <a:pt x="449" y="222"/>
                      <a:pt x="451" y="220"/>
                    </a:cubicBezTo>
                    <a:cubicBezTo>
                      <a:pt x="452" y="219"/>
                      <a:pt x="453" y="218"/>
                      <a:pt x="455" y="219"/>
                    </a:cubicBezTo>
                    <a:cubicBezTo>
                      <a:pt x="456" y="220"/>
                      <a:pt x="456" y="220"/>
                      <a:pt x="457" y="219"/>
                    </a:cubicBezTo>
                    <a:cubicBezTo>
                      <a:pt x="457" y="219"/>
                      <a:pt x="456" y="219"/>
                      <a:pt x="456" y="218"/>
                    </a:cubicBezTo>
                    <a:cubicBezTo>
                      <a:pt x="455" y="217"/>
                      <a:pt x="455" y="216"/>
                      <a:pt x="456" y="214"/>
                    </a:cubicBezTo>
                    <a:cubicBezTo>
                      <a:pt x="458" y="213"/>
                      <a:pt x="460" y="213"/>
                      <a:pt x="461" y="215"/>
                    </a:cubicBezTo>
                    <a:cubicBezTo>
                      <a:pt x="461" y="216"/>
                      <a:pt x="462" y="217"/>
                      <a:pt x="463" y="217"/>
                    </a:cubicBezTo>
                    <a:cubicBezTo>
                      <a:pt x="464" y="217"/>
                      <a:pt x="464" y="218"/>
                      <a:pt x="465" y="218"/>
                    </a:cubicBezTo>
                    <a:cubicBezTo>
                      <a:pt x="465" y="218"/>
                      <a:pt x="466" y="219"/>
                      <a:pt x="466" y="220"/>
                    </a:cubicBezTo>
                    <a:cubicBezTo>
                      <a:pt x="466" y="221"/>
                      <a:pt x="465" y="221"/>
                      <a:pt x="464" y="221"/>
                    </a:cubicBezTo>
                    <a:close/>
                    <a:moveTo>
                      <a:pt x="462" y="423"/>
                    </a:moveTo>
                    <a:cubicBezTo>
                      <a:pt x="463" y="421"/>
                      <a:pt x="464" y="421"/>
                      <a:pt x="466" y="422"/>
                    </a:cubicBezTo>
                    <a:cubicBezTo>
                      <a:pt x="466" y="423"/>
                      <a:pt x="467" y="423"/>
                      <a:pt x="467" y="424"/>
                    </a:cubicBezTo>
                    <a:cubicBezTo>
                      <a:pt x="468" y="425"/>
                      <a:pt x="468" y="427"/>
                      <a:pt x="466" y="428"/>
                    </a:cubicBezTo>
                    <a:cubicBezTo>
                      <a:pt x="465" y="428"/>
                      <a:pt x="463" y="429"/>
                      <a:pt x="463" y="431"/>
                    </a:cubicBezTo>
                    <a:cubicBezTo>
                      <a:pt x="463" y="431"/>
                      <a:pt x="462" y="432"/>
                      <a:pt x="462" y="432"/>
                    </a:cubicBezTo>
                    <a:cubicBezTo>
                      <a:pt x="461" y="433"/>
                      <a:pt x="461" y="433"/>
                      <a:pt x="459" y="433"/>
                    </a:cubicBezTo>
                    <a:cubicBezTo>
                      <a:pt x="459" y="433"/>
                      <a:pt x="458" y="432"/>
                      <a:pt x="458" y="430"/>
                    </a:cubicBezTo>
                    <a:cubicBezTo>
                      <a:pt x="459" y="428"/>
                      <a:pt x="460" y="425"/>
                      <a:pt x="462" y="423"/>
                    </a:cubicBezTo>
                    <a:close/>
                    <a:moveTo>
                      <a:pt x="449" y="1065"/>
                    </a:moveTo>
                    <a:cubicBezTo>
                      <a:pt x="450" y="1065"/>
                      <a:pt x="451" y="1066"/>
                      <a:pt x="451" y="1067"/>
                    </a:cubicBezTo>
                    <a:cubicBezTo>
                      <a:pt x="451" y="1069"/>
                      <a:pt x="450" y="1071"/>
                      <a:pt x="447" y="1071"/>
                    </a:cubicBezTo>
                    <a:cubicBezTo>
                      <a:pt x="447" y="1071"/>
                      <a:pt x="446" y="1071"/>
                      <a:pt x="446" y="1071"/>
                    </a:cubicBezTo>
                    <a:cubicBezTo>
                      <a:pt x="445" y="1070"/>
                      <a:pt x="445" y="1069"/>
                      <a:pt x="445" y="1068"/>
                    </a:cubicBezTo>
                    <a:cubicBezTo>
                      <a:pt x="446" y="1067"/>
                      <a:pt x="447" y="1066"/>
                      <a:pt x="449" y="1065"/>
                    </a:cubicBezTo>
                    <a:close/>
                    <a:moveTo>
                      <a:pt x="443" y="1062"/>
                    </a:moveTo>
                    <a:cubicBezTo>
                      <a:pt x="444" y="1061"/>
                      <a:pt x="445" y="1060"/>
                      <a:pt x="446" y="1059"/>
                    </a:cubicBezTo>
                    <a:cubicBezTo>
                      <a:pt x="447" y="1059"/>
                      <a:pt x="447" y="1060"/>
                      <a:pt x="447" y="1060"/>
                    </a:cubicBezTo>
                    <a:cubicBezTo>
                      <a:pt x="447" y="1060"/>
                      <a:pt x="447" y="1060"/>
                      <a:pt x="447" y="1060"/>
                    </a:cubicBezTo>
                    <a:cubicBezTo>
                      <a:pt x="447" y="1062"/>
                      <a:pt x="446" y="1063"/>
                      <a:pt x="444" y="1063"/>
                    </a:cubicBezTo>
                    <a:cubicBezTo>
                      <a:pt x="444" y="1063"/>
                      <a:pt x="443" y="1063"/>
                      <a:pt x="443" y="1063"/>
                    </a:cubicBezTo>
                    <a:cubicBezTo>
                      <a:pt x="443" y="1062"/>
                      <a:pt x="443" y="1062"/>
                      <a:pt x="443" y="1062"/>
                    </a:cubicBezTo>
                    <a:close/>
                    <a:moveTo>
                      <a:pt x="443" y="1082"/>
                    </a:moveTo>
                    <a:cubicBezTo>
                      <a:pt x="444" y="1082"/>
                      <a:pt x="445" y="1083"/>
                      <a:pt x="446" y="1083"/>
                    </a:cubicBezTo>
                    <a:cubicBezTo>
                      <a:pt x="446" y="1084"/>
                      <a:pt x="447" y="1084"/>
                      <a:pt x="447" y="1084"/>
                    </a:cubicBezTo>
                    <a:cubicBezTo>
                      <a:pt x="449" y="1084"/>
                      <a:pt x="448" y="1083"/>
                      <a:pt x="449" y="1082"/>
                    </a:cubicBezTo>
                    <a:cubicBezTo>
                      <a:pt x="450" y="1080"/>
                      <a:pt x="452" y="1080"/>
                      <a:pt x="453" y="1082"/>
                    </a:cubicBezTo>
                    <a:cubicBezTo>
                      <a:pt x="453" y="1082"/>
                      <a:pt x="454" y="1083"/>
                      <a:pt x="454" y="1083"/>
                    </a:cubicBezTo>
                    <a:cubicBezTo>
                      <a:pt x="455" y="1084"/>
                      <a:pt x="455" y="1084"/>
                      <a:pt x="456" y="1083"/>
                    </a:cubicBezTo>
                    <a:cubicBezTo>
                      <a:pt x="457" y="1083"/>
                      <a:pt x="457" y="1082"/>
                      <a:pt x="459" y="1082"/>
                    </a:cubicBezTo>
                    <a:cubicBezTo>
                      <a:pt x="459" y="1082"/>
                      <a:pt x="460" y="1082"/>
                      <a:pt x="460" y="1082"/>
                    </a:cubicBezTo>
                    <a:cubicBezTo>
                      <a:pt x="460" y="1082"/>
                      <a:pt x="460" y="1083"/>
                      <a:pt x="460" y="1083"/>
                    </a:cubicBezTo>
                    <a:cubicBezTo>
                      <a:pt x="459" y="1085"/>
                      <a:pt x="458" y="1085"/>
                      <a:pt x="457" y="1086"/>
                    </a:cubicBezTo>
                    <a:cubicBezTo>
                      <a:pt x="454" y="1087"/>
                      <a:pt x="454" y="1090"/>
                      <a:pt x="455" y="1092"/>
                    </a:cubicBezTo>
                    <a:cubicBezTo>
                      <a:pt x="455" y="1093"/>
                      <a:pt x="456" y="1093"/>
                      <a:pt x="457" y="1093"/>
                    </a:cubicBezTo>
                    <a:cubicBezTo>
                      <a:pt x="457" y="1093"/>
                      <a:pt x="458" y="1092"/>
                      <a:pt x="460" y="1092"/>
                    </a:cubicBezTo>
                    <a:cubicBezTo>
                      <a:pt x="460" y="1094"/>
                      <a:pt x="461" y="1096"/>
                      <a:pt x="462" y="1098"/>
                    </a:cubicBezTo>
                    <a:cubicBezTo>
                      <a:pt x="463" y="1099"/>
                      <a:pt x="463" y="1100"/>
                      <a:pt x="463" y="1102"/>
                    </a:cubicBezTo>
                    <a:cubicBezTo>
                      <a:pt x="464" y="1103"/>
                      <a:pt x="464" y="1104"/>
                      <a:pt x="463" y="1104"/>
                    </a:cubicBezTo>
                    <a:cubicBezTo>
                      <a:pt x="463" y="1105"/>
                      <a:pt x="463" y="1105"/>
                      <a:pt x="462" y="1105"/>
                    </a:cubicBezTo>
                    <a:cubicBezTo>
                      <a:pt x="461" y="1106"/>
                      <a:pt x="461" y="1105"/>
                      <a:pt x="460" y="1105"/>
                    </a:cubicBezTo>
                    <a:cubicBezTo>
                      <a:pt x="460" y="1104"/>
                      <a:pt x="460" y="1102"/>
                      <a:pt x="459" y="1102"/>
                    </a:cubicBezTo>
                    <a:cubicBezTo>
                      <a:pt x="457" y="1100"/>
                      <a:pt x="455" y="1098"/>
                      <a:pt x="452" y="1099"/>
                    </a:cubicBezTo>
                    <a:cubicBezTo>
                      <a:pt x="450" y="1099"/>
                      <a:pt x="448" y="1099"/>
                      <a:pt x="446" y="1099"/>
                    </a:cubicBezTo>
                    <a:cubicBezTo>
                      <a:pt x="445" y="1099"/>
                      <a:pt x="444" y="1099"/>
                      <a:pt x="443" y="1099"/>
                    </a:cubicBezTo>
                    <a:cubicBezTo>
                      <a:pt x="442" y="1098"/>
                      <a:pt x="441" y="1097"/>
                      <a:pt x="441" y="1096"/>
                    </a:cubicBezTo>
                    <a:cubicBezTo>
                      <a:pt x="441" y="1095"/>
                      <a:pt x="441" y="1094"/>
                      <a:pt x="442" y="1093"/>
                    </a:cubicBezTo>
                    <a:cubicBezTo>
                      <a:pt x="442" y="1091"/>
                      <a:pt x="442" y="1088"/>
                      <a:pt x="441" y="1086"/>
                    </a:cubicBezTo>
                    <a:cubicBezTo>
                      <a:pt x="441" y="1085"/>
                      <a:pt x="441" y="1085"/>
                      <a:pt x="441" y="1084"/>
                    </a:cubicBezTo>
                    <a:cubicBezTo>
                      <a:pt x="440" y="1083"/>
                      <a:pt x="442" y="1081"/>
                      <a:pt x="443" y="1082"/>
                    </a:cubicBezTo>
                    <a:close/>
                    <a:moveTo>
                      <a:pt x="437" y="1059"/>
                    </a:moveTo>
                    <a:cubicBezTo>
                      <a:pt x="438" y="1058"/>
                      <a:pt x="439" y="1056"/>
                      <a:pt x="440" y="1055"/>
                    </a:cubicBezTo>
                    <a:cubicBezTo>
                      <a:pt x="441" y="1055"/>
                      <a:pt x="441" y="1055"/>
                      <a:pt x="441" y="1055"/>
                    </a:cubicBezTo>
                    <a:cubicBezTo>
                      <a:pt x="441" y="1055"/>
                      <a:pt x="441" y="1056"/>
                      <a:pt x="442" y="1056"/>
                    </a:cubicBezTo>
                    <a:cubicBezTo>
                      <a:pt x="441" y="1058"/>
                      <a:pt x="440" y="1060"/>
                      <a:pt x="437" y="1061"/>
                    </a:cubicBezTo>
                    <a:cubicBezTo>
                      <a:pt x="437" y="1061"/>
                      <a:pt x="437" y="1060"/>
                      <a:pt x="437" y="1060"/>
                    </a:cubicBezTo>
                    <a:cubicBezTo>
                      <a:pt x="437" y="1060"/>
                      <a:pt x="436" y="1060"/>
                      <a:pt x="437" y="1059"/>
                    </a:cubicBezTo>
                    <a:close/>
                    <a:moveTo>
                      <a:pt x="428" y="454"/>
                    </a:moveTo>
                    <a:cubicBezTo>
                      <a:pt x="427" y="453"/>
                      <a:pt x="428" y="452"/>
                      <a:pt x="429" y="453"/>
                    </a:cubicBezTo>
                    <a:cubicBezTo>
                      <a:pt x="430" y="453"/>
                      <a:pt x="430" y="453"/>
                      <a:pt x="431" y="453"/>
                    </a:cubicBezTo>
                    <a:cubicBezTo>
                      <a:pt x="433" y="455"/>
                      <a:pt x="433" y="456"/>
                      <a:pt x="431" y="458"/>
                    </a:cubicBezTo>
                    <a:cubicBezTo>
                      <a:pt x="430" y="459"/>
                      <a:pt x="429" y="460"/>
                      <a:pt x="428" y="460"/>
                    </a:cubicBezTo>
                    <a:cubicBezTo>
                      <a:pt x="428" y="460"/>
                      <a:pt x="428" y="460"/>
                      <a:pt x="428" y="461"/>
                    </a:cubicBezTo>
                    <a:cubicBezTo>
                      <a:pt x="427" y="460"/>
                      <a:pt x="427" y="460"/>
                      <a:pt x="427" y="460"/>
                    </a:cubicBezTo>
                    <a:cubicBezTo>
                      <a:pt x="427" y="460"/>
                      <a:pt x="427" y="460"/>
                      <a:pt x="427" y="460"/>
                    </a:cubicBezTo>
                    <a:cubicBezTo>
                      <a:pt x="428" y="458"/>
                      <a:pt x="428" y="456"/>
                      <a:pt x="428" y="454"/>
                    </a:cubicBezTo>
                    <a:close/>
                    <a:moveTo>
                      <a:pt x="421" y="1070"/>
                    </a:moveTo>
                    <a:cubicBezTo>
                      <a:pt x="421" y="1070"/>
                      <a:pt x="421" y="1071"/>
                      <a:pt x="421" y="1071"/>
                    </a:cubicBezTo>
                    <a:cubicBezTo>
                      <a:pt x="421" y="1073"/>
                      <a:pt x="420" y="1075"/>
                      <a:pt x="419" y="1076"/>
                    </a:cubicBezTo>
                    <a:cubicBezTo>
                      <a:pt x="418" y="1076"/>
                      <a:pt x="418" y="1076"/>
                      <a:pt x="417" y="1076"/>
                    </a:cubicBezTo>
                    <a:cubicBezTo>
                      <a:pt x="416" y="1075"/>
                      <a:pt x="416" y="1075"/>
                      <a:pt x="416" y="1074"/>
                    </a:cubicBezTo>
                    <a:cubicBezTo>
                      <a:pt x="416" y="1072"/>
                      <a:pt x="418" y="1070"/>
                      <a:pt x="421" y="1070"/>
                    </a:cubicBezTo>
                    <a:close/>
                    <a:moveTo>
                      <a:pt x="415" y="877"/>
                    </a:moveTo>
                    <a:cubicBezTo>
                      <a:pt x="415" y="877"/>
                      <a:pt x="414" y="877"/>
                      <a:pt x="414" y="877"/>
                    </a:cubicBezTo>
                    <a:cubicBezTo>
                      <a:pt x="413" y="876"/>
                      <a:pt x="413" y="874"/>
                      <a:pt x="414" y="873"/>
                    </a:cubicBezTo>
                    <a:cubicBezTo>
                      <a:pt x="414" y="872"/>
                      <a:pt x="415" y="871"/>
                      <a:pt x="416" y="872"/>
                    </a:cubicBezTo>
                    <a:cubicBezTo>
                      <a:pt x="417" y="872"/>
                      <a:pt x="417" y="873"/>
                      <a:pt x="418" y="873"/>
                    </a:cubicBezTo>
                    <a:cubicBezTo>
                      <a:pt x="419" y="874"/>
                      <a:pt x="419" y="875"/>
                      <a:pt x="418" y="875"/>
                    </a:cubicBezTo>
                    <a:cubicBezTo>
                      <a:pt x="417" y="876"/>
                      <a:pt x="416" y="877"/>
                      <a:pt x="415" y="877"/>
                    </a:cubicBezTo>
                    <a:close/>
                    <a:moveTo>
                      <a:pt x="421" y="715"/>
                    </a:moveTo>
                    <a:cubicBezTo>
                      <a:pt x="422" y="715"/>
                      <a:pt x="423" y="714"/>
                      <a:pt x="423" y="714"/>
                    </a:cubicBezTo>
                    <a:cubicBezTo>
                      <a:pt x="424" y="713"/>
                      <a:pt x="424" y="713"/>
                      <a:pt x="424" y="712"/>
                    </a:cubicBezTo>
                    <a:cubicBezTo>
                      <a:pt x="423" y="711"/>
                      <a:pt x="423" y="711"/>
                      <a:pt x="422" y="712"/>
                    </a:cubicBezTo>
                    <a:cubicBezTo>
                      <a:pt x="421" y="712"/>
                      <a:pt x="421" y="712"/>
                      <a:pt x="420" y="712"/>
                    </a:cubicBezTo>
                    <a:cubicBezTo>
                      <a:pt x="420" y="712"/>
                      <a:pt x="419" y="712"/>
                      <a:pt x="419" y="712"/>
                    </a:cubicBezTo>
                    <a:cubicBezTo>
                      <a:pt x="419" y="711"/>
                      <a:pt x="419" y="711"/>
                      <a:pt x="419" y="710"/>
                    </a:cubicBezTo>
                    <a:cubicBezTo>
                      <a:pt x="419" y="710"/>
                      <a:pt x="420" y="709"/>
                      <a:pt x="420" y="709"/>
                    </a:cubicBezTo>
                    <a:cubicBezTo>
                      <a:pt x="423" y="707"/>
                      <a:pt x="428" y="707"/>
                      <a:pt x="431" y="709"/>
                    </a:cubicBezTo>
                    <a:cubicBezTo>
                      <a:pt x="432" y="711"/>
                      <a:pt x="433" y="712"/>
                      <a:pt x="432" y="714"/>
                    </a:cubicBezTo>
                    <a:cubicBezTo>
                      <a:pt x="430" y="717"/>
                      <a:pt x="428" y="719"/>
                      <a:pt x="425" y="719"/>
                    </a:cubicBezTo>
                    <a:cubicBezTo>
                      <a:pt x="423" y="719"/>
                      <a:pt x="422" y="719"/>
                      <a:pt x="422" y="718"/>
                    </a:cubicBezTo>
                    <a:cubicBezTo>
                      <a:pt x="421" y="717"/>
                      <a:pt x="421" y="716"/>
                      <a:pt x="421" y="715"/>
                    </a:cubicBezTo>
                    <a:close/>
                    <a:moveTo>
                      <a:pt x="426" y="482"/>
                    </a:moveTo>
                    <a:cubicBezTo>
                      <a:pt x="427" y="481"/>
                      <a:pt x="428" y="481"/>
                      <a:pt x="429" y="482"/>
                    </a:cubicBezTo>
                    <a:cubicBezTo>
                      <a:pt x="429" y="484"/>
                      <a:pt x="430" y="485"/>
                      <a:pt x="431" y="486"/>
                    </a:cubicBezTo>
                    <a:cubicBezTo>
                      <a:pt x="431" y="488"/>
                      <a:pt x="430" y="488"/>
                      <a:pt x="429" y="488"/>
                    </a:cubicBezTo>
                    <a:cubicBezTo>
                      <a:pt x="426" y="488"/>
                      <a:pt x="425" y="485"/>
                      <a:pt x="426" y="482"/>
                    </a:cubicBezTo>
                    <a:close/>
                    <a:moveTo>
                      <a:pt x="426" y="512"/>
                    </a:moveTo>
                    <a:cubicBezTo>
                      <a:pt x="427" y="513"/>
                      <a:pt x="426" y="513"/>
                      <a:pt x="426" y="513"/>
                    </a:cubicBezTo>
                    <a:cubicBezTo>
                      <a:pt x="426" y="514"/>
                      <a:pt x="425" y="514"/>
                      <a:pt x="425" y="514"/>
                    </a:cubicBezTo>
                    <a:cubicBezTo>
                      <a:pt x="423" y="513"/>
                      <a:pt x="421" y="512"/>
                      <a:pt x="420" y="511"/>
                    </a:cubicBezTo>
                    <a:cubicBezTo>
                      <a:pt x="419" y="510"/>
                      <a:pt x="419" y="510"/>
                      <a:pt x="419" y="509"/>
                    </a:cubicBezTo>
                    <a:cubicBezTo>
                      <a:pt x="419" y="509"/>
                      <a:pt x="420" y="508"/>
                      <a:pt x="420" y="508"/>
                    </a:cubicBezTo>
                    <a:cubicBezTo>
                      <a:pt x="423" y="508"/>
                      <a:pt x="426" y="510"/>
                      <a:pt x="426" y="512"/>
                    </a:cubicBezTo>
                    <a:close/>
                    <a:moveTo>
                      <a:pt x="409" y="282"/>
                    </a:moveTo>
                    <a:cubicBezTo>
                      <a:pt x="409" y="282"/>
                      <a:pt x="408" y="282"/>
                      <a:pt x="408" y="282"/>
                    </a:cubicBezTo>
                    <a:cubicBezTo>
                      <a:pt x="408" y="280"/>
                      <a:pt x="407" y="279"/>
                      <a:pt x="406" y="278"/>
                    </a:cubicBezTo>
                    <a:cubicBezTo>
                      <a:pt x="405" y="277"/>
                      <a:pt x="405" y="276"/>
                      <a:pt x="406" y="276"/>
                    </a:cubicBezTo>
                    <a:cubicBezTo>
                      <a:pt x="408" y="276"/>
                      <a:pt x="409" y="275"/>
                      <a:pt x="411" y="274"/>
                    </a:cubicBezTo>
                    <a:cubicBezTo>
                      <a:pt x="411" y="273"/>
                      <a:pt x="412" y="274"/>
                      <a:pt x="413" y="274"/>
                    </a:cubicBezTo>
                    <a:cubicBezTo>
                      <a:pt x="413" y="274"/>
                      <a:pt x="413" y="275"/>
                      <a:pt x="413" y="275"/>
                    </a:cubicBezTo>
                    <a:cubicBezTo>
                      <a:pt x="412" y="277"/>
                      <a:pt x="411" y="279"/>
                      <a:pt x="410" y="282"/>
                    </a:cubicBezTo>
                    <a:cubicBezTo>
                      <a:pt x="410" y="282"/>
                      <a:pt x="409" y="282"/>
                      <a:pt x="409" y="282"/>
                    </a:cubicBezTo>
                    <a:close/>
                    <a:moveTo>
                      <a:pt x="409" y="497"/>
                    </a:moveTo>
                    <a:cubicBezTo>
                      <a:pt x="410" y="496"/>
                      <a:pt x="412" y="496"/>
                      <a:pt x="412" y="495"/>
                    </a:cubicBezTo>
                    <a:cubicBezTo>
                      <a:pt x="413" y="494"/>
                      <a:pt x="413" y="493"/>
                      <a:pt x="414" y="494"/>
                    </a:cubicBezTo>
                    <a:cubicBezTo>
                      <a:pt x="415" y="494"/>
                      <a:pt x="415" y="495"/>
                      <a:pt x="416" y="495"/>
                    </a:cubicBezTo>
                    <a:cubicBezTo>
                      <a:pt x="417" y="496"/>
                      <a:pt x="417" y="495"/>
                      <a:pt x="418" y="495"/>
                    </a:cubicBezTo>
                    <a:cubicBezTo>
                      <a:pt x="419" y="494"/>
                      <a:pt x="421" y="495"/>
                      <a:pt x="421" y="496"/>
                    </a:cubicBezTo>
                    <a:cubicBezTo>
                      <a:pt x="420" y="497"/>
                      <a:pt x="420" y="498"/>
                      <a:pt x="420" y="499"/>
                    </a:cubicBezTo>
                    <a:cubicBezTo>
                      <a:pt x="420" y="500"/>
                      <a:pt x="421" y="501"/>
                      <a:pt x="420" y="502"/>
                    </a:cubicBezTo>
                    <a:cubicBezTo>
                      <a:pt x="419" y="503"/>
                      <a:pt x="418" y="502"/>
                      <a:pt x="417" y="501"/>
                    </a:cubicBezTo>
                    <a:cubicBezTo>
                      <a:pt x="414" y="500"/>
                      <a:pt x="412" y="499"/>
                      <a:pt x="409" y="499"/>
                    </a:cubicBezTo>
                    <a:cubicBezTo>
                      <a:pt x="409" y="499"/>
                      <a:pt x="409" y="498"/>
                      <a:pt x="409" y="498"/>
                    </a:cubicBezTo>
                    <a:cubicBezTo>
                      <a:pt x="409" y="497"/>
                      <a:pt x="409" y="497"/>
                      <a:pt x="409" y="497"/>
                    </a:cubicBezTo>
                    <a:close/>
                    <a:moveTo>
                      <a:pt x="409" y="510"/>
                    </a:moveTo>
                    <a:cubicBezTo>
                      <a:pt x="410" y="508"/>
                      <a:pt x="413" y="508"/>
                      <a:pt x="415" y="510"/>
                    </a:cubicBezTo>
                    <a:cubicBezTo>
                      <a:pt x="415" y="510"/>
                      <a:pt x="415" y="511"/>
                      <a:pt x="415" y="511"/>
                    </a:cubicBezTo>
                    <a:cubicBezTo>
                      <a:pt x="414" y="512"/>
                      <a:pt x="413" y="513"/>
                      <a:pt x="413" y="513"/>
                    </a:cubicBezTo>
                    <a:cubicBezTo>
                      <a:pt x="411" y="515"/>
                      <a:pt x="411" y="516"/>
                      <a:pt x="412" y="518"/>
                    </a:cubicBezTo>
                    <a:cubicBezTo>
                      <a:pt x="412" y="519"/>
                      <a:pt x="413" y="519"/>
                      <a:pt x="413" y="520"/>
                    </a:cubicBezTo>
                    <a:cubicBezTo>
                      <a:pt x="413" y="521"/>
                      <a:pt x="413" y="522"/>
                      <a:pt x="412" y="522"/>
                    </a:cubicBezTo>
                    <a:cubicBezTo>
                      <a:pt x="412" y="523"/>
                      <a:pt x="412" y="523"/>
                      <a:pt x="411" y="523"/>
                    </a:cubicBezTo>
                    <a:cubicBezTo>
                      <a:pt x="411" y="523"/>
                      <a:pt x="411" y="523"/>
                      <a:pt x="411" y="522"/>
                    </a:cubicBezTo>
                    <a:cubicBezTo>
                      <a:pt x="410" y="521"/>
                      <a:pt x="410" y="520"/>
                      <a:pt x="409" y="519"/>
                    </a:cubicBezTo>
                    <a:cubicBezTo>
                      <a:pt x="408" y="518"/>
                      <a:pt x="408" y="516"/>
                      <a:pt x="407" y="514"/>
                    </a:cubicBezTo>
                    <a:cubicBezTo>
                      <a:pt x="407" y="513"/>
                      <a:pt x="408" y="511"/>
                      <a:pt x="409" y="510"/>
                    </a:cubicBezTo>
                    <a:close/>
                    <a:moveTo>
                      <a:pt x="411" y="709"/>
                    </a:moveTo>
                    <a:cubicBezTo>
                      <a:pt x="411" y="710"/>
                      <a:pt x="410" y="711"/>
                      <a:pt x="409" y="711"/>
                    </a:cubicBezTo>
                    <a:cubicBezTo>
                      <a:pt x="409" y="711"/>
                      <a:pt x="409" y="711"/>
                      <a:pt x="408" y="710"/>
                    </a:cubicBezTo>
                    <a:cubicBezTo>
                      <a:pt x="408" y="709"/>
                      <a:pt x="409" y="709"/>
                      <a:pt x="410" y="709"/>
                    </a:cubicBezTo>
                    <a:cubicBezTo>
                      <a:pt x="410" y="709"/>
                      <a:pt x="410" y="709"/>
                      <a:pt x="411" y="709"/>
                    </a:cubicBezTo>
                    <a:close/>
                    <a:moveTo>
                      <a:pt x="407" y="1073"/>
                    </a:moveTo>
                    <a:cubicBezTo>
                      <a:pt x="408" y="1070"/>
                      <a:pt x="408" y="1067"/>
                      <a:pt x="409" y="1065"/>
                    </a:cubicBezTo>
                    <a:cubicBezTo>
                      <a:pt x="410" y="1065"/>
                      <a:pt x="410" y="1065"/>
                      <a:pt x="411" y="1065"/>
                    </a:cubicBezTo>
                    <a:cubicBezTo>
                      <a:pt x="411" y="1065"/>
                      <a:pt x="412" y="1065"/>
                      <a:pt x="412" y="1066"/>
                    </a:cubicBezTo>
                    <a:cubicBezTo>
                      <a:pt x="412" y="1068"/>
                      <a:pt x="413" y="1071"/>
                      <a:pt x="411" y="1073"/>
                    </a:cubicBezTo>
                    <a:cubicBezTo>
                      <a:pt x="410" y="1074"/>
                      <a:pt x="410" y="1074"/>
                      <a:pt x="411" y="1075"/>
                    </a:cubicBezTo>
                    <a:cubicBezTo>
                      <a:pt x="412" y="1075"/>
                      <a:pt x="411" y="1076"/>
                      <a:pt x="411" y="1077"/>
                    </a:cubicBezTo>
                    <a:cubicBezTo>
                      <a:pt x="410" y="1078"/>
                      <a:pt x="409" y="1078"/>
                      <a:pt x="408" y="1078"/>
                    </a:cubicBezTo>
                    <a:cubicBezTo>
                      <a:pt x="408" y="1078"/>
                      <a:pt x="407" y="1078"/>
                      <a:pt x="407" y="1077"/>
                    </a:cubicBezTo>
                    <a:cubicBezTo>
                      <a:pt x="406" y="1075"/>
                      <a:pt x="403" y="1074"/>
                      <a:pt x="400" y="1073"/>
                    </a:cubicBezTo>
                    <a:cubicBezTo>
                      <a:pt x="399" y="1073"/>
                      <a:pt x="398" y="1072"/>
                      <a:pt x="398" y="1071"/>
                    </a:cubicBezTo>
                    <a:cubicBezTo>
                      <a:pt x="398" y="1069"/>
                      <a:pt x="399" y="1068"/>
                      <a:pt x="400" y="1067"/>
                    </a:cubicBezTo>
                    <a:cubicBezTo>
                      <a:pt x="401" y="1067"/>
                      <a:pt x="403" y="1067"/>
                      <a:pt x="403" y="1068"/>
                    </a:cubicBezTo>
                    <a:cubicBezTo>
                      <a:pt x="404" y="1071"/>
                      <a:pt x="406" y="1071"/>
                      <a:pt x="407" y="1073"/>
                    </a:cubicBezTo>
                    <a:close/>
                    <a:moveTo>
                      <a:pt x="398" y="718"/>
                    </a:moveTo>
                    <a:cubicBezTo>
                      <a:pt x="397" y="717"/>
                      <a:pt x="397" y="717"/>
                      <a:pt x="397" y="716"/>
                    </a:cubicBezTo>
                    <a:cubicBezTo>
                      <a:pt x="397" y="716"/>
                      <a:pt x="397" y="716"/>
                      <a:pt x="398" y="716"/>
                    </a:cubicBezTo>
                    <a:cubicBezTo>
                      <a:pt x="398" y="716"/>
                      <a:pt x="398" y="717"/>
                      <a:pt x="398" y="717"/>
                    </a:cubicBezTo>
                    <a:cubicBezTo>
                      <a:pt x="398" y="717"/>
                      <a:pt x="398" y="718"/>
                      <a:pt x="398" y="718"/>
                    </a:cubicBezTo>
                    <a:close/>
                    <a:moveTo>
                      <a:pt x="404" y="1021"/>
                    </a:moveTo>
                    <a:cubicBezTo>
                      <a:pt x="404" y="1024"/>
                      <a:pt x="403" y="1027"/>
                      <a:pt x="400" y="1029"/>
                    </a:cubicBezTo>
                    <a:cubicBezTo>
                      <a:pt x="400" y="1029"/>
                      <a:pt x="399" y="1029"/>
                      <a:pt x="399" y="1029"/>
                    </a:cubicBezTo>
                    <a:cubicBezTo>
                      <a:pt x="398" y="1029"/>
                      <a:pt x="398" y="1028"/>
                      <a:pt x="398" y="1028"/>
                    </a:cubicBezTo>
                    <a:cubicBezTo>
                      <a:pt x="398" y="1027"/>
                      <a:pt x="398" y="1027"/>
                      <a:pt x="399" y="1026"/>
                    </a:cubicBezTo>
                    <a:cubicBezTo>
                      <a:pt x="399" y="1024"/>
                      <a:pt x="401" y="1022"/>
                      <a:pt x="401" y="1020"/>
                    </a:cubicBezTo>
                    <a:cubicBezTo>
                      <a:pt x="401" y="1019"/>
                      <a:pt x="401" y="1019"/>
                      <a:pt x="402" y="1018"/>
                    </a:cubicBezTo>
                    <a:cubicBezTo>
                      <a:pt x="403" y="1018"/>
                      <a:pt x="403" y="1019"/>
                      <a:pt x="404" y="1019"/>
                    </a:cubicBezTo>
                    <a:cubicBezTo>
                      <a:pt x="404" y="1020"/>
                      <a:pt x="404" y="1021"/>
                      <a:pt x="404" y="1021"/>
                    </a:cubicBezTo>
                    <a:close/>
                    <a:moveTo>
                      <a:pt x="403" y="721"/>
                    </a:moveTo>
                    <a:cubicBezTo>
                      <a:pt x="403" y="721"/>
                      <a:pt x="404" y="722"/>
                      <a:pt x="404" y="722"/>
                    </a:cubicBezTo>
                    <a:cubicBezTo>
                      <a:pt x="404" y="724"/>
                      <a:pt x="403" y="724"/>
                      <a:pt x="401" y="724"/>
                    </a:cubicBezTo>
                    <a:cubicBezTo>
                      <a:pt x="401" y="725"/>
                      <a:pt x="400" y="724"/>
                      <a:pt x="400" y="723"/>
                    </a:cubicBezTo>
                    <a:cubicBezTo>
                      <a:pt x="400" y="722"/>
                      <a:pt x="401" y="722"/>
                      <a:pt x="401" y="721"/>
                    </a:cubicBezTo>
                    <a:cubicBezTo>
                      <a:pt x="402" y="721"/>
                      <a:pt x="402" y="720"/>
                      <a:pt x="403" y="721"/>
                    </a:cubicBezTo>
                    <a:close/>
                    <a:moveTo>
                      <a:pt x="397" y="497"/>
                    </a:moveTo>
                    <a:cubicBezTo>
                      <a:pt x="397" y="496"/>
                      <a:pt x="398" y="496"/>
                      <a:pt x="399" y="496"/>
                    </a:cubicBezTo>
                    <a:cubicBezTo>
                      <a:pt x="400" y="496"/>
                      <a:pt x="402" y="497"/>
                      <a:pt x="402" y="499"/>
                    </a:cubicBezTo>
                    <a:cubicBezTo>
                      <a:pt x="402" y="499"/>
                      <a:pt x="402" y="499"/>
                      <a:pt x="402" y="500"/>
                    </a:cubicBezTo>
                    <a:cubicBezTo>
                      <a:pt x="400" y="501"/>
                      <a:pt x="398" y="501"/>
                      <a:pt x="397" y="500"/>
                    </a:cubicBezTo>
                    <a:cubicBezTo>
                      <a:pt x="396" y="499"/>
                      <a:pt x="396" y="498"/>
                      <a:pt x="397" y="497"/>
                    </a:cubicBezTo>
                    <a:close/>
                    <a:moveTo>
                      <a:pt x="395" y="496"/>
                    </a:moveTo>
                    <a:cubicBezTo>
                      <a:pt x="395" y="497"/>
                      <a:pt x="395" y="497"/>
                      <a:pt x="395" y="498"/>
                    </a:cubicBezTo>
                    <a:cubicBezTo>
                      <a:pt x="394" y="498"/>
                      <a:pt x="394" y="499"/>
                      <a:pt x="392" y="499"/>
                    </a:cubicBezTo>
                    <a:cubicBezTo>
                      <a:pt x="392" y="499"/>
                      <a:pt x="392" y="498"/>
                      <a:pt x="392" y="498"/>
                    </a:cubicBezTo>
                    <a:cubicBezTo>
                      <a:pt x="392" y="497"/>
                      <a:pt x="392" y="496"/>
                      <a:pt x="393" y="496"/>
                    </a:cubicBezTo>
                    <a:cubicBezTo>
                      <a:pt x="394" y="496"/>
                      <a:pt x="395" y="496"/>
                      <a:pt x="395" y="496"/>
                    </a:cubicBezTo>
                    <a:close/>
                    <a:moveTo>
                      <a:pt x="395" y="565"/>
                    </a:moveTo>
                    <a:cubicBezTo>
                      <a:pt x="395" y="565"/>
                      <a:pt x="395" y="566"/>
                      <a:pt x="395" y="566"/>
                    </a:cubicBezTo>
                    <a:cubicBezTo>
                      <a:pt x="394" y="567"/>
                      <a:pt x="392" y="567"/>
                      <a:pt x="392" y="566"/>
                    </a:cubicBezTo>
                    <a:cubicBezTo>
                      <a:pt x="391" y="566"/>
                      <a:pt x="391" y="565"/>
                      <a:pt x="392" y="565"/>
                    </a:cubicBezTo>
                    <a:cubicBezTo>
                      <a:pt x="392" y="564"/>
                      <a:pt x="393" y="564"/>
                      <a:pt x="394" y="564"/>
                    </a:cubicBezTo>
                    <a:cubicBezTo>
                      <a:pt x="395" y="564"/>
                      <a:pt x="395" y="565"/>
                      <a:pt x="395" y="565"/>
                    </a:cubicBezTo>
                    <a:close/>
                    <a:moveTo>
                      <a:pt x="390" y="490"/>
                    </a:moveTo>
                    <a:cubicBezTo>
                      <a:pt x="391" y="489"/>
                      <a:pt x="392" y="489"/>
                      <a:pt x="393" y="489"/>
                    </a:cubicBezTo>
                    <a:cubicBezTo>
                      <a:pt x="394" y="490"/>
                      <a:pt x="394" y="490"/>
                      <a:pt x="394" y="491"/>
                    </a:cubicBezTo>
                    <a:cubicBezTo>
                      <a:pt x="394" y="492"/>
                      <a:pt x="394" y="492"/>
                      <a:pt x="393" y="493"/>
                    </a:cubicBezTo>
                    <a:cubicBezTo>
                      <a:pt x="392" y="493"/>
                      <a:pt x="391" y="493"/>
                      <a:pt x="391" y="493"/>
                    </a:cubicBezTo>
                    <a:cubicBezTo>
                      <a:pt x="390" y="492"/>
                      <a:pt x="390" y="492"/>
                      <a:pt x="390" y="491"/>
                    </a:cubicBezTo>
                    <a:cubicBezTo>
                      <a:pt x="389" y="491"/>
                      <a:pt x="390" y="490"/>
                      <a:pt x="390" y="490"/>
                    </a:cubicBezTo>
                    <a:close/>
                    <a:moveTo>
                      <a:pt x="391" y="575"/>
                    </a:moveTo>
                    <a:cubicBezTo>
                      <a:pt x="391" y="574"/>
                      <a:pt x="392" y="574"/>
                      <a:pt x="392" y="575"/>
                    </a:cubicBezTo>
                    <a:cubicBezTo>
                      <a:pt x="393" y="576"/>
                      <a:pt x="393" y="577"/>
                      <a:pt x="393" y="579"/>
                    </a:cubicBezTo>
                    <a:cubicBezTo>
                      <a:pt x="393" y="579"/>
                      <a:pt x="393" y="580"/>
                      <a:pt x="392" y="580"/>
                    </a:cubicBezTo>
                    <a:cubicBezTo>
                      <a:pt x="392" y="580"/>
                      <a:pt x="391" y="580"/>
                      <a:pt x="391" y="580"/>
                    </a:cubicBezTo>
                    <a:cubicBezTo>
                      <a:pt x="389" y="578"/>
                      <a:pt x="389" y="576"/>
                      <a:pt x="391" y="575"/>
                    </a:cubicBezTo>
                    <a:close/>
                    <a:moveTo>
                      <a:pt x="392" y="903"/>
                    </a:moveTo>
                    <a:cubicBezTo>
                      <a:pt x="392" y="904"/>
                      <a:pt x="392" y="906"/>
                      <a:pt x="391" y="907"/>
                    </a:cubicBezTo>
                    <a:cubicBezTo>
                      <a:pt x="391" y="907"/>
                      <a:pt x="390" y="907"/>
                      <a:pt x="389" y="906"/>
                    </a:cubicBezTo>
                    <a:cubicBezTo>
                      <a:pt x="389" y="904"/>
                      <a:pt x="389" y="902"/>
                      <a:pt x="390" y="900"/>
                    </a:cubicBezTo>
                    <a:cubicBezTo>
                      <a:pt x="390" y="900"/>
                      <a:pt x="391" y="899"/>
                      <a:pt x="391" y="899"/>
                    </a:cubicBezTo>
                    <a:cubicBezTo>
                      <a:pt x="391" y="899"/>
                      <a:pt x="391" y="900"/>
                      <a:pt x="392" y="900"/>
                    </a:cubicBezTo>
                    <a:cubicBezTo>
                      <a:pt x="392" y="901"/>
                      <a:pt x="392" y="902"/>
                      <a:pt x="392" y="903"/>
                    </a:cubicBezTo>
                    <a:close/>
                    <a:moveTo>
                      <a:pt x="381" y="469"/>
                    </a:moveTo>
                    <a:cubicBezTo>
                      <a:pt x="382" y="469"/>
                      <a:pt x="382" y="469"/>
                      <a:pt x="383" y="469"/>
                    </a:cubicBezTo>
                    <a:cubicBezTo>
                      <a:pt x="383" y="470"/>
                      <a:pt x="384" y="471"/>
                      <a:pt x="384" y="472"/>
                    </a:cubicBezTo>
                    <a:cubicBezTo>
                      <a:pt x="384" y="473"/>
                      <a:pt x="382" y="474"/>
                      <a:pt x="381" y="474"/>
                    </a:cubicBezTo>
                    <a:cubicBezTo>
                      <a:pt x="380" y="474"/>
                      <a:pt x="380" y="474"/>
                      <a:pt x="380" y="473"/>
                    </a:cubicBezTo>
                    <a:cubicBezTo>
                      <a:pt x="379" y="472"/>
                      <a:pt x="380" y="470"/>
                      <a:pt x="381" y="469"/>
                    </a:cubicBezTo>
                    <a:close/>
                    <a:moveTo>
                      <a:pt x="373" y="305"/>
                    </a:moveTo>
                    <a:cubicBezTo>
                      <a:pt x="374" y="305"/>
                      <a:pt x="374" y="305"/>
                      <a:pt x="374" y="305"/>
                    </a:cubicBezTo>
                    <a:cubicBezTo>
                      <a:pt x="375" y="306"/>
                      <a:pt x="374" y="307"/>
                      <a:pt x="373" y="307"/>
                    </a:cubicBezTo>
                    <a:cubicBezTo>
                      <a:pt x="373" y="307"/>
                      <a:pt x="373" y="307"/>
                      <a:pt x="372" y="306"/>
                    </a:cubicBezTo>
                    <a:cubicBezTo>
                      <a:pt x="372" y="306"/>
                      <a:pt x="373" y="305"/>
                      <a:pt x="373" y="305"/>
                    </a:cubicBezTo>
                    <a:close/>
                    <a:moveTo>
                      <a:pt x="374" y="469"/>
                    </a:moveTo>
                    <a:cubicBezTo>
                      <a:pt x="374" y="468"/>
                      <a:pt x="375" y="468"/>
                      <a:pt x="376" y="469"/>
                    </a:cubicBezTo>
                    <a:cubicBezTo>
                      <a:pt x="377" y="470"/>
                      <a:pt x="377" y="471"/>
                      <a:pt x="376" y="472"/>
                    </a:cubicBezTo>
                    <a:cubicBezTo>
                      <a:pt x="375" y="473"/>
                      <a:pt x="374" y="474"/>
                      <a:pt x="373" y="474"/>
                    </a:cubicBezTo>
                    <a:cubicBezTo>
                      <a:pt x="372" y="474"/>
                      <a:pt x="372" y="474"/>
                      <a:pt x="372" y="473"/>
                    </a:cubicBezTo>
                    <a:cubicBezTo>
                      <a:pt x="372" y="472"/>
                      <a:pt x="373" y="470"/>
                      <a:pt x="374" y="469"/>
                    </a:cubicBezTo>
                    <a:close/>
                    <a:moveTo>
                      <a:pt x="367" y="507"/>
                    </a:moveTo>
                    <a:cubicBezTo>
                      <a:pt x="368" y="506"/>
                      <a:pt x="371" y="508"/>
                      <a:pt x="371" y="510"/>
                    </a:cubicBezTo>
                    <a:cubicBezTo>
                      <a:pt x="371" y="511"/>
                      <a:pt x="371" y="512"/>
                      <a:pt x="370" y="513"/>
                    </a:cubicBezTo>
                    <a:cubicBezTo>
                      <a:pt x="369" y="514"/>
                      <a:pt x="368" y="514"/>
                      <a:pt x="368" y="514"/>
                    </a:cubicBezTo>
                    <a:cubicBezTo>
                      <a:pt x="367" y="512"/>
                      <a:pt x="366" y="510"/>
                      <a:pt x="366" y="508"/>
                    </a:cubicBezTo>
                    <a:cubicBezTo>
                      <a:pt x="366" y="508"/>
                      <a:pt x="366" y="507"/>
                      <a:pt x="367" y="507"/>
                    </a:cubicBezTo>
                    <a:close/>
                    <a:moveTo>
                      <a:pt x="365" y="291"/>
                    </a:moveTo>
                    <a:cubicBezTo>
                      <a:pt x="365" y="290"/>
                      <a:pt x="364" y="290"/>
                      <a:pt x="364" y="289"/>
                    </a:cubicBezTo>
                    <a:cubicBezTo>
                      <a:pt x="364" y="288"/>
                      <a:pt x="365" y="288"/>
                      <a:pt x="366" y="288"/>
                    </a:cubicBezTo>
                    <a:cubicBezTo>
                      <a:pt x="367" y="288"/>
                      <a:pt x="367" y="288"/>
                      <a:pt x="367" y="289"/>
                    </a:cubicBezTo>
                    <a:cubicBezTo>
                      <a:pt x="367" y="290"/>
                      <a:pt x="366" y="291"/>
                      <a:pt x="365" y="291"/>
                    </a:cubicBezTo>
                    <a:close/>
                    <a:moveTo>
                      <a:pt x="366" y="270"/>
                    </a:moveTo>
                    <a:cubicBezTo>
                      <a:pt x="366" y="269"/>
                      <a:pt x="366" y="269"/>
                      <a:pt x="367" y="269"/>
                    </a:cubicBezTo>
                    <a:cubicBezTo>
                      <a:pt x="368" y="270"/>
                      <a:pt x="370" y="272"/>
                      <a:pt x="369" y="274"/>
                    </a:cubicBezTo>
                    <a:cubicBezTo>
                      <a:pt x="369" y="274"/>
                      <a:pt x="369" y="274"/>
                      <a:pt x="369" y="274"/>
                    </a:cubicBezTo>
                    <a:cubicBezTo>
                      <a:pt x="368" y="275"/>
                      <a:pt x="368" y="275"/>
                      <a:pt x="367" y="274"/>
                    </a:cubicBezTo>
                    <a:cubicBezTo>
                      <a:pt x="367" y="273"/>
                      <a:pt x="366" y="272"/>
                      <a:pt x="365" y="271"/>
                    </a:cubicBezTo>
                    <a:cubicBezTo>
                      <a:pt x="365" y="271"/>
                      <a:pt x="365" y="270"/>
                      <a:pt x="366" y="270"/>
                    </a:cubicBezTo>
                    <a:close/>
                    <a:moveTo>
                      <a:pt x="364" y="279"/>
                    </a:moveTo>
                    <a:cubicBezTo>
                      <a:pt x="365" y="279"/>
                      <a:pt x="365" y="279"/>
                      <a:pt x="365" y="280"/>
                    </a:cubicBezTo>
                    <a:cubicBezTo>
                      <a:pt x="366" y="280"/>
                      <a:pt x="368" y="281"/>
                      <a:pt x="367" y="283"/>
                    </a:cubicBezTo>
                    <a:cubicBezTo>
                      <a:pt x="367" y="284"/>
                      <a:pt x="367" y="285"/>
                      <a:pt x="366" y="285"/>
                    </a:cubicBezTo>
                    <a:cubicBezTo>
                      <a:pt x="366" y="285"/>
                      <a:pt x="366" y="285"/>
                      <a:pt x="366" y="285"/>
                    </a:cubicBezTo>
                    <a:cubicBezTo>
                      <a:pt x="364" y="285"/>
                      <a:pt x="363" y="282"/>
                      <a:pt x="363" y="280"/>
                    </a:cubicBezTo>
                    <a:cubicBezTo>
                      <a:pt x="363" y="280"/>
                      <a:pt x="364" y="279"/>
                      <a:pt x="364" y="279"/>
                    </a:cubicBezTo>
                    <a:close/>
                    <a:moveTo>
                      <a:pt x="358" y="261"/>
                    </a:moveTo>
                    <a:cubicBezTo>
                      <a:pt x="359" y="261"/>
                      <a:pt x="360" y="261"/>
                      <a:pt x="360" y="261"/>
                    </a:cubicBezTo>
                    <a:cubicBezTo>
                      <a:pt x="362" y="262"/>
                      <a:pt x="363" y="264"/>
                      <a:pt x="363" y="266"/>
                    </a:cubicBezTo>
                    <a:cubicBezTo>
                      <a:pt x="362" y="266"/>
                      <a:pt x="362" y="266"/>
                      <a:pt x="362" y="267"/>
                    </a:cubicBezTo>
                    <a:cubicBezTo>
                      <a:pt x="362" y="267"/>
                      <a:pt x="361" y="267"/>
                      <a:pt x="361" y="266"/>
                    </a:cubicBezTo>
                    <a:cubicBezTo>
                      <a:pt x="360" y="265"/>
                      <a:pt x="359" y="264"/>
                      <a:pt x="358" y="263"/>
                    </a:cubicBezTo>
                    <a:cubicBezTo>
                      <a:pt x="358" y="263"/>
                      <a:pt x="358" y="262"/>
                      <a:pt x="358" y="261"/>
                    </a:cubicBezTo>
                    <a:close/>
                    <a:moveTo>
                      <a:pt x="355" y="265"/>
                    </a:moveTo>
                    <a:cubicBezTo>
                      <a:pt x="356" y="265"/>
                      <a:pt x="357" y="265"/>
                      <a:pt x="357" y="266"/>
                    </a:cubicBezTo>
                    <a:cubicBezTo>
                      <a:pt x="357" y="266"/>
                      <a:pt x="357" y="266"/>
                      <a:pt x="357" y="266"/>
                    </a:cubicBezTo>
                    <a:cubicBezTo>
                      <a:pt x="358" y="269"/>
                      <a:pt x="359" y="270"/>
                      <a:pt x="362" y="271"/>
                    </a:cubicBezTo>
                    <a:cubicBezTo>
                      <a:pt x="362" y="271"/>
                      <a:pt x="363" y="271"/>
                      <a:pt x="363" y="272"/>
                    </a:cubicBezTo>
                    <a:cubicBezTo>
                      <a:pt x="363" y="272"/>
                      <a:pt x="362" y="273"/>
                      <a:pt x="362" y="273"/>
                    </a:cubicBezTo>
                    <a:cubicBezTo>
                      <a:pt x="361" y="273"/>
                      <a:pt x="361" y="273"/>
                      <a:pt x="361" y="273"/>
                    </a:cubicBezTo>
                    <a:cubicBezTo>
                      <a:pt x="359" y="273"/>
                      <a:pt x="358" y="273"/>
                      <a:pt x="357" y="272"/>
                    </a:cubicBezTo>
                    <a:cubicBezTo>
                      <a:pt x="357" y="272"/>
                      <a:pt x="356" y="272"/>
                      <a:pt x="356" y="272"/>
                    </a:cubicBezTo>
                    <a:cubicBezTo>
                      <a:pt x="356" y="270"/>
                      <a:pt x="355" y="268"/>
                      <a:pt x="354" y="267"/>
                    </a:cubicBezTo>
                    <a:cubicBezTo>
                      <a:pt x="354" y="266"/>
                      <a:pt x="354" y="265"/>
                      <a:pt x="355" y="265"/>
                    </a:cubicBezTo>
                    <a:close/>
                    <a:moveTo>
                      <a:pt x="356" y="283"/>
                    </a:moveTo>
                    <a:cubicBezTo>
                      <a:pt x="355" y="283"/>
                      <a:pt x="355" y="283"/>
                      <a:pt x="355" y="283"/>
                    </a:cubicBezTo>
                    <a:cubicBezTo>
                      <a:pt x="355" y="283"/>
                      <a:pt x="355" y="282"/>
                      <a:pt x="355" y="282"/>
                    </a:cubicBezTo>
                    <a:cubicBezTo>
                      <a:pt x="356" y="281"/>
                      <a:pt x="357" y="280"/>
                      <a:pt x="358" y="279"/>
                    </a:cubicBezTo>
                    <a:cubicBezTo>
                      <a:pt x="358" y="279"/>
                      <a:pt x="359" y="279"/>
                      <a:pt x="359" y="279"/>
                    </a:cubicBezTo>
                    <a:cubicBezTo>
                      <a:pt x="359" y="279"/>
                      <a:pt x="360" y="280"/>
                      <a:pt x="360" y="280"/>
                    </a:cubicBezTo>
                    <a:cubicBezTo>
                      <a:pt x="359" y="282"/>
                      <a:pt x="357" y="283"/>
                      <a:pt x="356" y="283"/>
                    </a:cubicBezTo>
                    <a:close/>
                    <a:moveTo>
                      <a:pt x="357" y="593"/>
                    </a:moveTo>
                    <a:cubicBezTo>
                      <a:pt x="357" y="593"/>
                      <a:pt x="357" y="593"/>
                      <a:pt x="356" y="594"/>
                    </a:cubicBezTo>
                    <a:cubicBezTo>
                      <a:pt x="356" y="594"/>
                      <a:pt x="356" y="594"/>
                      <a:pt x="356" y="593"/>
                    </a:cubicBezTo>
                    <a:cubicBezTo>
                      <a:pt x="355" y="593"/>
                      <a:pt x="354" y="592"/>
                      <a:pt x="353" y="591"/>
                    </a:cubicBezTo>
                    <a:cubicBezTo>
                      <a:pt x="353" y="591"/>
                      <a:pt x="353" y="590"/>
                      <a:pt x="354" y="590"/>
                    </a:cubicBezTo>
                    <a:cubicBezTo>
                      <a:pt x="354" y="590"/>
                      <a:pt x="355" y="589"/>
                      <a:pt x="355" y="590"/>
                    </a:cubicBezTo>
                    <a:cubicBezTo>
                      <a:pt x="356" y="590"/>
                      <a:pt x="357" y="591"/>
                      <a:pt x="357" y="593"/>
                    </a:cubicBezTo>
                    <a:close/>
                    <a:moveTo>
                      <a:pt x="358" y="585"/>
                    </a:moveTo>
                    <a:cubicBezTo>
                      <a:pt x="359" y="585"/>
                      <a:pt x="359" y="585"/>
                      <a:pt x="359" y="585"/>
                    </a:cubicBezTo>
                    <a:cubicBezTo>
                      <a:pt x="359" y="585"/>
                      <a:pt x="359" y="586"/>
                      <a:pt x="360" y="586"/>
                    </a:cubicBezTo>
                    <a:cubicBezTo>
                      <a:pt x="359" y="587"/>
                      <a:pt x="359" y="588"/>
                      <a:pt x="358" y="588"/>
                    </a:cubicBezTo>
                    <a:cubicBezTo>
                      <a:pt x="358" y="588"/>
                      <a:pt x="357" y="588"/>
                      <a:pt x="357" y="587"/>
                    </a:cubicBezTo>
                    <a:cubicBezTo>
                      <a:pt x="357" y="586"/>
                      <a:pt x="357" y="586"/>
                      <a:pt x="358" y="585"/>
                    </a:cubicBezTo>
                    <a:close/>
                    <a:moveTo>
                      <a:pt x="359" y="431"/>
                    </a:moveTo>
                    <a:cubicBezTo>
                      <a:pt x="359" y="431"/>
                      <a:pt x="359" y="430"/>
                      <a:pt x="360" y="430"/>
                    </a:cubicBezTo>
                    <a:cubicBezTo>
                      <a:pt x="360" y="430"/>
                      <a:pt x="360" y="430"/>
                      <a:pt x="360" y="430"/>
                    </a:cubicBezTo>
                    <a:cubicBezTo>
                      <a:pt x="361" y="431"/>
                      <a:pt x="360" y="431"/>
                      <a:pt x="360" y="431"/>
                    </a:cubicBezTo>
                    <a:cubicBezTo>
                      <a:pt x="360" y="431"/>
                      <a:pt x="359" y="431"/>
                      <a:pt x="359" y="431"/>
                    </a:cubicBezTo>
                    <a:close/>
                    <a:moveTo>
                      <a:pt x="354" y="583"/>
                    </a:moveTo>
                    <a:cubicBezTo>
                      <a:pt x="355" y="584"/>
                      <a:pt x="355" y="585"/>
                      <a:pt x="355" y="585"/>
                    </a:cubicBezTo>
                    <a:cubicBezTo>
                      <a:pt x="353" y="587"/>
                      <a:pt x="351" y="588"/>
                      <a:pt x="350" y="590"/>
                    </a:cubicBezTo>
                    <a:cubicBezTo>
                      <a:pt x="350" y="590"/>
                      <a:pt x="349" y="590"/>
                      <a:pt x="349" y="590"/>
                    </a:cubicBezTo>
                    <a:cubicBezTo>
                      <a:pt x="349" y="590"/>
                      <a:pt x="348" y="589"/>
                      <a:pt x="348" y="589"/>
                    </a:cubicBezTo>
                    <a:cubicBezTo>
                      <a:pt x="347" y="587"/>
                      <a:pt x="346" y="585"/>
                      <a:pt x="345" y="583"/>
                    </a:cubicBezTo>
                    <a:cubicBezTo>
                      <a:pt x="345" y="583"/>
                      <a:pt x="345" y="583"/>
                      <a:pt x="346" y="582"/>
                    </a:cubicBezTo>
                    <a:cubicBezTo>
                      <a:pt x="346" y="582"/>
                      <a:pt x="346" y="582"/>
                      <a:pt x="347" y="582"/>
                    </a:cubicBezTo>
                    <a:cubicBezTo>
                      <a:pt x="347" y="582"/>
                      <a:pt x="347" y="582"/>
                      <a:pt x="347" y="583"/>
                    </a:cubicBezTo>
                    <a:cubicBezTo>
                      <a:pt x="349" y="584"/>
                      <a:pt x="350" y="585"/>
                      <a:pt x="352" y="583"/>
                    </a:cubicBezTo>
                    <a:cubicBezTo>
                      <a:pt x="353" y="583"/>
                      <a:pt x="353" y="583"/>
                      <a:pt x="354" y="583"/>
                    </a:cubicBezTo>
                    <a:close/>
                    <a:moveTo>
                      <a:pt x="351" y="998"/>
                    </a:moveTo>
                    <a:cubicBezTo>
                      <a:pt x="350" y="997"/>
                      <a:pt x="349" y="997"/>
                      <a:pt x="349" y="996"/>
                    </a:cubicBezTo>
                    <a:cubicBezTo>
                      <a:pt x="348" y="995"/>
                      <a:pt x="349" y="994"/>
                      <a:pt x="349" y="993"/>
                    </a:cubicBezTo>
                    <a:cubicBezTo>
                      <a:pt x="350" y="993"/>
                      <a:pt x="351" y="993"/>
                      <a:pt x="351" y="993"/>
                    </a:cubicBezTo>
                    <a:cubicBezTo>
                      <a:pt x="352" y="994"/>
                      <a:pt x="353" y="996"/>
                      <a:pt x="353" y="997"/>
                    </a:cubicBezTo>
                    <a:cubicBezTo>
                      <a:pt x="353" y="997"/>
                      <a:pt x="352" y="998"/>
                      <a:pt x="352" y="998"/>
                    </a:cubicBezTo>
                    <a:cubicBezTo>
                      <a:pt x="352" y="998"/>
                      <a:pt x="351" y="998"/>
                      <a:pt x="351" y="998"/>
                    </a:cubicBezTo>
                    <a:close/>
                    <a:moveTo>
                      <a:pt x="350" y="1004"/>
                    </a:moveTo>
                    <a:cubicBezTo>
                      <a:pt x="350" y="1005"/>
                      <a:pt x="348" y="1006"/>
                      <a:pt x="347" y="1005"/>
                    </a:cubicBezTo>
                    <a:cubicBezTo>
                      <a:pt x="346" y="1005"/>
                      <a:pt x="345" y="1004"/>
                      <a:pt x="345" y="1003"/>
                    </a:cubicBezTo>
                    <a:cubicBezTo>
                      <a:pt x="345" y="1002"/>
                      <a:pt x="345" y="1002"/>
                      <a:pt x="345" y="1001"/>
                    </a:cubicBezTo>
                    <a:cubicBezTo>
                      <a:pt x="345" y="1001"/>
                      <a:pt x="345" y="1000"/>
                      <a:pt x="346" y="1000"/>
                    </a:cubicBezTo>
                    <a:cubicBezTo>
                      <a:pt x="346" y="999"/>
                      <a:pt x="347" y="999"/>
                      <a:pt x="348" y="999"/>
                    </a:cubicBezTo>
                    <a:cubicBezTo>
                      <a:pt x="349" y="1000"/>
                      <a:pt x="349" y="1001"/>
                      <a:pt x="350" y="1002"/>
                    </a:cubicBezTo>
                    <a:cubicBezTo>
                      <a:pt x="350" y="1002"/>
                      <a:pt x="351" y="1003"/>
                      <a:pt x="350" y="1004"/>
                    </a:cubicBezTo>
                    <a:close/>
                    <a:moveTo>
                      <a:pt x="351" y="612"/>
                    </a:moveTo>
                    <a:cubicBezTo>
                      <a:pt x="350" y="613"/>
                      <a:pt x="349" y="614"/>
                      <a:pt x="347" y="613"/>
                    </a:cubicBezTo>
                    <a:cubicBezTo>
                      <a:pt x="347" y="613"/>
                      <a:pt x="346" y="612"/>
                      <a:pt x="347" y="611"/>
                    </a:cubicBezTo>
                    <a:cubicBezTo>
                      <a:pt x="347" y="610"/>
                      <a:pt x="347" y="609"/>
                      <a:pt x="347" y="608"/>
                    </a:cubicBezTo>
                    <a:cubicBezTo>
                      <a:pt x="348" y="606"/>
                      <a:pt x="349" y="606"/>
                      <a:pt x="351" y="607"/>
                    </a:cubicBezTo>
                    <a:cubicBezTo>
                      <a:pt x="351" y="607"/>
                      <a:pt x="351" y="608"/>
                      <a:pt x="352" y="608"/>
                    </a:cubicBezTo>
                    <a:cubicBezTo>
                      <a:pt x="352" y="609"/>
                      <a:pt x="351" y="611"/>
                      <a:pt x="351" y="612"/>
                    </a:cubicBezTo>
                    <a:close/>
                    <a:moveTo>
                      <a:pt x="347" y="594"/>
                    </a:moveTo>
                    <a:cubicBezTo>
                      <a:pt x="347" y="593"/>
                      <a:pt x="348" y="592"/>
                      <a:pt x="348" y="592"/>
                    </a:cubicBezTo>
                    <a:cubicBezTo>
                      <a:pt x="349" y="592"/>
                      <a:pt x="349" y="591"/>
                      <a:pt x="350" y="592"/>
                    </a:cubicBezTo>
                    <a:cubicBezTo>
                      <a:pt x="350" y="592"/>
                      <a:pt x="350" y="593"/>
                      <a:pt x="350" y="593"/>
                    </a:cubicBezTo>
                    <a:cubicBezTo>
                      <a:pt x="349" y="594"/>
                      <a:pt x="349" y="594"/>
                      <a:pt x="348" y="594"/>
                    </a:cubicBezTo>
                    <a:cubicBezTo>
                      <a:pt x="348" y="594"/>
                      <a:pt x="347" y="594"/>
                      <a:pt x="347" y="594"/>
                    </a:cubicBezTo>
                    <a:close/>
                    <a:moveTo>
                      <a:pt x="348" y="250"/>
                    </a:moveTo>
                    <a:cubicBezTo>
                      <a:pt x="347" y="250"/>
                      <a:pt x="347" y="250"/>
                      <a:pt x="346" y="249"/>
                    </a:cubicBezTo>
                    <a:cubicBezTo>
                      <a:pt x="346" y="249"/>
                      <a:pt x="346" y="248"/>
                      <a:pt x="346" y="248"/>
                    </a:cubicBezTo>
                    <a:cubicBezTo>
                      <a:pt x="348" y="247"/>
                      <a:pt x="348" y="245"/>
                      <a:pt x="348" y="244"/>
                    </a:cubicBezTo>
                    <a:cubicBezTo>
                      <a:pt x="348" y="243"/>
                      <a:pt x="349" y="242"/>
                      <a:pt x="350" y="242"/>
                    </a:cubicBezTo>
                    <a:cubicBezTo>
                      <a:pt x="351" y="242"/>
                      <a:pt x="351" y="242"/>
                      <a:pt x="352" y="243"/>
                    </a:cubicBezTo>
                    <a:cubicBezTo>
                      <a:pt x="352" y="244"/>
                      <a:pt x="353" y="244"/>
                      <a:pt x="353" y="245"/>
                    </a:cubicBezTo>
                    <a:cubicBezTo>
                      <a:pt x="353" y="246"/>
                      <a:pt x="353" y="246"/>
                      <a:pt x="352" y="247"/>
                    </a:cubicBezTo>
                    <a:cubicBezTo>
                      <a:pt x="351" y="248"/>
                      <a:pt x="349" y="249"/>
                      <a:pt x="348" y="250"/>
                    </a:cubicBezTo>
                    <a:close/>
                    <a:moveTo>
                      <a:pt x="345" y="480"/>
                    </a:moveTo>
                    <a:cubicBezTo>
                      <a:pt x="345" y="479"/>
                      <a:pt x="347" y="479"/>
                      <a:pt x="348" y="477"/>
                    </a:cubicBezTo>
                    <a:cubicBezTo>
                      <a:pt x="348" y="476"/>
                      <a:pt x="348" y="475"/>
                      <a:pt x="349" y="476"/>
                    </a:cubicBezTo>
                    <a:cubicBezTo>
                      <a:pt x="350" y="477"/>
                      <a:pt x="350" y="478"/>
                      <a:pt x="349" y="478"/>
                    </a:cubicBezTo>
                    <a:cubicBezTo>
                      <a:pt x="349" y="480"/>
                      <a:pt x="348" y="481"/>
                      <a:pt x="347" y="482"/>
                    </a:cubicBezTo>
                    <a:cubicBezTo>
                      <a:pt x="347" y="482"/>
                      <a:pt x="346" y="482"/>
                      <a:pt x="345" y="482"/>
                    </a:cubicBezTo>
                    <a:cubicBezTo>
                      <a:pt x="345" y="482"/>
                      <a:pt x="344" y="481"/>
                      <a:pt x="345" y="480"/>
                    </a:cubicBezTo>
                    <a:close/>
                    <a:moveTo>
                      <a:pt x="345" y="604"/>
                    </a:moveTo>
                    <a:cubicBezTo>
                      <a:pt x="345" y="605"/>
                      <a:pt x="345" y="605"/>
                      <a:pt x="344" y="605"/>
                    </a:cubicBezTo>
                    <a:cubicBezTo>
                      <a:pt x="343" y="605"/>
                      <a:pt x="341" y="604"/>
                      <a:pt x="341" y="603"/>
                    </a:cubicBezTo>
                    <a:cubicBezTo>
                      <a:pt x="340" y="602"/>
                      <a:pt x="341" y="601"/>
                      <a:pt x="342" y="601"/>
                    </a:cubicBezTo>
                    <a:cubicBezTo>
                      <a:pt x="344" y="601"/>
                      <a:pt x="345" y="602"/>
                      <a:pt x="345" y="604"/>
                    </a:cubicBezTo>
                    <a:close/>
                    <a:moveTo>
                      <a:pt x="342" y="332"/>
                    </a:moveTo>
                    <a:cubicBezTo>
                      <a:pt x="343" y="332"/>
                      <a:pt x="343" y="332"/>
                      <a:pt x="343" y="333"/>
                    </a:cubicBezTo>
                    <a:cubicBezTo>
                      <a:pt x="343" y="333"/>
                      <a:pt x="343" y="334"/>
                      <a:pt x="342" y="334"/>
                    </a:cubicBezTo>
                    <a:cubicBezTo>
                      <a:pt x="341" y="334"/>
                      <a:pt x="341" y="334"/>
                      <a:pt x="341" y="333"/>
                    </a:cubicBezTo>
                    <a:cubicBezTo>
                      <a:pt x="341" y="332"/>
                      <a:pt x="341" y="332"/>
                      <a:pt x="342" y="332"/>
                    </a:cubicBezTo>
                    <a:close/>
                    <a:moveTo>
                      <a:pt x="340" y="404"/>
                    </a:moveTo>
                    <a:cubicBezTo>
                      <a:pt x="341" y="403"/>
                      <a:pt x="342" y="403"/>
                      <a:pt x="343" y="404"/>
                    </a:cubicBezTo>
                    <a:cubicBezTo>
                      <a:pt x="344" y="405"/>
                      <a:pt x="344" y="406"/>
                      <a:pt x="344" y="407"/>
                    </a:cubicBezTo>
                    <a:cubicBezTo>
                      <a:pt x="344" y="408"/>
                      <a:pt x="344" y="408"/>
                      <a:pt x="344" y="409"/>
                    </a:cubicBezTo>
                    <a:cubicBezTo>
                      <a:pt x="343" y="409"/>
                      <a:pt x="342" y="410"/>
                      <a:pt x="342" y="409"/>
                    </a:cubicBezTo>
                    <a:cubicBezTo>
                      <a:pt x="342" y="408"/>
                      <a:pt x="341" y="407"/>
                      <a:pt x="340" y="407"/>
                    </a:cubicBezTo>
                    <a:cubicBezTo>
                      <a:pt x="339" y="406"/>
                      <a:pt x="339" y="405"/>
                      <a:pt x="340" y="404"/>
                    </a:cubicBezTo>
                    <a:close/>
                    <a:moveTo>
                      <a:pt x="342" y="594"/>
                    </a:moveTo>
                    <a:cubicBezTo>
                      <a:pt x="342" y="594"/>
                      <a:pt x="342" y="595"/>
                      <a:pt x="342" y="595"/>
                    </a:cubicBezTo>
                    <a:cubicBezTo>
                      <a:pt x="342" y="595"/>
                      <a:pt x="342" y="595"/>
                      <a:pt x="342" y="596"/>
                    </a:cubicBezTo>
                    <a:cubicBezTo>
                      <a:pt x="341" y="596"/>
                      <a:pt x="340" y="597"/>
                      <a:pt x="339" y="597"/>
                    </a:cubicBezTo>
                    <a:cubicBezTo>
                      <a:pt x="339" y="597"/>
                      <a:pt x="338" y="597"/>
                      <a:pt x="338" y="596"/>
                    </a:cubicBezTo>
                    <a:cubicBezTo>
                      <a:pt x="337" y="596"/>
                      <a:pt x="337" y="595"/>
                      <a:pt x="337" y="594"/>
                    </a:cubicBezTo>
                    <a:cubicBezTo>
                      <a:pt x="337" y="593"/>
                      <a:pt x="338" y="593"/>
                      <a:pt x="338" y="593"/>
                    </a:cubicBezTo>
                    <a:cubicBezTo>
                      <a:pt x="340" y="593"/>
                      <a:pt x="341" y="593"/>
                      <a:pt x="342" y="594"/>
                    </a:cubicBezTo>
                    <a:close/>
                    <a:moveTo>
                      <a:pt x="335" y="436"/>
                    </a:moveTo>
                    <a:cubicBezTo>
                      <a:pt x="336" y="436"/>
                      <a:pt x="336" y="436"/>
                      <a:pt x="337" y="436"/>
                    </a:cubicBezTo>
                    <a:cubicBezTo>
                      <a:pt x="337" y="436"/>
                      <a:pt x="337" y="437"/>
                      <a:pt x="337" y="437"/>
                    </a:cubicBezTo>
                    <a:cubicBezTo>
                      <a:pt x="337" y="437"/>
                      <a:pt x="337" y="438"/>
                      <a:pt x="337" y="438"/>
                    </a:cubicBezTo>
                    <a:cubicBezTo>
                      <a:pt x="336" y="440"/>
                      <a:pt x="336" y="443"/>
                      <a:pt x="337" y="445"/>
                    </a:cubicBezTo>
                    <a:cubicBezTo>
                      <a:pt x="338" y="447"/>
                      <a:pt x="337" y="449"/>
                      <a:pt x="336" y="450"/>
                    </a:cubicBezTo>
                    <a:cubicBezTo>
                      <a:pt x="336" y="451"/>
                      <a:pt x="335" y="451"/>
                      <a:pt x="335" y="451"/>
                    </a:cubicBezTo>
                    <a:cubicBezTo>
                      <a:pt x="334" y="451"/>
                      <a:pt x="334" y="450"/>
                      <a:pt x="334" y="450"/>
                    </a:cubicBezTo>
                    <a:cubicBezTo>
                      <a:pt x="334" y="449"/>
                      <a:pt x="334" y="449"/>
                      <a:pt x="334" y="448"/>
                    </a:cubicBezTo>
                    <a:cubicBezTo>
                      <a:pt x="334" y="448"/>
                      <a:pt x="334" y="447"/>
                      <a:pt x="334" y="447"/>
                    </a:cubicBezTo>
                    <a:cubicBezTo>
                      <a:pt x="333" y="444"/>
                      <a:pt x="334" y="441"/>
                      <a:pt x="334" y="438"/>
                    </a:cubicBezTo>
                    <a:cubicBezTo>
                      <a:pt x="334" y="437"/>
                      <a:pt x="334" y="437"/>
                      <a:pt x="335" y="436"/>
                    </a:cubicBezTo>
                    <a:close/>
                    <a:moveTo>
                      <a:pt x="333" y="424"/>
                    </a:moveTo>
                    <a:cubicBezTo>
                      <a:pt x="333" y="423"/>
                      <a:pt x="334" y="423"/>
                      <a:pt x="334" y="423"/>
                    </a:cubicBezTo>
                    <a:cubicBezTo>
                      <a:pt x="335" y="423"/>
                      <a:pt x="335" y="424"/>
                      <a:pt x="335" y="424"/>
                    </a:cubicBezTo>
                    <a:cubicBezTo>
                      <a:pt x="335" y="424"/>
                      <a:pt x="335" y="425"/>
                      <a:pt x="335" y="425"/>
                    </a:cubicBezTo>
                    <a:cubicBezTo>
                      <a:pt x="334" y="426"/>
                      <a:pt x="333" y="427"/>
                      <a:pt x="332" y="427"/>
                    </a:cubicBezTo>
                    <a:cubicBezTo>
                      <a:pt x="330" y="429"/>
                      <a:pt x="330" y="429"/>
                      <a:pt x="330" y="432"/>
                    </a:cubicBezTo>
                    <a:cubicBezTo>
                      <a:pt x="330" y="432"/>
                      <a:pt x="330" y="432"/>
                      <a:pt x="330" y="433"/>
                    </a:cubicBezTo>
                    <a:cubicBezTo>
                      <a:pt x="330" y="433"/>
                      <a:pt x="330" y="433"/>
                      <a:pt x="330" y="434"/>
                    </a:cubicBezTo>
                    <a:cubicBezTo>
                      <a:pt x="329" y="434"/>
                      <a:pt x="329" y="434"/>
                      <a:pt x="329" y="433"/>
                    </a:cubicBezTo>
                    <a:cubicBezTo>
                      <a:pt x="328" y="433"/>
                      <a:pt x="328" y="432"/>
                      <a:pt x="328" y="432"/>
                    </a:cubicBezTo>
                    <a:cubicBezTo>
                      <a:pt x="328" y="431"/>
                      <a:pt x="327" y="430"/>
                      <a:pt x="326" y="429"/>
                    </a:cubicBezTo>
                    <a:cubicBezTo>
                      <a:pt x="325" y="429"/>
                      <a:pt x="325" y="428"/>
                      <a:pt x="325" y="427"/>
                    </a:cubicBezTo>
                    <a:cubicBezTo>
                      <a:pt x="325" y="426"/>
                      <a:pt x="326" y="425"/>
                      <a:pt x="327" y="424"/>
                    </a:cubicBezTo>
                    <a:cubicBezTo>
                      <a:pt x="327" y="424"/>
                      <a:pt x="327" y="424"/>
                      <a:pt x="328" y="424"/>
                    </a:cubicBezTo>
                    <a:cubicBezTo>
                      <a:pt x="328" y="424"/>
                      <a:pt x="328" y="424"/>
                      <a:pt x="328" y="424"/>
                    </a:cubicBezTo>
                    <a:cubicBezTo>
                      <a:pt x="330" y="425"/>
                      <a:pt x="331" y="425"/>
                      <a:pt x="333" y="424"/>
                    </a:cubicBezTo>
                    <a:close/>
                    <a:moveTo>
                      <a:pt x="323" y="336"/>
                    </a:moveTo>
                    <a:cubicBezTo>
                      <a:pt x="323" y="336"/>
                      <a:pt x="324" y="335"/>
                      <a:pt x="325" y="335"/>
                    </a:cubicBezTo>
                    <a:cubicBezTo>
                      <a:pt x="326" y="336"/>
                      <a:pt x="327" y="335"/>
                      <a:pt x="328" y="335"/>
                    </a:cubicBezTo>
                    <a:cubicBezTo>
                      <a:pt x="328" y="335"/>
                      <a:pt x="329" y="335"/>
                      <a:pt x="329" y="335"/>
                    </a:cubicBezTo>
                    <a:cubicBezTo>
                      <a:pt x="329" y="335"/>
                      <a:pt x="330" y="336"/>
                      <a:pt x="329" y="336"/>
                    </a:cubicBezTo>
                    <a:cubicBezTo>
                      <a:pt x="329" y="338"/>
                      <a:pt x="328" y="339"/>
                      <a:pt x="328" y="341"/>
                    </a:cubicBezTo>
                    <a:cubicBezTo>
                      <a:pt x="327" y="341"/>
                      <a:pt x="327" y="341"/>
                      <a:pt x="326" y="341"/>
                    </a:cubicBezTo>
                    <a:cubicBezTo>
                      <a:pt x="325" y="340"/>
                      <a:pt x="324" y="339"/>
                      <a:pt x="323" y="338"/>
                    </a:cubicBezTo>
                    <a:cubicBezTo>
                      <a:pt x="323" y="337"/>
                      <a:pt x="323" y="337"/>
                      <a:pt x="323" y="336"/>
                    </a:cubicBezTo>
                    <a:close/>
                    <a:moveTo>
                      <a:pt x="324" y="463"/>
                    </a:moveTo>
                    <a:cubicBezTo>
                      <a:pt x="324" y="464"/>
                      <a:pt x="323" y="464"/>
                      <a:pt x="323" y="464"/>
                    </a:cubicBezTo>
                    <a:cubicBezTo>
                      <a:pt x="322" y="464"/>
                      <a:pt x="322" y="464"/>
                      <a:pt x="322" y="463"/>
                    </a:cubicBezTo>
                    <a:cubicBezTo>
                      <a:pt x="322" y="463"/>
                      <a:pt x="322" y="462"/>
                      <a:pt x="322" y="462"/>
                    </a:cubicBezTo>
                    <a:cubicBezTo>
                      <a:pt x="322" y="462"/>
                      <a:pt x="322" y="461"/>
                      <a:pt x="322" y="461"/>
                    </a:cubicBezTo>
                    <a:cubicBezTo>
                      <a:pt x="323" y="461"/>
                      <a:pt x="323" y="462"/>
                      <a:pt x="324" y="462"/>
                    </a:cubicBezTo>
                    <a:cubicBezTo>
                      <a:pt x="324" y="462"/>
                      <a:pt x="324" y="463"/>
                      <a:pt x="324" y="463"/>
                    </a:cubicBezTo>
                    <a:close/>
                    <a:moveTo>
                      <a:pt x="315" y="348"/>
                    </a:moveTo>
                    <a:cubicBezTo>
                      <a:pt x="316" y="347"/>
                      <a:pt x="318" y="348"/>
                      <a:pt x="318" y="349"/>
                    </a:cubicBezTo>
                    <a:cubicBezTo>
                      <a:pt x="319" y="350"/>
                      <a:pt x="319" y="351"/>
                      <a:pt x="319" y="351"/>
                    </a:cubicBezTo>
                    <a:cubicBezTo>
                      <a:pt x="318" y="352"/>
                      <a:pt x="319" y="353"/>
                      <a:pt x="320" y="353"/>
                    </a:cubicBezTo>
                    <a:cubicBezTo>
                      <a:pt x="323" y="355"/>
                      <a:pt x="323" y="356"/>
                      <a:pt x="322" y="359"/>
                    </a:cubicBezTo>
                    <a:cubicBezTo>
                      <a:pt x="322" y="359"/>
                      <a:pt x="321" y="360"/>
                      <a:pt x="321" y="359"/>
                    </a:cubicBezTo>
                    <a:cubicBezTo>
                      <a:pt x="320" y="357"/>
                      <a:pt x="318" y="357"/>
                      <a:pt x="317" y="355"/>
                    </a:cubicBezTo>
                    <a:cubicBezTo>
                      <a:pt x="317" y="354"/>
                      <a:pt x="316" y="354"/>
                      <a:pt x="315" y="353"/>
                    </a:cubicBezTo>
                    <a:cubicBezTo>
                      <a:pt x="313" y="352"/>
                      <a:pt x="314" y="349"/>
                      <a:pt x="315" y="348"/>
                    </a:cubicBezTo>
                    <a:close/>
                    <a:moveTo>
                      <a:pt x="318" y="433"/>
                    </a:moveTo>
                    <a:cubicBezTo>
                      <a:pt x="318" y="432"/>
                      <a:pt x="319" y="431"/>
                      <a:pt x="320" y="431"/>
                    </a:cubicBezTo>
                    <a:cubicBezTo>
                      <a:pt x="321" y="431"/>
                      <a:pt x="321" y="432"/>
                      <a:pt x="322" y="433"/>
                    </a:cubicBezTo>
                    <a:cubicBezTo>
                      <a:pt x="322" y="434"/>
                      <a:pt x="321" y="434"/>
                      <a:pt x="320" y="434"/>
                    </a:cubicBezTo>
                    <a:cubicBezTo>
                      <a:pt x="319" y="434"/>
                      <a:pt x="318" y="434"/>
                      <a:pt x="318" y="433"/>
                    </a:cubicBezTo>
                    <a:close/>
                    <a:moveTo>
                      <a:pt x="319" y="491"/>
                    </a:moveTo>
                    <a:cubicBezTo>
                      <a:pt x="319" y="492"/>
                      <a:pt x="319" y="493"/>
                      <a:pt x="318" y="495"/>
                    </a:cubicBezTo>
                    <a:cubicBezTo>
                      <a:pt x="318" y="496"/>
                      <a:pt x="317" y="496"/>
                      <a:pt x="315" y="496"/>
                    </a:cubicBezTo>
                    <a:cubicBezTo>
                      <a:pt x="314" y="496"/>
                      <a:pt x="314" y="495"/>
                      <a:pt x="314" y="494"/>
                    </a:cubicBezTo>
                    <a:cubicBezTo>
                      <a:pt x="315" y="493"/>
                      <a:pt x="316" y="491"/>
                      <a:pt x="317" y="489"/>
                    </a:cubicBezTo>
                    <a:cubicBezTo>
                      <a:pt x="317" y="489"/>
                      <a:pt x="318" y="489"/>
                      <a:pt x="318" y="489"/>
                    </a:cubicBezTo>
                    <a:cubicBezTo>
                      <a:pt x="318" y="489"/>
                      <a:pt x="319" y="490"/>
                      <a:pt x="319" y="490"/>
                    </a:cubicBezTo>
                    <a:cubicBezTo>
                      <a:pt x="319" y="490"/>
                      <a:pt x="319" y="491"/>
                      <a:pt x="319" y="491"/>
                    </a:cubicBezTo>
                    <a:close/>
                    <a:moveTo>
                      <a:pt x="314" y="356"/>
                    </a:moveTo>
                    <a:cubicBezTo>
                      <a:pt x="315" y="356"/>
                      <a:pt x="316" y="357"/>
                      <a:pt x="317" y="357"/>
                    </a:cubicBezTo>
                    <a:cubicBezTo>
                      <a:pt x="318" y="358"/>
                      <a:pt x="318" y="359"/>
                      <a:pt x="318" y="360"/>
                    </a:cubicBezTo>
                    <a:cubicBezTo>
                      <a:pt x="318" y="360"/>
                      <a:pt x="318" y="361"/>
                      <a:pt x="317" y="361"/>
                    </a:cubicBezTo>
                    <a:cubicBezTo>
                      <a:pt x="316" y="362"/>
                      <a:pt x="316" y="362"/>
                      <a:pt x="315" y="361"/>
                    </a:cubicBezTo>
                    <a:cubicBezTo>
                      <a:pt x="315" y="361"/>
                      <a:pt x="315" y="360"/>
                      <a:pt x="314" y="359"/>
                    </a:cubicBezTo>
                    <a:cubicBezTo>
                      <a:pt x="314" y="358"/>
                      <a:pt x="313" y="357"/>
                      <a:pt x="314" y="356"/>
                    </a:cubicBezTo>
                    <a:close/>
                    <a:moveTo>
                      <a:pt x="304" y="407"/>
                    </a:moveTo>
                    <a:cubicBezTo>
                      <a:pt x="303" y="408"/>
                      <a:pt x="303" y="410"/>
                      <a:pt x="304" y="412"/>
                    </a:cubicBezTo>
                    <a:cubicBezTo>
                      <a:pt x="304" y="412"/>
                      <a:pt x="303" y="413"/>
                      <a:pt x="303" y="413"/>
                    </a:cubicBezTo>
                    <a:cubicBezTo>
                      <a:pt x="302" y="413"/>
                      <a:pt x="302" y="413"/>
                      <a:pt x="302" y="412"/>
                    </a:cubicBezTo>
                    <a:cubicBezTo>
                      <a:pt x="301" y="411"/>
                      <a:pt x="301" y="409"/>
                      <a:pt x="300" y="408"/>
                    </a:cubicBezTo>
                    <a:cubicBezTo>
                      <a:pt x="299" y="406"/>
                      <a:pt x="300" y="405"/>
                      <a:pt x="301" y="404"/>
                    </a:cubicBezTo>
                    <a:cubicBezTo>
                      <a:pt x="302" y="403"/>
                      <a:pt x="303" y="403"/>
                      <a:pt x="303" y="403"/>
                    </a:cubicBezTo>
                    <a:cubicBezTo>
                      <a:pt x="304" y="404"/>
                      <a:pt x="305" y="405"/>
                      <a:pt x="305" y="406"/>
                    </a:cubicBezTo>
                    <a:cubicBezTo>
                      <a:pt x="305" y="406"/>
                      <a:pt x="305" y="406"/>
                      <a:pt x="304" y="407"/>
                    </a:cubicBezTo>
                    <a:close/>
                    <a:moveTo>
                      <a:pt x="308" y="487"/>
                    </a:moveTo>
                    <a:cubicBezTo>
                      <a:pt x="308" y="487"/>
                      <a:pt x="308" y="487"/>
                      <a:pt x="308" y="488"/>
                    </a:cubicBezTo>
                    <a:cubicBezTo>
                      <a:pt x="308" y="488"/>
                      <a:pt x="307" y="488"/>
                      <a:pt x="307" y="488"/>
                    </a:cubicBezTo>
                    <a:cubicBezTo>
                      <a:pt x="306" y="487"/>
                      <a:pt x="305" y="486"/>
                      <a:pt x="305" y="485"/>
                    </a:cubicBezTo>
                    <a:cubicBezTo>
                      <a:pt x="305" y="485"/>
                      <a:pt x="306" y="484"/>
                      <a:pt x="307" y="484"/>
                    </a:cubicBezTo>
                    <a:cubicBezTo>
                      <a:pt x="308" y="484"/>
                      <a:pt x="309" y="486"/>
                      <a:pt x="308" y="487"/>
                    </a:cubicBezTo>
                    <a:close/>
                    <a:moveTo>
                      <a:pt x="310" y="442"/>
                    </a:moveTo>
                    <a:cubicBezTo>
                      <a:pt x="310" y="443"/>
                      <a:pt x="309" y="443"/>
                      <a:pt x="309" y="442"/>
                    </a:cubicBezTo>
                    <a:cubicBezTo>
                      <a:pt x="309" y="442"/>
                      <a:pt x="309" y="442"/>
                      <a:pt x="309" y="441"/>
                    </a:cubicBezTo>
                    <a:cubicBezTo>
                      <a:pt x="309" y="440"/>
                      <a:pt x="309" y="439"/>
                      <a:pt x="311" y="438"/>
                    </a:cubicBezTo>
                    <a:cubicBezTo>
                      <a:pt x="311" y="438"/>
                      <a:pt x="311" y="438"/>
                      <a:pt x="311" y="438"/>
                    </a:cubicBezTo>
                    <a:cubicBezTo>
                      <a:pt x="312" y="438"/>
                      <a:pt x="312" y="439"/>
                      <a:pt x="312" y="439"/>
                    </a:cubicBezTo>
                    <a:cubicBezTo>
                      <a:pt x="312" y="441"/>
                      <a:pt x="312" y="442"/>
                      <a:pt x="310" y="442"/>
                    </a:cubicBezTo>
                    <a:close/>
                    <a:moveTo>
                      <a:pt x="313" y="434"/>
                    </a:moveTo>
                    <a:cubicBezTo>
                      <a:pt x="312" y="434"/>
                      <a:pt x="312" y="434"/>
                      <a:pt x="312" y="434"/>
                    </a:cubicBezTo>
                    <a:cubicBezTo>
                      <a:pt x="312" y="434"/>
                      <a:pt x="311" y="434"/>
                      <a:pt x="311" y="434"/>
                    </a:cubicBezTo>
                    <a:cubicBezTo>
                      <a:pt x="311" y="433"/>
                      <a:pt x="311" y="432"/>
                      <a:pt x="310" y="431"/>
                    </a:cubicBezTo>
                    <a:cubicBezTo>
                      <a:pt x="310" y="430"/>
                      <a:pt x="309" y="430"/>
                      <a:pt x="310" y="429"/>
                    </a:cubicBezTo>
                    <a:cubicBezTo>
                      <a:pt x="310" y="429"/>
                      <a:pt x="310" y="428"/>
                      <a:pt x="311" y="428"/>
                    </a:cubicBezTo>
                    <a:cubicBezTo>
                      <a:pt x="311" y="428"/>
                      <a:pt x="311" y="428"/>
                      <a:pt x="312" y="429"/>
                    </a:cubicBezTo>
                    <a:cubicBezTo>
                      <a:pt x="313" y="430"/>
                      <a:pt x="313" y="431"/>
                      <a:pt x="313" y="432"/>
                    </a:cubicBezTo>
                    <a:cubicBezTo>
                      <a:pt x="313" y="433"/>
                      <a:pt x="313" y="433"/>
                      <a:pt x="313" y="434"/>
                    </a:cubicBezTo>
                    <a:close/>
                    <a:moveTo>
                      <a:pt x="313" y="387"/>
                    </a:moveTo>
                    <a:cubicBezTo>
                      <a:pt x="313" y="387"/>
                      <a:pt x="313" y="387"/>
                      <a:pt x="312" y="387"/>
                    </a:cubicBezTo>
                    <a:cubicBezTo>
                      <a:pt x="312" y="387"/>
                      <a:pt x="311" y="387"/>
                      <a:pt x="311" y="386"/>
                    </a:cubicBezTo>
                    <a:cubicBezTo>
                      <a:pt x="311" y="386"/>
                      <a:pt x="311" y="385"/>
                      <a:pt x="311" y="385"/>
                    </a:cubicBezTo>
                    <a:cubicBezTo>
                      <a:pt x="312" y="382"/>
                      <a:pt x="311" y="381"/>
                      <a:pt x="309" y="380"/>
                    </a:cubicBezTo>
                    <a:cubicBezTo>
                      <a:pt x="308" y="380"/>
                      <a:pt x="308" y="378"/>
                      <a:pt x="307" y="377"/>
                    </a:cubicBezTo>
                    <a:cubicBezTo>
                      <a:pt x="305" y="377"/>
                      <a:pt x="304" y="377"/>
                      <a:pt x="303" y="376"/>
                    </a:cubicBezTo>
                    <a:cubicBezTo>
                      <a:pt x="301" y="376"/>
                      <a:pt x="300" y="375"/>
                      <a:pt x="299" y="373"/>
                    </a:cubicBezTo>
                    <a:cubicBezTo>
                      <a:pt x="299" y="373"/>
                      <a:pt x="299" y="372"/>
                      <a:pt x="300" y="372"/>
                    </a:cubicBezTo>
                    <a:cubicBezTo>
                      <a:pt x="300" y="372"/>
                      <a:pt x="300" y="372"/>
                      <a:pt x="301" y="372"/>
                    </a:cubicBezTo>
                    <a:cubicBezTo>
                      <a:pt x="301" y="372"/>
                      <a:pt x="301" y="373"/>
                      <a:pt x="301" y="373"/>
                    </a:cubicBezTo>
                    <a:cubicBezTo>
                      <a:pt x="302" y="374"/>
                      <a:pt x="303" y="375"/>
                      <a:pt x="304" y="375"/>
                    </a:cubicBezTo>
                    <a:cubicBezTo>
                      <a:pt x="306" y="374"/>
                      <a:pt x="308" y="374"/>
                      <a:pt x="309" y="373"/>
                    </a:cubicBezTo>
                    <a:cubicBezTo>
                      <a:pt x="309" y="372"/>
                      <a:pt x="309" y="371"/>
                      <a:pt x="310" y="371"/>
                    </a:cubicBezTo>
                    <a:cubicBezTo>
                      <a:pt x="311" y="370"/>
                      <a:pt x="311" y="369"/>
                      <a:pt x="310" y="368"/>
                    </a:cubicBezTo>
                    <a:cubicBezTo>
                      <a:pt x="309" y="367"/>
                      <a:pt x="309" y="366"/>
                      <a:pt x="309" y="366"/>
                    </a:cubicBezTo>
                    <a:cubicBezTo>
                      <a:pt x="309" y="365"/>
                      <a:pt x="309" y="364"/>
                      <a:pt x="309" y="364"/>
                    </a:cubicBezTo>
                    <a:cubicBezTo>
                      <a:pt x="310" y="363"/>
                      <a:pt x="311" y="364"/>
                      <a:pt x="311" y="364"/>
                    </a:cubicBezTo>
                    <a:cubicBezTo>
                      <a:pt x="312" y="366"/>
                      <a:pt x="314" y="367"/>
                      <a:pt x="314" y="369"/>
                    </a:cubicBezTo>
                    <a:cubicBezTo>
                      <a:pt x="313" y="370"/>
                      <a:pt x="314" y="370"/>
                      <a:pt x="315" y="370"/>
                    </a:cubicBezTo>
                    <a:cubicBezTo>
                      <a:pt x="316" y="370"/>
                      <a:pt x="316" y="369"/>
                      <a:pt x="316" y="368"/>
                    </a:cubicBezTo>
                    <a:cubicBezTo>
                      <a:pt x="316" y="365"/>
                      <a:pt x="317" y="365"/>
                      <a:pt x="318" y="364"/>
                    </a:cubicBezTo>
                    <a:cubicBezTo>
                      <a:pt x="319" y="364"/>
                      <a:pt x="320" y="364"/>
                      <a:pt x="320" y="364"/>
                    </a:cubicBezTo>
                    <a:cubicBezTo>
                      <a:pt x="321" y="365"/>
                      <a:pt x="321" y="365"/>
                      <a:pt x="321" y="366"/>
                    </a:cubicBezTo>
                    <a:cubicBezTo>
                      <a:pt x="320" y="367"/>
                      <a:pt x="320" y="368"/>
                      <a:pt x="319" y="369"/>
                    </a:cubicBezTo>
                    <a:cubicBezTo>
                      <a:pt x="318" y="370"/>
                      <a:pt x="317" y="371"/>
                      <a:pt x="316" y="372"/>
                    </a:cubicBezTo>
                    <a:cubicBezTo>
                      <a:pt x="316" y="373"/>
                      <a:pt x="316" y="374"/>
                      <a:pt x="317" y="374"/>
                    </a:cubicBezTo>
                    <a:cubicBezTo>
                      <a:pt x="318" y="374"/>
                      <a:pt x="319" y="374"/>
                      <a:pt x="320" y="375"/>
                    </a:cubicBezTo>
                    <a:cubicBezTo>
                      <a:pt x="320" y="377"/>
                      <a:pt x="318" y="377"/>
                      <a:pt x="317" y="377"/>
                    </a:cubicBezTo>
                    <a:cubicBezTo>
                      <a:pt x="317" y="377"/>
                      <a:pt x="317" y="378"/>
                      <a:pt x="316" y="378"/>
                    </a:cubicBezTo>
                    <a:cubicBezTo>
                      <a:pt x="315" y="378"/>
                      <a:pt x="314" y="380"/>
                      <a:pt x="314" y="381"/>
                    </a:cubicBezTo>
                    <a:cubicBezTo>
                      <a:pt x="314" y="382"/>
                      <a:pt x="314" y="383"/>
                      <a:pt x="314" y="384"/>
                    </a:cubicBezTo>
                    <a:cubicBezTo>
                      <a:pt x="314" y="385"/>
                      <a:pt x="314" y="386"/>
                      <a:pt x="313" y="387"/>
                    </a:cubicBezTo>
                    <a:close/>
                    <a:moveTo>
                      <a:pt x="314" y="507"/>
                    </a:moveTo>
                    <a:cubicBezTo>
                      <a:pt x="314" y="507"/>
                      <a:pt x="314" y="507"/>
                      <a:pt x="314" y="506"/>
                    </a:cubicBezTo>
                    <a:cubicBezTo>
                      <a:pt x="314" y="504"/>
                      <a:pt x="315" y="503"/>
                      <a:pt x="316" y="501"/>
                    </a:cubicBezTo>
                    <a:cubicBezTo>
                      <a:pt x="317" y="498"/>
                      <a:pt x="319" y="497"/>
                      <a:pt x="321" y="498"/>
                    </a:cubicBezTo>
                    <a:cubicBezTo>
                      <a:pt x="322" y="498"/>
                      <a:pt x="323" y="498"/>
                      <a:pt x="323" y="499"/>
                    </a:cubicBezTo>
                    <a:cubicBezTo>
                      <a:pt x="322" y="504"/>
                      <a:pt x="319" y="507"/>
                      <a:pt x="314" y="507"/>
                    </a:cubicBezTo>
                    <a:close/>
                    <a:moveTo>
                      <a:pt x="321" y="528"/>
                    </a:moveTo>
                    <a:cubicBezTo>
                      <a:pt x="320" y="527"/>
                      <a:pt x="319" y="527"/>
                      <a:pt x="319" y="526"/>
                    </a:cubicBezTo>
                    <a:cubicBezTo>
                      <a:pt x="319" y="524"/>
                      <a:pt x="321" y="523"/>
                      <a:pt x="322" y="523"/>
                    </a:cubicBezTo>
                    <a:cubicBezTo>
                      <a:pt x="323" y="523"/>
                      <a:pt x="324" y="524"/>
                      <a:pt x="324" y="525"/>
                    </a:cubicBezTo>
                    <a:cubicBezTo>
                      <a:pt x="324" y="527"/>
                      <a:pt x="323" y="528"/>
                      <a:pt x="321" y="528"/>
                    </a:cubicBezTo>
                    <a:close/>
                    <a:moveTo>
                      <a:pt x="328" y="595"/>
                    </a:moveTo>
                    <a:cubicBezTo>
                      <a:pt x="327" y="596"/>
                      <a:pt x="326" y="597"/>
                      <a:pt x="325" y="598"/>
                    </a:cubicBezTo>
                    <a:cubicBezTo>
                      <a:pt x="324" y="598"/>
                      <a:pt x="324" y="598"/>
                      <a:pt x="324" y="598"/>
                    </a:cubicBezTo>
                    <a:cubicBezTo>
                      <a:pt x="324" y="597"/>
                      <a:pt x="323" y="597"/>
                      <a:pt x="323" y="597"/>
                    </a:cubicBezTo>
                    <a:cubicBezTo>
                      <a:pt x="324" y="595"/>
                      <a:pt x="325" y="594"/>
                      <a:pt x="327" y="593"/>
                    </a:cubicBezTo>
                    <a:cubicBezTo>
                      <a:pt x="327" y="593"/>
                      <a:pt x="328" y="593"/>
                      <a:pt x="328" y="594"/>
                    </a:cubicBezTo>
                    <a:cubicBezTo>
                      <a:pt x="328" y="594"/>
                      <a:pt x="328" y="595"/>
                      <a:pt x="328" y="595"/>
                    </a:cubicBezTo>
                    <a:close/>
                    <a:moveTo>
                      <a:pt x="326" y="499"/>
                    </a:moveTo>
                    <a:cubicBezTo>
                      <a:pt x="325" y="499"/>
                      <a:pt x="324" y="498"/>
                      <a:pt x="324" y="498"/>
                    </a:cubicBezTo>
                    <a:cubicBezTo>
                      <a:pt x="324" y="496"/>
                      <a:pt x="325" y="494"/>
                      <a:pt x="326" y="494"/>
                    </a:cubicBezTo>
                    <a:cubicBezTo>
                      <a:pt x="327" y="494"/>
                      <a:pt x="328" y="495"/>
                      <a:pt x="328" y="497"/>
                    </a:cubicBezTo>
                    <a:cubicBezTo>
                      <a:pt x="329" y="498"/>
                      <a:pt x="327" y="499"/>
                      <a:pt x="326" y="499"/>
                    </a:cubicBezTo>
                    <a:close/>
                    <a:moveTo>
                      <a:pt x="327" y="459"/>
                    </a:moveTo>
                    <a:cubicBezTo>
                      <a:pt x="327" y="460"/>
                      <a:pt x="326" y="460"/>
                      <a:pt x="325" y="460"/>
                    </a:cubicBezTo>
                    <a:cubicBezTo>
                      <a:pt x="324" y="459"/>
                      <a:pt x="324" y="459"/>
                      <a:pt x="324" y="458"/>
                    </a:cubicBezTo>
                    <a:cubicBezTo>
                      <a:pt x="324" y="456"/>
                      <a:pt x="325" y="455"/>
                      <a:pt x="327" y="455"/>
                    </a:cubicBezTo>
                    <a:cubicBezTo>
                      <a:pt x="328" y="454"/>
                      <a:pt x="329" y="454"/>
                      <a:pt x="328" y="452"/>
                    </a:cubicBezTo>
                    <a:cubicBezTo>
                      <a:pt x="328" y="450"/>
                      <a:pt x="328" y="449"/>
                      <a:pt x="326" y="448"/>
                    </a:cubicBezTo>
                    <a:cubicBezTo>
                      <a:pt x="326" y="448"/>
                      <a:pt x="325" y="447"/>
                      <a:pt x="325" y="447"/>
                    </a:cubicBezTo>
                    <a:cubicBezTo>
                      <a:pt x="326" y="446"/>
                      <a:pt x="326" y="446"/>
                      <a:pt x="327" y="446"/>
                    </a:cubicBezTo>
                    <a:cubicBezTo>
                      <a:pt x="327" y="446"/>
                      <a:pt x="327" y="446"/>
                      <a:pt x="328" y="446"/>
                    </a:cubicBezTo>
                    <a:cubicBezTo>
                      <a:pt x="329" y="446"/>
                      <a:pt x="330" y="446"/>
                      <a:pt x="330" y="447"/>
                    </a:cubicBezTo>
                    <a:cubicBezTo>
                      <a:pt x="330" y="449"/>
                      <a:pt x="330" y="450"/>
                      <a:pt x="331" y="450"/>
                    </a:cubicBezTo>
                    <a:cubicBezTo>
                      <a:pt x="333" y="452"/>
                      <a:pt x="333" y="453"/>
                      <a:pt x="332" y="454"/>
                    </a:cubicBezTo>
                    <a:cubicBezTo>
                      <a:pt x="331" y="455"/>
                      <a:pt x="331" y="455"/>
                      <a:pt x="330" y="455"/>
                    </a:cubicBezTo>
                    <a:cubicBezTo>
                      <a:pt x="329" y="456"/>
                      <a:pt x="328" y="457"/>
                      <a:pt x="327" y="459"/>
                    </a:cubicBezTo>
                    <a:close/>
                    <a:moveTo>
                      <a:pt x="305" y="632"/>
                    </a:moveTo>
                    <a:cubicBezTo>
                      <a:pt x="305" y="632"/>
                      <a:pt x="304" y="632"/>
                      <a:pt x="304" y="632"/>
                    </a:cubicBezTo>
                    <a:cubicBezTo>
                      <a:pt x="303" y="633"/>
                      <a:pt x="302" y="632"/>
                      <a:pt x="302" y="631"/>
                    </a:cubicBezTo>
                    <a:cubicBezTo>
                      <a:pt x="303" y="629"/>
                      <a:pt x="303" y="628"/>
                      <a:pt x="305" y="626"/>
                    </a:cubicBezTo>
                    <a:cubicBezTo>
                      <a:pt x="305" y="626"/>
                      <a:pt x="305" y="625"/>
                      <a:pt x="306" y="625"/>
                    </a:cubicBezTo>
                    <a:cubicBezTo>
                      <a:pt x="307" y="625"/>
                      <a:pt x="307" y="626"/>
                      <a:pt x="307" y="627"/>
                    </a:cubicBezTo>
                    <a:cubicBezTo>
                      <a:pt x="307" y="627"/>
                      <a:pt x="308" y="628"/>
                      <a:pt x="308" y="628"/>
                    </a:cubicBezTo>
                    <a:cubicBezTo>
                      <a:pt x="308" y="628"/>
                      <a:pt x="309" y="628"/>
                      <a:pt x="309" y="627"/>
                    </a:cubicBezTo>
                    <a:cubicBezTo>
                      <a:pt x="309" y="624"/>
                      <a:pt x="310" y="624"/>
                      <a:pt x="314" y="625"/>
                    </a:cubicBezTo>
                    <a:cubicBezTo>
                      <a:pt x="316" y="626"/>
                      <a:pt x="316" y="626"/>
                      <a:pt x="316" y="625"/>
                    </a:cubicBezTo>
                    <a:cubicBezTo>
                      <a:pt x="317" y="623"/>
                      <a:pt x="319" y="622"/>
                      <a:pt x="318" y="619"/>
                    </a:cubicBezTo>
                    <a:cubicBezTo>
                      <a:pt x="318" y="619"/>
                      <a:pt x="318" y="618"/>
                      <a:pt x="319" y="618"/>
                    </a:cubicBezTo>
                    <a:cubicBezTo>
                      <a:pt x="319" y="617"/>
                      <a:pt x="320" y="616"/>
                      <a:pt x="321" y="616"/>
                    </a:cubicBezTo>
                    <a:cubicBezTo>
                      <a:pt x="322" y="616"/>
                      <a:pt x="323" y="618"/>
                      <a:pt x="323" y="619"/>
                    </a:cubicBezTo>
                    <a:cubicBezTo>
                      <a:pt x="322" y="622"/>
                      <a:pt x="325" y="625"/>
                      <a:pt x="326" y="627"/>
                    </a:cubicBezTo>
                    <a:cubicBezTo>
                      <a:pt x="326" y="628"/>
                      <a:pt x="327" y="628"/>
                      <a:pt x="327" y="627"/>
                    </a:cubicBezTo>
                    <a:cubicBezTo>
                      <a:pt x="328" y="626"/>
                      <a:pt x="329" y="625"/>
                      <a:pt x="330" y="624"/>
                    </a:cubicBezTo>
                    <a:cubicBezTo>
                      <a:pt x="330" y="622"/>
                      <a:pt x="330" y="621"/>
                      <a:pt x="329" y="619"/>
                    </a:cubicBezTo>
                    <a:cubicBezTo>
                      <a:pt x="328" y="617"/>
                      <a:pt x="328" y="617"/>
                      <a:pt x="330" y="615"/>
                    </a:cubicBezTo>
                    <a:cubicBezTo>
                      <a:pt x="331" y="614"/>
                      <a:pt x="331" y="614"/>
                      <a:pt x="332" y="613"/>
                    </a:cubicBezTo>
                    <a:cubicBezTo>
                      <a:pt x="333" y="613"/>
                      <a:pt x="334" y="612"/>
                      <a:pt x="334" y="611"/>
                    </a:cubicBezTo>
                    <a:cubicBezTo>
                      <a:pt x="336" y="608"/>
                      <a:pt x="336" y="607"/>
                      <a:pt x="333" y="605"/>
                    </a:cubicBezTo>
                    <a:cubicBezTo>
                      <a:pt x="332" y="604"/>
                      <a:pt x="331" y="603"/>
                      <a:pt x="330" y="602"/>
                    </a:cubicBezTo>
                    <a:cubicBezTo>
                      <a:pt x="330" y="602"/>
                      <a:pt x="330" y="602"/>
                      <a:pt x="330" y="601"/>
                    </a:cubicBezTo>
                    <a:cubicBezTo>
                      <a:pt x="330" y="601"/>
                      <a:pt x="331" y="601"/>
                      <a:pt x="331" y="601"/>
                    </a:cubicBezTo>
                    <a:cubicBezTo>
                      <a:pt x="332" y="601"/>
                      <a:pt x="333" y="601"/>
                      <a:pt x="335" y="602"/>
                    </a:cubicBezTo>
                    <a:cubicBezTo>
                      <a:pt x="335" y="602"/>
                      <a:pt x="336" y="602"/>
                      <a:pt x="336" y="603"/>
                    </a:cubicBezTo>
                    <a:cubicBezTo>
                      <a:pt x="336" y="605"/>
                      <a:pt x="337" y="606"/>
                      <a:pt x="338" y="607"/>
                    </a:cubicBezTo>
                    <a:cubicBezTo>
                      <a:pt x="339" y="607"/>
                      <a:pt x="339" y="609"/>
                      <a:pt x="339" y="610"/>
                    </a:cubicBezTo>
                    <a:cubicBezTo>
                      <a:pt x="338" y="611"/>
                      <a:pt x="338" y="613"/>
                      <a:pt x="337" y="614"/>
                    </a:cubicBezTo>
                    <a:cubicBezTo>
                      <a:pt x="336" y="616"/>
                      <a:pt x="336" y="617"/>
                      <a:pt x="337" y="618"/>
                    </a:cubicBezTo>
                    <a:cubicBezTo>
                      <a:pt x="338" y="620"/>
                      <a:pt x="338" y="621"/>
                      <a:pt x="338" y="623"/>
                    </a:cubicBezTo>
                    <a:cubicBezTo>
                      <a:pt x="338" y="623"/>
                      <a:pt x="338" y="624"/>
                      <a:pt x="339" y="625"/>
                    </a:cubicBezTo>
                    <a:cubicBezTo>
                      <a:pt x="340" y="626"/>
                      <a:pt x="339" y="628"/>
                      <a:pt x="338" y="629"/>
                    </a:cubicBezTo>
                    <a:cubicBezTo>
                      <a:pt x="338" y="629"/>
                      <a:pt x="337" y="629"/>
                      <a:pt x="337" y="630"/>
                    </a:cubicBezTo>
                    <a:cubicBezTo>
                      <a:pt x="337" y="630"/>
                      <a:pt x="337" y="631"/>
                      <a:pt x="337" y="632"/>
                    </a:cubicBezTo>
                    <a:cubicBezTo>
                      <a:pt x="338" y="632"/>
                      <a:pt x="339" y="631"/>
                      <a:pt x="339" y="631"/>
                    </a:cubicBezTo>
                    <a:cubicBezTo>
                      <a:pt x="339" y="630"/>
                      <a:pt x="340" y="629"/>
                      <a:pt x="340" y="629"/>
                    </a:cubicBezTo>
                    <a:cubicBezTo>
                      <a:pt x="339" y="627"/>
                      <a:pt x="340" y="625"/>
                      <a:pt x="342" y="623"/>
                    </a:cubicBezTo>
                    <a:cubicBezTo>
                      <a:pt x="342" y="623"/>
                      <a:pt x="342" y="623"/>
                      <a:pt x="342" y="622"/>
                    </a:cubicBezTo>
                    <a:cubicBezTo>
                      <a:pt x="343" y="620"/>
                      <a:pt x="346" y="620"/>
                      <a:pt x="348" y="621"/>
                    </a:cubicBezTo>
                    <a:cubicBezTo>
                      <a:pt x="349" y="622"/>
                      <a:pt x="349" y="622"/>
                      <a:pt x="348" y="623"/>
                    </a:cubicBezTo>
                    <a:cubicBezTo>
                      <a:pt x="347" y="624"/>
                      <a:pt x="346" y="628"/>
                      <a:pt x="345" y="629"/>
                    </a:cubicBezTo>
                    <a:cubicBezTo>
                      <a:pt x="345" y="629"/>
                      <a:pt x="345" y="630"/>
                      <a:pt x="345" y="630"/>
                    </a:cubicBezTo>
                    <a:cubicBezTo>
                      <a:pt x="344" y="631"/>
                      <a:pt x="345" y="632"/>
                      <a:pt x="346" y="632"/>
                    </a:cubicBezTo>
                    <a:cubicBezTo>
                      <a:pt x="347" y="633"/>
                      <a:pt x="347" y="632"/>
                      <a:pt x="348" y="631"/>
                    </a:cubicBezTo>
                    <a:cubicBezTo>
                      <a:pt x="348" y="631"/>
                      <a:pt x="348" y="630"/>
                      <a:pt x="348" y="630"/>
                    </a:cubicBezTo>
                    <a:cubicBezTo>
                      <a:pt x="349" y="629"/>
                      <a:pt x="349" y="629"/>
                      <a:pt x="350" y="630"/>
                    </a:cubicBezTo>
                    <a:cubicBezTo>
                      <a:pt x="351" y="630"/>
                      <a:pt x="351" y="631"/>
                      <a:pt x="350" y="631"/>
                    </a:cubicBezTo>
                    <a:cubicBezTo>
                      <a:pt x="350" y="632"/>
                      <a:pt x="350" y="633"/>
                      <a:pt x="349" y="633"/>
                    </a:cubicBezTo>
                    <a:cubicBezTo>
                      <a:pt x="348" y="635"/>
                      <a:pt x="348" y="637"/>
                      <a:pt x="348" y="639"/>
                    </a:cubicBezTo>
                    <a:cubicBezTo>
                      <a:pt x="347" y="640"/>
                      <a:pt x="346" y="642"/>
                      <a:pt x="345" y="643"/>
                    </a:cubicBezTo>
                    <a:cubicBezTo>
                      <a:pt x="344" y="644"/>
                      <a:pt x="342" y="645"/>
                      <a:pt x="341" y="646"/>
                    </a:cubicBezTo>
                    <a:cubicBezTo>
                      <a:pt x="339" y="646"/>
                      <a:pt x="339" y="647"/>
                      <a:pt x="339" y="649"/>
                    </a:cubicBezTo>
                    <a:cubicBezTo>
                      <a:pt x="339" y="650"/>
                      <a:pt x="338" y="652"/>
                      <a:pt x="338" y="653"/>
                    </a:cubicBezTo>
                    <a:cubicBezTo>
                      <a:pt x="339" y="652"/>
                      <a:pt x="339" y="651"/>
                      <a:pt x="340" y="650"/>
                    </a:cubicBezTo>
                    <a:cubicBezTo>
                      <a:pt x="340" y="649"/>
                      <a:pt x="341" y="648"/>
                      <a:pt x="342" y="647"/>
                    </a:cubicBezTo>
                    <a:cubicBezTo>
                      <a:pt x="343" y="647"/>
                      <a:pt x="344" y="647"/>
                      <a:pt x="344" y="648"/>
                    </a:cubicBezTo>
                    <a:cubicBezTo>
                      <a:pt x="345" y="649"/>
                      <a:pt x="345" y="650"/>
                      <a:pt x="344" y="650"/>
                    </a:cubicBezTo>
                    <a:cubicBezTo>
                      <a:pt x="343" y="652"/>
                      <a:pt x="341" y="653"/>
                      <a:pt x="340" y="655"/>
                    </a:cubicBezTo>
                    <a:cubicBezTo>
                      <a:pt x="339" y="656"/>
                      <a:pt x="338" y="655"/>
                      <a:pt x="338" y="654"/>
                    </a:cubicBezTo>
                    <a:cubicBezTo>
                      <a:pt x="336" y="654"/>
                      <a:pt x="336" y="657"/>
                      <a:pt x="334" y="657"/>
                    </a:cubicBezTo>
                    <a:cubicBezTo>
                      <a:pt x="332" y="656"/>
                      <a:pt x="332" y="654"/>
                      <a:pt x="330" y="653"/>
                    </a:cubicBezTo>
                    <a:cubicBezTo>
                      <a:pt x="329" y="652"/>
                      <a:pt x="328" y="651"/>
                      <a:pt x="327" y="650"/>
                    </a:cubicBezTo>
                    <a:cubicBezTo>
                      <a:pt x="327" y="650"/>
                      <a:pt x="327" y="649"/>
                      <a:pt x="327" y="649"/>
                    </a:cubicBezTo>
                    <a:cubicBezTo>
                      <a:pt x="328" y="648"/>
                      <a:pt x="328" y="648"/>
                      <a:pt x="328" y="648"/>
                    </a:cubicBezTo>
                    <a:cubicBezTo>
                      <a:pt x="330" y="648"/>
                      <a:pt x="332" y="648"/>
                      <a:pt x="333" y="649"/>
                    </a:cubicBezTo>
                    <a:cubicBezTo>
                      <a:pt x="333" y="650"/>
                      <a:pt x="334" y="650"/>
                      <a:pt x="334" y="650"/>
                    </a:cubicBezTo>
                    <a:cubicBezTo>
                      <a:pt x="334" y="650"/>
                      <a:pt x="334" y="649"/>
                      <a:pt x="335" y="649"/>
                    </a:cubicBezTo>
                    <a:cubicBezTo>
                      <a:pt x="335" y="648"/>
                      <a:pt x="334" y="648"/>
                      <a:pt x="334" y="648"/>
                    </a:cubicBezTo>
                    <a:cubicBezTo>
                      <a:pt x="332" y="647"/>
                      <a:pt x="330" y="646"/>
                      <a:pt x="328" y="645"/>
                    </a:cubicBezTo>
                    <a:cubicBezTo>
                      <a:pt x="328" y="645"/>
                      <a:pt x="329" y="646"/>
                      <a:pt x="328" y="646"/>
                    </a:cubicBezTo>
                    <a:cubicBezTo>
                      <a:pt x="328" y="647"/>
                      <a:pt x="328" y="647"/>
                      <a:pt x="327" y="647"/>
                    </a:cubicBezTo>
                    <a:cubicBezTo>
                      <a:pt x="326" y="647"/>
                      <a:pt x="325" y="646"/>
                      <a:pt x="324" y="645"/>
                    </a:cubicBezTo>
                    <a:cubicBezTo>
                      <a:pt x="323" y="643"/>
                      <a:pt x="322" y="642"/>
                      <a:pt x="320" y="641"/>
                    </a:cubicBezTo>
                    <a:cubicBezTo>
                      <a:pt x="317" y="640"/>
                      <a:pt x="317" y="640"/>
                      <a:pt x="315" y="642"/>
                    </a:cubicBezTo>
                    <a:cubicBezTo>
                      <a:pt x="314" y="643"/>
                      <a:pt x="313" y="643"/>
                      <a:pt x="313" y="643"/>
                    </a:cubicBezTo>
                    <a:cubicBezTo>
                      <a:pt x="312" y="642"/>
                      <a:pt x="311" y="642"/>
                      <a:pt x="311" y="641"/>
                    </a:cubicBezTo>
                    <a:cubicBezTo>
                      <a:pt x="310" y="641"/>
                      <a:pt x="309" y="640"/>
                      <a:pt x="310" y="639"/>
                    </a:cubicBezTo>
                    <a:cubicBezTo>
                      <a:pt x="310" y="638"/>
                      <a:pt x="310" y="636"/>
                      <a:pt x="309" y="636"/>
                    </a:cubicBezTo>
                    <a:cubicBezTo>
                      <a:pt x="307" y="636"/>
                      <a:pt x="307" y="634"/>
                      <a:pt x="307" y="632"/>
                    </a:cubicBezTo>
                    <a:cubicBezTo>
                      <a:pt x="307" y="631"/>
                      <a:pt x="306" y="631"/>
                      <a:pt x="305" y="632"/>
                    </a:cubicBezTo>
                    <a:close/>
                    <a:moveTo>
                      <a:pt x="320" y="644"/>
                    </a:moveTo>
                    <a:cubicBezTo>
                      <a:pt x="320" y="646"/>
                      <a:pt x="318" y="647"/>
                      <a:pt x="316" y="647"/>
                    </a:cubicBezTo>
                    <a:cubicBezTo>
                      <a:pt x="316" y="647"/>
                      <a:pt x="316" y="647"/>
                      <a:pt x="316" y="646"/>
                    </a:cubicBezTo>
                    <a:cubicBezTo>
                      <a:pt x="316" y="644"/>
                      <a:pt x="317" y="643"/>
                      <a:pt x="319" y="643"/>
                    </a:cubicBezTo>
                    <a:cubicBezTo>
                      <a:pt x="319" y="644"/>
                      <a:pt x="320" y="644"/>
                      <a:pt x="320" y="644"/>
                    </a:cubicBezTo>
                    <a:close/>
                    <a:moveTo>
                      <a:pt x="307" y="647"/>
                    </a:moveTo>
                    <a:cubicBezTo>
                      <a:pt x="306" y="648"/>
                      <a:pt x="306" y="649"/>
                      <a:pt x="304" y="650"/>
                    </a:cubicBezTo>
                    <a:cubicBezTo>
                      <a:pt x="304" y="650"/>
                      <a:pt x="303" y="650"/>
                      <a:pt x="303" y="650"/>
                    </a:cubicBezTo>
                    <a:cubicBezTo>
                      <a:pt x="302" y="650"/>
                      <a:pt x="302" y="649"/>
                      <a:pt x="303" y="649"/>
                    </a:cubicBezTo>
                    <a:cubicBezTo>
                      <a:pt x="303" y="647"/>
                      <a:pt x="303" y="646"/>
                      <a:pt x="303" y="644"/>
                    </a:cubicBezTo>
                    <a:cubicBezTo>
                      <a:pt x="303" y="643"/>
                      <a:pt x="304" y="642"/>
                      <a:pt x="305" y="642"/>
                    </a:cubicBezTo>
                    <a:cubicBezTo>
                      <a:pt x="306" y="641"/>
                      <a:pt x="306" y="641"/>
                      <a:pt x="307" y="641"/>
                    </a:cubicBezTo>
                    <a:cubicBezTo>
                      <a:pt x="308" y="642"/>
                      <a:pt x="308" y="642"/>
                      <a:pt x="308" y="643"/>
                    </a:cubicBezTo>
                    <a:cubicBezTo>
                      <a:pt x="308" y="645"/>
                      <a:pt x="308" y="646"/>
                      <a:pt x="307" y="647"/>
                    </a:cubicBezTo>
                    <a:close/>
                    <a:moveTo>
                      <a:pt x="309" y="1039"/>
                    </a:moveTo>
                    <a:cubicBezTo>
                      <a:pt x="308" y="1037"/>
                      <a:pt x="309" y="1035"/>
                      <a:pt x="310" y="1033"/>
                    </a:cubicBezTo>
                    <a:cubicBezTo>
                      <a:pt x="311" y="1033"/>
                      <a:pt x="312" y="1033"/>
                      <a:pt x="312" y="1034"/>
                    </a:cubicBezTo>
                    <a:cubicBezTo>
                      <a:pt x="313" y="1034"/>
                      <a:pt x="313" y="1035"/>
                      <a:pt x="313" y="1036"/>
                    </a:cubicBezTo>
                    <a:cubicBezTo>
                      <a:pt x="313" y="1037"/>
                      <a:pt x="313" y="1038"/>
                      <a:pt x="312" y="1039"/>
                    </a:cubicBezTo>
                    <a:cubicBezTo>
                      <a:pt x="311" y="1040"/>
                      <a:pt x="310" y="1040"/>
                      <a:pt x="309" y="1039"/>
                    </a:cubicBezTo>
                    <a:close/>
                    <a:moveTo>
                      <a:pt x="311" y="1051"/>
                    </a:moveTo>
                    <a:cubicBezTo>
                      <a:pt x="310" y="1051"/>
                      <a:pt x="309" y="1050"/>
                      <a:pt x="309" y="1049"/>
                    </a:cubicBezTo>
                    <a:cubicBezTo>
                      <a:pt x="309" y="1048"/>
                      <a:pt x="310" y="1047"/>
                      <a:pt x="310" y="1047"/>
                    </a:cubicBezTo>
                    <a:cubicBezTo>
                      <a:pt x="311" y="1046"/>
                      <a:pt x="312" y="1045"/>
                      <a:pt x="313" y="1046"/>
                    </a:cubicBezTo>
                    <a:cubicBezTo>
                      <a:pt x="314" y="1046"/>
                      <a:pt x="314" y="1047"/>
                      <a:pt x="314" y="1048"/>
                    </a:cubicBezTo>
                    <a:cubicBezTo>
                      <a:pt x="314" y="1049"/>
                      <a:pt x="313" y="1050"/>
                      <a:pt x="311" y="1051"/>
                    </a:cubicBezTo>
                    <a:close/>
                    <a:moveTo>
                      <a:pt x="316" y="1057"/>
                    </a:moveTo>
                    <a:cubicBezTo>
                      <a:pt x="315" y="1057"/>
                      <a:pt x="314" y="1056"/>
                      <a:pt x="314" y="1055"/>
                    </a:cubicBezTo>
                    <a:cubicBezTo>
                      <a:pt x="315" y="1054"/>
                      <a:pt x="315" y="1054"/>
                      <a:pt x="316" y="1054"/>
                    </a:cubicBezTo>
                    <a:cubicBezTo>
                      <a:pt x="317" y="1054"/>
                      <a:pt x="318" y="1054"/>
                      <a:pt x="318" y="1055"/>
                    </a:cubicBezTo>
                    <a:cubicBezTo>
                      <a:pt x="318" y="1056"/>
                      <a:pt x="317" y="1057"/>
                      <a:pt x="316" y="1057"/>
                    </a:cubicBezTo>
                    <a:close/>
                    <a:moveTo>
                      <a:pt x="324" y="680"/>
                    </a:moveTo>
                    <a:cubicBezTo>
                      <a:pt x="324" y="681"/>
                      <a:pt x="324" y="682"/>
                      <a:pt x="323" y="683"/>
                    </a:cubicBezTo>
                    <a:cubicBezTo>
                      <a:pt x="322" y="684"/>
                      <a:pt x="321" y="684"/>
                      <a:pt x="321" y="683"/>
                    </a:cubicBezTo>
                    <a:cubicBezTo>
                      <a:pt x="321" y="682"/>
                      <a:pt x="320" y="681"/>
                      <a:pt x="320" y="680"/>
                    </a:cubicBezTo>
                    <a:cubicBezTo>
                      <a:pt x="320" y="680"/>
                      <a:pt x="319" y="679"/>
                      <a:pt x="319" y="679"/>
                    </a:cubicBezTo>
                    <a:cubicBezTo>
                      <a:pt x="318" y="679"/>
                      <a:pt x="318" y="680"/>
                      <a:pt x="318" y="680"/>
                    </a:cubicBezTo>
                    <a:cubicBezTo>
                      <a:pt x="317" y="681"/>
                      <a:pt x="317" y="682"/>
                      <a:pt x="315" y="683"/>
                    </a:cubicBezTo>
                    <a:cubicBezTo>
                      <a:pt x="315" y="684"/>
                      <a:pt x="314" y="684"/>
                      <a:pt x="314" y="683"/>
                    </a:cubicBezTo>
                    <a:cubicBezTo>
                      <a:pt x="313" y="682"/>
                      <a:pt x="313" y="682"/>
                      <a:pt x="312" y="682"/>
                    </a:cubicBezTo>
                    <a:cubicBezTo>
                      <a:pt x="310" y="681"/>
                      <a:pt x="310" y="680"/>
                      <a:pt x="311" y="678"/>
                    </a:cubicBezTo>
                    <a:cubicBezTo>
                      <a:pt x="311" y="677"/>
                      <a:pt x="311" y="677"/>
                      <a:pt x="313" y="676"/>
                    </a:cubicBezTo>
                    <a:cubicBezTo>
                      <a:pt x="314" y="676"/>
                      <a:pt x="315" y="676"/>
                      <a:pt x="314" y="675"/>
                    </a:cubicBezTo>
                    <a:cubicBezTo>
                      <a:pt x="314" y="674"/>
                      <a:pt x="313" y="673"/>
                      <a:pt x="313" y="672"/>
                    </a:cubicBezTo>
                    <a:cubicBezTo>
                      <a:pt x="312" y="670"/>
                      <a:pt x="313" y="668"/>
                      <a:pt x="315" y="668"/>
                    </a:cubicBezTo>
                    <a:cubicBezTo>
                      <a:pt x="316" y="668"/>
                      <a:pt x="316" y="669"/>
                      <a:pt x="316" y="669"/>
                    </a:cubicBezTo>
                    <a:cubicBezTo>
                      <a:pt x="317" y="670"/>
                      <a:pt x="317" y="671"/>
                      <a:pt x="319" y="672"/>
                    </a:cubicBezTo>
                    <a:cubicBezTo>
                      <a:pt x="319" y="671"/>
                      <a:pt x="319" y="671"/>
                      <a:pt x="319" y="670"/>
                    </a:cubicBezTo>
                    <a:cubicBezTo>
                      <a:pt x="319" y="669"/>
                      <a:pt x="319" y="668"/>
                      <a:pt x="320" y="667"/>
                    </a:cubicBezTo>
                    <a:cubicBezTo>
                      <a:pt x="322" y="665"/>
                      <a:pt x="322" y="665"/>
                      <a:pt x="320" y="662"/>
                    </a:cubicBezTo>
                    <a:cubicBezTo>
                      <a:pt x="319" y="662"/>
                      <a:pt x="318" y="661"/>
                      <a:pt x="318" y="660"/>
                    </a:cubicBezTo>
                    <a:cubicBezTo>
                      <a:pt x="318" y="659"/>
                      <a:pt x="318" y="658"/>
                      <a:pt x="319" y="658"/>
                    </a:cubicBezTo>
                    <a:cubicBezTo>
                      <a:pt x="320" y="657"/>
                      <a:pt x="320" y="658"/>
                      <a:pt x="321" y="658"/>
                    </a:cubicBezTo>
                    <a:cubicBezTo>
                      <a:pt x="323" y="659"/>
                      <a:pt x="323" y="661"/>
                      <a:pt x="323" y="663"/>
                    </a:cubicBezTo>
                    <a:cubicBezTo>
                      <a:pt x="321" y="666"/>
                      <a:pt x="324" y="669"/>
                      <a:pt x="324" y="672"/>
                    </a:cubicBezTo>
                    <a:cubicBezTo>
                      <a:pt x="325" y="672"/>
                      <a:pt x="325" y="672"/>
                      <a:pt x="326" y="673"/>
                    </a:cubicBezTo>
                    <a:cubicBezTo>
                      <a:pt x="327" y="673"/>
                      <a:pt x="328" y="674"/>
                      <a:pt x="329" y="675"/>
                    </a:cubicBezTo>
                    <a:cubicBezTo>
                      <a:pt x="329" y="676"/>
                      <a:pt x="329" y="677"/>
                      <a:pt x="327" y="677"/>
                    </a:cubicBezTo>
                    <a:cubicBezTo>
                      <a:pt x="327" y="678"/>
                      <a:pt x="326" y="678"/>
                      <a:pt x="326" y="678"/>
                    </a:cubicBezTo>
                    <a:cubicBezTo>
                      <a:pt x="325" y="678"/>
                      <a:pt x="324" y="679"/>
                      <a:pt x="324" y="680"/>
                    </a:cubicBezTo>
                    <a:close/>
                    <a:moveTo>
                      <a:pt x="329" y="1054"/>
                    </a:moveTo>
                    <a:cubicBezTo>
                      <a:pt x="328" y="1054"/>
                      <a:pt x="327" y="1053"/>
                      <a:pt x="327" y="1052"/>
                    </a:cubicBezTo>
                    <a:cubicBezTo>
                      <a:pt x="327" y="1051"/>
                      <a:pt x="328" y="1050"/>
                      <a:pt x="329" y="1050"/>
                    </a:cubicBezTo>
                    <a:cubicBezTo>
                      <a:pt x="330" y="1050"/>
                      <a:pt x="331" y="1051"/>
                      <a:pt x="331" y="1052"/>
                    </a:cubicBezTo>
                    <a:cubicBezTo>
                      <a:pt x="331" y="1053"/>
                      <a:pt x="330" y="1054"/>
                      <a:pt x="329" y="1054"/>
                    </a:cubicBezTo>
                    <a:close/>
                    <a:moveTo>
                      <a:pt x="334" y="1022"/>
                    </a:moveTo>
                    <a:cubicBezTo>
                      <a:pt x="333" y="1024"/>
                      <a:pt x="331" y="1025"/>
                      <a:pt x="329" y="1026"/>
                    </a:cubicBezTo>
                    <a:cubicBezTo>
                      <a:pt x="328" y="1027"/>
                      <a:pt x="327" y="1026"/>
                      <a:pt x="327" y="1025"/>
                    </a:cubicBezTo>
                    <a:cubicBezTo>
                      <a:pt x="326" y="1024"/>
                      <a:pt x="326" y="1023"/>
                      <a:pt x="327" y="1023"/>
                    </a:cubicBezTo>
                    <a:cubicBezTo>
                      <a:pt x="329" y="1022"/>
                      <a:pt x="331" y="1021"/>
                      <a:pt x="332" y="1020"/>
                    </a:cubicBezTo>
                    <a:cubicBezTo>
                      <a:pt x="332" y="1019"/>
                      <a:pt x="333" y="1019"/>
                      <a:pt x="334" y="1020"/>
                    </a:cubicBezTo>
                    <a:cubicBezTo>
                      <a:pt x="334" y="1020"/>
                      <a:pt x="334" y="1020"/>
                      <a:pt x="335" y="1021"/>
                    </a:cubicBezTo>
                    <a:cubicBezTo>
                      <a:pt x="334" y="1021"/>
                      <a:pt x="334" y="1022"/>
                      <a:pt x="334" y="1022"/>
                    </a:cubicBezTo>
                    <a:close/>
                    <a:moveTo>
                      <a:pt x="335" y="1006"/>
                    </a:moveTo>
                    <a:cubicBezTo>
                      <a:pt x="334" y="1007"/>
                      <a:pt x="333" y="1007"/>
                      <a:pt x="332" y="1007"/>
                    </a:cubicBezTo>
                    <a:cubicBezTo>
                      <a:pt x="332" y="1006"/>
                      <a:pt x="331" y="1006"/>
                      <a:pt x="332" y="1005"/>
                    </a:cubicBezTo>
                    <a:cubicBezTo>
                      <a:pt x="332" y="1004"/>
                      <a:pt x="333" y="1003"/>
                      <a:pt x="334" y="1003"/>
                    </a:cubicBezTo>
                    <a:cubicBezTo>
                      <a:pt x="335" y="1003"/>
                      <a:pt x="335" y="1004"/>
                      <a:pt x="336" y="1004"/>
                    </a:cubicBezTo>
                    <a:cubicBezTo>
                      <a:pt x="336" y="1005"/>
                      <a:pt x="336" y="1006"/>
                      <a:pt x="335" y="1006"/>
                    </a:cubicBezTo>
                    <a:close/>
                    <a:moveTo>
                      <a:pt x="337" y="718"/>
                    </a:moveTo>
                    <a:cubicBezTo>
                      <a:pt x="335" y="719"/>
                      <a:pt x="335" y="718"/>
                      <a:pt x="334" y="717"/>
                    </a:cubicBezTo>
                    <a:cubicBezTo>
                      <a:pt x="333" y="715"/>
                      <a:pt x="331" y="714"/>
                      <a:pt x="332" y="711"/>
                    </a:cubicBezTo>
                    <a:cubicBezTo>
                      <a:pt x="332" y="711"/>
                      <a:pt x="331" y="710"/>
                      <a:pt x="331" y="710"/>
                    </a:cubicBezTo>
                    <a:cubicBezTo>
                      <a:pt x="328" y="708"/>
                      <a:pt x="328" y="708"/>
                      <a:pt x="329" y="705"/>
                    </a:cubicBezTo>
                    <a:cubicBezTo>
                      <a:pt x="329" y="704"/>
                      <a:pt x="329" y="703"/>
                      <a:pt x="330" y="702"/>
                    </a:cubicBezTo>
                    <a:cubicBezTo>
                      <a:pt x="331" y="702"/>
                      <a:pt x="331" y="702"/>
                      <a:pt x="331" y="702"/>
                    </a:cubicBezTo>
                    <a:cubicBezTo>
                      <a:pt x="332" y="703"/>
                      <a:pt x="332" y="703"/>
                      <a:pt x="332" y="704"/>
                    </a:cubicBezTo>
                    <a:cubicBezTo>
                      <a:pt x="333" y="705"/>
                      <a:pt x="333" y="706"/>
                      <a:pt x="334" y="706"/>
                    </a:cubicBezTo>
                    <a:cubicBezTo>
                      <a:pt x="336" y="706"/>
                      <a:pt x="339" y="706"/>
                      <a:pt x="340" y="704"/>
                    </a:cubicBezTo>
                    <a:cubicBezTo>
                      <a:pt x="340" y="703"/>
                      <a:pt x="340" y="702"/>
                      <a:pt x="340" y="702"/>
                    </a:cubicBezTo>
                    <a:cubicBezTo>
                      <a:pt x="341" y="701"/>
                      <a:pt x="342" y="701"/>
                      <a:pt x="342" y="701"/>
                    </a:cubicBezTo>
                    <a:cubicBezTo>
                      <a:pt x="343" y="702"/>
                      <a:pt x="343" y="703"/>
                      <a:pt x="343" y="703"/>
                    </a:cubicBezTo>
                    <a:cubicBezTo>
                      <a:pt x="342" y="704"/>
                      <a:pt x="341" y="705"/>
                      <a:pt x="341" y="706"/>
                    </a:cubicBezTo>
                    <a:cubicBezTo>
                      <a:pt x="340" y="707"/>
                      <a:pt x="339" y="707"/>
                      <a:pt x="338" y="708"/>
                    </a:cubicBezTo>
                    <a:cubicBezTo>
                      <a:pt x="338" y="709"/>
                      <a:pt x="338" y="709"/>
                      <a:pt x="339" y="709"/>
                    </a:cubicBezTo>
                    <a:cubicBezTo>
                      <a:pt x="341" y="712"/>
                      <a:pt x="341" y="714"/>
                      <a:pt x="339" y="716"/>
                    </a:cubicBezTo>
                    <a:cubicBezTo>
                      <a:pt x="338" y="717"/>
                      <a:pt x="338" y="717"/>
                      <a:pt x="337" y="718"/>
                    </a:cubicBezTo>
                    <a:close/>
                    <a:moveTo>
                      <a:pt x="352" y="1049"/>
                    </a:moveTo>
                    <a:cubicBezTo>
                      <a:pt x="351" y="1049"/>
                      <a:pt x="351" y="1049"/>
                      <a:pt x="350" y="1049"/>
                    </a:cubicBezTo>
                    <a:cubicBezTo>
                      <a:pt x="349" y="1049"/>
                      <a:pt x="348" y="1048"/>
                      <a:pt x="347" y="1047"/>
                    </a:cubicBezTo>
                    <a:cubicBezTo>
                      <a:pt x="346" y="1045"/>
                      <a:pt x="346" y="1045"/>
                      <a:pt x="343" y="1046"/>
                    </a:cubicBezTo>
                    <a:cubicBezTo>
                      <a:pt x="342" y="1046"/>
                      <a:pt x="342" y="1046"/>
                      <a:pt x="341" y="1046"/>
                    </a:cubicBezTo>
                    <a:cubicBezTo>
                      <a:pt x="339" y="1045"/>
                      <a:pt x="338" y="1043"/>
                      <a:pt x="339" y="1042"/>
                    </a:cubicBezTo>
                    <a:cubicBezTo>
                      <a:pt x="340" y="1041"/>
                      <a:pt x="341" y="1040"/>
                      <a:pt x="341" y="1039"/>
                    </a:cubicBezTo>
                    <a:cubicBezTo>
                      <a:pt x="343" y="1038"/>
                      <a:pt x="343" y="1038"/>
                      <a:pt x="341" y="1036"/>
                    </a:cubicBezTo>
                    <a:cubicBezTo>
                      <a:pt x="340" y="1035"/>
                      <a:pt x="340" y="1035"/>
                      <a:pt x="341" y="1034"/>
                    </a:cubicBezTo>
                    <a:cubicBezTo>
                      <a:pt x="342" y="1033"/>
                      <a:pt x="344" y="1033"/>
                      <a:pt x="345" y="1032"/>
                    </a:cubicBezTo>
                    <a:cubicBezTo>
                      <a:pt x="346" y="1031"/>
                      <a:pt x="347" y="1032"/>
                      <a:pt x="347" y="1034"/>
                    </a:cubicBezTo>
                    <a:cubicBezTo>
                      <a:pt x="346" y="1035"/>
                      <a:pt x="347" y="1037"/>
                      <a:pt x="348" y="1038"/>
                    </a:cubicBezTo>
                    <a:cubicBezTo>
                      <a:pt x="349" y="1038"/>
                      <a:pt x="349" y="1039"/>
                      <a:pt x="348" y="1040"/>
                    </a:cubicBezTo>
                    <a:cubicBezTo>
                      <a:pt x="348" y="1042"/>
                      <a:pt x="348" y="1043"/>
                      <a:pt x="350" y="1042"/>
                    </a:cubicBezTo>
                    <a:cubicBezTo>
                      <a:pt x="351" y="1042"/>
                      <a:pt x="352" y="1042"/>
                      <a:pt x="352" y="1043"/>
                    </a:cubicBezTo>
                    <a:cubicBezTo>
                      <a:pt x="352" y="1044"/>
                      <a:pt x="353" y="1045"/>
                      <a:pt x="353" y="1046"/>
                    </a:cubicBezTo>
                    <a:cubicBezTo>
                      <a:pt x="354" y="1047"/>
                      <a:pt x="353" y="1048"/>
                      <a:pt x="352" y="1049"/>
                    </a:cubicBezTo>
                    <a:close/>
                    <a:moveTo>
                      <a:pt x="356" y="609"/>
                    </a:moveTo>
                    <a:cubicBezTo>
                      <a:pt x="355" y="608"/>
                      <a:pt x="353" y="608"/>
                      <a:pt x="352" y="608"/>
                    </a:cubicBezTo>
                    <a:cubicBezTo>
                      <a:pt x="352" y="607"/>
                      <a:pt x="352" y="606"/>
                      <a:pt x="353" y="606"/>
                    </a:cubicBezTo>
                    <a:cubicBezTo>
                      <a:pt x="355" y="605"/>
                      <a:pt x="357" y="605"/>
                      <a:pt x="358" y="604"/>
                    </a:cubicBezTo>
                    <a:cubicBezTo>
                      <a:pt x="359" y="604"/>
                      <a:pt x="359" y="604"/>
                      <a:pt x="359" y="603"/>
                    </a:cubicBezTo>
                    <a:cubicBezTo>
                      <a:pt x="359" y="603"/>
                      <a:pt x="359" y="603"/>
                      <a:pt x="358" y="603"/>
                    </a:cubicBezTo>
                    <a:cubicBezTo>
                      <a:pt x="358" y="602"/>
                      <a:pt x="356" y="602"/>
                      <a:pt x="355" y="602"/>
                    </a:cubicBezTo>
                    <a:cubicBezTo>
                      <a:pt x="353" y="601"/>
                      <a:pt x="352" y="600"/>
                      <a:pt x="351" y="598"/>
                    </a:cubicBezTo>
                    <a:cubicBezTo>
                      <a:pt x="350" y="597"/>
                      <a:pt x="351" y="595"/>
                      <a:pt x="353" y="595"/>
                    </a:cubicBezTo>
                    <a:cubicBezTo>
                      <a:pt x="354" y="595"/>
                      <a:pt x="355" y="595"/>
                      <a:pt x="356" y="596"/>
                    </a:cubicBezTo>
                    <a:cubicBezTo>
                      <a:pt x="357" y="597"/>
                      <a:pt x="357" y="598"/>
                      <a:pt x="357" y="599"/>
                    </a:cubicBezTo>
                    <a:cubicBezTo>
                      <a:pt x="358" y="600"/>
                      <a:pt x="359" y="599"/>
                      <a:pt x="359" y="599"/>
                    </a:cubicBezTo>
                    <a:cubicBezTo>
                      <a:pt x="360" y="598"/>
                      <a:pt x="360" y="598"/>
                      <a:pt x="360" y="597"/>
                    </a:cubicBezTo>
                    <a:cubicBezTo>
                      <a:pt x="360" y="597"/>
                      <a:pt x="359" y="596"/>
                      <a:pt x="359" y="596"/>
                    </a:cubicBezTo>
                    <a:cubicBezTo>
                      <a:pt x="358" y="595"/>
                      <a:pt x="358" y="593"/>
                      <a:pt x="359" y="592"/>
                    </a:cubicBezTo>
                    <a:cubicBezTo>
                      <a:pt x="361" y="589"/>
                      <a:pt x="362" y="588"/>
                      <a:pt x="364" y="592"/>
                    </a:cubicBezTo>
                    <a:cubicBezTo>
                      <a:pt x="365" y="593"/>
                      <a:pt x="367" y="594"/>
                      <a:pt x="368" y="594"/>
                    </a:cubicBezTo>
                    <a:cubicBezTo>
                      <a:pt x="368" y="593"/>
                      <a:pt x="368" y="593"/>
                      <a:pt x="368" y="593"/>
                    </a:cubicBezTo>
                    <a:cubicBezTo>
                      <a:pt x="366" y="592"/>
                      <a:pt x="365" y="591"/>
                      <a:pt x="365" y="589"/>
                    </a:cubicBezTo>
                    <a:cubicBezTo>
                      <a:pt x="364" y="588"/>
                      <a:pt x="364" y="587"/>
                      <a:pt x="363" y="586"/>
                    </a:cubicBezTo>
                    <a:cubicBezTo>
                      <a:pt x="363" y="586"/>
                      <a:pt x="363" y="585"/>
                      <a:pt x="364" y="585"/>
                    </a:cubicBezTo>
                    <a:cubicBezTo>
                      <a:pt x="364" y="585"/>
                      <a:pt x="365" y="585"/>
                      <a:pt x="365" y="585"/>
                    </a:cubicBezTo>
                    <a:cubicBezTo>
                      <a:pt x="366" y="585"/>
                      <a:pt x="366" y="586"/>
                      <a:pt x="367" y="586"/>
                    </a:cubicBezTo>
                    <a:cubicBezTo>
                      <a:pt x="368" y="588"/>
                      <a:pt x="370" y="588"/>
                      <a:pt x="372" y="586"/>
                    </a:cubicBezTo>
                    <a:cubicBezTo>
                      <a:pt x="373" y="585"/>
                      <a:pt x="374" y="584"/>
                      <a:pt x="375" y="583"/>
                    </a:cubicBezTo>
                    <a:cubicBezTo>
                      <a:pt x="376" y="582"/>
                      <a:pt x="376" y="580"/>
                      <a:pt x="377" y="578"/>
                    </a:cubicBezTo>
                    <a:cubicBezTo>
                      <a:pt x="377" y="578"/>
                      <a:pt x="377" y="578"/>
                      <a:pt x="377" y="578"/>
                    </a:cubicBezTo>
                    <a:cubicBezTo>
                      <a:pt x="378" y="578"/>
                      <a:pt x="378" y="578"/>
                      <a:pt x="378" y="578"/>
                    </a:cubicBezTo>
                    <a:cubicBezTo>
                      <a:pt x="379" y="580"/>
                      <a:pt x="379" y="582"/>
                      <a:pt x="378" y="584"/>
                    </a:cubicBezTo>
                    <a:cubicBezTo>
                      <a:pt x="378" y="584"/>
                      <a:pt x="377" y="584"/>
                      <a:pt x="376" y="584"/>
                    </a:cubicBezTo>
                    <a:cubicBezTo>
                      <a:pt x="376" y="585"/>
                      <a:pt x="376" y="586"/>
                      <a:pt x="377" y="586"/>
                    </a:cubicBezTo>
                    <a:cubicBezTo>
                      <a:pt x="378" y="588"/>
                      <a:pt x="378" y="588"/>
                      <a:pt x="379" y="587"/>
                    </a:cubicBezTo>
                    <a:cubicBezTo>
                      <a:pt x="380" y="587"/>
                      <a:pt x="380" y="586"/>
                      <a:pt x="381" y="586"/>
                    </a:cubicBezTo>
                    <a:cubicBezTo>
                      <a:pt x="381" y="586"/>
                      <a:pt x="382" y="586"/>
                      <a:pt x="382" y="586"/>
                    </a:cubicBezTo>
                    <a:cubicBezTo>
                      <a:pt x="382" y="587"/>
                      <a:pt x="382" y="587"/>
                      <a:pt x="382" y="588"/>
                    </a:cubicBezTo>
                    <a:cubicBezTo>
                      <a:pt x="382" y="588"/>
                      <a:pt x="382" y="589"/>
                      <a:pt x="382" y="589"/>
                    </a:cubicBezTo>
                    <a:cubicBezTo>
                      <a:pt x="381" y="590"/>
                      <a:pt x="381" y="591"/>
                      <a:pt x="381" y="592"/>
                    </a:cubicBezTo>
                    <a:cubicBezTo>
                      <a:pt x="382" y="593"/>
                      <a:pt x="382" y="592"/>
                      <a:pt x="382" y="592"/>
                    </a:cubicBezTo>
                    <a:cubicBezTo>
                      <a:pt x="383" y="591"/>
                      <a:pt x="383" y="590"/>
                      <a:pt x="384" y="589"/>
                    </a:cubicBezTo>
                    <a:cubicBezTo>
                      <a:pt x="384" y="589"/>
                      <a:pt x="385" y="588"/>
                      <a:pt x="386" y="588"/>
                    </a:cubicBezTo>
                    <a:cubicBezTo>
                      <a:pt x="386" y="589"/>
                      <a:pt x="386" y="589"/>
                      <a:pt x="387" y="590"/>
                    </a:cubicBezTo>
                    <a:cubicBezTo>
                      <a:pt x="387" y="590"/>
                      <a:pt x="387" y="590"/>
                      <a:pt x="387" y="591"/>
                    </a:cubicBezTo>
                    <a:cubicBezTo>
                      <a:pt x="387" y="593"/>
                      <a:pt x="387" y="594"/>
                      <a:pt x="389" y="594"/>
                    </a:cubicBezTo>
                    <a:cubicBezTo>
                      <a:pt x="390" y="594"/>
                      <a:pt x="390" y="594"/>
                      <a:pt x="390" y="595"/>
                    </a:cubicBezTo>
                    <a:cubicBezTo>
                      <a:pt x="391" y="595"/>
                      <a:pt x="391" y="596"/>
                      <a:pt x="391" y="596"/>
                    </a:cubicBezTo>
                    <a:cubicBezTo>
                      <a:pt x="391" y="597"/>
                      <a:pt x="391" y="598"/>
                      <a:pt x="390" y="598"/>
                    </a:cubicBezTo>
                    <a:cubicBezTo>
                      <a:pt x="389" y="598"/>
                      <a:pt x="388" y="599"/>
                      <a:pt x="387" y="600"/>
                    </a:cubicBezTo>
                    <a:cubicBezTo>
                      <a:pt x="387" y="601"/>
                      <a:pt x="385" y="602"/>
                      <a:pt x="384" y="601"/>
                    </a:cubicBezTo>
                    <a:cubicBezTo>
                      <a:pt x="381" y="601"/>
                      <a:pt x="380" y="603"/>
                      <a:pt x="378" y="605"/>
                    </a:cubicBezTo>
                    <a:cubicBezTo>
                      <a:pt x="378" y="605"/>
                      <a:pt x="378" y="606"/>
                      <a:pt x="379" y="607"/>
                    </a:cubicBezTo>
                    <a:cubicBezTo>
                      <a:pt x="379" y="607"/>
                      <a:pt x="380" y="607"/>
                      <a:pt x="381" y="608"/>
                    </a:cubicBezTo>
                    <a:cubicBezTo>
                      <a:pt x="381" y="608"/>
                      <a:pt x="381" y="608"/>
                      <a:pt x="381" y="609"/>
                    </a:cubicBezTo>
                    <a:cubicBezTo>
                      <a:pt x="381" y="609"/>
                      <a:pt x="381" y="610"/>
                      <a:pt x="380" y="610"/>
                    </a:cubicBezTo>
                    <a:cubicBezTo>
                      <a:pt x="380" y="610"/>
                      <a:pt x="380" y="610"/>
                      <a:pt x="379" y="610"/>
                    </a:cubicBezTo>
                    <a:cubicBezTo>
                      <a:pt x="377" y="609"/>
                      <a:pt x="376" y="609"/>
                      <a:pt x="375" y="611"/>
                    </a:cubicBezTo>
                    <a:cubicBezTo>
                      <a:pt x="375" y="612"/>
                      <a:pt x="375" y="612"/>
                      <a:pt x="375" y="612"/>
                    </a:cubicBezTo>
                    <a:cubicBezTo>
                      <a:pt x="374" y="612"/>
                      <a:pt x="373" y="612"/>
                      <a:pt x="372" y="612"/>
                    </a:cubicBezTo>
                    <a:cubicBezTo>
                      <a:pt x="372" y="611"/>
                      <a:pt x="371" y="610"/>
                      <a:pt x="371" y="610"/>
                    </a:cubicBezTo>
                    <a:cubicBezTo>
                      <a:pt x="370" y="609"/>
                      <a:pt x="369" y="608"/>
                      <a:pt x="368" y="609"/>
                    </a:cubicBezTo>
                    <a:cubicBezTo>
                      <a:pt x="368" y="610"/>
                      <a:pt x="368" y="610"/>
                      <a:pt x="367" y="610"/>
                    </a:cubicBezTo>
                    <a:cubicBezTo>
                      <a:pt x="366" y="611"/>
                      <a:pt x="365" y="610"/>
                      <a:pt x="365" y="609"/>
                    </a:cubicBezTo>
                    <a:cubicBezTo>
                      <a:pt x="365" y="609"/>
                      <a:pt x="365" y="608"/>
                      <a:pt x="365" y="608"/>
                    </a:cubicBezTo>
                    <a:cubicBezTo>
                      <a:pt x="365" y="607"/>
                      <a:pt x="364" y="606"/>
                      <a:pt x="363" y="606"/>
                    </a:cubicBezTo>
                    <a:cubicBezTo>
                      <a:pt x="362" y="606"/>
                      <a:pt x="360" y="607"/>
                      <a:pt x="359" y="608"/>
                    </a:cubicBezTo>
                    <a:cubicBezTo>
                      <a:pt x="359" y="610"/>
                      <a:pt x="358" y="610"/>
                      <a:pt x="356" y="609"/>
                    </a:cubicBezTo>
                    <a:close/>
                    <a:moveTo>
                      <a:pt x="384" y="900"/>
                    </a:moveTo>
                    <a:cubicBezTo>
                      <a:pt x="383" y="899"/>
                      <a:pt x="382" y="899"/>
                      <a:pt x="382" y="898"/>
                    </a:cubicBezTo>
                    <a:cubicBezTo>
                      <a:pt x="382" y="896"/>
                      <a:pt x="383" y="895"/>
                      <a:pt x="383" y="894"/>
                    </a:cubicBezTo>
                    <a:cubicBezTo>
                      <a:pt x="384" y="894"/>
                      <a:pt x="385" y="894"/>
                      <a:pt x="385" y="895"/>
                    </a:cubicBezTo>
                    <a:cubicBezTo>
                      <a:pt x="386" y="896"/>
                      <a:pt x="386" y="896"/>
                      <a:pt x="386" y="897"/>
                    </a:cubicBezTo>
                    <a:cubicBezTo>
                      <a:pt x="386" y="899"/>
                      <a:pt x="385" y="900"/>
                      <a:pt x="384" y="900"/>
                    </a:cubicBezTo>
                    <a:close/>
                    <a:moveTo>
                      <a:pt x="385" y="1036"/>
                    </a:moveTo>
                    <a:cubicBezTo>
                      <a:pt x="385" y="1037"/>
                      <a:pt x="384" y="1037"/>
                      <a:pt x="383" y="1038"/>
                    </a:cubicBezTo>
                    <a:cubicBezTo>
                      <a:pt x="382" y="1038"/>
                      <a:pt x="381" y="1037"/>
                      <a:pt x="380" y="1037"/>
                    </a:cubicBezTo>
                    <a:cubicBezTo>
                      <a:pt x="380" y="1036"/>
                      <a:pt x="382" y="1034"/>
                      <a:pt x="383" y="1034"/>
                    </a:cubicBezTo>
                    <a:cubicBezTo>
                      <a:pt x="384" y="1034"/>
                      <a:pt x="384" y="1035"/>
                      <a:pt x="385" y="1036"/>
                    </a:cubicBezTo>
                    <a:close/>
                    <a:moveTo>
                      <a:pt x="363" y="918"/>
                    </a:moveTo>
                    <a:cubicBezTo>
                      <a:pt x="363" y="917"/>
                      <a:pt x="364" y="917"/>
                      <a:pt x="364" y="917"/>
                    </a:cubicBezTo>
                    <a:cubicBezTo>
                      <a:pt x="365" y="917"/>
                      <a:pt x="365" y="917"/>
                      <a:pt x="365" y="917"/>
                    </a:cubicBezTo>
                    <a:cubicBezTo>
                      <a:pt x="367" y="919"/>
                      <a:pt x="368" y="920"/>
                      <a:pt x="369" y="921"/>
                    </a:cubicBezTo>
                    <a:cubicBezTo>
                      <a:pt x="371" y="922"/>
                      <a:pt x="371" y="925"/>
                      <a:pt x="369" y="926"/>
                    </a:cubicBezTo>
                    <a:cubicBezTo>
                      <a:pt x="368" y="926"/>
                      <a:pt x="368" y="926"/>
                      <a:pt x="367" y="925"/>
                    </a:cubicBezTo>
                    <a:cubicBezTo>
                      <a:pt x="366" y="923"/>
                      <a:pt x="364" y="922"/>
                      <a:pt x="363" y="920"/>
                    </a:cubicBezTo>
                    <a:cubicBezTo>
                      <a:pt x="362" y="919"/>
                      <a:pt x="362" y="918"/>
                      <a:pt x="363" y="918"/>
                    </a:cubicBezTo>
                    <a:close/>
                    <a:moveTo>
                      <a:pt x="362" y="613"/>
                    </a:moveTo>
                    <a:cubicBezTo>
                      <a:pt x="361" y="613"/>
                      <a:pt x="361" y="612"/>
                      <a:pt x="361" y="611"/>
                    </a:cubicBezTo>
                    <a:cubicBezTo>
                      <a:pt x="361" y="611"/>
                      <a:pt x="361" y="611"/>
                      <a:pt x="362" y="610"/>
                    </a:cubicBezTo>
                    <a:cubicBezTo>
                      <a:pt x="363" y="611"/>
                      <a:pt x="363" y="611"/>
                      <a:pt x="363" y="612"/>
                    </a:cubicBezTo>
                    <a:cubicBezTo>
                      <a:pt x="363" y="613"/>
                      <a:pt x="363" y="613"/>
                      <a:pt x="362" y="613"/>
                    </a:cubicBezTo>
                    <a:close/>
                    <a:moveTo>
                      <a:pt x="361" y="1105"/>
                    </a:moveTo>
                    <a:cubicBezTo>
                      <a:pt x="360" y="1105"/>
                      <a:pt x="359" y="1104"/>
                      <a:pt x="359" y="1103"/>
                    </a:cubicBezTo>
                    <a:cubicBezTo>
                      <a:pt x="359" y="1102"/>
                      <a:pt x="360" y="1101"/>
                      <a:pt x="361" y="1101"/>
                    </a:cubicBezTo>
                    <a:cubicBezTo>
                      <a:pt x="362" y="1101"/>
                      <a:pt x="363" y="1102"/>
                      <a:pt x="363" y="1103"/>
                    </a:cubicBezTo>
                    <a:cubicBezTo>
                      <a:pt x="363" y="1104"/>
                      <a:pt x="362" y="1105"/>
                      <a:pt x="361" y="1105"/>
                    </a:cubicBezTo>
                    <a:close/>
                    <a:moveTo>
                      <a:pt x="364" y="1110"/>
                    </a:moveTo>
                    <a:cubicBezTo>
                      <a:pt x="364" y="1111"/>
                      <a:pt x="363" y="1110"/>
                      <a:pt x="363" y="1110"/>
                    </a:cubicBezTo>
                    <a:cubicBezTo>
                      <a:pt x="363" y="1110"/>
                      <a:pt x="362" y="1110"/>
                      <a:pt x="363" y="1109"/>
                    </a:cubicBezTo>
                    <a:cubicBezTo>
                      <a:pt x="363" y="1108"/>
                      <a:pt x="364" y="1107"/>
                      <a:pt x="364" y="1106"/>
                    </a:cubicBezTo>
                    <a:cubicBezTo>
                      <a:pt x="365" y="1106"/>
                      <a:pt x="365" y="1106"/>
                      <a:pt x="366" y="1106"/>
                    </a:cubicBezTo>
                    <a:cubicBezTo>
                      <a:pt x="366" y="1106"/>
                      <a:pt x="366" y="1107"/>
                      <a:pt x="366" y="1107"/>
                    </a:cubicBezTo>
                    <a:cubicBezTo>
                      <a:pt x="366" y="1109"/>
                      <a:pt x="366" y="1110"/>
                      <a:pt x="364" y="1110"/>
                    </a:cubicBezTo>
                    <a:close/>
                    <a:moveTo>
                      <a:pt x="373" y="1095"/>
                    </a:moveTo>
                    <a:cubicBezTo>
                      <a:pt x="372" y="1095"/>
                      <a:pt x="372" y="1095"/>
                      <a:pt x="371" y="1096"/>
                    </a:cubicBezTo>
                    <a:cubicBezTo>
                      <a:pt x="369" y="1097"/>
                      <a:pt x="368" y="1098"/>
                      <a:pt x="368" y="1100"/>
                    </a:cubicBezTo>
                    <a:cubicBezTo>
                      <a:pt x="368" y="1101"/>
                      <a:pt x="365" y="1102"/>
                      <a:pt x="364" y="1102"/>
                    </a:cubicBezTo>
                    <a:cubicBezTo>
                      <a:pt x="363" y="1101"/>
                      <a:pt x="363" y="1101"/>
                      <a:pt x="363" y="1100"/>
                    </a:cubicBezTo>
                    <a:cubicBezTo>
                      <a:pt x="363" y="1099"/>
                      <a:pt x="363" y="1099"/>
                      <a:pt x="364" y="1098"/>
                    </a:cubicBezTo>
                    <a:cubicBezTo>
                      <a:pt x="364" y="1097"/>
                      <a:pt x="365" y="1096"/>
                      <a:pt x="365" y="1094"/>
                    </a:cubicBezTo>
                    <a:cubicBezTo>
                      <a:pt x="366" y="1094"/>
                      <a:pt x="366" y="1093"/>
                      <a:pt x="366" y="1093"/>
                    </a:cubicBezTo>
                    <a:cubicBezTo>
                      <a:pt x="366" y="1092"/>
                      <a:pt x="365" y="1092"/>
                      <a:pt x="365" y="1091"/>
                    </a:cubicBezTo>
                    <a:cubicBezTo>
                      <a:pt x="364" y="1091"/>
                      <a:pt x="364" y="1091"/>
                      <a:pt x="363" y="1091"/>
                    </a:cubicBezTo>
                    <a:cubicBezTo>
                      <a:pt x="362" y="1091"/>
                      <a:pt x="362" y="1091"/>
                      <a:pt x="361" y="1090"/>
                    </a:cubicBezTo>
                    <a:cubicBezTo>
                      <a:pt x="359" y="1090"/>
                      <a:pt x="359" y="1088"/>
                      <a:pt x="360" y="1087"/>
                    </a:cubicBezTo>
                    <a:cubicBezTo>
                      <a:pt x="361" y="1086"/>
                      <a:pt x="361" y="1086"/>
                      <a:pt x="361" y="1086"/>
                    </a:cubicBezTo>
                    <a:cubicBezTo>
                      <a:pt x="362" y="1085"/>
                      <a:pt x="363" y="1085"/>
                      <a:pt x="364" y="1086"/>
                    </a:cubicBezTo>
                    <a:cubicBezTo>
                      <a:pt x="365" y="1086"/>
                      <a:pt x="365" y="1087"/>
                      <a:pt x="366" y="1087"/>
                    </a:cubicBezTo>
                    <a:cubicBezTo>
                      <a:pt x="367" y="1089"/>
                      <a:pt x="368" y="1089"/>
                      <a:pt x="370" y="1089"/>
                    </a:cubicBezTo>
                    <a:cubicBezTo>
                      <a:pt x="371" y="1090"/>
                      <a:pt x="372" y="1090"/>
                      <a:pt x="373" y="1092"/>
                    </a:cubicBezTo>
                    <a:cubicBezTo>
                      <a:pt x="374" y="1093"/>
                      <a:pt x="374" y="1094"/>
                      <a:pt x="373" y="1095"/>
                    </a:cubicBezTo>
                    <a:close/>
                    <a:moveTo>
                      <a:pt x="373" y="1041"/>
                    </a:moveTo>
                    <a:cubicBezTo>
                      <a:pt x="373" y="1042"/>
                      <a:pt x="374" y="1043"/>
                      <a:pt x="374" y="1044"/>
                    </a:cubicBezTo>
                    <a:cubicBezTo>
                      <a:pt x="373" y="1045"/>
                      <a:pt x="373" y="1046"/>
                      <a:pt x="372" y="1047"/>
                    </a:cubicBezTo>
                    <a:cubicBezTo>
                      <a:pt x="371" y="1047"/>
                      <a:pt x="370" y="1047"/>
                      <a:pt x="370" y="1046"/>
                    </a:cubicBezTo>
                    <a:cubicBezTo>
                      <a:pt x="370" y="1045"/>
                      <a:pt x="370" y="1045"/>
                      <a:pt x="369" y="1044"/>
                    </a:cubicBezTo>
                    <a:cubicBezTo>
                      <a:pt x="369" y="1042"/>
                      <a:pt x="369" y="1041"/>
                      <a:pt x="368" y="1039"/>
                    </a:cubicBezTo>
                    <a:cubicBezTo>
                      <a:pt x="367" y="1037"/>
                      <a:pt x="367" y="1035"/>
                      <a:pt x="369" y="1034"/>
                    </a:cubicBezTo>
                    <a:cubicBezTo>
                      <a:pt x="370" y="1033"/>
                      <a:pt x="371" y="1032"/>
                      <a:pt x="373" y="1032"/>
                    </a:cubicBezTo>
                    <a:cubicBezTo>
                      <a:pt x="374" y="1032"/>
                      <a:pt x="375" y="1033"/>
                      <a:pt x="375" y="1035"/>
                    </a:cubicBezTo>
                    <a:cubicBezTo>
                      <a:pt x="374" y="1036"/>
                      <a:pt x="374" y="1037"/>
                      <a:pt x="373" y="1037"/>
                    </a:cubicBezTo>
                    <a:cubicBezTo>
                      <a:pt x="372" y="1039"/>
                      <a:pt x="372" y="1040"/>
                      <a:pt x="373" y="1041"/>
                    </a:cubicBezTo>
                    <a:close/>
                    <a:moveTo>
                      <a:pt x="383" y="1115"/>
                    </a:moveTo>
                    <a:cubicBezTo>
                      <a:pt x="383" y="1116"/>
                      <a:pt x="382" y="1116"/>
                      <a:pt x="381" y="1115"/>
                    </a:cubicBezTo>
                    <a:cubicBezTo>
                      <a:pt x="381" y="1115"/>
                      <a:pt x="381" y="1114"/>
                      <a:pt x="381" y="1114"/>
                    </a:cubicBezTo>
                    <a:cubicBezTo>
                      <a:pt x="379" y="1111"/>
                      <a:pt x="378" y="1108"/>
                      <a:pt x="375" y="1106"/>
                    </a:cubicBezTo>
                    <a:cubicBezTo>
                      <a:pt x="374" y="1106"/>
                      <a:pt x="374" y="1105"/>
                      <a:pt x="375" y="1104"/>
                    </a:cubicBezTo>
                    <a:cubicBezTo>
                      <a:pt x="375" y="1103"/>
                      <a:pt x="376" y="1102"/>
                      <a:pt x="377" y="1102"/>
                    </a:cubicBezTo>
                    <a:cubicBezTo>
                      <a:pt x="379" y="1103"/>
                      <a:pt x="382" y="1105"/>
                      <a:pt x="382" y="1107"/>
                    </a:cubicBezTo>
                    <a:cubicBezTo>
                      <a:pt x="382" y="1109"/>
                      <a:pt x="382" y="1112"/>
                      <a:pt x="384" y="1113"/>
                    </a:cubicBezTo>
                    <a:cubicBezTo>
                      <a:pt x="384" y="1114"/>
                      <a:pt x="384" y="1115"/>
                      <a:pt x="383" y="1115"/>
                    </a:cubicBezTo>
                    <a:close/>
                    <a:moveTo>
                      <a:pt x="384" y="1097"/>
                    </a:moveTo>
                    <a:cubicBezTo>
                      <a:pt x="383" y="1097"/>
                      <a:pt x="381" y="1095"/>
                      <a:pt x="381" y="1093"/>
                    </a:cubicBezTo>
                    <a:cubicBezTo>
                      <a:pt x="381" y="1092"/>
                      <a:pt x="382" y="1091"/>
                      <a:pt x="384" y="1091"/>
                    </a:cubicBezTo>
                    <a:cubicBezTo>
                      <a:pt x="385" y="1091"/>
                      <a:pt x="387" y="1092"/>
                      <a:pt x="387" y="1094"/>
                    </a:cubicBezTo>
                    <a:cubicBezTo>
                      <a:pt x="387" y="1095"/>
                      <a:pt x="386" y="1097"/>
                      <a:pt x="384" y="1097"/>
                    </a:cubicBezTo>
                    <a:close/>
                    <a:moveTo>
                      <a:pt x="390" y="1089"/>
                    </a:moveTo>
                    <a:cubicBezTo>
                      <a:pt x="389" y="1089"/>
                      <a:pt x="388" y="1089"/>
                      <a:pt x="387" y="1088"/>
                    </a:cubicBezTo>
                    <a:cubicBezTo>
                      <a:pt x="387" y="1087"/>
                      <a:pt x="386" y="1086"/>
                      <a:pt x="387" y="1086"/>
                    </a:cubicBezTo>
                    <a:cubicBezTo>
                      <a:pt x="388" y="1085"/>
                      <a:pt x="389" y="1084"/>
                      <a:pt x="390" y="1085"/>
                    </a:cubicBezTo>
                    <a:cubicBezTo>
                      <a:pt x="391" y="1086"/>
                      <a:pt x="391" y="1087"/>
                      <a:pt x="391" y="1088"/>
                    </a:cubicBezTo>
                    <a:cubicBezTo>
                      <a:pt x="391" y="1089"/>
                      <a:pt x="391" y="1089"/>
                      <a:pt x="390" y="1089"/>
                    </a:cubicBezTo>
                    <a:close/>
                    <a:moveTo>
                      <a:pt x="392" y="1082"/>
                    </a:moveTo>
                    <a:cubicBezTo>
                      <a:pt x="391" y="1081"/>
                      <a:pt x="391" y="1080"/>
                      <a:pt x="392" y="1079"/>
                    </a:cubicBezTo>
                    <a:cubicBezTo>
                      <a:pt x="392" y="1079"/>
                      <a:pt x="392" y="1079"/>
                      <a:pt x="392" y="1079"/>
                    </a:cubicBezTo>
                    <a:cubicBezTo>
                      <a:pt x="392" y="1079"/>
                      <a:pt x="393" y="1079"/>
                      <a:pt x="393" y="1079"/>
                    </a:cubicBezTo>
                    <a:cubicBezTo>
                      <a:pt x="393" y="1080"/>
                      <a:pt x="394" y="1080"/>
                      <a:pt x="394" y="1080"/>
                    </a:cubicBezTo>
                    <a:cubicBezTo>
                      <a:pt x="394" y="1082"/>
                      <a:pt x="394" y="1083"/>
                      <a:pt x="394" y="1083"/>
                    </a:cubicBezTo>
                    <a:cubicBezTo>
                      <a:pt x="393" y="1084"/>
                      <a:pt x="392" y="1083"/>
                      <a:pt x="392" y="1082"/>
                    </a:cubicBezTo>
                    <a:close/>
                    <a:moveTo>
                      <a:pt x="394" y="1111"/>
                    </a:moveTo>
                    <a:cubicBezTo>
                      <a:pt x="393" y="1110"/>
                      <a:pt x="395" y="1108"/>
                      <a:pt x="397" y="1108"/>
                    </a:cubicBezTo>
                    <a:cubicBezTo>
                      <a:pt x="398" y="1108"/>
                      <a:pt x="400" y="1109"/>
                      <a:pt x="400" y="1110"/>
                    </a:cubicBezTo>
                    <a:cubicBezTo>
                      <a:pt x="400" y="1112"/>
                      <a:pt x="398" y="1114"/>
                      <a:pt x="396" y="1114"/>
                    </a:cubicBezTo>
                    <a:cubicBezTo>
                      <a:pt x="395" y="1114"/>
                      <a:pt x="394" y="1112"/>
                      <a:pt x="394" y="1111"/>
                    </a:cubicBezTo>
                    <a:close/>
                    <a:moveTo>
                      <a:pt x="401" y="1116"/>
                    </a:moveTo>
                    <a:cubicBezTo>
                      <a:pt x="400" y="1118"/>
                      <a:pt x="399" y="1121"/>
                      <a:pt x="397" y="1123"/>
                    </a:cubicBezTo>
                    <a:cubicBezTo>
                      <a:pt x="397" y="1123"/>
                      <a:pt x="397" y="1123"/>
                      <a:pt x="396" y="1123"/>
                    </a:cubicBezTo>
                    <a:cubicBezTo>
                      <a:pt x="396" y="1123"/>
                      <a:pt x="396" y="1123"/>
                      <a:pt x="396" y="1122"/>
                    </a:cubicBezTo>
                    <a:cubicBezTo>
                      <a:pt x="396" y="1122"/>
                      <a:pt x="396" y="1121"/>
                      <a:pt x="396" y="1120"/>
                    </a:cubicBezTo>
                    <a:cubicBezTo>
                      <a:pt x="396" y="1119"/>
                      <a:pt x="396" y="1119"/>
                      <a:pt x="396" y="1118"/>
                    </a:cubicBezTo>
                    <a:cubicBezTo>
                      <a:pt x="396" y="1116"/>
                      <a:pt x="397" y="1115"/>
                      <a:pt x="399" y="1114"/>
                    </a:cubicBezTo>
                    <a:cubicBezTo>
                      <a:pt x="399" y="1114"/>
                      <a:pt x="400" y="1114"/>
                      <a:pt x="400" y="1114"/>
                    </a:cubicBezTo>
                    <a:cubicBezTo>
                      <a:pt x="401" y="1115"/>
                      <a:pt x="401" y="1115"/>
                      <a:pt x="401" y="1116"/>
                    </a:cubicBezTo>
                    <a:close/>
                    <a:moveTo>
                      <a:pt x="408" y="1107"/>
                    </a:moveTo>
                    <a:cubicBezTo>
                      <a:pt x="407" y="1108"/>
                      <a:pt x="407" y="1108"/>
                      <a:pt x="407" y="1108"/>
                    </a:cubicBezTo>
                    <a:cubicBezTo>
                      <a:pt x="406" y="1108"/>
                      <a:pt x="405" y="1108"/>
                      <a:pt x="405" y="1107"/>
                    </a:cubicBezTo>
                    <a:cubicBezTo>
                      <a:pt x="404" y="1107"/>
                      <a:pt x="404" y="1106"/>
                      <a:pt x="405" y="1105"/>
                    </a:cubicBezTo>
                    <a:cubicBezTo>
                      <a:pt x="405" y="1105"/>
                      <a:pt x="405" y="1105"/>
                      <a:pt x="405" y="1104"/>
                    </a:cubicBezTo>
                    <a:cubicBezTo>
                      <a:pt x="407" y="1103"/>
                      <a:pt x="407" y="1101"/>
                      <a:pt x="406" y="1099"/>
                    </a:cubicBezTo>
                    <a:cubicBezTo>
                      <a:pt x="404" y="1100"/>
                      <a:pt x="404" y="1102"/>
                      <a:pt x="403" y="1103"/>
                    </a:cubicBezTo>
                    <a:cubicBezTo>
                      <a:pt x="402" y="1105"/>
                      <a:pt x="400" y="1106"/>
                      <a:pt x="398" y="1107"/>
                    </a:cubicBezTo>
                    <a:cubicBezTo>
                      <a:pt x="397" y="1107"/>
                      <a:pt x="396" y="1106"/>
                      <a:pt x="396" y="1105"/>
                    </a:cubicBezTo>
                    <a:cubicBezTo>
                      <a:pt x="397" y="1104"/>
                      <a:pt x="398" y="1103"/>
                      <a:pt x="398" y="1102"/>
                    </a:cubicBezTo>
                    <a:cubicBezTo>
                      <a:pt x="398" y="1099"/>
                      <a:pt x="399" y="1098"/>
                      <a:pt x="401" y="1098"/>
                    </a:cubicBezTo>
                    <a:cubicBezTo>
                      <a:pt x="403" y="1098"/>
                      <a:pt x="403" y="1097"/>
                      <a:pt x="404" y="1096"/>
                    </a:cubicBezTo>
                    <a:cubicBezTo>
                      <a:pt x="404" y="1095"/>
                      <a:pt x="405" y="1094"/>
                      <a:pt x="405" y="1093"/>
                    </a:cubicBezTo>
                    <a:cubicBezTo>
                      <a:pt x="405" y="1091"/>
                      <a:pt x="406" y="1090"/>
                      <a:pt x="407" y="1088"/>
                    </a:cubicBezTo>
                    <a:cubicBezTo>
                      <a:pt x="407" y="1087"/>
                      <a:pt x="407" y="1087"/>
                      <a:pt x="408" y="1087"/>
                    </a:cubicBezTo>
                    <a:cubicBezTo>
                      <a:pt x="409" y="1087"/>
                      <a:pt x="409" y="1088"/>
                      <a:pt x="410" y="1088"/>
                    </a:cubicBezTo>
                    <a:cubicBezTo>
                      <a:pt x="410" y="1090"/>
                      <a:pt x="410" y="1092"/>
                      <a:pt x="410" y="1094"/>
                    </a:cubicBezTo>
                    <a:cubicBezTo>
                      <a:pt x="410" y="1096"/>
                      <a:pt x="410" y="1097"/>
                      <a:pt x="412" y="1097"/>
                    </a:cubicBezTo>
                    <a:cubicBezTo>
                      <a:pt x="412" y="1097"/>
                      <a:pt x="412" y="1098"/>
                      <a:pt x="412" y="1099"/>
                    </a:cubicBezTo>
                    <a:cubicBezTo>
                      <a:pt x="411" y="1102"/>
                      <a:pt x="410" y="1105"/>
                      <a:pt x="408" y="1107"/>
                    </a:cubicBezTo>
                    <a:close/>
                    <a:moveTo>
                      <a:pt x="415" y="1112"/>
                    </a:moveTo>
                    <a:cubicBezTo>
                      <a:pt x="414" y="1113"/>
                      <a:pt x="414" y="1114"/>
                      <a:pt x="413" y="1114"/>
                    </a:cubicBezTo>
                    <a:cubicBezTo>
                      <a:pt x="411" y="1115"/>
                      <a:pt x="411" y="1114"/>
                      <a:pt x="410" y="1113"/>
                    </a:cubicBezTo>
                    <a:cubicBezTo>
                      <a:pt x="410" y="1112"/>
                      <a:pt x="410" y="1111"/>
                      <a:pt x="410" y="1110"/>
                    </a:cubicBezTo>
                    <a:cubicBezTo>
                      <a:pt x="410" y="1109"/>
                      <a:pt x="411" y="1108"/>
                      <a:pt x="411" y="1108"/>
                    </a:cubicBezTo>
                    <a:cubicBezTo>
                      <a:pt x="414" y="1108"/>
                      <a:pt x="415" y="1110"/>
                      <a:pt x="415" y="1112"/>
                    </a:cubicBezTo>
                    <a:close/>
                    <a:moveTo>
                      <a:pt x="428" y="1102"/>
                    </a:moveTo>
                    <a:cubicBezTo>
                      <a:pt x="426" y="1102"/>
                      <a:pt x="425" y="1103"/>
                      <a:pt x="425" y="1105"/>
                    </a:cubicBezTo>
                    <a:cubicBezTo>
                      <a:pt x="425" y="1106"/>
                      <a:pt x="425" y="1106"/>
                      <a:pt x="425" y="1107"/>
                    </a:cubicBezTo>
                    <a:cubicBezTo>
                      <a:pt x="425" y="1108"/>
                      <a:pt x="425" y="1108"/>
                      <a:pt x="424" y="1109"/>
                    </a:cubicBezTo>
                    <a:cubicBezTo>
                      <a:pt x="423" y="1109"/>
                      <a:pt x="422" y="1108"/>
                      <a:pt x="422" y="1108"/>
                    </a:cubicBezTo>
                    <a:cubicBezTo>
                      <a:pt x="422" y="1107"/>
                      <a:pt x="421" y="1106"/>
                      <a:pt x="421" y="1106"/>
                    </a:cubicBezTo>
                    <a:cubicBezTo>
                      <a:pt x="421" y="1105"/>
                      <a:pt x="421" y="1104"/>
                      <a:pt x="420" y="1104"/>
                    </a:cubicBezTo>
                    <a:cubicBezTo>
                      <a:pt x="420" y="1105"/>
                      <a:pt x="419" y="1107"/>
                      <a:pt x="419" y="1108"/>
                    </a:cubicBezTo>
                    <a:cubicBezTo>
                      <a:pt x="418" y="1108"/>
                      <a:pt x="418" y="1109"/>
                      <a:pt x="417" y="1109"/>
                    </a:cubicBezTo>
                    <a:cubicBezTo>
                      <a:pt x="416" y="1109"/>
                      <a:pt x="416" y="1109"/>
                      <a:pt x="416" y="1108"/>
                    </a:cubicBezTo>
                    <a:cubicBezTo>
                      <a:pt x="415" y="1106"/>
                      <a:pt x="414" y="1104"/>
                      <a:pt x="414" y="1102"/>
                    </a:cubicBezTo>
                    <a:cubicBezTo>
                      <a:pt x="414" y="1101"/>
                      <a:pt x="414" y="1100"/>
                      <a:pt x="416" y="1100"/>
                    </a:cubicBezTo>
                    <a:cubicBezTo>
                      <a:pt x="416" y="1100"/>
                      <a:pt x="417" y="1100"/>
                      <a:pt x="417" y="1100"/>
                    </a:cubicBezTo>
                    <a:cubicBezTo>
                      <a:pt x="420" y="1099"/>
                      <a:pt x="420" y="1099"/>
                      <a:pt x="420" y="1095"/>
                    </a:cubicBezTo>
                    <a:cubicBezTo>
                      <a:pt x="420" y="1095"/>
                      <a:pt x="420" y="1094"/>
                      <a:pt x="421" y="1094"/>
                    </a:cubicBezTo>
                    <a:cubicBezTo>
                      <a:pt x="422" y="1094"/>
                      <a:pt x="423" y="1094"/>
                      <a:pt x="425" y="1094"/>
                    </a:cubicBezTo>
                    <a:cubicBezTo>
                      <a:pt x="426" y="1095"/>
                      <a:pt x="427" y="1094"/>
                      <a:pt x="426" y="1092"/>
                    </a:cubicBezTo>
                    <a:cubicBezTo>
                      <a:pt x="426" y="1091"/>
                      <a:pt x="425" y="1089"/>
                      <a:pt x="424" y="1088"/>
                    </a:cubicBezTo>
                    <a:cubicBezTo>
                      <a:pt x="424" y="1086"/>
                      <a:pt x="424" y="1085"/>
                      <a:pt x="425" y="1084"/>
                    </a:cubicBezTo>
                    <a:cubicBezTo>
                      <a:pt x="427" y="1082"/>
                      <a:pt x="427" y="1083"/>
                      <a:pt x="428" y="1084"/>
                    </a:cubicBezTo>
                    <a:cubicBezTo>
                      <a:pt x="428" y="1085"/>
                      <a:pt x="428" y="1085"/>
                      <a:pt x="428" y="1086"/>
                    </a:cubicBezTo>
                    <a:cubicBezTo>
                      <a:pt x="430" y="1087"/>
                      <a:pt x="430" y="1088"/>
                      <a:pt x="430" y="1089"/>
                    </a:cubicBezTo>
                    <a:cubicBezTo>
                      <a:pt x="430" y="1091"/>
                      <a:pt x="431" y="1093"/>
                      <a:pt x="433" y="1094"/>
                    </a:cubicBezTo>
                    <a:cubicBezTo>
                      <a:pt x="434" y="1095"/>
                      <a:pt x="434" y="1095"/>
                      <a:pt x="434" y="1095"/>
                    </a:cubicBezTo>
                    <a:cubicBezTo>
                      <a:pt x="435" y="1096"/>
                      <a:pt x="436" y="1098"/>
                      <a:pt x="435" y="1099"/>
                    </a:cubicBezTo>
                    <a:cubicBezTo>
                      <a:pt x="435" y="1101"/>
                      <a:pt x="433" y="1102"/>
                      <a:pt x="431" y="1102"/>
                    </a:cubicBezTo>
                    <a:cubicBezTo>
                      <a:pt x="430" y="1102"/>
                      <a:pt x="429" y="1102"/>
                      <a:pt x="428" y="1102"/>
                    </a:cubicBezTo>
                    <a:close/>
                    <a:moveTo>
                      <a:pt x="432" y="1104"/>
                    </a:moveTo>
                    <a:cubicBezTo>
                      <a:pt x="433" y="1104"/>
                      <a:pt x="434" y="1104"/>
                      <a:pt x="435" y="1104"/>
                    </a:cubicBezTo>
                    <a:cubicBezTo>
                      <a:pt x="435" y="1104"/>
                      <a:pt x="435" y="1105"/>
                      <a:pt x="435" y="1105"/>
                    </a:cubicBezTo>
                    <a:cubicBezTo>
                      <a:pt x="435" y="1106"/>
                      <a:pt x="434" y="1107"/>
                      <a:pt x="433" y="1107"/>
                    </a:cubicBezTo>
                    <a:cubicBezTo>
                      <a:pt x="432" y="1107"/>
                      <a:pt x="431" y="1107"/>
                      <a:pt x="431" y="1106"/>
                    </a:cubicBezTo>
                    <a:cubicBezTo>
                      <a:pt x="431" y="1105"/>
                      <a:pt x="431" y="1105"/>
                      <a:pt x="432" y="1104"/>
                    </a:cubicBezTo>
                    <a:close/>
                    <a:moveTo>
                      <a:pt x="436" y="1123"/>
                    </a:moveTo>
                    <a:cubicBezTo>
                      <a:pt x="435" y="1123"/>
                      <a:pt x="434" y="1123"/>
                      <a:pt x="434" y="1122"/>
                    </a:cubicBezTo>
                    <a:cubicBezTo>
                      <a:pt x="434" y="1120"/>
                      <a:pt x="433" y="1119"/>
                      <a:pt x="432" y="1117"/>
                    </a:cubicBezTo>
                    <a:cubicBezTo>
                      <a:pt x="431" y="1117"/>
                      <a:pt x="432" y="1116"/>
                      <a:pt x="433" y="1116"/>
                    </a:cubicBezTo>
                    <a:cubicBezTo>
                      <a:pt x="435" y="1115"/>
                      <a:pt x="436" y="1116"/>
                      <a:pt x="437" y="1117"/>
                    </a:cubicBezTo>
                    <a:cubicBezTo>
                      <a:pt x="437" y="1118"/>
                      <a:pt x="438" y="1119"/>
                      <a:pt x="438" y="1120"/>
                    </a:cubicBezTo>
                    <a:cubicBezTo>
                      <a:pt x="438" y="1121"/>
                      <a:pt x="437" y="1122"/>
                      <a:pt x="436" y="1123"/>
                    </a:cubicBezTo>
                    <a:close/>
                    <a:moveTo>
                      <a:pt x="452" y="1116"/>
                    </a:moveTo>
                    <a:cubicBezTo>
                      <a:pt x="451" y="1117"/>
                      <a:pt x="449" y="1117"/>
                      <a:pt x="448" y="1116"/>
                    </a:cubicBezTo>
                    <a:cubicBezTo>
                      <a:pt x="448" y="1116"/>
                      <a:pt x="447" y="1116"/>
                      <a:pt x="447" y="1116"/>
                    </a:cubicBezTo>
                    <a:cubicBezTo>
                      <a:pt x="446" y="1117"/>
                      <a:pt x="447" y="1118"/>
                      <a:pt x="447" y="1119"/>
                    </a:cubicBezTo>
                    <a:cubicBezTo>
                      <a:pt x="447" y="1120"/>
                      <a:pt x="446" y="1120"/>
                      <a:pt x="445" y="1121"/>
                    </a:cubicBezTo>
                    <a:cubicBezTo>
                      <a:pt x="444" y="1122"/>
                      <a:pt x="443" y="1121"/>
                      <a:pt x="442" y="1120"/>
                    </a:cubicBezTo>
                    <a:cubicBezTo>
                      <a:pt x="442" y="1120"/>
                      <a:pt x="442" y="1119"/>
                      <a:pt x="441" y="1119"/>
                    </a:cubicBezTo>
                    <a:cubicBezTo>
                      <a:pt x="441" y="1117"/>
                      <a:pt x="439" y="1116"/>
                      <a:pt x="438" y="1116"/>
                    </a:cubicBezTo>
                    <a:cubicBezTo>
                      <a:pt x="437" y="1115"/>
                      <a:pt x="436" y="1115"/>
                      <a:pt x="436" y="1115"/>
                    </a:cubicBezTo>
                    <a:cubicBezTo>
                      <a:pt x="434" y="1114"/>
                      <a:pt x="433" y="1113"/>
                      <a:pt x="435" y="1111"/>
                    </a:cubicBezTo>
                    <a:cubicBezTo>
                      <a:pt x="435" y="1110"/>
                      <a:pt x="435" y="1110"/>
                      <a:pt x="435" y="1110"/>
                    </a:cubicBezTo>
                    <a:cubicBezTo>
                      <a:pt x="437" y="1108"/>
                      <a:pt x="438" y="1108"/>
                      <a:pt x="440" y="1110"/>
                    </a:cubicBezTo>
                    <a:cubicBezTo>
                      <a:pt x="440" y="1111"/>
                      <a:pt x="441" y="1112"/>
                      <a:pt x="442" y="1113"/>
                    </a:cubicBezTo>
                    <a:cubicBezTo>
                      <a:pt x="442" y="1113"/>
                      <a:pt x="442" y="1113"/>
                      <a:pt x="442" y="1113"/>
                    </a:cubicBezTo>
                    <a:cubicBezTo>
                      <a:pt x="443" y="1112"/>
                      <a:pt x="443" y="1111"/>
                      <a:pt x="444" y="1110"/>
                    </a:cubicBezTo>
                    <a:cubicBezTo>
                      <a:pt x="444" y="1110"/>
                      <a:pt x="445" y="1110"/>
                      <a:pt x="446" y="1110"/>
                    </a:cubicBezTo>
                    <a:cubicBezTo>
                      <a:pt x="447" y="1111"/>
                      <a:pt x="446" y="1114"/>
                      <a:pt x="448" y="1113"/>
                    </a:cubicBezTo>
                    <a:cubicBezTo>
                      <a:pt x="450" y="1112"/>
                      <a:pt x="448" y="1111"/>
                      <a:pt x="448" y="1110"/>
                    </a:cubicBezTo>
                    <a:cubicBezTo>
                      <a:pt x="447" y="1109"/>
                      <a:pt x="447" y="1108"/>
                      <a:pt x="448" y="1107"/>
                    </a:cubicBezTo>
                    <a:cubicBezTo>
                      <a:pt x="450" y="1106"/>
                      <a:pt x="451" y="1106"/>
                      <a:pt x="453" y="1107"/>
                    </a:cubicBezTo>
                    <a:cubicBezTo>
                      <a:pt x="454" y="1107"/>
                      <a:pt x="455" y="1108"/>
                      <a:pt x="455" y="1109"/>
                    </a:cubicBezTo>
                    <a:cubicBezTo>
                      <a:pt x="457" y="1111"/>
                      <a:pt x="457" y="1112"/>
                      <a:pt x="455" y="1114"/>
                    </a:cubicBezTo>
                    <a:cubicBezTo>
                      <a:pt x="455" y="1114"/>
                      <a:pt x="454" y="1115"/>
                      <a:pt x="454" y="1116"/>
                    </a:cubicBezTo>
                    <a:cubicBezTo>
                      <a:pt x="453" y="1116"/>
                      <a:pt x="453" y="1116"/>
                      <a:pt x="452" y="1116"/>
                    </a:cubicBezTo>
                    <a:close/>
                    <a:moveTo>
                      <a:pt x="459" y="1122"/>
                    </a:moveTo>
                    <a:cubicBezTo>
                      <a:pt x="459" y="1123"/>
                      <a:pt x="457" y="1124"/>
                      <a:pt x="456" y="1124"/>
                    </a:cubicBezTo>
                    <a:cubicBezTo>
                      <a:pt x="455" y="1124"/>
                      <a:pt x="454" y="1124"/>
                      <a:pt x="454" y="1123"/>
                    </a:cubicBezTo>
                    <a:cubicBezTo>
                      <a:pt x="454" y="1120"/>
                      <a:pt x="453" y="1118"/>
                      <a:pt x="454" y="1116"/>
                    </a:cubicBezTo>
                    <a:cubicBezTo>
                      <a:pt x="455" y="1115"/>
                      <a:pt x="456" y="1114"/>
                      <a:pt x="458" y="1114"/>
                    </a:cubicBezTo>
                    <a:cubicBezTo>
                      <a:pt x="460" y="1113"/>
                      <a:pt x="460" y="1114"/>
                      <a:pt x="460" y="1116"/>
                    </a:cubicBezTo>
                    <a:cubicBezTo>
                      <a:pt x="460" y="1118"/>
                      <a:pt x="459" y="1120"/>
                      <a:pt x="459" y="1122"/>
                    </a:cubicBezTo>
                    <a:close/>
                    <a:moveTo>
                      <a:pt x="473" y="1111"/>
                    </a:moveTo>
                    <a:cubicBezTo>
                      <a:pt x="472" y="1112"/>
                      <a:pt x="470" y="1112"/>
                      <a:pt x="469" y="1112"/>
                    </a:cubicBezTo>
                    <a:cubicBezTo>
                      <a:pt x="468" y="1113"/>
                      <a:pt x="468" y="1113"/>
                      <a:pt x="467" y="1113"/>
                    </a:cubicBezTo>
                    <a:cubicBezTo>
                      <a:pt x="466" y="1114"/>
                      <a:pt x="466" y="1115"/>
                      <a:pt x="466" y="1116"/>
                    </a:cubicBezTo>
                    <a:cubicBezTo>
                      <a:pt x="467" y="1118"/>
                      <a:pt x="467" y="1120"/>
                      <a:pt x="466" y="1122"/>
                    </a:cubicBezTo>
                    <a:cubicBezTo>
                      <a:pt x="466" y="1122"/>
                      <a:pt x="465" y="1122"/>
                      <a:pt x="465" y="1123"/>
                    </a:cubicBezTo>
                    <a:cubicBezTo>
                      <a:pt x="465" y="1123"/>
                      <a:pt x="464" y="1123"/>
                      <a:pt x="464" y="1122"/>
                    </a:cubicBezTo>
                    <a:cubicBezTo>
                      <a:pt x="464" y="1122"/>
                      <a:pt x="464" y="1121"/>
                      <a:pt x="464" y="1120"/>
                    </a:cubicBezTo>
                    <a:cubicBezTo>
                      <a:pt x="464" y="1119"/>
                      <a:pt x="464" y="1118"/>
                      <a:pt x="464" y="1117"/>
                    </a:cubicBezTo>
                    <a:cubicBezTo>
                      <a:pt x="464" y="1114"/>
                      <a:pt x="462" y="1113"/>
                      <a:pt x="461" y="1111"/>
                    </a:cubicBezTo>
                    <a:cubicBezTo>
                      <a:pt x="459" y="1109"/>
                      <a:pt x="460" y="1108"/>
                      <a:pt x="462" y="1107"/>
                    </a:cubicBezTo>
                    <a:cubicBezTo>
                      <a:pt x="463" y="1107"/>
                      <a:pt x="465" y="1106"/>
                      <a:pt x="466" y="1107"/>
                    </a:cubicBezTo>
                    <a:cubicBezTo>
                      <a:pt x="468" y="1107"/>
                      <a:pt x="469" y="1106"/>
                      <a:pt x="470" y="1104"/>
                    </a:cubicBezTo>
                    <a:cubicBezTo>
                      <a:pt x="470" y="1103"/>
                      <a:pt x="470" y="1103"/>
                      <a:pt x="470" y="1102"/>
                    </a:cubicBezTo>
                    <a:cubicBezTo>
                      <a:pt x="470" y="1101"/>
                      <a:pt x="471" y="1100"/>
                      <a:pt x="472" y="1100"/>
                    </a:cubicBezTo>
                    <a:cubicBezTo>
                      <a:pt x="473" y="1101"/>
                      <a:pt x="473" y="1101"/>
                      <a:pt x="473" y="1102"/>
                    </a:cubicBezTo>
                    <a:cubicBezTo>
                      <a:pt x="473" y="1103"/>
                      <a:pt x="473" y="1105"/>
                      <a:pt x="473" y="1106"/>
                    </a:cubicBezTo>
                    <a:cubicBezTo>
                      <a:pt x="473" y="1108"/>
                      <a:pt x="474" y="1109"/>
                      <a:pt x="473" y="1111"/>
                    </a:cubicBezTo>
                    <a:close/>
                    <a:moveTo>
                      <a:pt x="503" y="1095"/>
                    </a:moveTo>
                    <a:cubicBezTo>
                      <a:pt x="501" y="1097"/>
                      <a:pt x="500" y="1099"/>
                      <a:pt x="497" y="1099"/>
                    </a:cubicBezTo>
                    <a:cubicBezTo>
                      <a:pt x="496" y="1100"/>
                      <a:pt x="495" y="1100"/>
                      <a:pt x="495" y="1099"/>
                    </a:cubicBezTo>
                    <a:cubicBezTo>
                      <a:pt x="495" y="1098"/>
                      <a:pt x="496" y="1098"/>
                      <a:pt x="496" y="1097"/>
                    </a:cubicBezTo>
                    <a:cubicBezTo>
                      <a:pt x="497" y="1096"/>
                      <a:pt x="498" y="1095"/>
                      <a:pt x="499" y="1094"/>
                    </a:cubicBezTo>
                    <a:cubicBezTo>
                      <a:pt x="500" y="1093"/>
                      <a:pt x="501" y="1093"/>
                      <a:pt x="502" y="1094"/>
                    </a:cubicBezTo>
                    <a:cubicBezTo>
                      <a:pt x="502" y="1094"/>
                      <a:pt x="503" y="1094"/>
                      <a:pt x="503" y="1095"/>
                    </a:cubicBezTo>
                    <a:cubicBezTo>
                      <a:pt x="503" y="1095"/>
                      <a:pt x="503" y="1095"/>
                      <a:pt x="503" y="1095"/>
                    </a:cubicBezTo>
                    <a:close/>
                    <a:moveTo>
                      <a:pt x="504" y="1078"/>
                    </a:moveTo>
                    <a:cubicBezTo>
                      <a:pt x="502" y="1078"/>
                      <a:pt x="501" y="1078"/>
                      <a:pt x="499" y="1078"/>
                    </a:cubicBezTo>
                    <a:cubicBezTo>
                      <a:pt x="497" y="1077"/>
                      <a:pt x="495" y="1077"/>
                      <a:pt x="493" y="1077"/>
                    </a:cubicBezTo>
                    <a:cubicBezTo>
                      <a:pt x="492" y="1078"/>
                      <a:pt x="491" y="1078"/>
                      <a:pt x="490" y="1080"/>
                    </a:cubicBezTo>
                    <a:cubicBezTo>
                      <a:pt x="490" y="1082"/>
                      <a:pt x="489" y="1083"/>
                      <a:pt x="487" y="1084"/>
                    </a:cubicBezTo>
                    <a:cubicBezTo>
                      <a:pt x="486" y="1084"/>
                      <a:pt x="485" y="1085"/>
                      <a:pt x="485" y="1086"/>
                    </a:cubicBezTo>
                    <a:cubicBezTo>
                      <a:pt x="485" y="1087"/>
                      <a:pt x="485" y="1087"/>
                      <a:pt x="484" y="1087"/>
                    </a:cubicBezTo>
                    <a:cubicBezTo>
                      <a:pt x="482" y="1088"/>
                      <a:pt x="482" y="1090"/>
                      <a:pt x="481" y="1092"/>
                    </a:cubicBezTo>
                    <a:cubicBezTo>
                      <a:pt x="481" y="1092"/>
                      <a:pt x="480" y="1093"/>
                      <a:pt x="480" y="1093"/>
                    </a:cubicBezTo>
                    <a:cubicBezTo>
                      <a:pt x="478" y="1096"/>
                      <a:pt x="476" y="1096"/>
                      <a:pt x="475" y="1093"/>
                    </a:cubicBezTo>
                    <a:cubicBezTo>
                      <a:pt x="474" y="1092"/>
                      <a:pt x="474" y="1091"/>
                      <a:pt x="474" y="1091"/>
                    </a:cubicBezTo>
                    <a:cubicBezTo>
                      <a:pt x="473" y="1089"/>
                      <a:pt x="474" y="1088"/>
                      <a:pt x="475" y="1088"/>
                    </a:cubicBezTo>
                    <a:cubicBezTo>
                      <a:pt x="476" y="1087"/>
                      <a:pt x="478" y="1087"/>
                      <a:pt x="479" y="1087"/>
                    </a:cubicBezTo>
                    <a:cubicBezTo>
                      <a:pt x="479" y="1086"/>
                      <a:pt x="480" y="1086"/>
                      <a:pt x="479" y="1085"/>
                    </a:cubicBezTo>
                    <a:cubicBezTo>
                      <a:pt x="479" y="1085"/>
                      <a:pt x="478" y="1085"/>
                      <a:pt x="478" y="1085"/>
                    </a:cubicBezTo>
                    <a:cubicBezTo>
                      <a:pt x="478" y="1085"/>
                      <a:pt x="477" y="1085"/>
                      <a:pt x="476" y="1085"/>
                    </a:cubicBezTo>
                    <a:cubicBezTo>
                      <a:pt x="475" y="1085"/>
                      <a:pt x="475" y="1085"/>
                      <a:pt x="474" y="1084"/>
                    </a:cubicBezTo>
                    <a:cubicBezTo>
                      <a:pt x="474" y="1082"/>
                      <a:pt x="473" y="1082"/>
                      <a:pt x="472" y="1083"/>
                    </a:cubicBezTo>
                    <a:cubicBezTo>
                      <a:pt x="472" y="1084"/>
                      <a:pt x="472" y="1084"/>
                      <a:pt x="471" y="1085"/>
                    </a:cubicBezTo>
                    <a:cubicBezTo>
                      <a:pt x="471" y="1085"/>
                      <a:pt x="470" y="1086"/>
                      <a:pt x="469" y="1085"/>
                    </a:cubicBezTo>
                    <a:cubicBezTo>
                      <a:pt x="469" y="1085"/>
                      <a:pt x="468" y="1084"/>
                      <a:pt x="468" y="1084"/>
                    </a:cubicBezTo>
                    <a:cubicBezTo>
                      <a:pt x="467" y="1083"/>
                      <a:pt x="466" y="1082"/>
                      <a:pt x="466" y="1081"/>
                    </a:cubicBezTo>
                    <a:cubicBezTo>
                      <a:pt x="467" y="1079"/>
                      <a:pt x="470" y="1077"/>
                      <a:pt x="471" y="1078"/>
                    </a:cubicBezTo>
                    <a:cubicBezTo>
                      <a:pt x="474" y="1080"/>
                      <a:pt x="477" y="1079"/>
                      <a:pt x="480" y="1080"/>
                    </a:cubicBezTo>
                    <a:cubicBezTo>
                      <a:pt x="480" y="1079"/>
                      <a:pt x="479" y="1078"/>
                      <a:pt x="479" y="1078"/>
                    </a:cubicBezTo>
                    <a:cubicBezTo>
                      <a:pt x="476" y="1078"/>
                      <a:pt x="474" y="1077"/>
                      <a:pt x="473" y="1075"/>
                    </a:cubicBezTo>
                    <a:cubicBezTo>
                      <a:pt x="473" y="1074"/>
                      <a:pt x="472" y="1074"/>
                      <a:pt x="472" y="1073"/>
                    </a:cubicBezTo>
                    <a:cubicBezTo>
                      <a:pt x="471" y="1073"/>
                      <a:pt x="471" y="1073"/>
                      <a:pt x="470" y="1073"/>
                    </a:cubicBezTo>
                    <a:cubicBezTo>
                      <a:pt x="470" y="1074"/>
                      <a:pt x="469" y="1075"/>
                      <a:pt x="469" y="1076"/>
                    </a:cubicBezTo>
                    <a:cubicBezTo>
                      <a:pt x="468" y="1077"/>
                      <a:pt x="467" y="1077"/>
                      <a:pt x="466" y="1076"/>
                    </a:cubicBezTo>
                    <a:cubicBezTo>
                      <a:pt x="464" y="1074"/>
                      <a:pt x="463" y="1073"/>
                      <a:pt x="461" y="1071"/>
                    </a:cubicBezTo>
                    <a:cubicBezTo>
                      <a:pt x="461" y="1070"/>
                      <a:pt x="461" y="1069"/>
                      <a:pt x="461" y="1069"/>
                    </a:cubicBezTo>
                    <a:cubicBezTo>
                      <a:pt x="462" y="1068"/>
                      <a:pt x="464" y="1067"/>
                      <a:pt x="465" y="1068"/>
                    </a:cubicBezTo>
                    <a:cubicBezTo>
                      <a:pt x="467" y="1069"/>
                      <a:pt x="468" y="1068"/>
                      <a:pt x="468" y="1067"/>
                    </a:cubicBezTo>
                    <a:cubicBezTo>
                      <a:pt x="469" y="1066"/>
                      <a:pt x="470" y="1065"/>
                      <a:pt x="470" y="1064"/>
                    </a:cubicBezTo>
                    <a:cubicBezTo>
                      <a:pt x="471" y="1063"/>
                      <a:pt x="472" y="1062"/>
                      <a:pt x="473" y="1063"/>
                    </a:cubicBezTo>
                    <a:cubicBezTo>
                      <a:pt x="473" y="1063"/>
                      <a:pt x="474" y="1064"/>
                      <a:pt x="474" y="1064"/>
                    </a:cubicBezTo>
                    <a:cubicBezTo>
                      <a:pt x="475" y="1065"/>
                      <a:pt x="477" y="1067"/>
                      <a:pt x="479" y="1068"/>
                    </a:cubicBezTo>
                    <a:cubicBezTo>
                      <a:pt x="480" y="1068"/>
                      <a:pt x="481" y="1069"/>
                      <a:pt x="481" y="1070"/>
                    </a:cubicBezTo>
                    <a:cubicBezTo>
                      <a:pt x="481" y="1070"/>
                      <a:pt x="482" y="1071"/>
                      <a:pt x="482" y="1071"/>
                    </a:cubicBezTo>
                    <a:cubicBezTo>
                      <a:pt x="483" y="1070"/>
                      <a:pt x="483" y="1070"/>
                      <a:pt x="483" y="1069"/>
                    </a:cubicBezTo>
                    <a:cubicBezTo>
                      <a:pt x="484" y="1068"/>
                      <a:pt x="484" y="1066"/>
                      <a:pt x="483" y="1065"/>
                    </a:cubicBezTo>
                    <a:cubicBezTo>
                      <a:pt x="483" y="1063"/>
                      <a:pt x="482" y="1062"/>
                      <a:pt x="482" y="1061"/>
                    </a:cubicBezTo>
                    <a:cubicBezTo>
                      <a:pt x="481" y="1060"/>
                      <a:pt x="482" y="1059"/>
                      <a:pt x="483" y="1060"/>
                    </a:cubicBezTo>
                    <a:cubicBezTo>
                      <a:pt x="484" y="1060"/>
                      <a:pt x="485" y="1060"/>
                      <a:pt x="486" y="1061"/>
                    </a:cubicBezTo>
                    <a:cubicBezTo>
                      <a:pt x="488" y="1063"/>
                      <a:pt x="490" y="1065"/>
                      <a:pt x="492" y="1066"/>
                    </a:cubicBezTo>
                    <a:cubicBezTo>
                      <a:pt x="493" y="1067"/>
                      <a:pt x="494" y="1068"/>
                      <a:pt x="494" y="1069"/>
                    </a:cubicBezTo>
                    <a:cubicBezTo>
                      <a:pt x="494" y="1069"/>
                      <a:pt x="494" y="1070"/>
                      <a:pt x="494" y="1070"/>
                    </a:cubicBezTo>
                    <a:cubicBezTo>
                      <a:pt x="495" y="1070"/>
                      <a:pt x="495" y="1069"/>
                      <a:pt x="496" y="1069"/>
                    </a:cubicBezTo>
                    <a:cubicBezTo>
                      <a:pt x="496" y="1068"/>
                      <a:pt x="496" y="1067"/>
                      <a:pt x="496" y="1067"/>
                    </a:cubicBezTo>
                    <a:cubicBezTo>
                      <a:pt x="497" y="1065"/>
                      <a:pt x="498" y="1064"/>
                      <a:pt x="499" y="1064"/>
                    </a:cubicBezTo>
                    <a:cubicBezTo>
                      <a:pt x="500" y="1064"/>
                      <a:pt x="501" y="1064"/>
                      <a:pt x="501" y="1065"/>
                    </a:cubicBezTo>
                    <a:cubicBezTo>
                      <a:pt x="502" y="1066"/>
                      <a:pt x="503" y="1067"/>
                      <a:pt x="502" y="1068"/>
                    </a:cubicBezTo>
                    <a:cubicBezTo>
                      <a:pt x="500" y="1069"/>
                      <a:pt x="500" y="1072"/>
                      <a:pt x="499" y="1074"/>
                    </a:cubicBezTo>
                    <a:cubicBezTo>
                      <a:pt x="500" y="1074"/>
                      <a:pt x="500" y="1074"/>
                      <a:pt x="500" y="1074"/>
                    </a:cubicBezTo>
                    <a:cubicBezTo>
                      <a:pt x="501" y="1073"/>
                      <a:pt x="501" y="1071"/>
                      <a:pt x="503" y="1072"/>
                    </a:cubicBezTo>
                    <a:cubicBezTo>
                      <a:pt x="504" y="1072"/>
                      <a:pt x="506" y="1074"/>
                      <a:pt x="506" y="1076"/>
                    </a:cubicBezTo>
                    <a:cubicBezTo>
                      <a:pt x="506" y="1076"/>
                      <a:pt x="505" y="1077"/>
                      <a:pt x="504" y="1078"/>
                    </a:cubicBezTo>
                    <a:close/>
                    <a:moveTo>
                      <a:pt x="516" y="1051"/>
                    </a:moveTo>
                    <a:cubicBezTo>
                      <a:pt x="515" y="1051"/>
                      <a:pt x="514" y="1052"/>
                      <a:pt x="513" y="1052"/>
                    </a:cubicBezTo>
                    <a:cubicBezTo>
                      <a:pt x="510" y="1053"/>
                      <a:pt x="507" y="1055"/>
                      <a:pt x="504" y="1056"/>
                    </a:cubicBezTo>
                    <a:cubicBezTo>
                      <a:pt x="503" y="1057"/>
                      <a:pt x="503" y="1057"/>
                      <a:pt x="503" y="1057"/>
                    </a:cubicBezTo>
                    <a:cubicBezTo>
                      <a:pt x="503" y="1057"/>
                      <a:pt x="504" y="1058"/>
                      <a:pt x="504" y="1058"/>
                    </a:cubicBezTo>
                    <a:cubicBezTo>
                      <a:pt x="505" y="1058"/>
                      <a:pt x="506" y="1058"/>
                      <a:pt x="506" y="1058"/>
                    </a:cubicBezTo>
                    <a:cubicBezTo>
                      <a:pt x="507" y="1057"/>
                      <a:pt x="508" y="1057"/>
                      <a:pt x="509" y="1057"/>
                    </a:cubicBezTo>
                    <a:cubicBezTo>
                      <a:pt x="510" y="1057"/>
                      <a:pt x="510" y="1058"/>
                      <a:pt x="510" y="1059"/>
                    </a:cubicBezTo>
                    <a:cubicBezTo>
                      <a:pt x="509" y="1060"/>
                      <a:pt x="508" y="1061"/>
                      <a:pt x="507" y="1062"/>
                    </a:cubicBezTo>
                    <a:cubicBezTo>
                      <a:pt x="506" y="1062"/>
                      <a:pt x="505" y="1063"/>
                      <a:pt x="503" y="1063"/>
                    </a:cubicBezTo>
                    <a:cubicBezTo>
                      <a:pt x="503" y="1063"/>
                      <a:pt x="503" y="1063"/>
                      <a:pt x="503" y="1063"/>
                    </a:cubicBezTo>
                    <a:cubicBezTo>
                      <a:pt x="502" y="1061"/>
                      <a:pt x="500" y="1061"/>
                      <a:pt x="499" y="1062"/>
                    </a:cubicBezTo>
                    <a:cubicBezTo>
                      <a:pt x="498" y="1062"/>
                      <a:pt x="498" y="1062"/>
                      <a:pt x="497" y="1061"/>
                    </a:cubicBezTo>
                    <a:cubicBezTo>
                      <a:pt x="497" y="1061"/>
                      <a:pt x="497" y="1060"/>
                      <a:pt x="496" y="1060"/>
                    </a:cubicBezTo>
                    <a:cubicBezTo>
                      <a:pt x="493" y="1055"/>
                      <a:pt x="494" y="1055"/>
                      <a:pt x="498" y="1052"/>
                    </a:cubicBezTo>
                    <a:cubicBezTo>
                      <a:pt x="499" y="1051"/>
                      <a:pt x="499" y="1051"/>
                      <a:pt x="499" y="1049"/>
                    </a:cubicBezTo>
                    <a:cubicBezTo>
                      <a:pt x="498" y="1047"/>
                      <a:pt x="497" y="1045"/>
                      <a:pt x="497" y="1043"/>
                    </a:cubicBezTo>
                    <a:cubicBezTo>
                      <a:pt x="497" y="1042"/>
                      <a:pt x="497" y="1041"/>
                      <a:pt x="496" y="1040"/>
                    </a:cubicBezTo>
                    <a:cubicBezTo>
                      <a:pt x="496" y="1039"/>
                      <a:pt x="496" y="1038"/>
                      <a:pt x="498" y="1037"/>
                    </a:cubicBezTo>
                    <a:cubicBezTo>
                      <a:pt x="499" y="1037"/>
                      <a:pt x="500" y="1037"/>
                      <a:pt x="501" y="1037"/>
                    </a:cubicBezTo>
                    <a:cubicBezTo>
                      <a:pt x="501" y="1037"/>
                      <a:pt x="502" y="1036"/>
                      <a:pt x="503" y="1036"/>
                    </a:cubicBezTo>
                    <a:cubicBezTo>
                      <a:pt x="504" y="1035"/>
                      <a:pt x="505" y="1034"/>
                      <a:pt x="504" y="1033"/>
                    </a:cubicBezTo>
                    <a:cubicBezTo>
                      <a:pt x="504" y="1032"/>
                      <a:pt x="503" y="1031"/>
                      <a:pt x="503" y="1030"/>
                    </a:cubicBezTo>
                    <a:cubicBezTo>
                      <a:pt x="503" y="1029"/>
                      <a:pt x="502" y="1028"/>
                      <a:pt x="502" y="1028"/>
                    </a:cubicBezTo>
                    <a:cubicBezTo>
                      <a:pt x="502" y="1027"/>
                      <a:pt x="503" y="1027"/>
                      <a:pt x="503" y="1026"/>
                    </a:cubicBezTo>
                    <a:cubicBezTo>
                      <a:pt x="503" y="1026"/>
                      <a:pt x="504" y="1026"/>
                      <a:pt x="504" y="1026"/>
                    </a:cubicBezTo>
                    <a:cubicBezTo>
                      <a:pt x="506" y="1027"/>
                      <a:pt x="507" y="1029"/>
                      <a:pt x="507" y="1031"/>
                    </a:cubicBezTo>
                    <a:cubicBezTo>
                      <a:pt x="507" y="1034"/>
                      <a:pt x="507" y="1036"/>
                      <a:pt x="508" y="1039"/>
                    </a:cubicBezTo>
                    <a:cubicBezTo>
                      <a:pt x="508" y="1039"/>
                      <a:pt x="508" y="1040"/>
                      <a:pt x="508" y="1040"/>
                    </a:cubicBezTo>
                    <a:cubicBezTo>
                      <a:pt x="508" y="1042"/>
                      <a:pt x="509" y="1042"/>
                      <a:pt x="510" y="1042"/>
                    </a:cubicBezTo>
                    <a:cubicBezTo>
                      <a:pt x="512" y="1041"/>
                      <a:pt x="513" y="1040"/>
                      <a:pt x="515" y="1040"/>
                    </a:cubicBezTo>
                    <a:cubicBezTo>
                      <a:pt x="515" y="1040"/>
                      <a:pt x="516" y="1040"/>
                      <a:pt x="516" y="1040"/>
                    </a:cubicBezTo>
                    <a:cubicBezTo>
                      <a:pt x="516" y="1040"/>
                      <a:pt x="516" y="1041"/>
                      <a:pt x="516" y="1041"/>
                    </a:cubicBezTo>
                    <a:cubicBezTo>
                      <a:pt x="516" y="1041"/>
                      <a:pt x="516" y="1041"/>
                      <a:pt x="516" y="1042"/>
                    </a:cubicBezTo>
                    <a:cubicBezTo>
                      <a:pt x="516" y="1042"/>
                      <a:pt x="515" y="1042"/>
                      <a:pt x="515" y="1043"/>
                    </a:cubicBezTo>
                    <a:cubicBezTo>
                      <a:pt x="514" y="1044"/>
                      <a:pt x="513" y="1044"/>
                      <a:pt x="514" y="1045"/>
                    </a:cubicBezTo>
                    <a:cubicBezTo>
                      <a:pt x="514" y="1046"/>
                      <a:pt x="515" y="1046"/>
                      <a:pt x="516" y="1047"/>
                    </a:cubicBezTo>
                    <a:cubicBezTo>
                      <a:pt x="517" y="1048"/>
                      <a:pt x="517" y="1050"/>
                      <a:pt x="516" y="1051"/>
                    </a:cubicBezTo>
                    <a:close/>
                    <a:moveTo>
                      <a:pt x="509" y="1023"/>
                    </a:moveTo>
                    <a:cubicBezTo>
                      <a:pt x="509" y="1022"/>
                      <a:pt x="510" y="1021"/>
                      <a:pt x="510" y="1021"/>
                    </a:cubicBezTo>
                    <a:cubicBezTo>
                      <a:pt x="511" y="1020"/>
                      <a:pt x="511" y="1020"/>
                      <a:pt x="512" y="1020"/>
                    </a:cubicBezTo>
                    <a:cubicBezTo>
                      <a:pt x="512" y="1020"/>
                      <a:pt x="513" y="1021"/>
                      <a:pt x="513" y="1022"/>
                    </a:cubicBezTo>
                    <a:cubicBezTo>
                      <a:pt x="512" y="1023"/>
                      <a:pt x="511" y="1024"/>
                      <a:pt x="510" y="1024"/>
                    </a:cubicBezTo>
                    <a:cubicBezTo>
                      <a:pt x="509" y="1024"/>
                      <a:pt x="509" y="1023"/>
                      <a:pt x="509" y="1023"/>
                    </a:cubicBezTo>
                    <a:close/>
                    <a:moveTo>
                      <a:pt x="516" y="1006"/>
                    </a:moveTo>
                    <a:cubicBezTo>
                      <a:pt x="516" y="1007"/>
                      <a:pt x="515" y="1007"/>
                      <a:pt x="515" y="1007"/>
                    </a:cubicBezTo>
                    <a:cubicBezTo>
                      <a:pt x="514" y="1007"/>
                      <a:pt x="514" y="1007"/>
                      <a:pt x="514" y="1006"/>
                    </a:cubicBezTo>
                    <a:cubicBezTo>
                      <a:pt x="513" y="1005"/>
                      <a:pt x="513" y="1004"/>
                      <a:pt x="512" y="1003"/>
                    </a:cubicBezTo>
                    <a:cubicBezTo>
                      <a:pt x="512" y="1002"/>
                      <a:pt x="511" y="1002"/>
                      <a:pt x="510" y="1003"/>
                    </a:cubicBezTo>
                    <a:cubicBezTo>
                      <a:pt x="509" y="1004"/>
                      <a:pt x="508" y="1004"/>
                      <a:pt x="506" y="1004"/>
                    </a:cubicBezTo>
                    <a:cubicBezTo>
                      <a:pt x="506" y="1004"/>
                      <a:pt x="505" y="1004"/>
                      <a:pt x="505" y="1003"/>
                    </a:cubicBezTo>
                    <a:cubicBezTo>
                      <a:pt x="504" y="1003"/>
                      <a:pt x="504" y="1003"/>
                      <a:pt x="504" y="1002"/>
                    </a:cubicBezTo>
                    <a:cubicBezTo>
                      <a:pt x="504" y="1002"/>
                      <a:pt x="504" y="1002"/>
                      <a:pt x="505" y="1002"/>
                    </a:cubicBezTo>
                    <a:cubicBezTo>
                      <a:pt x="506" y="1000"/>
                      <a:pt x="507" y="998"/>
                      <a:pt x="506" y="996"/>
                    </a:cubicBezTo>
                    <a:cubicBezTo>
                      <a:pt x="505" y="994"/>
                      <a:pt x="507" y="992"/>
                      <a:pt x="509" y="991"/>
                    </a:cubicBezTo>
                    <a:cubicBezTo>
                      <a:pt x="511" y="991"/>
                      <a:pt x="513" y="992"/>
                      <a:pt x="513" y="994"/>
                    </a:cubicBezTo>
                    <a:cubicBezTo>
                      <a:pt x="513" y="994"/>
                      <a:pt x="513" y="994"/>
                      <a:pt x="513" y="995"/>
                    </a:cubicBezTo>
                    <a:cubicBezTo>
                      <a:pt x="513" y="998"/>
                      <a:pt x="513" y="998"/>
                      <a:pt x="516" y="996"/>
                    </a:cubicBezTo>
                    <a:cubicBezTo>
                      <a:pt x="519" y="995"/>
                      <a:pt x="521" y="995"/>
                      <a:pt x="523" y="997"/>
                    </a:cubicBezTo>
                    <a:cubicBezTo>
                      <a:pt x="524" y="999"/>
                      <a:pt x="524" y="1001"/>
                      <a:pt x="522" y="1003"/>
                    </a:cubicBezTo>
                    <a:cubicBezTo>
                      <a:pt x="521" y="1003"/>
                      <a:pt x="521" y="1003"/>
                      <a:pt x="520" y="1002"/>
                    </a:cubicBezTo>
                    <a:cubicBezTo>
                      <a:pt x="518" y="1001"/>
                      <a:pt x="518" y="1001"/>
                      <a:pt x="517" y="1003"/>
                    </a:cubicBezTo>
                    <a:cubicBezTo>
                      <a:pt x="517" y="1004"/>
                      <a:pt x="516" y="1005"/>
                      <a:pt x="516" y="1006"/>
                    </a:cubicBezTo>
                    <a:close/>
                    <a:moveTo>
                      <a:pt x="523" y="1088"/>
                    </a:moveTo>
                    <a:cubicBezTo>
                      <a:pt x="523" y="1088"/>
                      <a:pt x="522" y="1088"/>
                      <a:pt x="521" y="1089"/>
                    </a:cubicBezTo>
                    <a:cubicBezTo>
                      <a:pt x="520" y="1088"/>
                      <a:pt x="519" y="1088"/>
                      <a:pt x="518" y="1088"/>
                    </a:cubicBezTo>
                    <a:cubicBezTo>
                      <a:pt x="517" y="1087"/>
                      <a:pt x="517" y="1086"/>
                      <a:pt x="517" y="1085"/>
                    </a:cubicBezTo>
                    <a:cubicBezTo>
                      <a:pt x="518" y="1083"/>
                      <a:pt x="520" y="1082"/>
                      <a:pt x="522" y="1082"/>
                    </a:cubicBezTo>
                    <a:cubicBezTo>
                      <a:pt x="524" y="1082"/>
                      <a:pt x="525" y="1083"/>
                      <a:pt x="525" y="1085"/>
                    </a:cubicBezTo>
                    <a:cubicBezTo>
                      <a:pt x="526" y="1086"/>
                      <a:pt x="525" y="1088"/>
                      <a:pt x="523" y="1088"/>
                    </a:cubicBezTo>
                    <a:close/>
                    <a:moveTo>
                      <a:pt x="526" y="1032"/>
                    </a:moveTo>
                    <a:cubicBezTo>
                      <a:pt x="525" y="1033"/>
                      <a:pt x="524" y="1033"/>
                      <a:pt x="523" y="1033"/>
                    </a:cubicBezTo>
                    <a:cubicBezTo>
                      <a:pt x="523" y="1033"/>
                      <a:pt x="522" y="1033"/>
                      <a:pt x="521" y="1032"/>
                    </a:cubicBezTo>
                    <a:cubicBezTo>
                      <a:pt x="520" y="1032"/>
                      <a:pt x="520" y="1031"/>
                      <a:pt x="520" y="1030"/>
                    </a:cubicBezTo>
                    <a:cubicBezTo>
                      <a:pt x="520" y="1029"/>
                      <a:pt x="521" y="1029"/>
                      <a:pt x="521" y="1028"/>
                    </a:cubicBezTo>
                    <a:cubicBezTo>
                      <a:pt x="521" y="1028"/>
                      <a:pt x="520" y="1027"/>
                      <a:pt x="520" y="1027"/>
                    </a:cubicBezTo>
                    <a:cubicBezTo>
                      <a:pt x="519" y="1026"/>
                      <a:pt x="519" y="1026"/>
                      <a:pt x="519" y="1025"/>
                    </a:cubicBezTo>
                    <a:cubicBezTo>
                      <a:pt x="521" y="1024"/>
                      <a:pt x="523" y="1023"/>
                      <a:pt x="525" y="1023"/>
                    </a:cubicBezTo>
                    <a:cubicBezTo>
                      <a:pt x="527" y="1023"/>
                      <a:pt x="528" y="1024"/>
                      <a:pt x="528" y="1027"/>
                    </a:cubicBezTo>
                    <a:cubicBezTo>
                      <a:pt x="528" y="1029"/>
                      <a:pt x="527" y="1030"/>
                      <a:pt x="526" y="1032"/>
                    </a:cubicBezTo>
                    <a:close/>
                    <a:moveTo>
                      <a:pt x="530" y="998"/>
                    </a:moveTo>
                    <a:cubicBezTo>
                      <a:pt x="530" y="1000"/>
                      <a:pt x="528" y="1002"/>
                      <a:pt x="526" y="1002"/>
                    </a:cubicBezTo>
                    <a:cubicBezTo>
                      <a:pt x="525" y="1002"/>
                      <a:pt x="525" y="1002"/>
                      <a:pt x="524" y="1001"/>
                    </a:cubicBezTo>
                    <a:cubicBezTo>
                      <a:pt x="524" y="1000"/>
                      <a:pt x="524" y="1000"/>
                      <a:pt x="524" y="999"/>
                    </a:cubicBezTo>
                    <a:cubicBezTo>
                      <a:pt x="524" y="998"/>
                      <a:pt x="525" y="997"/>
                      <a:pt x="525" y="996"/>
                    </a:cubicBezTo>
                    <a:cubicBezTo>
                      <a:pt x="526" y="995"/>
                      <a:pt x="526" y="995"/>
                      <a:pt x="527" y="995"/>
                    </a:cubicBezTo>
                    <a:cubicBezTo>
                      <a:pt x="529" y="995"/>
                      <a:pt x="530" y="996"/>
                      <a:pt x="530" y="997"/>
                    </a:cubicBezTo>
                    <a:cubicBezTo>
                      <a:pt x="530" y="997"/>
                      <a:pt x="530" y="998"/>
                      <a:pt x="530" y="998"/>
                    </a:cubicBezTo>
                    <a:close/>
                    <a:moveTo>
                      <a:pt x="554" y="156"/>
                    </a:moveTo>
                    <a:cubicBezTo>
                      <a:pt x="554" y="158"/>
                      <a:pt x="553" y="160"/>
                      <a:pt x="552" y="161"/>
                    </a:cubicBezTo>
                    <a:cubicBezTo>
                      <a:pt x="551" y="162"/>
                      <a:pt x="551" y="162"/>
                      <a:pt x="550" y="162"/>
                    </a:cubicBezTo>
                    <a:cubicBezTo>
                      <a:pt x="550" y="161"/>
                      <a:pt x="549" y="161"/>
                      <a:pt x="550" y="160"/>
                    </a:cubicBezTo>
                    <a:cubicBezTo>
                      <a:pt x="550" y="160"/>
                      <a:pt x="550" y="159"/>
                      <a:pt x="550" y="158"/>
                    </a:cubicBezTo>
                    <a:cubicBezTo>
                      <a:pt x="551" y="157"/>
                      <a:pt x="552" y="156"/>
                      <a:pt x="552" y="155"/>
                    </a:cubicBezTo>
                    <a:cubicBezTo>
                      <a:pt x="553" y="154"/>
                      <a:pt x="553" y="154"/>
                      <a:pt x="553" y="154"/>
                    </a:cubicBezTo>
                    <a:cubicBezTo>
                      <a:pt x="554" y="154"/>
                      <a:pt x="554" y="155"/>
                      <a:pt x="554" y="155"/>
                    </a:cubicBezTo>
                    <a:cubicBezTo>
                      <a:pt x="554" y="155"/>
                      <a:pt x="554" y="156"/>
                      <a:pt x="554" y="156"/>
                    </a:cubicBezTo>
                    <a:close/>
                    <a:moveTo>
                      <a:pt x="553" y="99"/>
                    </a:moveTo>
                    <a:cubicBezTo>
                      <a:pt x="553" y="100"/>
                      <a:pt x="554" y="100"/>
                      <a:pt x="554" y="101"/>
                    </a:cubicBezTo>
                    <a:cubicBezTo>
                      <a:pt x="554" y="102"/>
                      <a:pt x="553" y="103"/>
                      <a:pt x="553" y="102"/>
                    </a:cubicBezTo>
                    <a:cubicBezTo>
                      <a:pt x="552" y="102"/>
                      <a:pt x="551" y="102"/>
                      <a:pt x="551" y="101"/>
                    </a:cubicBezTo>
                    <a:cubicBezTo>
                      <a:pt x="551" y="100"/>
                      <a:pt x="552" y="99"/>
                      <a:pt x="553" y="99"/>
                    </a:cubicBezTo>
                    <a:close/>
                    <a:moveTo>
                      <a:pt x="545" y="118"/>
                    </a:moveTo>
                    <a:cubicBezTo>
                      <a:pt x="547" y="118"/>
                      <a:pt x="546" y="120"/>
                      <a:pt x="547" y="120"/>
                    </a:cubicBezTo>
                    <a:cubicBezTo>
                      <a:pt x="547" y="121"/>
                      <a:pt x="547" y="121"/>
                      <a:pt x="546" y="121"/>
                    </a:cubicBezTo>
                    <a:cubicBezTo>
                      <a:pt x="546" y="122"/>
                      <a:pt x="546" y="122"/>
                      <a:pt x="546" y="122"/>
                    </a:cubicBezTo>
                    <a:cubicBezTo>
                      <a:pt x="545" y="122"/>
                      <a:pt x="545" y="121"/>
                      <a:pt x="545" y="121"/>
                    </a:cubicBezTo>
                    <a:cubicBezTo>
                      <a:pt x="544" y="120"/>
                      <a:pt x="543" y="119"/>
                      <a:pt x="544" y="118"/>
                    </a:cubicBezTo>
                    <a:cubicBezTo>
                      <a:pt x="544" y="118"/>
                      <a:pt x="545" y="118"/>
                      <a:pt x="545" y="118"/>
                    </a:cubicBezTo>
                    <a:close/>
                    <a:moveTo>
                      <a:pt x="544" y="101"/>
                    </a:moveTo>
                    <a:cubicBezTo>
                      <a:pt x="544" y="101"/>
                      <a:pt x="544" y="102"/>
                      <a:pt x="544" y="102"/>
                    </a:cubicBezTo>
                    <a:cubicBezTo>
                      <a:pt x="544" y="102"/>
                      <a:pt x="544" y="102"/>
                      <a:pt x="544" y="102"/>
                    </a:cubicBezTo>
                    <a:cubicBezTo>
                      <a:pt x="543" y="102"/>
                      <a:pt x="543" y="102"/>
                      <a:pt x="543" y="101"/>
                    </a:cubicBezTo>
                    <a:cubicBezTo>
                      <a:pt x="543" y="101"/>
                      <a:pt x="544" y="101"/>
                      <a:pt x="544" y="101"/>
                    </a:cubicBezTo>
                    <a:close/>
                    <a:moveTo>
                      <a:pt x="543" y="126"/>
                    </a:moveTo>
                    <a:cubicBezTo>
                      <a:pt x="544" y="126"/>
                      <a:pt x="544" y="125"/>
                      <a:pt x="545" y="125"/>
                    </a:cubicBezTo>
                    <a:cubicBezTo>
                      <a:pt x="545" y="124"/>
                      <a:pt x="546" y="124"/>
                      <a:pt x="547" y="125"/>
                    </a:cubicBezTo>
                    <a:cubicBezTo>
                      <a:pt x="548" y="127"/>
                      <a:pt x="549" y="127"/>
                      <a:pt x="551" y="126"/>
                    </a:cubicBezTo>
                    <a:cubicBezTo>
                      <a:pt x="551" y="126"/>
                      <a:pt x="552" y="126"/>
                      <a:pt x="553" y="127"/>
                    </a:cubicBezTo>
                    <a:cubicBezTo>
                      <a:pt x="553" y="127"/>
                      <a:pt x="553" y="127"/>
                      <a:pt x="553" y="128"/>
                    </a:cubicBezTo>
                    <a:cubicBezTo>
                      <a:pt x="553" y="128"/>
                      <a:pt x="553" y="128"/>
                      <a:pt x="553" y="128"/>
                    </a:cubicBezTo>
                    <a:cubicBezTo>
                      <a:pt x="552" y="129"/>
                      <a:pt x="552" y="130"/>
                      <a:pt x="551" y="130"/>
                    </a:cubicBezTo>
                    <a:cubicBezTo>
                      <a:pt x="549" y="130"/>
                      <a:pt x="549" y="133"/>
                      <a:pt x="548" y="133"/>
                    </a:cubicBezTo>
                    <a:cubicBezTo>
                      <a:pt x="545" y="133"/>
                      <a:pt x="546" y="130"/>
                      <a:pt x="544" y="130"/>
                    </a:cubicBezTo>
                    <a:cubicBezTo>
                      <a:pt x="544" y="130"/>
                      <a:pt x="543" y="129"/>
                      <a:pt x="543" y="129"/>
                    </a:cubicBezTo>
                    <a:cubicBezTo>
                      <a:pt x="542" y="129"/>
                      <a:pt x="541" y="129"/>
                      <a:pt x="541" y="128"/>
                    </a:cubicBezTo>
                    <a:cubicBezTo>
                      <a:pt x="541" y="127"/>
                      <a:pt x="542" y="126"/>
                      <a:pt x="543" y="126"/>
                    </a:cubicBezTo>
                    <a:close/>
                    <a:moveTo>
                      <a:pt x="536" y="1106"/>
                    </a:moveTo>
                    <a:cubicBezTo>
                      <a:pt x="536" y="1106"/>
                      <a:pt x="534" y="1106"/>
                      <a:pt x="533" y="1105"/>
                    </a:cubicBezTo>
                    <a:cubicBezTo>
                      <a:pt x="533" y="1105"/>
                      <a:pt x="533" y="1105"/>
                      <a:pt x="533" y="1105"/>
                    </a:cubicBezTo>
                    <a:cubicBezTo>
                      <a:pt x="533" y="1103"/>
                      <a:pt x="535" y="1102"/>
                      <a:pt x="536" y="1102"/>
                    </a:cubicBezTo>
                    <a:cubicBezTo>
                      <a:pt x="536" y="1102"/>
                      <a:pt x="537" y="1103"/>
                      <a:pt x="537" y="1103"/>
                    </a:cubicBezTo>
                    <a:cubicBezTo>
                      <a:pt x="537" y="1104"/>
                      <a:pt x="537" y="1105"/>
                      <a:pt x="536" y="1106"/>
                    </a:cubicBezTo>
                    <a:close/>
                    <a:moveTo>
                      <a:pt x="538" y="479"/>
                    </a:moveTo>
                    <a:cubicBezTo>
                      <a:pt x="538" y="479"/>
                      <a:pt x="537" y="479"/>
                      <a:pt x="537" y="479"/>
                    </a:cubicBezTo>
                    <a:cubicBezTo>
                      <a:pt x="536" y="479"/>
                      <a:pt x="536" y="478"/>
                      <a:pt x="536" y="478"/>
                    </a:cubicBezTo>
                    <a:cubicBezTo>
                      <a:pt x="536" y="477"/>
                      <a:pt x="536" y="477"/>
                      <a:pt x="536" y="477"/>
                    </a:cubicBezTo>
                    <a:cubicBezTo>
                      <a:pt x="536" y="476"/>
                      <a:pt x="536" y="475"/>
                      <a:pt x="537" y="474"/>
                    </a:cubicBezTo>
                    <a:cubicBezTo>
                      <a:pt x="537" y="473"/>
                      <a:pt x="538" y="473"/>
                      <a:pt x="539" y="473"/>
                    </a:cubicBezTo>
                    <a:cubicBezTo>
                      <a:pt x="540" y="473"/>
                      <a:pt x="540" y="474"/>
                      <a:pt x="540" y="475"/>
                    </a:cubicBezTo>
                    <a:cubicBezTo>
                      <a:pt x="540" y="477"/>
                      <a:pt x="540" y="478"/>
                      <a:pt x="538" y="479"/>
                    </a:cubicBezTo>
                    <a:close/>
                    <a:moveTo>
                      <a:pt x="542" y="485"/>
                    </a:moveTo>
                    <a:cubicBezTo>
                      <a:pt x="541" y="486"/>
                      <a:pt x="540" y="485"/>
                      <a:pt x="539" y="485"/>
                    </a:cubicBezTo>
                    <a:cubicBezTo>
                      <a:pt x="539" y="484"/>
                      <a:pt x="538" y="483"/>
                      <a:pt x="539" y="483"/>
                    </a:cubicBezTo>
                    <a:cubicBezTo>
                      <a:pt x="539" y="482"/>
                      <a:pt x="539" y="481"/>
                      <a:pt x="540" y="481"/>
                    </a:cubicBezTo>
                    <a:cubicBezTo>
                      <a:pt x="541" y="480"/>
                      <a:pt x="542" y="480"/>
                      <a:pt x="542" y="481"/>
                    </a:cubicBezTo>
                    <a:cubicBezTo>
                      <a:pt x="542" y="482"/>
                      <a:pt x="543" y="483"/>
                      <a:pt x="543" y="483"/>
                    </a:cubicBezTo>
                    <a:cubicBezTo>
                      <a:pt x="543" y="484"/>
                      <a:pt x="542" y="485"/>
                      <a:pt x="542" y="485"/>
                    </a:cubicBezTo>
                    <a:close/>
                    <a:moveTo>
                      <a:pt x="554" y="1108"/>
                    </a:moveTo>
                    <a:cubicBezTo>
                      <a:pt x="553" y="1109"/>
                      <a:pt x="552" y="1110"/>
                      <a:pt x="551" y="1110"/>
                    </a:cubicBezTo>
                    <a:cubicBezTo>
                      <a:pt x="549" y="1110"/>
                      <a:pt x="548" y="1109"/>
                      <a:pt x="548" y="1106"/>
                    </a:cubicBezTo>
                    <a:cubicBezTo>
                      <a:pt x="546" y="1107"/>
                      <a:pt x="544" y="1107"/>
                      <a:pt x="543" y="1105"/>
                    </a:cubicBezTo>
                    <a:cubicBezTo>
                      <a:pt x="542" y="1104"/>
                      <a:pt x="542" y="1103"/>
                      <a:pt x="543" y="1102"/>
                    </a:cubicBezTo>
                    <a:cubicBezTo>
                      <a:pt x="546" y="1100"/>
                      <a:pt x="551" y="1098"/>
                      <a:pt x="554" y="1102"/>
                    </a:cubicBezTo>
                    <a:cubicBezTo>
                      <a:pt x="556" y="1104"/>
                      <a:pt x="556" y="1107"/>
                      <a:pt x="554" y="1108"/>
                    </a:cubicBezTo>
                    <a:close/>
                    <a:moveTo>
                      <a:pt x="555" y="1062"/>
                    </a:moveTo>
                    <a:cubicBezTo>
                      <a:pt x="554" y="1064"/>
                      <a:pt x="553" y="1067"/>
                      <a:pt x="551" y="1068"/>
                    </a:cubicBezTo>
                    <a:cubicBezTo>
                      <a:pt x="550" y="1069"/>
                      <a:pt x="550" y="1069"/>
                      <a:pt x="549" y="1069"/>
                    </a:cubicBezTo>
                    <a:cubicBezTo>
                      <a:pt x="548" y="1069"/>
                      <a:pt x="548" y="1068"/>
                      <a:pt x="548" y="1068"/>
                    </a:cubicBezTo>
                    <a:cubicBezTo>
                      <a:pt x="548" y="1067"/>
                      <a:pt x="549" y="1067"/>
                      <a:pt x="549" y="1066"/>
                    </a:cubicBezTo>
                    <a:cubicBezTo>
                      <a:pt x="550" y="1065"/>
                      <a:pt x="550" y="1065"/>
                      <a:pt x="550" y="1064"/>
                    </a:cubicBezTo>
                    <a:cubicBezTo>
                      <a:pt x="549" y="1062"/>
                      <a:pt x="550" y="1060"/>
                      <a:pt x="551" y="1059"/>
                    </a:cubicBezTo>
                    <a:cubicBezTo>
                      <a:pt x="552" y="1058"/>
                      <a:pt x="553" y="1057"/>
                      <a:pt x="555" y="1057"/>
                    </a:cubicBezTo>
                    <a:cubicBezTo>
                      <a:pt x="556" y="1058"/>
                      <a:pt x="556" y="1060"/>
                      <a:pt x="555" y="1062"/>
                    </a:cubicBezTo>
                    <a:close/>
                    <a:moveTo>
                      <a:pt x="555" y="424"/>
                    </a:moveTo>
                    <a:cubicBezTo>
                      <a:pt x="555" y="425"/>
                      <a:pt x="554" y="425"/>
                      <a:pt x="554" y="425"/>
                    </a:cubicBezTo>
                    <a:cubicBezTo>
                      <a:pt x="553" y="425"/>
                      <a:pt x="553" y="424"/>
                      <a:pt x="553" y="423"/>
                    </a:cubicBezTo>
                    <a:cubicBezTo>
                      <a:pt x="553" y="423"/>
                      <a:pt x="553" y="422"/>
                      <a:pt x="554" y="421"/>
                    </a:cubicBezTo>
                    <a:cubicBezTo>
                      <a:pt x="554" y="421"/>
                      <a:pt x="554" y="421"/>
                      <a:pt x="555" y="420"/>
                    </a:cubicBezTo>
                    <a:cubicBezTo>
                      <a:pt x="555" y="421"/>
                      <a:pt x="556" y="421"/>
                      <a:pt x="556" y="421"/>
                    </a:cubicBezTo>
                    <a:cubicBezTo>
                      <a:pt x="556" y="422"/>
                      <a:pt x="556" y="423"/>
                      <a:pt x="555" y="424"/>
                    </a:cubicBezTo>
                    <a:close/>
                    <a:moveTo>
                      <a:pt x="561" y="124"/>
                    </a:moveTo>
                    <a:cubicBezTo>
                      <a:pt x="560" y="123"/>
                      <a:pt x="560" y="121"/>
                      <a:pt x="559" y="120"/>
                    </a:cubicBezTo>
                    <a:cubicBezTo>
                      <a:pt x="559" y="119"/>
                      <a:pt x="559" y="118"/>
                      <a:pt x="560" y="118"/>
                    </a:cubicBezTo>
                    <a:cubicBezTo>
                      <a:pt x="561" y="118"/>
                      <a:pt x="562" y="118"/>
                      <a:pt x="562" y="119"/>
                    </a:cubicBezTo>
                    <a:cubicBezTo>
                      <a:pt x="563" y="121"/>
                      <a:pt x="563" y="123"/>
                      <a:pt x="561" y="124"/>
                    </a:cubicBezTo>
                    <a:close/>
                    <a:moveTo>
                      <a:pt x="570" y="1078"/>
                    </a:moveTo>
                    <a:cubicBezTo>
                      <a:pt x="571" y="1077"/>
                      <a:pt x="571" y="1077"/>
                      <a:pt x="572" y="1077"/>
                    </a:cubicBezTo>
                    <a:cubicBezTo>
                      <a:pt x="573" y="1077"/>
                      <a:pt x="574" y="1078"/>
                      <a:pt x="574" y="1080"/>
                    </a:cubicBezTo>
                    <a:cubicBezTo>
                      <a:pt x="574" y="1080"/>
                      <a:pt x="574" y="1080"/>
                      <a:pt x="574" y="1081"/>
                    </a:cubicBezTo>
                    <a:cubicBezTo>
                      <a:pt x="573" y="1081"/>
                      <a:pt x="572" y="1082"/>
                      <a:pt x="572" y="1081"/>
                    </a:cubicBezTo>
                    <a:cubicBezTo>
                      <a:pt x="571" y="1081"/>
                      <a:pt x="571" y="1081"/>
                      <a:pt x="570" y="1080"/>
                    </a:cubicBezTo>
                    <a:cubicBezTo>
                      <a:pt x="570" y="1080"/>
                      <a:pt x="570" y="1079"/>
                      <a:pt x="570" y="1078"/>
                    </a:cubicBezTo>
                    <a:close/>
                    <a:moveTo>
                      <a:pt x="569" y="118"/>
                    </a:moveTo>
                    <a:cubicBezTo>
                      <a:pt x="570" y="118"/>
                      <a:pt x="570" y="118"/>
                      <a:pt x="570" y="119"/>
                    </a:cubicBezTo>
                    <a:cubicBezTo>
                      <a:pt x="570" y="119"/>
                      <a:pt x="570" y="119"/>
                      <a:pt x="569" y="119"/>
                    </a:cubicBezTo>
                    <a:cubicBezTo>
                      <a:pt x="569" y="119"/>
                      <a:pt x="568" y="119"/>
                      <a:pt x="568" y="119"/>
                    </a:cubicBezTo>
                    <a:cubicBezTo>
                      <a:pt x="569" y="118"/>
                      <a:pt x="569" y="118"/>
                      <a:pt x="569" y="118"/>
                    </a:cubicBezTo>
                    <a:close/>
                    <a:moveTo>
                      <a:pt x="564" y="128"/>
                    </a:moveTo>
                    <a:cubicBezTo>
                      <a:pt x="563" y="127"/>
                      <a:pt x="564" y="127"/>
                      <a:pt x="564" y="126"/>
                    </a:cubicBezTo>
                    <a:cubicBezTo>
                      <a:pt x="564" y="125"/>
                      <a:pt x="564" y="124"/>
                      <a:pt x="564" y="123"/>
                    </a:cubicBezTo>
                    <a:cubicBezTo>
                      <a:pt x="565" y="123"/>
                      <a:pt x="565" y="123"/>
                      <a:pt x="565" y="123"/>
                    </a:cubicBezTo>
                    <a:cubicBezTo>
                      <a:pt x="566" y="123"/>
                      <a:pt x="566" y="123"/>
                      <a:pt x="566" y="123"/>
                    </a:cubicBezTo>
                    <a:cubicBezTo>
                      <a:pt x="566" y="125"/>
                      <a:pt x="566" y="126"/>
                      <a:pt x="565" y="127"/>
                    </a:cubicBezTo>
                    <a:cubicBezTo>
                      <a:pt x="565" y="127"/>
                      <a:pt x="565" y="128"/>
                      <a:pt x="564" y="128"/>
                    </a:cubicBezTo>
                    <a:close/>
                    <a:moveTo>
                      <a:pt x="575" y="1094"/>
                    </a:moveTo>
                    <a:cubicBezTo>
                      <a:pt x="575" y="1095"/>
                      <a:pt x="574" y="1096"/>
                      <a:pt x="573" y="1097"/>
                    </a:cubicBezTo>
                    <a:cubicBezTo>
                      <a:pt x="572" y="1097"/>
                      <a:pt x="571" y="1097"/>
                      <a:pt x="571" y="1096"/>
                    </a:cubicBezTo>
                    <a:cubicBezTo>
                      <a:pt x="570" y="1094"/>
                      <a:pt x="569" y="1093"/>
                      <a:pt x="567" y="1093"/>
                    </a:cubicBezTo>
                    <a:cubicBezTo>
                      <a:pt x="565" y="1093"/>
                      <a:pt x="565" y="1092"/>
                      <a:pt x="565" y="1091"/>
                    </a:cubicBezTo>
                    <a:cubicBezTo>
                      <a:pt x="566" y="1090"/>
                      <a:pt x="566" y="1088"/>
                      <a:pt x="567" y="1087"/>
                    </a:cubicBezTo>
                    <a:cubicBezTo>
                      <a:pt x="567" y="1086"/>
                      <a:pt x="567" y="1086"/>
                      <a:pt x="568" y="1085"/>
                    </a:cubicBezTo>
                    <a:cubicBezTo>
                      <a:pt x="568" y="1085"/>
                      <a:pt x="569" y="1085"/>
                      <a:pt x="570" y="1085"/>
                    </a:cubicBezTo>
                    <a:cubicBezTo>
                      <a:pt x="571" y="1085"/>
                      <a:pt x="571" y="1086"/>
                      <a:pt x="571" y="1087"/>
                    </a:cubicBezTo>
                    <a:cubicBezTo>
                      <a:pt x="571" y="1087"/>
                      <a:pt x="571" y="1088"/>
                      <a:pt x="571" y="1088"/>
                    </a:cubicBezTo>
                    <a:cubicBezTo>
                      <a:pt x="571" y="1090"/>
                      <a:pt x="572" y="1091"/>
                      <a:pt x="573" y="1091"/>
                    </a:cubicBezTo>
                    <a:cubicBezTo>
                      <a:pt x="574" y="1092"/>
                      <a:pt x="574" y="1092"/>
                      <a:pt x="575" y="1092"/>
                    </a:cubicBezTo>
                    <a:cubicBezTo>
                      <a:pt x="575" y="1093"/>
                      <a:pt x="576" y="1093"/>
                      <a:pt x="575" y="1094"/>
                    </a:cubicBezTo>
                    <a:close/>
                    <a:moveTo>
                      <a:pt x="581" y="142"/>
                    </a:moveTo>
                    <a:cubicBezTo>
                      <a:pt x="579" y="143"/>
                      <a:pt x="579" y="145"/>
                      <a:pt x="579" y="146"/>
                    </a:cubicBezTo>
                    <a:cubicBezTo>
                      <a:pt x="579" y="146"/>
                      <a:pt x="578" y="147"/>
                      <a:pt x="578" y="147"/>
                    </a:cubicBezTo>
                    <a:cubicBezTo>
                      <a:pt x="578" y="147"/>
                      <a:pt x="577" y="147"/>
                      <a:pt x="577" y="147"/>
                    </a:cubicBezTo>
                    <a:cubicBezTo>
                      <a:pt x="576" y="146"/>
                      <a:pt x="576" y="145"/>
                      <a:pt x="575" y="144"/>
                    </a:cubicBezTo>
                    <a:cubicBezTo>
                      <a:pt x="575" y="144"/>
                      <a:pt x="575" y="143"/>
                      <a:pt x="575" y="143"/>
                    </a:cubicBezTo>
                    <a:cubicBezTo>
                      <a:pt x="576" y="142"/>
                      <a:pt x="576" y="142"/>
                      <a:pt x="576" y="142"/>
                    </a:cubicBezTo>
                    <a:cubicBezTo>
                      <a:pt x="578" y="141"/>
                      <a:pt x="578" y="139"/>
                      <a:pt x="577" y="137"/>
                    </a:cubicBezTo>
                    <a:cubicBezTo>
                      <a:pt x="577" y="136"/>
                      <a:pt x="577" y="135"/>
                      <a:pt x="577" y="134"/>
                    </a:cubicBezTo>
                    <a:cubicBezTo>
                      <a:pt x="577" y="134"/>
                      <a:pt x="578" y="133"/>
                      <a:pt x="578" y="133"/>
                    </a:cubicBezTo>
                    <a:cubicBezTo>
                      <a:pt x="578" y="133"/>
                      <a:pt x="579" y="133"/>
                      <a:pt x="579" y="134"/>
                    </a:cubicBezTo>
                    <a:cubicBezTo>
                      <a:pt x="579" y="136"/>
                      <a:pt x="581" y="138"/>
                      <a:pt x="581" y="140"/>
                    </a:cubicBezTo>
                    <a:cubicBezTo>
                      <a:pt x="581" y="141"/>
                      <a:pt x="581" y="142"/>
                      <a:pt x="581" y="142"/>
                    </a:cubicBezTo>
                    <a:close/>
                    <a:moveTo>
                      <a:pt x="584" y="131"/>
                    </a:moveTo>
                    <a:cubicBezTo>
                      <a:pt x="584" y="132"/>
                      <a:pt x="583" y="132"/>
                      <a:pt x="583" y="132"/>
                    </a:cubicBezTo>
                    <a:cubicBezTo>
                      <a:pt x="582" y="132"/>
                      <a:pt x="582" y="132"/>
                      <a:pt x="582" y="131"/>
                    </a:cubicBezTo>
                    <a:cubicBezTo>
                      <a:pt x="581" y="131"/>
                      <a:pt x="582" y="130"/>
                      <a:pt x="582" y="130"/>
                    </a:cubicBezTo>
                    <a:cubicBezTo>
                      <a:pt x="583" y="130"/>
                      <a:pt x="583" y="130"/>
                      <a:pt x="584" y="129"/>
                    </a:cubicBezTo>
                    <a:cubicBezTo>
                      <a:pt x="584" y="129"/>
                      <a:pt x="585" y="130"/>
                      <a:pt x="585" y="130"/>
                    </a:cubicBezTo>
                    <a:cubicBezTo>
                      <a:pt x="585" y="131"/>
                      <a:pt x="585" y="131"/>
                      <a:pt x="584" y="131"/>
                    </a:cubicBezTo>
                    <a:close/>
                    <a:moveTo>
                      <a:pt x="581" y="1138"/>
                    </a:moveTo>
                    <a:cubicBezTo>
                      <a:pt x="581" y="1139"/>
                      <a:pt x="579" y="1140"/>
                      <a:pt x="578" y="1139"/>
                    </a:cubicBezTo>
                    <a:cubicBezTo>
                      <a:pt x="576" y="1137"/>
                      <a:pt x="576" y="1135"/>
                      <a:pt x="577" y="1133"/>
                    </a:cubicBezTo>
                    <a:cubicBezTo>
                      <a:pt x="577" y="1132"/>
                      <a:pt x="578" y="1131"/>
                      <a:pt x="579" y="1132"/>
                    </a:cubicBezTo>
                    <a:cubicBezTo>
                      <a:pt x="580" y="1133"/>
                      <a:pt x="581" y="1135"/>
                      <a:pt x="581" y="1136"/>
                    </a:cubicBezTo>
                    <a:cubicBezTo>
                      <a:pt x="581" y="1137"/>
                      <a:pt x="581" y="1137"/>
                      <a:pt x="581" y="1138"/>
                    </a:cubicBezTo>
                    <a:close/>
                    <a:moveTo>
                      <a:pt x="598" y="79"/>
                    </a:moveTo>
                    <a:cubicBezTo>
                      <a:pt x="599" y="79"/>
                      <a:pt x="599" y="80"/>
                      <a:pt x="599" y="80"/>
                    </a:cubicBezTo>
                    <a:cubicBezTo>
                      <a:pt x="599" y="82"/>
                      <a:pt x="599" y="83"/>
                      <a:pt x="598" y="83"/>
                    </a:cubicBezTo>
                    <a:cubicBezTo>
                      <a:pt x="597" y="83"/>
                      <a:pt x="597" y="82"/>
                      <a:pt x="596" y="82"/>
                    </a:cubicBezTo>
                    <a:cubicBezTo>
                      <a:pt x="596" y="80"/>
                      <a:pt x="597" y="79"/>
                      <a:pt x="598" y="79"/>
                    </a:cubicBezTo>
                    <a:close/>
                    <a:moveTo>
                      <a:pt x="597" y="59"/>
                    </a:moveTo>
                    <a:cubicBezTo>
                      <a:pt x="597" y="59"/>
                      <a:pt x="597" y="60"/>
                      <a:pt x="597" y="60"/>
                    </a:cubicBezTo>
                    <a:cubicBezTo>
                      <a:pt x="597" y="60"/>
                      <a:pt x="597" y="61"/>
                      <a:pt x="596" y="60"/>
                    </a:cubicBezTo>
                    <a:cubicBezTo>
                      <a:pt x="596" y="60"/>
                      <a:pt x="596" y="60"/>
                      <a:pt x="596" y="60"/>
                    </a:cubicBezTo>
                    <a:cubicBezTo>
                      <a:pt x="596" y="59"/>
                      <a:pt x="596" y="59"/>
                      <a:pt x="597" y="59"/>
                    </a:cubicBezTo>
                    <a:close/>
                    <a:moveTo>
                      <a:pt x="591" y="77"/>
                    </a:moveTo>
                    <a:cubicBezTo>
                      <a:pt x="592" y="77"/>
                      <a:pt x="593" y="77"/>
                      <a:pt x="593" y="78"/>
                    </a:cubicBezTo>
                    <a:cubicBezTo>
                      <a:pt x="593" y="78"/>
                      <a:pt x="593" y="78"/>
                      <a:pt x="593" y="79"/>
                    </a:cubicBezTo>
                    <a:cubicBezTo>
                      <a:pt x="593" y="79"/>
                      <a:pt x="593" y="80"/>
                      <a:pt x="593" y="80"/>
                    </a:cubicBezTo>
                    <a:cubicBezTo>
                      <a:pt x="592" y="80"/>
                      <a:pt x="592" y="81"/>
                      <a:pt x="592" y="81"/>
                    </a:cubicBezTo>
                    <a:cubicBezTo>
                      <a:pt x="592" y="81"/>
                      <a:pt x="591" y="80"/>
                      <a:pt x="591" y="80"/>
                    </a:cubicBezTo>
                    <a:cubicBezTo>
                      <a:pt x="591" y="80"/>
                      <a:pt x="590" y="79"/>
                      <a:pt x="590" y="78"/>
                    </a:cubicBezTo>
                    <a:cubicBezTo>
                      <a:pt x="590" y="77"/>
                      <a:pt x="591" y="77"/>
                      <a:pt x="591" y="77"/>
                    </a:cubicBezTo>
                    <a:close/>
                    <a:moveTo>
                      <a:pt x="592" y="1141"/>
                    </a:moveTo>
                    <a:cubicBezTo>
                      <a:pt x="591" y="1142"/>
                      <a:pt x="590" y="1140"/>
                      <a:pt x="591" y="1139"/>
                    </a:cubicBezTo>
                    <a:cubicBezTo>
                      <a:pt x="591" y="1138"/>
                      <a:pt x="592" y="1136"/>
                      <a:pt x="593" y="1135"/>
                    </a:cubicBezTo>
                    <a:cubicBezTo>
                      <a:pt x="594" y="1135"/>
                      <a:pt x="594" y="1134"/>
                      <a:pt x="595" y="1135"/>
                    </a:cubicBezTo>
                    <a:cubicBezTo>
                      <a:pt x="596" y="1135"/>
                      <a:pt x="596" y="1136"/>
                      <a:pt x="596" y="1137"/>
                    </a:cubicBezTo>
                    <a:cubicBezTo>
                      <a:pt x="596" y="1139"/>
                      <a:pt x="595" y="1141"/>
                      <a:pt x="592" y="1141"/>
                    </a:cubicBezTo>
                    <a:close/>
                    <a:moveTo>
                      <a:pt x="598" y="1116"/>
                    </a:moveTo>
                    <a:cubicBezTo>
                      <a:pt x="597" y="1116"/>
                      <a:pt x="597" y="1116"/>
                      <a:pt x="597" y="1115"/>
                    </a:cubicBezTo>
                    <a:cubicBezTo>
                      <a:pt x="597" y="1115"/>
                      <a:pt x="598" y="1114"/>
                      <a:pt x="598" y="1114"/>
                    </a:cubicBezTo>
                    <a:cubicBezTo>
                      <a:pt x="598" y="1114"/>
                      <a:pt x="599" y="1115"/>
                      <a:pt x="599" y="1115"/>
                    </a:cubicBezTo>
                    <a:cubicBezTo>
                      <a:pt x="599" y="1116"/>
                      <a:pt x="598" y="1116"/>
                      <a:pt x="598" y="1116"/>
                    </a:cubicBezTo>
                    <a:close/>
                    <a:moveTo>
                      <a:pt x="599" y="104"/>
                    </a:moveTo>
                    <a:cubicBezTo>
                      <a:pt x="599" y="105"/>
                      <a:pt x="598" y="105"/>
                      <a:pt x="598" y="105"/>
                    </a:cubicBezTo>
                    <a:cubicBezTo>
                      <a:pt x="598" y="108"/>
                      <a:pt x="595" y="109"/>
                      <a:pt x="593" y="111"/>
                    </a:cubicBezTo>
                    <a:cubicBezTo>
                      <a:pt x="593" y="112"/>
                      <a:pt x="593" y="112"/>
                      <a:pt x="592" y="112"/>
                    </a:cubicBezTo>
                    <a:cubicBezTo>
                      <a:pt x="592" y="112"/>
                      <a:pt x="591" y="112"/>
                      <a:pt x="591" y="111"/>
                    </a:cubicBezTo>
                    <a:cubicBezTo>
                      <a:pt x="591" y="111"/>
                      <a:pt x="591" y="110"/>
                      <a:pt x="592" y="109"/>
                    </a:cubicBezTo>
                    <a:cubicBezTo>
                      <a:pt x="592" y="108"/>
                      <a:pt x="593" y="107"/>
                      <a:pt x="593" y="106"/>
                    </a:cubicBezTo>
                    <a:cubicBezTo>
                      <a:pt x="593" y="103"/>
                      <a:pt x="594" y="102"/>
                      <a:pt x="597" y="101"/>
                    </a:cubicBezTo>
                    <a:cubicBezTo>
                      <a:pt x="598" y="100"/>
                      <a:pt x="598" y="99"/>
                      <a:pt x="598" y="98"/>
                    </a:cubicBezTo>
                    <a:cubicBezTo>
                      <a:pt x="598" y="97"/>
                      <a:pt x="597" y="96"/>
                      <a:pt x="597" y="95"/>
                    </a:cubicBezTo>
                    <a:cubicBezTo>
                      <a:pt x="596" y="95"/>
                      <a:pt x="596" y="94"/>
                      <a:pt x="596" y="94"/>
                    </a:cubicBezTo>
                    <a:cubicBezTo>
                      <a:pt x="595" y="93"/>
                      <a:pt x="596" y="92"/>
                      <a:pt x="596" y="92"/>
                    </a:cubicBezTo>
                    <a:cubicBezTo>
                      <a:pt x="597" y="91"/>
                      <a:pt x="598" y="91"/>
                      <a:pt x="598" y="91"/>
                    </a:cubicBezTo>
                    <a:cubicBezTo>
                      <a:pt x="599" y="92"/>
                      <a:pt x="600" y="92"/>
                      <a:pt x="599" y="93"/>
                    </a:cubicBezTo>
                    <a:cubicBezTo>
                      <a:pt x="598" y="96"/>
                      <a:pt x="600" y="99"/>
                      <a:pt x="601" y="101"/>
                    </a:cubicBezTo>
                    <a:cubicBezTo>
                      <a:pt x="602" y="103"/>
                      <a:pt x="601" y="103"/>
                      <a:pt x="599" y="104"/>
                    </a:cubicBezTo>
                    <a:close/>
                    <a:moveTo>
                      <a:pt x="606" y="1117"/>
                    </a:moveTo>
                    <a:cubicBezTo>
                      <a:pt x="606" y="1118"/>
                      <a:pt x="605" y="1119"/>
                      <a:pt x="605" y="1119"/>
                    </a:cubicBezTo>
                    <a:cubicBezTo>
                      <a:pt x="604" y="1120"/>
                      <a:pt x="603" y="1120"/>
                      <a:pt x="602" y="1120"/>
                    </a:cubicBezTo>
                    <a:cubicBezTo>
                      <a:pt x="602" y="1119"/>
                      <a:pt x="602" y="1118"/>
                      <a:pt x="602" y="1117"/>
                    </a:cubicBezTo>
                    <a:cubicBezTo>
                      <a:pt x="603" y="1116"/>
                      <a:pt x="604" y="1115"/>
                      <a:pt x="605" y="1115"/>
                    </a:cubicBezTo>
                    <a:cubicBezTo>
                      <a:pt x="606" y="1115"/>
                      <a:pt x="607" y="1116"/>
                      <a:pt x="607" y="1116"/>
                    </a:cubicBezTo>
                    <a:cubicBezTo>
                      <a:pt x="607" y="1117"/>
                      <a:pt x="607" y="1117"/>
                      <a:pt x="606" y="1117"/>
                    </a:cubicBezTo>
                    <a:close/>
                    <a:moveTo>
                      <a:pt x="610" y="1113"/>
                    </a:moveTo>
                    <a:cubicBezTo>
                      <a:pt x="609" y="1113"/>
                      <a:pt x="608" y="1113"/>
                      <a:pt x="608" y="1112"/>
                    </a:cubicBezTo>
                    <a:cubicBezTo>
                      <a:pt x="608" y="1111"/>
                      <a:pt x="609" y="1110"/>
                      <a:pt x="610" y="1111"/>
                    </a:cubicBezTo>
                    <a:cubicBezTo>
                      <a:pt x="611" y="1111"/>
                      <a:pt x="611" y="1111"/>
                      <a:pt x="611" y="1112"/>
                    </a:cubicBezTo>
                    <a:cubicBezTo>
                      <a:pt x="611" y="1113"/>
                      <a:pt x="610" y="1113"/>
                      <a:pt x="610" y="1113"/>
                    </a:cubicBezTo>
                    <a:close/>
                    <a:moveTo>
                      <a:pt x="612" y="1105"/>
                    </a:moveTo>
                    <a:cubicBezTo>
                      <a:pt x="612" y="1106"/>
                      <a:pt x="611" y="1106"/>
                      <a:pt x="610" y="1107"/>
                    </a:cubicBezTo>
                    <a:cubicBezTo>
                      <a:pt x="610" y="1107"/>
                      <a:pt x="609" y="1107"/>
                      <a:pt x="609" y="1107"/>
                    </a:cubicBezTo>
                    <a:cubicBezTo>
                      <a:pt x="609" y="1106"/>
                      <a:pt x="610" y="1104"/>
                      <a:pt x="611" y="1103"/>
                    </a:cubicBezTo>
                    <a:cubicBezTo>
                      <a:pt x="611" y="1103"/>
                      <a:pt x="611" y="1103"/>
                      <a:pt x="612" y="1103"/>
                    </a:cubicBezTo>
                    <a:cubicBezTo>
                      <a:pt x="612" y="1103"/>
                      <a:pt x="612" y="1104"/>
                      <a:pt x="612" y="1105"/>
                    </a:cubicBezTo>
                    <a:close/>
                    <a:moveTo>
                      <a:pt x="412" y="2161"/>
                    </a:moveTo>
                    <a:cubicBezTo>
                      <a:pt x="440" y="2152"/>
                      <a:pt x="472" y="2148"/>
                      <a:pt x="504" y="2143"/>
                    </a:cubicBezTo>
                    <a:cubicBezTo>
                      <a:pt x="513" y="2141"/>
                      <a:pt x="519" y="2144"/>
                      <a:pt x="528" y="2147"/>
                    </a:cubicBezTo>
                    <a:cubicBezTo>
                      <a:pt x="489" y="2155"/>
                      <a:pt x="451" y="2158"/>
                      <a:pt x="412" y="2161"/>
                    </a:cubicBezTo>
                    <a:close/>
                    <a:moveTo>
                      <a:pt x="311" y="2266"/>
                    </a:moveTo>
                    <a:cubicBezTo>
                      <a:pt x="300" y="2269"/>
                      <a:pt x="290" y="2272"/>
                      <a:pt x="277" y="2275"/>
                    </a:cubicBezTo>
                    <a:cubicBezTo>
                      <a:pt x="285" y="2263"/>
                      <a:pt x="324" y="2238"/>
                      <a:pt x="336" y="2237"/>
                    </a:cubicBezTo>
                    <a:cubicBezTo>
                      <a:pt x="336" y="2244"/>
                      <a:pt x="325" y="2249"/>
                      <a:pt x="323" y="2255"/>
                    </a:cubicBezTo>
                    <a:cubicBezTo>
                      <a:pt x="334" y="2251"/>
                      <a:pt x="339" y="2245"/>
                      <a:pt x="343" y="2239"/>
                    </a:cubicBezTo>
                    <a:cubicBezTo>
                      <a:pt x="346" y="2235"/>
                      <a:pt x="352" y="2232"/>
                      <a:pt x="363" y="2232"/>
                    </a:cubicBezTo>
                    <a:cubicBezTo>
                      <a:pt x="360" y="2256"/>
                      <a:pt x="354" y="2260"/>
                      <a:pt x="311" y="2266"/>
                    </a:cubicBezTo>
                    <a:close/>
                    <a:moveTo>
                      <a:pt x="453" y="2377"/>
                    </a:moveTo>
                    <a:cubicBezTo>
                      <a:pt x="483" y="2391"/>
                      <a:pt x="472" y="2406"/>
                      <a:pt x="459" y="2421"/>
                    </a:cubicBezTo>
                    <a:cubicBezTo>
                      <a:pt x="457" y="2407"/>
                      <a:pt x="447" y="2392"/>
                      <a:pt x="453" y="2377"/>
                    </a:cubicBezTo>
                    <a:close/>
                    <a:moveTo>
                      <a:pt x="647" y="2358"/>
                    </a:moveTo>
                    <a:cubicBezTo>
                      <a:pt x="627" y="2374"/>
                      <a:pt x="622" y="2393"/>
                      <a:pt x="623" y="2411"/>
                    </a:cubicBezTo>
                    <a:cubicBezTo>
                      <a:pt x="623" y="2417"/>
                      <a:pt x="623" y="2423"/>
                      <a:pt x="616" y="2431"/>
                    </a:cubicBezTo>
                    <a:cubicBezTo>
                      <a:pt x="613" y="2415"/>
                      <a:pt x="607" y="2402"/>
                      <a:pt x="592" y="2390"/>
                    </a:cubicBezTo>
                    <a:cubicBezTo>
                      <a:pt x="583" y="2383"/>
                      <a:pt x="595" y="2376"/>
                      <a:pt x="597" y="2367"/>
                    </a:cubicBezTo>
                    <a:cubicBezTo>
                      <a:pt x="604" y="2379"/>
                      <a:pt x="610" y="2388"/>
                      <a:pt x="616" y="2398"/>
                    </a:cubicBezTo>
                    <a:cubicBezTo>
                      <a:pt x="619" y="2390"/>
                      <a:pt x="613" y="2384"/>
                      <a:pt x="610" y="2377"/>
                    </a:cubicBezTo>
                    <a:cubicBezTo>
                      <a:pt x="602" y="2360"/>
                      <a:pt x="610" y="2351"/>
                      <a:pt x="637" y="2343"/>
                    </a:cubicBezTo>
                    <a:cubicBezTo>
                      <a:pt x="648" y="2340"/>
                      <a:pt x="651" y="2342"/>
                      <a:pt x="651" y="2347"/>
                    </a:cubicBezTo>
                    <a:cubicBezTo>
                      <a:pt x="650" y="2351"/>
                      <a:pt x="652" y="2355"/>
                      <a:pt x="647" y="2358"/>
                    </a:cubicBezTo>
                    <a:close/>
                    <a:moveTo>
                      <a:pt x="1115" y="2384"/>
                    </a:moveTo>
                    <a:cubicBezTo>
                      <a:pt x="1090" y="2369"/>
                      <a:pt x="1064" y="2354"/>
                      <a:pt x="1051" y="2333"/>
                    </a:cubicBezTo>
                    <a:cubicBezTo>
                      <a:pt x="1090" y="2347"/>
                      <a:pt x="1103" y="2365"/>
                      <a:pt x="1115" y="2384"/>
                    </a:cubicBezTo>
                    <a:close/>
                    <a:moveTo>
                      <a:pt x="1079" y="2318"/>
                    </a:moveTo>
                    <a:cubicBezTo>
                      <a:pt x="1064" y="2316"/>
                      <a:pt x="1048" y="2316"/>
                      <a:pt x="1040" y="2308"/>
                    </a:cubicBezTo>
                    <a:cubicBezTo>
                      <a:pt x="1053" y="2311"/>
                      <a:pt x="1066" y="2315"/>
                      <a:pt x="1079" y="2318"/>
                    </a:cubicBezTo>
                    <a:close/>
                    <a:moveTo>
                      <a:pt x="1146" y="2271"/>
                    </a:moveTo>
                    <a:cubicBezTo>
                      <a:pt x="1133" y="2269"/>
                      <a:pt x="1133" y="2269"/>
                      <a:pt x="1123" y="2264"/>
                    </a:cubicBezTo>
                    <a:cubicBezTo>
                      <a:pt x="1133" y="2265"/>
                      <a:pt x="1133" y="2265"/>
                      <a:pt x="1146" y="2271"/>
                    </a:cubicBezTo>
                    <a:close/>
                    <a:moveTo>
                      <a:pt x="1048" y="2227"/>
                    </a:moveTo>
                    <a:cubicBezTo>
                      <a:pt x="1059" y="2226"/>
                      <a:pt x="1063" y="2230"/>
                      <a:pt x="1066" y="2233"/>
                    </a:cubicBezTo>
                    <a:cubicBezTo>
                      <a:pt x="1081" y="2246"/>
                      <a:pt x="1100" y="2256"/>
                      <a:pt x="1123" y="2264"/>
                    </a:cubicBezTo>
                    <a:cubicBezTo>
                      <a:pt x="1076" y="2263"/>
                      <a:pt x="1056" y="2253"/>
                      <a:pt x="1048" y="2227"/>
                    </a:cubicBezTo>
                    <a:close/>
                    <a:moveTo>
                      <a:pt x="1118" y="2258"/>
                    </a:moveTo>
                    <a:cubicBezTo>
                      <a:pt x="1100" y="2251"/>
                      <a:pt x="1090" y="2245"/>
                      <a:pt x="1082" y="2238"/>
                    </a:cubicBezTo>
                    <a:cubicBezTo>
                      <a:pt x="1080" y="2236"/>
                      <a:pt x="1075" y="2234"/>
                      <a:pt x="1080" y="2232"/>
                    </a:cubicBezTo>
                    <a:cubicBezTo>
                      <a:pt x="1086" y="2231"/>
                      <a:pt x="1090" y="2233"/>
                      <a:pt x="1092" y="2236"/>
                    </a:cubicBezTo>
                    <a:cubicBezTo>
                      <a:pt x="1100" y="2242"/>
                      <a:pt x="1108" y="2249"/>
                      <a:pt x="1118" y="2258"/>
                    </a:cubicBezTo>
                    <a:close/>
                    <a:moveTo>
                      <a:pt x="965" y="2172"/>
                    </a:moveTo>
                    <a:cubicBezTo>
                      <a:pt x="1004" y="2191"/>
                      <a:pt x="1050" y="2204"/>
                      <a:pt x="1098" y="2216"/>
                    </a:cubicBezTo>
                    <a:cubicBezTo>
                      <a:pt x="1111" y="2219"/>
                      <a:pt x="1122" y="2224"/>
                      <a:pt x="1135" y="2227"/>
                    </a:cubicBezTo>
                    <a:cubicBezTo>
                      <a:pt x="1091" y="2206"/>
                      <a:pt x="1024" y="2199"/>
                      <a:pt x="989" y="2172"/>
                    </a:cubicBezTo>
                    <a:cubicBezTo>
                      <a:pt x="1028" y="2192"/>
                      <a:pt x="1077" y="2205"/>
                      <a:pt x="1128" y="2216"/>
                    </a:cubicBezTo>
                    <a:cubicBezTo>
                      <a:pt x="1155" y="2219"/>
                      <a:pt x="1176" y="2226"/>
                      <a:pt x="1201" y="2232"/>
                    </a:cubicBezTo>
                    <a:cubicBezTo>
                      <a:pt x="1175" y="2220"/>
                      <a:pt x="1140" y="2215"/>
                      <a:pt x="1110" y="2205"/>
                    </a:cubicBezTo>
                    <a:cubicBezTo>
                      <a:pt x="1121" y="2207"/>
                      <a:pt x="1133" y="2208"/>
                      <a:pt x="1144" y="2210"/>
                    </a:cubicBezTo>
                    <a:cubicBezTo>
                      <a:pt x="1122" y="2203"/>
                      <a:pt x="1095" y="2201"/>
                      <a:pt x="1075" y="2193"/>
                    </a:cubicBezTo>
                    <a:cubicBezTo>
                      <a:pt x="1050" y="2190"/>
                      <a:pt x="1032" y="2183"/>
                      <a:pt x="1016" y="2174"/>
                    </a:cubicBezTo>
                    <a:cubicBezTo>
                      <a:pt x="1038" y="2177"/>
                      <a:pt x="1051" y="2186"/>
                      <a:pt x="1072" y="2190"/>
                    </a:cubicBezTo>
                    <a:cubicBezTo>
                      <a:pt x="1089" y="2191"/>
                      <a:pt x="1107" y="2193"/>
                      <a:pt x="1124" y="2194"/>
                    </a:cubicBezTo>
                    <a:cubicBezTo>
                      <a:pt x="1118" y="2191"/>
                      <a:pt x="1108" y="2190"/>
                      <a:pt x="1100" y="2189"/>
                    </a:cubicBezTo>
                    <a:cubicBezTo>
                      <a:pt x="1090" y="2188"/>
                      <a:pt x="1080" y="2186"/>
                      <a:pt x="1071" y="2184"/>
                    </a:cubicBezTo>
                    <a:cubicBezTo>
                      <a:pt x="1062" y="2183"/>
                      <a:pt x="1053" y="2181"/>
                      <a:pt x="1045" y="2174"/>
                    </a:cubicBezTo>
                    <a:cubicBezTo>
                      <a:pt x="1080" y="2179"/>
                      <a:pt x="1113" y="2179"/>
                      <a:pt x="1143" y="2184"/>
                    </a:cubicBezTo>
                    <a:cubicBezTo>
                      <a:pt x="1151" y="2186"/>
                      <a:pt x="1156" y="2188"/>
                      <a:pt x="1159" y="2191"/>
                    </a:cubicBezTo>
                    <a:cubicBezTo>
                      <a:pt x="1172" y="2210"/>
                      <a:pt x="1207" y="2221"/>
                      <a:pt x="1235" y="2234"/>
                    </a:cubicBezTo>
                    <a:cubicBezTo>
                      <a:pt x="1215" y="2219"/>
                      <a:pt x="1181" y="2210"/>
                      <a:pt x="1171" y="2191"/>
                    </a:cubicBezTo>
                    <a:cubicBezTo>
                      <a:pt x="1210" y="2207"/>
                      <a:pt x="1236" y="2229"/>
                      <a:pt x="1279" y="2242"/>
                    </a:cubicBezTo>
                    <a:cubicBezTo>
                      <a:pt x="1252" y="2242"/>
                      <a:pt x="1226" y="2242"/>
                      <a:pt x="1199" y="2241"/>
                    </a:cubicBezTo>
                    <a:cubicBezTo>
                      <a:pt x="1189" y="2241"/>
                      <a:pt x="1180" y="2240"/>
                      <a:pt x="1171" y="2237"/>
                    </a:cubicBezTo>
                    <a:cubicBezTo>
                      <a:pt x="1129" y="2232"/>
                      <a:pt x="1085" y="2228"/>
                      <a:pt x="1047" y="2217"/>
                    </a:cubicBezTo>
                    <a:cubicBezTo>
                      <a:pt x="1045" y="2216"/>
                      <a:pt x="1041" y="2215"/>
                      <a:pt x="1039" y="2214"/>
                    </a:cubicBezTo>
                    <a:cubicBezTo>
                      <a:pt x="1011" y="2198"/>
                      <a:pt x="978" y="2184"/>
                      <a:pt x="936" y="2171"/>
                    </a:cubicBezTo>
                    <a:cubicBezTo>
                      <a:pt x="949" y="2169"/>
                      <a:pt x="958" y="2168"/>
                      <a:pt x="965" y="2172"/>
                    </a:cubicBezTo>
                    <a:close/>
                    <a:moveTo>
                      <a:pt x="859" y="1176"/>
                    </a:moveTo>
                    <a:cubicBezTo>
                      <a:pt x="860" y="1179"/>
                      <a:pt x="859" y="1181"/>
                      <a:pt x="857" y="1183"/>
                    </a:cubicBezTo>
                    <a:cubicBezTo>
                      <a:pt x="854" y="1185"/>
                      <a:pt x="851" y="1184"/>
                      <a:pt x="851" y="1180"/>
                    </a:cubicBezTo>
                    <a:cubicBezTo>
                      <a:pt x="851" y="1179"/>
                      <a:pt x="851" y="1178"/>
                      <a:pt x="851" y="1178"/>
                    </a:cubicBezTo>
                    <a:cubicBezTo>
                      <a:pt x="851" y="1177"/>
                      <a:pt x="851" y="1177"/>
                      <a:pt x="851" y="1177"/>
                    </a:cubicBezTo>
                    <a:cubicBezTo>
                      <a:pt x="853" y="1174"/>
                      <a:pt x="855" y="1170"/>
                      <a:pt x="856" y="1167"/>
                    </a:cubicBezTo>
                    <a:cubicBezTo>
                      <a:pt x="857" y="1166"/>
                      <a:pt x="857" y="1166"/>
                      <a:pt x="857" y="1166"/>
                    </a:cubicBezTo>
                    <a:cubicBezTo>
                      <a:pt x="858" y="1169"/>
                      <a:pt x="859" y="1173"/>
                      <a:pt x="859" y="1176"/>
                    </a:cubicBezTo>
                    <a:close/>
                    <a:moveTo>
                      <a:pt x="630" y="1100"/>
                    </a:moveTo>
                    <a:cubicBezTo>
                      <a:pt x="630" y="1101"/>
                      <a:pt x="630" y="1101"/>
                      <a:pt x="629" y="1102"/>
                    </a:cubicBezTo>
                    <a:cubicBezTo>
                      <a:pt x="629" y="1102"/>
                      <a:pt x="629" y="1103"/>
                      <a:pt x="628" y="1103"/>
                    </a:cubicBezTo>
                    <a:cubicBezTo>
                      <a:pt x="627" y="1103"/>
                      <a:pt x="626" y="1104"/>
                      <a:pt x="627" y="1106"/>
                    </a:cubicBezTo>
                    <a:cubicBezTo>
                      <a:pt x="627" y="1106"/>
                      <a:pt x="627" y="1107"/>
                      <a:pt x="627" y="1107"/>
                    </a:cubicBezTo>
                    <a:cubicBezTo>
                      <a:pt x="627" y="1108"/>
                      <a:pt x="627" y="1109"/>
                      <a:pt x="627" y="1109"/>
                    </a:cubicBezTo>
                    <a:cubicBezTo>
                      <a:pt x="626" y="1109"/>
                      <a:pt x="626" y="1109"/>
                      <a:pt x="625" y="1109"/>
                    </a:cubicBezTo>
                    <a:cubicBezTo>
                      <a:pt x="625" y="1110"/>
                      <a:pt x="625" y="1109"/>
                      <a:pt x="625" y="1109"/>
                    </a:cubicBezTo>
                    <a:cubicBezTo>
                      <a:pt x="625" y="1108"/>
                      <a:pt x="624" y="1107"/>
                      <a:pt x="624" y="1107"/>
                    </a:cubicBezTo>
                    <a:cubicBezTo>
                      <a:pt x="624" y="1105"/>
                      <a:pt x="625" y="1103"/>
                      <a:pt x="627" y="1101"/>
                    </a:cubicBezTo>
                    <a:cubicBezTo>
                      <a:pt x="627" y="1100"/>
                      <a:pt x="628" y="1100"/>
                      <a:pt x="629" y="1099"/>
                    </a:cubicBezTo>
                    <a:cubicBezTo>
                      <a:pt x="629" y="1099"/>
                      <a:pt x="630" y="1099"/>
                      <a:pt x="630" y="1100"/>
                    </a:cubicBezTo>
                    <a:close/>
                    <a:moveTo>
                      <a:pt x="662" y="300"/>
                    </a:moveTo>
                    <a:cubicBezTo>
                      <a:pt x="662" y="300"/>
                      <a:pt x="661" y="301"/>
                      <a:pt x="660" y="301"/>
                    </a:cubicBezTo>
                    <a:cubicBezTo>
                      <a:pt x="659" y="301"/>
                      <a:pt x="659" y="301"/>
                      <a:pt x="659" y="300"/>
                    </a:cubicBezTo>
                    <a:cubicBezTo>
                      <a:pt x="658" y="300"/>
                      <a:pt x="658" y="299"/>
                      <a:pt x="659" y="299"/>
                    </a:cubicBezTo>
                    <a:cubicBezTo>
                      <a:pt x="660" y="298"/>
                      <a:pt x="661" y="297"/>
                      <a:pt x="662" y="298"/>
                    </a:cubicBezTo>
                    <a:cubicBezTo>
                      <a:pt x="662" y="298"/>
                      <a:pt x="663" y="298"/>
                      <a:pt x="663" y="299"/>
                    </a:cubicBezTo>
                    <a:cubicBezTo>
                      <a:pt x="663" y="299"/>
                      <a:pt x="663" y="300"/>
                      <a:pt x="662" y="300"/>
                    </a:cubicBezTo>
                    <a:close/>
                    <a:moveTo>
                      <a:pt x="665" y="303"/>
                    </a:moveTo>
                    <a:cubicBezTo>
                      <a:pt x="665" y="303"/>
                      <a:pt x="665" y="302"/>
                      <a:pt x="666" y="303"/>
                    </a:cubicBezTo>
                    <a:cubicBezTo>
                      <a:pt x="666" y="303"/>
                      <a:pt x="666" y="303"/>
                      <a:pt x="666" y="304"/>
                    </a:cubicBezTo>
                    <a:cubicBezTo>
                      <a:pt x="666" y="305"/>
                      <a:pt x="666" y="306"/>
                      <a:pt x="665" y="307"/>
                    </a:cubicBezTo>
                    <a:cubicBezTo>
                      <a:pt x="664" y="308"/>
                      <a:pt x="663" y="308"/>
                      <a:pt x="662" y="307"/>
                    </a:cubicBezTo>
                    <a:cubicBezTo>
                      <a:pt x="662" y="307"/>
                      <a:pt x="661" y="306"/>
                      <a:pt x="662" y="306"/>
                    </a:cubicBezTo>
                    <a:cubicBezTo>
                      <a:pt x="663" y="305"/>
                      <a:pt x="664" y="304"/>
                      <a:pt x="665" y="303"/>
                    </a:cubicBezTo>
                    <a:close/>
                    <a:moveTo>
                      <a:pt x="659" y="548"/>
                    </a:moveTo>
                    <a:cubicBezTo>
                      <a:pt x="659" y="547"/>
                      <a:pt x="659" y="547"/>
                      <a:pt x="660" y="546"/>
                    </a:cubicBezTo>
                    <a:cubicBezTo>
                      <a:pt x="660" y="546"/>
                      <a:pt x="660" y="545"/>
                      <a:pt x="661" y="545"/>
                    </a:cubicBezTo>
                    <a:cubicBezTo>
                      <a:pt x="662" y="544"/>
                      <a:pt x="662" y="545"/>
                      <a:pt x="662" y="546"/>
                    </a:cubicBezTo>
                    <a:cubicBezTo>
                      <a:pt x="663" y="547"/>
                      <a:pt x="663" y="547"/>
                      <a:pt x="663" y="548"/>
                    </a:cubicBezTo>
                    <a:cubicBezTo>
                      <a:pt x="663" y="548"/>
                      <a:pt x="664" y="549"/>
                      <a:pt x="664" y="549"/>
                    </a:cubicBezTo>
                    <a:cubicBezTo>
                      <a:pt x="664" y="549"/>
                      <a:pt x="665" y="548"/>
                      <a:pt x="665" y="548"/>
                    </a:cubicBezTo>
                    <a:cubicBezTo>
                      <a:pt x="665" y="547"/>
                      <a:pt x="665" y="547"/>
                      <a:pt x="666" y="546"/>
                    </a:cubicBezTo>
                    <a:cubicBezTo>
                      <a:pt x="666" y="545"/>
                      <a:pt x="666" y="544"/>
                      <a:pt x="667" y="544"/>
                    </a:cubicBezTo>
                    <a:cubicBezTo>
                      <a:pt x="667" y="543"/>
                      <a:pt x="668" y="542"/>
                      <a:pt x="669" y="543"/>
                    </a:cubicBezTo>
                    <a:cubicBezTo>
                      <a:pt x="670" y="543"/>
                      <a:pt x="670" y="544"/>
                      <a:pt x="670" y="545"/>
                    </a:cubicBezTo>
                    <a:cubicBezTo>
                      <a:pt x="670" y="545"/>
                      <a:pt x="670" y="546"/>
                      <a:pt x="669" y="547"/>
                    </a:cubicBezTo>
                    <a:cubicBezTo>
                      <a:pt x="669" y="549"/>
                      <a:pt x="669" y="550"/>
                      <a:pt x="670" y="551"/>
                    </a:cubicBezTo>
                    <a:cubicBezTo>
                      <a:pt x="671" y="552"/>
                      <a:pt x="670" y="554"/>
                      <a:pt x="668" y="554"/>
                    </a:cubicBezTo>
                    <a:cubicBezTo>
                      <a:pt x="667" y="554"/>
                      <a:pt x="666" y="554"/>
                      <a:pt x="665" y="554"/>
                    </a:cubicBezTo>
                    <a:cubicBezTo>
                      <a:pt x="664" y="553"/>
                      <a:pt x="663" y="553"/>
                      <a:pt x="662" y="554"/>
                    </a:cubicBezTo>
                    <a:cubicBezTo>
                      <a:pt x="661" y="554"/>
                      <a:pt x="661" y="555"/>
                      <a:pt x="660" y="555"/>
                    </a:cubicBezTo>
                    <a:cubicBezTo>
                      <a:pt x="660" y="555"/>
                      <a:pt x="659" y="555"/>
                      <a:pt x="658" y="555"/>
                    </a:cubicBezTo>
                    <a:cubicBezTo>
                      <a:pt x="658" y="554"/>
                      <a:pt x="657" y="553"/>
                      <a:pt x="658" y="553"/>
                    </a:cubicBezTo>
                    <a:cubicBezTo>
                      <a:pt x="660" y="551"/>
                      <a:pt x="660" y="550"/>
                      <a:pt x="659" y="548"/>
                    </a:cubicBezTo>
                    <a:close/>
                    <a:moveTo>
                      <a:pt x="678" y="571"/>
                    </a:moveTo>
                    <a:cubicBezTo>
                      <a:pt x="678" y="572"/>
                      <a:pt x="678" y="572"/>
                      <a:pt x="678" y="572"/>
                    </a:cubicBezTo>
                    <a:cubicBezTo>
                      <a:pt x="677" y="573"/>
                      <a:pt x="677" y="574"/>
                      <a:pt x="676" y="574"/>
                    </a:cubicBezTo>
                    <a:cubicBezTo>
                      <a:pt x="675" y="573"/>
                      <a:pt x="675" y="573"/>
                      <a:pt x="675" y="572"/>
                    </a:cubicBezTo>
                    <a:cubicBezTo>
                      <a:pt x="675" y="571"/>
                      <a:pt x="675" y="571"/>
                      <a:pt x="675" y="571"/>
                    </a:cubicBezTo>
                    <a:cubicBezTo>
                      <a:pt x="675" y="570"/>
                      <a:pt x="676" y="569"/>
                      <a:pt x="677" y="569"/>
                    </a:cubicBezTo>
                    <a:cubicBezTo>
                      <a:pt x="677" y="569"/>
                      <a:pt x="678" y="570"/>
                      <a:pt x="678" y="571"/>
                    </a:cubicBezTo>
                    <a:close/>
                    <a:moveTo>
                      <a:pt x="678" y="525"/>
                    </a:moveTo>
                    <a:cubicBezTo>
                      <a:pt x="678" y="525"/>
                      <a:pt x="678" y="525"/>
                      <a:pt x="678" y="525"/>
                    </a:cubicBezTo>
                    <a:cubicBezTo>
                      <a:pt x="680" y="525"/>
                      <a:pt x="680" y="527"/>
                      <a:pt x="680" y="528"/>
                    </a:cubicBezTo>
                    <a:cubicBezTo>
                      <a:pt x="680" y="528"/>
                      <a:pt x="679" y="529"/>
                      <a:pt x="679" y="529"/>
                    </a:cubicBezTo>
                    <a:cubicBezTo>
                      <a:pt x="678" y="529"/>
                      <a:pt x="677" y="527"/>
                      <a:pt x="678" y="525"/>
                    </a:cubicBezTo>
                    <a:close/>
                    <a:moveTo>
                      <a:pt x="675" y="638"/>
                    </a:moveTo>
                    <a:cubicBezTo>
                      <a:pt x="676" y="637"/>
                      <a:pt x="677" y="636"/>
                      <a:pt x="679" y="636"/>
                    </a:cubicBezTo>
                    <a:cubicBezTo>
                      <a:pt x="680" y="636"/>
                      <a:pt x="680" y="636"/>
                      <a:pt x="680" y="637"/>
                    </a:cubicBezTo>
                    <a:cubicBezTo>
                      <a:pt x="680" y="637"/>
                      <a:pt x="680" y="638"/>
                      <a:pt x="680" y="639"/>
                    </a:cubicBezTo>
                    <a:cubicBezTo>
                      <a:pt x="680" y="640"/>
                      <a:pt x="680" y="641"/>
                      <a:pt x="681" y="643"/>
                    </a:cubicBezTo>
                    <a:cubicBezTo>
                      <a:pt x="682" y="644"/>
                      <a:pt x="681" y="645"/>
                      <a:pt x="680" y="646"/>
                    </a:cubicBezTo>
                    <a:cubicBezTo>
                      <a:pt x="679" y="646"/>
                      <a:pt x="679" y="646"/>
                      <a:pt x="678" y="646"/>
                    </a:cubicBezTo>
                    <a:cubicBezTo>
                      <a:pt x="677" y="644"/>
                      <a:pt x="677" y="643"/>
                      <a:pt x="676" y="642"/>
                    </a:cubicBezTo>
                    <a:cubicBezTo>
                      <a:pt x="674" y="641"/>
                      <a:pt x="673" y="640"/>
                      <a:pt x="675" y="638"/>
                    </a:cubicBezTo>
                    <a:close/>
                    <a:moveTo>
                      <a:pt x="661" y="632"/>
                    </a:moveTo>
                    <a:cubicBezTo>
                      <a:pt x="661" y="631"/>
                      <a:pt x="662" y="630"/>
                      <a:pt x="663" y="630"/>
                    </a:cubicBezTo>
                    <a:cubicBezTo>
                      <a:pt x="664" y="629"/>
                      <a:pt x="665" y="629"/>
                      <a:pt x="666" y="630"/>
                    </a:cubicBezTo>
                    <a:cubicBezTo>
                      <a:pt x="666" y="630"/>
                      <a:pt x="666" y="630"/>
                      <a:pt x="666" y="631"/>
                    </a:cubicBezTo>
                    <a:cubicBezTo>
                      <a:pt x="666" y="631"/>
                      <a:pt x="666" y="632"/>
                      <a:pt x="666" y="632"/>
                    </a:cubicBezTo>
                    <a:cubicBezTo>
                      <a:pt x="665" y="633"/>
                      <a:pt x="665" y="633"/>
                      <a:pt x="664" y="634"/>
                    </a:cubicBezTo>
                    <a:cubicBezTo>
                      <a:pt x="663" y="634"/>
                      <a:pt x="661" y="633"/>
                      <a:pt x="661" y="632"/>
                    </a:cubicBezTo>
                    <a:close/>
                    <a:moveTo>
                      <a:pt x="649" y="1115"/>
                    </a:moveTo>
                    <a:cubicBezTo>
                      <a:pt x="649" y="1115"/>
                      <a:pt x="649" y="1115"/>
                      <a:pt x="649" y="1115"/>
                    </a:cubicBezTo>
                    <a:cubicBezTo>
                      <a:pt x="649" y="1115"/>
                      <a:pt x="649" y="1116"/>
                      <a:pt x="650" y="1116"/>
                    </a:cubicBezTo>
                    <a:cubicBezTo>
                      <a:pt x="650" y="1117"/>
                      <a:pt x="650" y="1117"/>
                      <a:pt x="650" y="1118"/>
                    </a:cubicBezTo>
                    <a:cubicBezTo>
                      <a:pt x="650" y="1117"/>
                      <a:pt x="649" y="1117"/>
                      <a:pt x="649" y="1117"/>
                    </a:cubicBezTo>
                    <a:cubicBezTo>
                      <a:pt x="649" y="1116"/>
                      <a:pt x="648" y="1116"/>
                      <a:pt x="649" y="1115"/>
                    </a:cubicBezTo>
                    <a:close/>
                    <a:moveTo>
                      <a:pt x="745" y="265"/>
                    </a:moveTo>
                    <a:cubicBezTo>
                      <a:pt x="745" y="264"/>
                      <a:pt x="746" y="264"/>
                      <a:pt x="746" y="264"/>
                    </a:cubicBezTo>
                    <a:cubicBezTo>
                      <a:pt x="747" y="265"/>
                      <a:pt x="747" y="265"/>
                      <a:pt x="747" y="267"/>
                    </a:cubicBezTo>
                    <a:cubicBezTo>
                      <a:pt x="747" y="267"/>
                      <a:pt x="747" y="267"/>
                      <a:pt x="747" y="267"/>
                    </a:cubicBezTo>
                    <a:cubicBezTo>
                      <a:pt x="746" y="267"/>
                      <a:pt x="746" y="267"/>
                      <a:pt x="745" y="267"/>
                    </a:cubicBezTo>
                    <a:cubicBezTo>
                      <a:pt x="745" y="266"/>
                      <a:pt x="745" y="266"/>
                      <a:pt x="745" y="265"/>
                    </a:cubicBezTo>
                    <a:close/>
                    <a:moveTo>
                      <a:pt x="858" y="122"/>
                    </a:moveTo>
                    <a:cubicBezTo>
                      <a:pt x="856" y="122"/>
                      <a:pt x="854" y="122"/>
                      <a:pt x="853" y="120"/>
                    </a:cubicBezTo>
                    <a:cubicBezTo>
                      <a:pt x="853" y="120"/>
                      <a:pt x="853" y="119"/>
                      <a:pt x="854" y="118"/>
                    </a:cubicBezTo>
                    <a:cubicBezTo>
                      <a:pt x="854" y="118"/>
                      <a:pt x="855" y="118"/>
                      <a:pt x="855" y="118"/>
                    </a:cubicBezTo>
                    <a:cubicBezTo>
                      <a:pt x="857" y="118"/>
                      <a:pt x="858" y="118"/>
                      <a:pt x="859" y="119"/>
                    </a:cubicBezTo>
                    <a:cubicBezTo>
                      <a:pt x="859" y="120"/>
                      <a:pt x="859" y="122"/>
                      <a:pt x="858" y="122"/>
                    </a:cubicBezTo>
                    <a:close/>
                    <a:moveTo>
                      <a:pt x="875" y="1042"/>
                    </a:moveTo>
                    <a:cubicBezTo>
                      <a:pt x="875" y="1042"/>
                      <a:pt x="875" y="1042"/>
                      <a:pt x="875" y="1042"/>
                    </a:cubicBezTo>
                    <a:cubicBezTo>
                      <a:pt x="874" y="1044"/>
                      <a:pt x="874" y="1045"/>
                      <a:pt x="874" y="1047"/>
                    </a:cubicBezTo>
                    <a:cubicBezTo>
                      <a:pt x="873" y="1048"/>
                      <a:pt x="873" y="1049"/>
                      <a:pt x="872" y="1050"/>
                    </a:cubicBezTo>
                    <a:cubicBezTo>
                      <a:pt x="872" y="1047"/>
                      <a:pt x="873" y="1044"/>
                      <a:pt x="875" y="1042"/>
                    </a:cubicBezTo>
                    <a:close/>
                    <a:moveTo>
                      <a:pt x="864" y="989"/>
                    </a:moveTo>
                    <a:cubicBezTo>
                      <a:pt x="863" y="990"/>
                      <a:pt x="862" y="991"/>
                      <a:pt x="860" y="991"/>
                    </a:cubicBezTo>
                    <a:cubicBezTo>
                      <a:pt x="860" y="991"/>
                      <a:pt x="860" y="991"/>
                      <a:pt x="859" y="991"/>
                    </a:cubicBezTo>
                    <a:cubicBezTo>
                      <a:pt x="859" y="991"/>
                      <a:pt x="859" y="991"/>
                      <a:pt x="859" y="991"/>
                    </a:cubicBezTo>
                    <a:cubicBezTo>
                      <a:pt x="859" y="991"/>
                      <a:pt x="859" y="990"/>
                      <a:pt x="859" y="990"/>
                    </a:cubicBezTo>
                    <a:cubicBezTo>
                      <a:pt x="860" y="989"/>
                      <a:pt x="861" y="988"/>
                      <a:pt x="862" y="986"/>
                    </a:cubicBezTo>
                    <a:cubicBezTo>
                      <a:pt x="863" y="987"/>
                      <a:pt x="863" y="988"/>
                      <a:pt x="864" y="989"/>
                    </a:cubicBezTo>
                    <a:close/>
                    <a:moveTo>
                      <a:pt x="831" y="1122"/>
                    </a:moveTo>
                    <a:cubicBezTo>
                      <a:pt x="831" y="1121"/>
                      <a:pt x="832" y="1120"/>
                      <a:pt x="833" y="1120"/>
                    </a:cubicBezTo>
                    <a:cubicBezTo>
                      <a:pt x="834" y="1120"/>
                      <a:pt x="835" y="1122"/>
                      <a:pt x="835" y="1122"/>
                    </a:cubicBezTo>
                    <a:cubicBezTo>
                      <a:pt x="835" y="1123"/>
                      <a:pt x="833" y="1124"/>
                      <a:pt x="832" y="1123"/>
                    </a:cubicBezTo>
                    <a:cubicBezTo>
                      <a:pt x="831" y="1123"/>
                      <a:pt x="831" y="1122"/>
                      <a:pt x="831" y="1122"/>
                    </a:cubicBezTo>
                    <a:close/>
                    <a:moveTo>
                      <a:pt x="829" y="1134"/>
                    </a:moveTo>
                    <a:cubicBezTo>
                      <a:pt x="829" y="1134"/>
                      <a:pt x="829" y="1134"/>
                      <a:pt x="829" y="1134"/>
                    </a:cubicBezTo>
                    <a:cubicBezTo>
                      <a:pt x="829" y="1133"/>
                      <a:pt x="828" y="1132"/>
                      <a:pt x="828" y="1131"/>
                    </a:cubicBezTo>
                    <a:cubicBezTo>
                      <a:pt x="829" y="1132"/>
                      <a:pt x="829" y="1132"/>
                      <a:pt x="829" y="1134"/>
                    </a:cubicBezTo>
                    <a:close/>
                    <a:moveTo>
                      <a:pt x="829" y="1155"/>
                    </a:moveTo>
                    <a:cubicBezTo>
                      <a:pt x="828" y="1153"/>
                      <a:pt x="827" y="1151"/>
                      <a:pt x="827" y="1149"/>
                    </a:cubicBezTo>
                    <a:cubicBezTo>
                      <a:pt x="827" y="1148"/>
                      <a:pt x="828" y="1146"/>
                      <a:pt x="828" y="1145"/>
                    </a:cubicBezTo>
                    <a:cubicBezTo>
                      <a:pt x="830" y="1142"/>
                      <a:pt x="831" y="1139"/>
                      <a:pt x="829" y="1135"/>
                    </a:cubicBezTo>
                    <a:cubicBezTo>
                      <a:pt x="829" y="1135"/>
                      <a:pt x="829" y="1135"/>
                      <a:pt x="829" y="1135"/>
                    </a:cubicBezTo>
                    <a:cubicBezTo>
                      <a:pt x="829" y="1135"/>
                      <a:pt x="830" y="1135"/>
                      <a:pt x="830" y="1135"/>
                    </a:cubicBezTo>
                    <a:cubicBezTo>
                      <a:pt x="831" y="1135"/>
                      <a:pt x="831" y="1134"/>
                      <a:pt x="831" y="1133"/>
                    </a:cubicBezTo>
                    <a:cubicBezTo>
                      <a:pt x="831" y="1133"/>
                      <a:pt x="831" y="1132"/>
                      <a:pt x="832" y="1131"/>
                    </a:cubicBezTo>
                    <a:cubicBezTo>
                      <a:pt x="833" y="1131"/>
                      <a:pt x="833" y="1130"/>
                      <a:pt x="833" y="1128"/>
                    </a:cubicBezTo>
                    <a:cubicBezTo>
                      <a:pt x="832" y="1128"/>
                      <a:pt x="833" y="1127"/>
                      <a:pt x="833" y="1127"/>
                    </a:cubicBezTo>
                    <a:cubicBezTo>
                      <a:pt x="833" y="1127"/>
                      <a:pt x="834" y="1127"/>
                      <a:pt x="835" y="1127"/>
                    </a:cubicBezTo>
                    <a:cubicBezTo>
                      <a:pt x="836" y="1128"/>
                      <a:pt x="836" y="1129"/>
                      <a:pt x="836" y="1130"/>
                    </a:cubicBezTo>
                    <a:cubicBezTo>
                      <a:pt x="836" y="1131"/>
                      <a:pt x="835" y="1132"/>
                      <a:pt x="837" y="1132"/>
                    </a:cubicBezTo>
                    <a:cubicBezTo>
                      <a:pt x="838" y="1132"/>
                      <a:pt x="838" y="1131"/>
                      <a:pt x="838" y="1130"/>
                    </a:cubicBezTo>
                    <a:cubicBezTo>
                      <a:pt x="838" y="1131"/>
                      <a:pt x="839" y="1132"/>
                      <a:pt x="840" y="1132"/>
                    </a:cubicBezTo>
                    <a:cubicBezTo>
                      <a:pt x="841" y="1132"/>
                      <a:pt x="841" y="1132"/>
                      <a:pt x="841" y="1132"/>
                    </a:cubicBezTo>
                    <a:cubicBezTo>
                      <a:pt x="840" y="1134"/>
                      <a:pt x="839" y="1136"/>
                      <a:pt x="838" y="1139"/>
                    </a:cubicBezTo>
                    <a:cubicBezTo>
                      <a:pt x="837" y="1140"/>
                      <a:pt x="836" y="1142"/>
                      <a:pt x="835" y="1144"/>
                    </a:cubicBezTo>
                    <a:cubicBezTo>
                      <a:pt x="833" y="1147"/>
                      <a:pt x="831" y="1151"/>
                      <a:pt x="830" y="1155"/>
                    </a:cubicBezTo>
                    <a:cubicBezTo>
                      <a:pt x="829" y="1155"/>
                      <a:pt x="829" y="1155"/>
                      <a:pt x="829" y="1155"/>
                    </a:cubicBezTo>
                    <a:close/>
                    <a:moveTo>
                      <a:pt x="836" y="1231"/>
                    </a:moveTo>
                    <a:cubicBezTo>
                      <a:pt x="837" y="1229"/>
                      <a:pt x="839" y="1227"/>
                      <a:pt x="841" y="1226"/>
                    </a:cubicBezTo>
                    <a:cubicBezTo>
                      <a:pt x="843" y="1226"/>
                      <a:pt x="846" y="1230"/>
                      <a:pt x="846" y="1233"/>
                    </a:cubicBezTo>
                    <a:cubicBezTo>
                      <a:pt x="846" y="1235"/>
                      <a:pt x="843" y="1236"/>
                      <a:pt x="839" y="1236"/>
                    </a:cubicBezTo>
                    <a:cubicBezTo>
                      <a:pt x="837" y="1236"/>
                      <a:pt x="836" y="1233"/>
                      <a:pt x="836" y="1231"/>
                    </a:cubicBezTo>
                    <a:close/>
                    <a:moveTo>
                      <a:pt x="886" y="489"/>
                    </a:moveTo>
                    <a:cubicBezTo>
                      <a:pt x="887" y="489"/>
                      <a:pt x="887" y="489"/>
                      <a:pt x="887" y="490"/>
                    </a:cubicBezTo>
                    <a:cubicBezTo>
                      <a:pt x="888" y="490"/>
                      <a:pt x="888" y="491"/>
                      <a:pt x="888" y="491"/>
                    </a:cubicBezTo>
                    <a:cubicBezTo>
                      <a:pt x="888" y="492"/>
                      <a:pt x="887" y="493"/>
                      <a:pt x="886" y="493"/>
                    </a:cubicBezTo>
                    <a:cubicBezTo>
                      <a:pt x="886" y="493"/>
                      <a:pt x="886" y="493"/>
                      <a:pt x="886" y="493"/>
                    </a:cubicBezTo>
                    <a:cubicBezTo>
                      <a:pt x="885" y="492"/>
                      <a:pt x="885" y="490"/>
                      <a:pt x="886" y="489"/>
                    </a:cubicBezTo>
                    <a:close/>
                    <a:moveTo>
                      <a:pt x="890" y="500"/>
                    </a:moveTo>
                    <a:cubicBezTo>
                      <a:pt x="890" y="499"/>
                      <a:pt x="891" y="498"/>
                      <a:pt x="892" y="498"/>
                    </a:cubicBezTo>
                    <a:cubicBezTo>
                      <a:pt x="892" y="498"/>
                      <a:pt x="892" y="499"/>
                      <a:pt x="892" y="499"/>
                    </a:cubicBezTo>
                    <a:cubicBezTo>
                      <a:pt x="892" y="500"/>
                      <a:pt x="891" y="501"/>
                      <a:pt x="890" y="500"/>
                    </a:cubicBezTo>
                    <a:cubicBezTo>
                      <a:pt x="890" y="500"/>
                      <a:pt x="890" y="500"/>
                      <a:pt x="890" y="500"/>
                    </a:cubicBezTo>
                    <a:close/>
                    <a:moveTo>
                      <a:pt x="900" y="92"/>
                    </a:moveTo>
                    <a:cubicBezTo>
                      <a:pt x="902" y="92"/>
                      <a:pt x="904" y="93"/>
                      <a:pt x="905" y="94"/>
                    </a:cubicBezTo>
                    <a:cubicBezTo>
                      <a:pt x="905" y="95"/>
                      <a:pt x="906" y="96"/>
                      <a:pt x="905" y="97"/>
                    </a:cubicBezTo>
                    <a:cubicBezTo>
                      <a:pt x="905" y="98"/>
                      <a:pt x="904" y="98"/>
                      <a:pt x="903" y="98"/>
                    </a:cubicBezTo>
                    <a:cubicBezTo>
                      <a:pt x="903" y="98"/>
                      <a:pt x="903" y="98"/>
                      <a:pt x="902" y="98"/>
                    </a:cubicBezTo>
                    <a:cubicBezTo>
                      <a:pt x="900" y="98"/>
                      <a:pt x="899" y="98"/>
                      <a:pt x="898" y="95"/>
                    </a:cubicBezTo>
                    <a:cubicBezTo>
                      <a:pt x="898" y="94"/>
                      <a:pt x="898" y="93"/>
                      <a:pt x="897" y="93"/>
                    </a:cubicBezTo>
                    <a:cubicBezTo>
                      <a:pt x="896" y="92"/>
                      <a:pt x="895" y="90"/>
                      <a:pt x="895" y="89"/>
                    </a:cubicBezTo>
                    <a:cubicBezTo>
                      <a:pt x="895" y="88"/>
                      <a:pt x="895" y="87"/>
                      <a:pt x="896" y="87"/>
                    </a:cubicBezTo>
                    <a:cubicBezTo>
                      <a:pt x="897" y="86"/>
                      <a:pt x="898" y="87"/>
                      <a:pt x="899" y="88"/>
                    </a:cubicBezTo>
                    <a:cubicBezTo>
                      <a:pt x="899" y="89"/>
                      <a:pt x="899" y="89"/>
                      <a:pt x="899" y="90"/>
                    </a:cubicBezTo>
                    <a:cubicBezTo>
                      <a:pt x="899" y="91"/>
                      <a:pt x="899" y="92"/>
                      <a:pt x="900" y="92"/>
                    </a:cubicBezTo>
                    <a:close/>
                    <a:moveTo>
                      <a:pt x="899" y="57"/>
                    </a:moveTo>
                    <a:cubicBezTo>
                      <a:pt x="899" y="56"/>
                      <a:pt x="900" y="55"/>
                      <a:pt x="901" y="55"/>
                    </a:cubicBezTo>
                    <a:cubicBezTo>
                      <a:pt x="902" y="54"/>
                      <a:pt x="903" y="56"/>
                      <a:pt x="903" y="57"/>
                    </a:cubicBezTo>
                    <a:cubicBezTo>
                      <a:pt x="903" y="58"/>
                      <a:pt x="902" y="58"/>
                      <a:pt x="901" y="58"/>
                    </a:cubicBezTo>
                    <a:cubicBezTo>
                      <a:pt x="900" y="58"/>
                      <a:pt x="899" y="58"/>
                      <a:pt x="899" y="57"/>
                    </a:cubicBezTo>
                    <a:close/>
                    <a:moveTo>
                      <a:pt x="895" y="155"/>
                    </a:moveTo>
                    <a:cubicBezTo>
                      <a:pt x="896" y="155"/>
                      <a:pt x="896" y="155"/>
                      <a:pt x="896" y="154"/>
                    </a:cubicBezTo>
                    <a:cubicBezTo>
                      <a:pt x="897" y="154"/>
                      <a:pt x="897" y="154"/>
                      <a:pt x="898" y="155"/>
                    </a:cubicBezTo>
                    <a:cubicBezTo>
                      <a:pt x="898" y="156"/>
                      <a:pt x="898" y="156"/>
                      <a:pt x="897" y="157"/>
                    </a:cubicBezTo>
                    <a:cubicBezTo>
                      <a:pt x="897" y="158"/>
                      <a:pt x="896" y="160"/>
                      <a:pt x="894" y="161"/>
                    </a:cubicBezTo>
                    <a:cubicBezTo>
                      <a:pt x="894" y="161"/>
                      <a:pt x="893" y="161"/>
                      <a:pt x="893" y="160"/>
                    </a:cubicBezTo>
                    <a:cubicBezTo>
                      <a:pt x="893" y="158"/>
                      <a:pt x="894" y="157"/>
                      <a:pt x="895" y="155"/>
                    </a:cubicBezTo>
                    <a:close/>
                    <a:moveTo>
                      <a:pt x="997" y="1103"/>
                    </a:moveTo>
                    <a:cubicBezTo>
                      <a:pt x="997" y="1103"/>
                      <a:pt x="997" y="1103"/>
                      <a:pt x="997" y="1103"/>
                    </a:cubicBezTo>
                    <a:cubicBezTo>
                      <a:pt x="998" y="1107"/>
                      <a:pt x="997" y="1108"/>
                      <a:pt x="994" y="1109"/>
                    </a:cubicBezTo>
                    <a:cubicBezTo>
                      <a:pt x="994" y="1107"/>
                      <a:pt x="995" y="1105"/>
                      <a:pt x="997" y="1103"/>
                    </a:cubicBezTo>
                    <a:close/>
                    <a:moveTo>
                      <a:pt x="1001" y="1109"/>
                    </a:moveTo>
                    <a:cubicBezTo>
                      <a:pt x="999" y="1108"/>
                      <a:pt x="1000" y="1107"/>
                      <a:pt x="1000" y="1106"/>
                    </a:cubicBezTo>
                    <a:cubicBezTo>
                      <a:pt x="1000" y="1106"/>
                      <a:pt x="1000" y="1105"/>
                      <a:pt x="999" y="1104"/>
                    </a:cubicBezTo>
                    <a:cubicBezTo>
                      <a:pt x="999" y="1104"/>
                      <a:pt x="999" y="1103"/>
                      <a:pt x="999" y="1103"/>
                    </a:cubicBezTo>
                    <a:cubicBezTo>
                      <a:pt x="1001" y="1103"/>
                      <a:pt x="1002" y="1103"/>
                      <a:pt x="1003" y="1104"/>
                    </a:cubicBezTo>
                    <a:cubicBezTo>
                      <a:pt x="1003" y="1105"/>
                      <a:pt x="1004" y="1105"/>
                      <a:pt x="1004" y="1105"/>
                    </a:cubicBezTo>
                    <a:cubicBezTo>
                      <a:pt x="1004" y="1106"/>
                      <a:pt x="1003" y="1107"/>
                      <a:pt x="1003" y="1107"/>
                    </a:cubicBezTo>
                    <a:cubicBezTo>
                      <a:pt x="1002" y="1108"/>
                      <a:pt x="1002" y="1109"/>
                      <a:pt x="1001" y="1109"/>
                    </a:cubicBezTo>
                    <a:close/>
                    <a:moveTo>
                      <a:pt x="956" y="258"/>
                    </a:moveTo>
                    <a:cubicBezTo>
                      <a:pt x="957" y="258"/>
                      <a:pt x="957" y="258"/>
                      <a:pt x="958" y="258"/>
                    </a:cubicBezTo>
                    <a:cubicBezTo>
                      <a:pt x="959" y="258"/>
                      <a:pt x="959" y="258"/>
                      <a:pt x="959" y="259"/>
                    </a:cubicBezTo>
                    <a:cubicBezTo>
                      <a:pt x="959" y="260"/>
                      <a:pt x="959" y="261"/>
                      <a:pt x="958" y="260"/>
                    </a:cubicBezTo>
                    <a:cubicBezTo>
                      <a:pt x="957" y="260"/>
                      <a:pt x="956" y="259"/>
                      <a:pt x="956" y="258"/>
                    </a:cubicBezTo>
                    <a:close/>
                    <a:moveTo>
                      <a:pt x="963" y="264"/>
                    </a:moveTo>
                    <a:cubicBezTo>
                      <a:pt x="962" y="263"/>
                      <a:pt x="963" y="262"/>
                      <a:pt x="964" y="262"/>
                    </a:cubicBezTo>
                    <a:cubicBezTo>
                      <a:pt x="965" y="262"/>
                      <a:pt x="965" y="263"/>
                      <a:pt x="965" y="263"/>
                    </a:cubicBezTo>
                    <a:cubicBezTo>
                      <a:pt x="965" y="264"/>
                      <a:pt x="965" y="264"/>
                      <a:pt x="964" y="265"/>
                    </a:cubicBezTo>
                    <a:cubicBezTo>
                      <a:pt x="964" y="265"/>
                      <a:pt x="963" y="265"/>
                      <a:pt x="963" y="264"/>
                    </a:cubicBezTo>
                    <a:close/>
                    <a:moveTo>
                      <a:pt x="964" y="596"/>
                    </a:moveTo>
                    <a:cubicBezTo>
                      <a:pt x="964" y="598"/>
                      <a:pt x="963" y="599"/>
                      <a:pt x="963" y="599"/>
                    </a:cubicBezTo>
                    <a:cubicBezTo>
                      <a:pt x="962" y="600"/>
                      <a:pt x="960" y="598"/>
                      <a:pt x="960" y="597"/>
                    </a:cubicBezTo>
                    <a:cubicBezTo>
                      <a:pt x="960" y="596"/>
                      <a:pt x="961" y="595"/>
                      <a:pt x="961" y="595"/>
                    </a:cubicBezTo>
                    <a:cubicBezTo>
                      <a:pt x="961" y="594"/>
                      <a:pt x="962" y="594"/>
                      <a:pt x="963" y="594"/>
                    </a:cubicBezTo>
                    <a:cubicBezTo>
                      <a:pt x="963" y="594"/>
                      <a:pt x="964" y="595"/>
                      <a:pt x="964" y="595"/>
                    </a:cubicBezTo>
                    <a:cubicBezTo>
                      <a:pt x="964" y="596"/>
                      <a:pt x="964" y="596"/>
                      <a:pt x="964" y="596"/>
                    </a:cubicBezTo>
                    <a:close/>
                    <a:moveTo>
                      <a:pt x="962" y="142"/>
                    </a:moveTo>
                    <a:cubicBezTo>
                      <a:pt x="961" y="142"/>
                      <a:pt x="961" y="141"/>
                      <a:pt x="961" y="141"/>
                    </a:cubicBezTo>
                    <a:cubicBezTo>
                      <a:pt x="961" y="140"/>
                      <a:pt x="962" y="140"/>
                      <a:pt x="962" y="140"/>
                    </a:cubicBezTo>
                    <a:cubicBezTo>
                      <a:pt x="963" y="140"/>
                      <a:pt x="963" y="140"/>
                      <a:pt x="963" y="141"/>
                    </a:cubicBezTo>
                    <a:cubicBezTo>
                      <a:pt x="963" y="142"/>
                      <a:pt x="963" y="142"/>
                      <a:pt x="962" y="142"/>
                    </a:cubicBezTo>
                    <a:close/>
                    <a:moveTo>
                      <a:pt x="962" y="137"/>
                    </a:moveTo>
                    <a:cubicBezTo>
                      <a:pt x="962" y="137"/>
                      <a:pt x="961" y="137"/>
                      <a:pt x="960" y="137"/>
                    </a:cubicBezTo>
                    <a:cubicBezTo>
                      <a:pt x="960" y="136"/>
                      <a:pt x="959" y="136"/>
                      <a:pt x="960" y="135"/>
                    </a:cubicBezTo>
                    <a:cubicBezTo>
                      <a:pt x="960" y="134"/>
                      <a:pt x="960" y="134"/>
                      <a:pt x="961" y="133"/>
                    </a:cubicBezTo>
                    <a:cubicBezTo>
                      <a:pt x="961" y="133"/>
                      <a:pt x="962" y="133"/>
                      <a:pt x="962" y="133"/>
                    </a:cubicBezTo>
                    <a:cubicBezTo>
                      <a:pt x="963" y="133"/>
                      <a:pt x="963" y="134"/>
                      <a:pt x="963" y="135"/>
                    </a:cubicBezTo>
                    <a:cubicBezTo>
                      <a:pt x="963" y="135"/>
                      <a:pt x="963" y="136"/>
                      <a:pt x="962" y="137"/>
                    </a:cubicBezTo>
                    <a:close/>
                    <a:moveTo>
                      <a:pt x="971" y="598"/>
                    </a:moveTo>
                    <a:cubicBezTo>
                      <a:pt x="972" y="599"/>
                      <a:pt x="973" y="599"/>
                      <a:pt x="974" y="598"/>
                    </a:cubicBezTo>
                    <a:cubicBezTo>
                      <a:pt x="975" y="597"/>
                      <a:pt x="976" y="597"/>
                      <a:pt x="976" y="597"/>
                    </a:cubicBezTo>
                    <a:cubicBezTo>
                      <a:pt x="977" y="597"/>
                      <a:pt x="977" y="597"/>
                      <a:pt x="978" y="597"/>
                    </a:cubicBezTo>
                    <a:cubicBezTo>
                      <a:pt x="979" y="599"/>
                      <a:pt x="981" y="600"/>
                      <a:pt x="982" y="601"/>
                    </a:cubicBezTo>
                    <a:cubicBezTo>
                      <a:pt x="983" y="603"/>
                      <a:pt x="983" y="604"/>
                      <a:pt x="981" y="605"/>
                    </a:cubicBezTo>
                    <a:cubicBezTo>
                      <a:pt x="980" y="605"/>
                      <a:pt x="980" y="605"/>
                      <a:pt x="979" y="605"/>
                    </a:cubicBezTo>
                    <a:cubicBezTo>
                      <a:pt x="978" y="605"/>
                      <a:pt x="978" y="605"/>
                      <a:pt x="978" y="606"/>
                    </a:cubicBezTo>
                    <a:cubicBezTo>
                      <a:pt x="978" y="608"/>
                      <a:pt x="977" y="609"/>
                      <a:pt x="977" y="611"/>
                    </a:cubicBezTo>
                    <a:cubicBezTo>
                      <a:pt x="977" y="611"/>
                      <a:pt x="977" y="612"/>
                      <a:pt x="977" y="613"/>
                    </a:cubicBezTo>
                    <a:cubicBezTo>
                      <a:pt x="977" y="614"/>
                      <a:pt x="977" y="615"/>
                      <a:pt x="976" y="616"/>
                    </a:cubicBezTo>
                    <a:cubicBezTo>
                      <a:pt x="976" y="617"/>
                      <a:pt x="975" y="618"/>
                      <a:pt x="974" y="618"/>
                    </a:cubicBezTo>
                    <a:cubicBezTo>
                      <a:pt x="973" y="617"/>
                      <a:pt x="973" y="616"/>
                      <a:pt x="973" y="615"/>
                    </a:cubicBezTo>
                    <a:cubicBezTo>
                      <a:pt x="973" y="611"/>
                      <a:pt x="973" y="611"/>
                      <a:pt x="975" y="608"/>
                    </a:cubicBezTo>
                    <a:cubicBezTo>
                      <a:pt x="974" y="607"/>
                      <a:pt x="972" y="607"/>
                      <a:pt x="972" y="605"/>
                    </a:cubicBezTo>
                    <a:cubicBezTo>
                      <a:pt x="972" y="604"/>
                      <a:pt x="971" y="604"/>
                      <a:pt x="971" y="604"/>
                    </a:cubicBezTo>
                    <a:cubicBezTo>
                      <a:pt x="970" y="604"/>
                      <a:pt x="969" y="605"/>
                      <a:pt x="969" y="604"/>
                    </a:cubicBezTo>
                    <a:cubicBezTo>
                      <a:pt x="968" y="603"/>
                      <a:pt x="968" y="603"/>
                      <a:pt x="968" y="602"/>
                    </a:cubicBezTo>
                    <a:cubicBezTo>
                      <a:pt x="968" y="601"/>
                      <a:pt x="968" y="600"/>
                      <a:pt x="968" y="599"/>
                    </a:cubicBezTo>
                    <a:cubicBezTo>
                      <a:pt x="969" y="597"/>
                      <a:pt x="970" y="597"/>
                      <a:pt x="971" y="598"/>
                    </a:cubicBezTo>
                    <a:close/>
                    <a:moveTo>
                      <a:pt x="969" y="264"/>
                    </a:moveTo>
                    <a:cubicBezTo>
                      <a:pt x="970" y="264"/>
                      <a:pt x="970" y="263"/>
                      <a:pt x="971" y="264"/>
                    </a:cubicBezTo>
                    <a:cubicBezTo>
                      <a:pt x="972" y="265"/>
                      <a:pt x="974" y="267"/>
                      <a:pt x="973" y="270"/>
                    </a:cubicBezTo>
                    <a:cubicBezTo>
                      <a:pt x="971" y="269"/>
                      <a:pt x="970" y="267"/>
                      <a:pt x="969" y="266"/>
                    </a:cubicBezTo>
                    <a:cubicBezTo>
                      <a:pt x="968" y="265"/>
                      <a:pt x="969" y="265"/>
                      <a:pt x="969" y="264"/>
                    </a:cubicBezTo>
                    <a:close/>
                    <a:moveTo>
                      <a:pt x="988" y="166"/>
                    </a:moveTo>
                    <a:cubicBezTo>
                      <a:pt x="988" y="165"/>
                      <a:pt x="989" y="165"/>
                      <a:pt x="989" y="165"/>
                    </a:cubicBezTo>
                    <a:cubicBezTo>
                      <a:pt x="990" y="164"/>
                      <a:pt x="990" y="165"/>
                      <a:pt x="990" y="165"/>
                    </a:cubicBezTo>
                    <a:cubicBezTo>
                      <a:pt x="990" y="165"/>
                      <a:pt x="990" y="165"/>
                      <a:pt x="991" y="165"/>
                    </a:cubicBezTo>
                    <a:cubicBezTo>
                      <a:pt x="991" y="166"/>
                      <a:pt x="990" y="167"/>
                      <a:pt x="990" y="168"/>
                    </a:cubicBezTo>
                    <a:cubicBezTo>
                      <a:pt x="989" y="169"/>
                      <a:pt x="988" y="169"/>
                      <a:pt x="987" y="168"/>
                    </a:cubicBezTo>
                    <a:cubicBezTo>
                      <a:pt x="987" y="167"/>
                      <a:pt x="987" y="167"/>
                      <a:pt x="988" y="166"/>
                    </a:cubicBezTo>
                    <a:close/>
                    <a:moveTo>
                      <a:pt x="981" y="195"/>
                    </a:moveTo>
                    <a:cubicBezTo>
                      <a:pt x="983" y="196"/>
                      <a:pt x="984" y="198"/>
                      <a:pt x="983" y="200"/>
                    </a:cubicBezTo>
                    <a:cubicBezTo>
                      <a:pt x="983" y="201"/>
                      <a:pt x="981" y="202"/>
                      <a:pt x="980" y="202"/>
                    </a:cubicBezTo>
                    <a:cubicBezTo>
                      <a:pt x="979" y="202"/>
                      <a:pt x="978" y="201"/>
                      <a:pt x="977" y="200"/>
                    </a:cubicBezTo>
                    <a:cubicBezTo>
                      <a:pt x="977" y="198"/>
                      <a:pt x="978" y="196"/>
                      <a:pt x="980" y="195"/>
                    </a:cubicBezTo>
                    <a:cubicBezTo>
                      <a:pt x="981" y="195"/>
                      <a:pt x="981" y="195"/>
                      <a:pt x="981" y="195"/>
                    </a:cubicBezTo>
                    <a:close/>
                    <a:moveTo>
                      <a:pt x="965" y="72"/>
                    </a:moveTo>
                    <a:cubicBezTo>
                      <a:pt x="966" y="72"/>
                      <a:pt x="967" y="73"/>
                      <a:pt x="967" y="74"/>
                    </a:cubicBezTo>
                    <a:cubicBezTo>
                      <a:pt x="967" y="74"/>
                      <a:pt x="967" y="75"/>
                      <a:pt x="967" y="75"/>
                    </a:cubicBezTo>
                    <a:cubicBezTo>
                      <a:pt x="967" y="76"/>
                      <a:pt x="967" y="76"/>
                      <a:pt x="966" y="77"/>
                    </a:cubicBezTo>
                    <a:cubicBezTo>
                      <a:pt x="966" y="77"/>
                      <a:pt x="966" y="77"/>
                      <a:pt x="966" y="77"/>
                    </a:cubicBezTo>
                    <a:cubicBezTo>
                      <a:pt x="965" y="77"/>
                      <a:pt x="965" y="77"/>
                      <a:pt x="965" y="77"/>
                    </a:cubicBezTo>
                    <a:cubicBezTo>
                      <a:pt x="964" y="76"/>
                      <a:pt x="964" y="75"/>
                      <a:pt x="964" y="74"/>
                    </a:cubicBezTo>
                    <a:cubicBezTo>
                      <a:pt x="964" y="73"/>
                      <a:pt x="965" y="72"/>
                      <a:pt x="965" y="72"/>
                    </a:cubicBezTo>
                    <a:close/>
                    <a:moveTo>
                      <a:pt x="963" y="80"/>
                    </a:moveTo>
                    <a:cubicBezTo>
                      <a:pt x="963" y="80"/>
                      <a:pt x="964" y="80"/>
                      <a:pt x="965" y="81"/>
                    </a:cubicBezTo>
                    <a:cubicBezTo>
                      <a:pt x="966" y="82"/>
                      <a:pt x="967" y="83"/>
                      <a:pt x="968" y="84"/>
                    </a:cubicBezTo>
                    <a:cubicBezTo>
                      <a:pt x="969" y="85"/>
                      <a:pt x="969" y="87"/>
                      <a:pt x="967" y="88"/>
                    </a:cubicBezTo>
                    <a:cubicBezTo>
                      <a:pt x="967" y="88"/>
                      <a:pt x="966" y="88"/>
                      <a:pt x="965" y="88"/>
                    </a:cubicBezTo>
                    <a:cubicBezTo>
                      <a:pt x="965" y="88"/>
                      <a:pt x="964" y="88"/>
                      <a:pt x="964" y="88"/>
                    </a:cubicBezTo>
                    <a:cubicBezTo>
                      <a:pt x="964" y="87"/>
                      <a:pt x="964" y="87"/>
                      <a:pt x="965" y="86"/>
                    </a:cubicBezTo>
                    <a:cubicBezTo>
                      <a:pt x="965" y="85"/>
                      <a:pt x="965" y="84"/>
                      <a:pt x="964" y="83"/>
                    </a:cubicBezTo>
                    <a:cubicBezTo>
                      <a:pt x="963" y="83"/>
                      <a:pt x="963" y="83"/>
                      <a:pt x="963" y="82"/>
                    </a:cubicBezTo>
                    <a:cubicBezTo>
                      <a:pt x="962" y="82"/>
                      <a:pt x="962" y="81"/>
                      <a:pt x="963" y="80"/>
                    </a:cubicBezTo>
                    <a:close/>
                    <a:moveTo>
                      <a:pt x="962" y="103"/>
                    </a:moveTo>
                    <a:cubicBezTo>
                      <a:pt x="963" y="102"/>
                      <a:pt x="964" y="102"/>
                      <a:pt x="965" y="104"/>
                    </a:cubicBezTo>
                    <a:cubicBezTo>
                      <a:pt x="965" y="104"/>
                      <a:pt x="965" y="105"/>
                      <a:pt x="965" y="106"/>
                    </a:cubicBezTo>
                    <a:cubicBezTo>
                      <a:pt x="965" y="106"/>
                      <a:pt x="965" y="107"/>
                      <a:pt x="965" y="108"/>
                    </a:cubicBezTo>
                    <a:cubicBezTo>
                      <a:pt x="965" y="108"/>
                      <a:pt x="965" y="108"/>
                      <a:pt x="965" y="109"/>
                    </a:cubicBezTo>
                    <a:cubicBezTo>
                      <a:pt x="967" y="108"/>
                      <a:pt x="967" y="107"/>
                      <a:pt x="968" y="106"/>
                    </a:cubicBezTo>
                    <a:cubicBezTo>
                      <a:pt x="969" y="106"/>
                      <a:pt x="970" y="106"/>
                      <a:pt x="971" y="107"/>
                    </a:cubicBezTo>
                    <a:cubicBezTo>
                      <a:pt x="974" y="109"/>
                      <a:pt x="974" y="109"/>
                      <a:pt x="973" y="113"/>
                    </a:cubicBezTo>
                    <a:cubicBezTo>
                      <a:pt x="974" y="112"/>
                      <a:pt x="975" y="111"/>
                      <a:pt x="975" y="110"/>
                    </a:cubicBezTo>
                    <a:cubicBezTo>
                      <a:pt x="975" y="109"/>
                      <a:pt x="975" y="108"/>
                      <a:pt x="975" y="107"/>
                    </a:cubicBezTo>
                    <a:cubicBezTo>
                      <a:pt x="975" y="107"/>
                      <a:pt x="976" y="107"/>
                      <a:pt x="976" y="107"/>
                    </a:cubicBezTo>
                    <a:cubicBezTo>
                      <a:pt x="976" y="107"/>
                      <a:pt x="977" y="107"/>
                      <a:pt x="977" y="108"/>
                    </a:cubicBezTo>
                    <a:cubicBezTo>
                      <a:pt x="977" y="108"/>
                      <a:pt x="977" y="109"/>
                      <a:pt x="978" y="110"/>
                    </a:cubicBezTo>
                    <a:cubicBezTo>
                      <a:pt x="978" y="111"/>
                      <a:pt x="978" y="112"/>
                      <a:pt x="978" y="113"/>
                    </a:cubicBezTo>
                    <a:cubicBezTo>
                      <a:pt x="978" y="115"/>
                      <a:pt x="978" y="115"/>
                      <a:pt x="980" y="116"/>
                    </a:cubicBezTo>
                    <a:cubicBezTo>
                      <a:pt x="981" y="116"/>
                      <a:pt x="981" y="118"/>
                      <a:pt x="980" y="118"/>
                    </a:cubicBezTo>
                    <a:cubicBezTo>
                      <a:pt x="977" y="118"/>
                      <a:pt x="976" y="121"/>
                      <a:pt x="974" y="123"/>
                    </a:cubicBezTo>
                    <a:cubicBezTo>
                      <a:pt x="973" y="122"/>
                      <a:pt x="973" y="122"/>
                      <a:pt x="972" y="121"/>
                    </a:cubicBezTo>
                    <a:cubicBezTo>
                      <a:pt x="971" y="119"/>
                      <a:pt x="971" y="119"/>
                      <a:pt x="970" y="121"/>
                    </a:cubicBezTo>
                    <a:cubicBezTo>
                      <a:pt x="969" y="121"/>
                      <a:pt x="969" y="121"/>
                      <a:pt x="968" y="120"/>
                    </a:cubicBezTo>
                    <a:cubicBezTo>
                      <a:pt x="968" y="119"/>
                      <a:pt x="968" y="118"/>
                      <a:pt x="967" y="118"/>
                    </a:cubicBezTo>
                    <a:cubicBezTo>
                      <a:pt x="965" y="119"/>
                      <a:pt x="964" y="116"/>
                      <a:pt x="963" y="116"/>
                    </a:cubicBezTo>
                    <a:cubicBezTo>
                      <a:pt x="962" y="116"/>
                      <a:pt x="962" y="115"/>
                      <a:pt x="962" y="114"/>
                    </a:cubicBezTo>
                    <a:cubicBezTo>
                      <a:pt x="962" y="112"/>
                      <a:pt x="962" y="110"/>
                      <a:pt x="961" y="108"/>
                    </a:cubicBezTo>
                    <a:cubicBezTo>
                      <a:pt x="960" y="107"/>
                      <a:pt x="960" y="105"/>
                      <a:pt x="962" y="103"/>
                    </a:cubicBezTo>
                    <a:close/>
                    <a:moveTo>
                      <a:pt x="958" y="34"/>
                    </a:moveTo>
                    <a:cubicBezTo>
                      <a:pt x="959" y="34"/>
                      <a:pt x="960" y="34"/>
                      <a:pt x="961" y="35"/>
                    </a:cubicBezTo>
                    <a:cubicBezTo>
                      <a:pt x="961" y="35"/>
                      <a:pt x="962" y="36"/>
                      <a:pt x="961" y="37"/>
                    </a:cubicBezTo>
                    <a:cubicBezTo>
                      <a:pt x="961" y="38"/>
                      <a:pt x="961" y="38"/>
                      <a:pt x="961" y="38"/>
                    </a:cubicBezTo>
                    <a:cubicBezTo>
                      <a:pt x="961" y="38"/>
                      <a:pt x="960" y="38"/>
                      <a:pt x="960" y="38"/>
                    </a:cubicBezTo>
                    <a:cubicBezTo>
                      <a:pt x="959" y="38"/>
                      <a:pt x="959" y="37"/>
                      <a:pt x="958" y="37"/>
                    </a:cubicBezTo>
                    <a:cubicBezTo>
                      <a:pt x="957" y="36"/>
                      <a:pt x="957" y="35"/>
                      <a:pt x="958" y="34"/>
                    </a:cubicBezTo>
                    <a:close/>
                    <a:moveTo>
                      <a:pt x="958" y="73"/>
                    </a:moveTo>
                    <a:cubicBezTo>
                      <a:pt x="958" y="72"/>
                      <a:pt x="959" y="72"/>
                      <a:pt x="960" y="73"/>
                    </a:cubicBezTo>
                    <a:cubicBezTo>
                      <a:pt x="960" y="74"/>
                      <a:pt x="960" y="75"/>
                      <a:pt x="959" y="76"/>
                    </a:cubicBezTo>
                    <a:cubicBezTo>
                      <a:pt x="959" y="76"/>
                      <a:pt x="958" y="76"/>
                      <a:pt x="958" y="75"/>
                    </a:cubicBezTo>
                    <a:cubicBezTo>
                      <a:pt x="958" y="75"/>
                      <a:pt x="958" y="75"/>
                      <a:pt x="958" y="74"/>
                    </a:cubicBezTo>
                    <a:cubicBezTo>
                      <a:pt x="958" y="74"/>
                      <a:pt x="958" y="73"/>
                      <a:pt x="958" y="73"/>
                    </a:cubicBezTo>
                    <a:close/>
                    <a:moveTo>
                      <a:pt x="956" y="81"/>
                    </a:moveTo>
                    <a:cubicBezTo>
                      <a:pt x="957" y="81"/>
                      <a:pt x="957" y="80"/>
                      <a:pt x="958" y="80"/>
                    </a:cubicBezTo>
                    <a:cubicBezTo>
                      <a:pt x="959" y="80"/>
                      <a:pt x="959" y="81"/>
                      <a:pt x="959" y="81"/>
                    </a:cubicBezTo>
                    <a:cubicBezTo>
                      <a:pt x="958" y="82"/>
                      <a:pt x="958" y="83"/>
                      <a:pt x="957" y="83"/>
                    </a:cubicBezTo>
                    <a:cubicBezTo>
                      <a:pt x="956" y="82"/>
                      <a:pt x="956" y="82"/>
                      <a:pt x="956" y="81"/>
                    </a:cubicBezTo>
                    <a:close/>
                    <a:moveTo>
                      <a:pt x="946" y="74"/>
                    </a:moveTo>
                    <a:cubicBezTo>
                      <a:pt x="947" y="75"/>
                      <a:pt x="948" y="75"/>
                      <a:pt x="950" y="76"/>
                    </a:cubicBezTo>
                    <a:cubicBezTo>
                      <a:pt x="951" y="77"/>
                      <a:pt x="952" y="77"/>
                      <a:pt x="954" y="76"/>
                    </a:cubicBezTo>
                    <a:cubicBezTo>
                      <a:pt x="954" y="76"/>
                      <a:pt x="955" y="76"/>
                      <a:pt x="955" y="76"/>
                    </a:cubicBezTo>
                    <a:cubicBezTo>
                      <a:pt x="955" y="76"/>
                      <a:pt x="956" y="76"/>
                      <a:pt x="956" y="77"/>
                    </a:cubicBezTo>
                    <a:cubicBezTo>
                      <a:pt x="954" y="78"/>
                      <a:pt x="954" y="81"/>
                      <a:pt x="951" y="82"/>
                    </a:cubicBezTo>
                    <a:cubicBezTo>
                      <a:pt x="949" y="82"/>
                      <a:pt x="950" y="82"/>
                      <a:pt x="949" y="83"/>
                    </a:cubicBezTo>
                    <a:cubicBezTo>
                      <a:pt x="948" y="84"/>
                      <a:pt x="947" y="84"/>
                      <a:pt x="946" y="83"/>
                    </a:cubicBezTo>
                    <a:cubicBezTo>
                      <a:pt x="946" y="81"/>
                      <a:pt x="945" y="79"/>
                      <a:pt x="944" y="77"/>
                    </a:cubicBezTo>
                    <a:cubicBezTo>
                      <a:pt x="944" y="76"/>
                      <a:pt x="945" y="74"/>
                      <a:pt x="946" y="74"/>
                    </a:cubicBezTo>
                    <a:close/>
                    <a:moveTo>
                      <a:pt x="955" y="105"/>
                    </a:moveTo>
                    <a:cubicBezTo>
                      <a:pt x="955" y="107"/>
                      <a:pt x="954" y="108"/>
                      <a:pt x="952" y="108"/>
                    </a:cubicBezTo>
                    <a:cubicBezTo>
                      <a:pt x="950" y="107"/>
                      <a:pt x="948" y="106"/>
                      <a:pt x="946" y="105"/>
                    </a:cubicBezTo>
                    <a:cubicBezTo>
                      <a:pt x="946" y="105"/>
                      <a:pt x="946" y="104"/>
                      <a:pt x="946" y="104"/>
                    </a:cubicBezTo>
                    <a:cubicBezTo>
                      <a:pt x="948" y="102"/>
                      <a:pt x="950" y="102"/>
                      <a:pt x="952" y="102"/>
                    </a:cubicBezTo>
                    <a:cubicBezTo>
                      <a:pt x="953" y="101"/>
                      <a:pt x="955" y="103"/>
                      <a:pt x="955" y="105"/>
                    </a:cubicBezTo>
                    <a:close/>
                    <a:moveTo>
                      <a:pt x="944" y="262"/>
                    </a:moveTo>
                    <a:cubicBezTo>
                      <a:pt x="946" y="261"/>
                      <a:pt x="948" y="260"/>
                      <a:pt x="950" y="260"/>
                    </a:cubicBezTo>
                    <a:cubicBezTo>
                      <a:pt x="951" y="260"/>
                      <a:pt x="951" y="260"/>
                      <a:pt x="951" y="260"/>
                    </a:cubicBezTo>
                    <a:cubicBezTo>
                      <a:pt x="952" y="263"/>
                      <a:pt x="953" y="265"/>
                      <a:pt x="955" y="267"/>
                    </a:cubicBezTo>
                    <a:cubicBezTo>
                      <a:pt x="955" y="268"/>
                      <a:pt x="955" y="268"/>
                      <a:pt x="955" y="268"/>
                    </a:cubicBezTo>
                    <a:cubicBezTo>
                      <a:pt x="955" y="269"/>
                      <a:pt x="954" y="269"/>
                      <a:pt x="954" y="269"/>
                    </a:cubicBezTo>
                    <a:cubicBezTo>
                      <a:pt x="953" y="269"/>
                      <a:pt x="952" y="269"/>
                      <a:pt x="952" y="268"/>
                    </a:cubicBezTo>
                    <a:cubicBezTo>
                      <a:pt x="950" y="266"/>
                      <a:pt x="948" y="265"/>
                      <a:pt x="946" y="265"/>
                    </a:cubicBezTo>
                    <a:cubicBezTo>
                      <a:pt x="945" y="264"/>
                      <a:pt x="945" y="264"/>
                      <a:pt x="944" y="264"/>
                    </a:cubicBezTo>
                    <a:cubicBezTo>
                      <a:pt x="944" y="263"/>
                      <a:pt x="944" y="262"/>
                      <a:pt x="944" y="262"/>
                    </a:cubicBezTo>
                    <a:close/>
                    <a:moveTo>
                      <a:pt x="939" y="537"/>
                    </a:moveTo>
                    <a:cubicBezTo>
                      <a:pt x="939" y="537"/>
                      <a:pt x="939" y="537"/>
                      <a:pt x="940" y="537"/>
                    </a:cubicBezTo>
                    <a:cubicBezTo>
                      <a:pt x="941" y="538"/>
                      <a:pt x="941" y="539"/>
                      <a:pt x="942" y="540"/>
                    </a:cubicBezTo>
                    <a:cubicBezTo>
                      <a:pt x="942" y="542"/>
                      <a:pt x="943" y="543"/>
                      <a:pt x="944" y="544"/>
                    </a:cubicBezTo>
                    <a:cubicBezTo>
                      <a:pt x="946" y="544"/>
                      <a:pt x="947" y="545"/>
                      <a:pt x="946" y="546"/>
                    </a:cubicBezTo>
                    <a:cubicBezTo>
                      <a:pt x="946" y="547"/>
                      <a:pt x="944" y="548"/>
                      <a:pt x="943" y="548"/>
                    </a:cubicBezTo>
                    <a:cubicBezTo>
                      <a:pt x="943" y="548"/>
                      <a:pt x="942" y="548"/>
                      <a:pt x="942" y="548"/>
                    </a:cubicBezTo>
                    <a:cubicBezTo>
                      <a:pt x="941" y="546"/>
                      <a:pt x="939" y="545"/>
                      <a:pt x="939" y="542"/>
                    </a:cubicBezTo>
                    <a:cubicBezTo>
                      <a:pt x="939" y="541"/>
                      <a:pt x="938" y="540"/>
                      <a:pt x="938" y="539"/>
                    </a:cubicBezTo>
                    <a:cubicBezTo>
                      <a:pt x="937" y="538"/>
                      <a:pt x="938" y="537"/>
                      <a:pt x="939" y="537"/>
                    </a:cubicBezTo>
                    <a:close/>
                    <a:moveTo>
                      <a:pt x="933" y="537"/>
                    </a:moveTo>
                    <a:cubicBezTo>
                      <a:pt x="933" y="539"/>
                      <a:pt x="934" y="540"/>
                      <a:pt x="936" y="540"/>
                    </a:cubicBezTo>
                    <a:cubicBezTo>
                      <a:pt x="937" y="540"/>
                      <a:pt x="937" y="541"/>
                      <a:pt x="938" y="541"/>
                    </a:cubicBezTo>
                    <a:cubicBezTo>
                      <a:pt x="938" y="542"/>
                      <a:pt x="938" y="542"/>
                      <a:pt x="938" y="542"/>
                    </a:cubicBezTo>
                    <a:cubicBezTo>
                      <a:pt x="936" y="545"/>
                      <a:pt x="937" y="547"/>
                      <a:pt x="939" y="549"/>
                    </a:cubicBezTo>
                    <a:cubicBezTo>
                      <a:pt x="939" y="550"/>
                      <a:pt x="939" y="551"/>
                      <a:pt x="938" y="552"/>
                    </a:cubicBezTo>
                    <a:cubicBezTo>
                      <a:pt x="937" y="552"/>
                      <a:pt x="937" y="552"/>
                      <a:pt x="936" y="552"/>
                    </a:cubicBezTo>
                    <a:cubicBezTo>
                      <a:pt x="934" y="553"/>
                      <a:pt x="933" y="552"/>
                      <a:pt x="934" y="550"/>
                    </a:cubicBezTo>
                    <a:cubicBezTo>
                      <a:pt x="934" y="549"/>
                      <a:pt x="934" y="548"/>
                      <a:pt x="934" y="547"/>
                    </a:cubicBezTo>
                    <a:cubicBezTo>
                      <a:pt x="935" y="546"/>
                      <a:pt x="935" y="546"/>
                      <a:pt x="933" y="545"/>
                    </a:cubicBezTo>
                    <a:cubicBezTo>
                      <a:pt x="932" y="545"/>
                      <a:pt x="931" y="544"/>
                      <a:pt x="931" y="542"/>
                    </a:cubicBezTo>
                    <a:cubicBezTo>
                      <a:pt x="930" y="541"/>
                      <a:pt x="929" y="540"/>
                      <a:pt x="929" y="539"/>
                    </a:cubicBezTo>
                    <a:cubicBezTo>
                      <a:pt x="928" y="538"/>
                      <a:pt x="928" y="536"/>
                      <a:pt x="930" y="536"/>
                    </a:cubicBezTo>
                    <a:cubicBezTo>
                      <a:pt x="931" y="535"/>
                      <a:pt x="932" y="536"/>
                      <a:pt x="933" y="537"/>
                    </a:cubicBezTo>
                    <a:close/>
                    <a:moveTo>
                      <a:pt x="925" y="47"/>
                    </a:moveTo>
                    <a:cubicBezTo>
                      <a:pt x="925" y="45"/>
                      <a:pt x="926" y="43"/>
                      <a:pt x="926" y="41"/>
                    </a:cubicBezTo>
                    <a:cubicBezTo>
                      <a:pt x="927" y="39"/>
                      <a:pt x="929" y="39"/>
                      <a:pt x="930" y="39"/>
                    </a:cubicBezTo>
                    <a:cubicBezTo>
                      <a:pt x="931" y="39"/>
                      <a:pt x="931" y="40"/>
                      <a:pt x="932" y="40"/>
                    </a:cubicBezTo>
                    <a:cubicBezTo>
                      <a:pt x="932" y="41"/>
                      <a:pt x="931" y="42"/>
                      <a:pt x="931" y="42"/>
                    </a:cubicBezTo>
                    <a:cubicBezTo>
                      <a:pt x="930" y="42"/>
                      <a:pt x="930" y="43"/>
                      <a:pt x="929" y="43"/>
                    </a:cubicBezTo>
                    <a:cubicBezTo>
                      <a:pt x="927" y="44"/>
                      <a:pt x="926" y="46"/>
                      <a:pt x="926" y="48"/>
                    </a:cubicBezTo>
                    <a:cubicBezTo>
                      <a:pt x="926" y="49"/>
                      <a:pt x="926" y="49"/>
                      <a:pt x="925" y="49"/>
                    </a:cubicBezTo>
                    <a:cubicBezTo>
                      <a:pt x="925" y="49"/>
                      <a:pt x="925" y="49"/>
                      <a:pt x="925" y="49"/>
                    </a:cubicBezTo>
                    <a:cubicBezTo>
                      <a:pt x="925" y="48"/>
                      <a:pt x="924" y="47"/>
                      <a:pt x="925" y="47"/>
                    </a:cubicBezTo>
                    <a:close/>
                    <a:moveTo>
                      <a:pt x="922" y="602"/>
                    </a:moveTo>
                    <a:cubicBezTo>
                      <a:pt x="922" y="602"/>
                      <a:pt x="923" y="602"/>
                      <a:pt x="923" y="602"/>
                    </a:cubicBezTo>
                    <a:cubicBezTo>
                      <a:pt x="924" y="601"/>
                      <a:pt x="924" y="602"/>
                      <a:pt x="924" y="602"/>
                    </a:cubicBezTo>
                    <a:cubicBezTo>
                      <a:pt x="925" y="603"/>
                      <a:pt x="925" y="604"/>
                      <a:pt x="925" y="605"/>
                    </a:cubicBezTo>
                    <a:cubicBezTo>
                      <a:pt x="925" y="606"/>
                      <a:pt x="925" y="606"/>
                      <a:pt x="925" y="607"/>
                    </a:cubicBezTo>
                    <a:cubicBezTo>
                      <a:pt x="924" y="608"/>
                      <a:pt x="924" y="608"/>
                      <a:pt x="923" y="608"/>
                    </a:cubicBezTo>
                    <a:cubicBezTo>
                      <a:pt x="923" y="609"/>
                      <a:pt x="922" y="608"/>
                      <a:pt x="922" y="607"/>
                    </a:cubicBezTo>
                    <a:cubicBezTo>
                      <a:pt x="921" y="606"/>
                      <a:pt x="920" y="604"/>
                      <a:pt x="922" y="602"/>
                    </a:cubicBezTo>
                    <a:close/>
                    <a:moveTo>
                      <a:pt x="918" y="45"/>
                    </a:moveTo>
                    <a:cubicBezTo>
                      <a:pt x="919" y="45"/>
                      <a:pt x="920" y="46"/>
                      <a:pt x="920" y="46"/>
                    </a:cubicBezTo>
                    <a:cubicBezTo>
                      <a:pt x="921" y="47"/>
                      <a:pt x="921" y="49"/>
                      <a:pt x="921" y="50"/>
                    </a:cubicBezTo>
                    <a:cubicBezTo>
                      <a:pt x="921" y="50"/>
                      <a:pt x="921" y="51"/>
                      <a:pt x="920" y="51"/>
                    </a:cubicBezTo>
                    <a:cubicBezTo>
                      <a:pt x="920" y="51"/>
                      <a:pt x="920" y="51"/>
                      <a:pt x="920" y="51"/>
                    </a:cubicBezTo>
                    <a:cubicBezTo>
                      <a:pt x="920" y="51"/>
                      <a:pt x="919" y="51"/>
                      <a:pt x="919" y="51"/>
                    </a:cubicBezTo>
                    <a:cubicBezTo>
                      <a:pt x="919" y="50"/>
                      <a:pt x="918" y="48"/>
                      <a:pt x="918" y="47"/>
                    </a:cubicBezTo>
                    <a:cubicBezTo>
                      <a:pt x="917" y="46"/>
                      <a:pt x="918" y="45"/>
                      <a:pt x="918" y="45"/>
                    </a:cubicBezTo>
                    <a:close/>
                    <a:moveTo>
                      <a:pt x="917" y="539"/>
                    </a:moveTo>
                    <a:cubicBezTo>
                      <a:pt x="917" y="539"/>
                      <a:pt x="918" y="539"/>
                      <a:pt x="918" y="540"/>
                    </a:cubicBezTo>
                    <a:cubicBezTo>
                      <a:pt x="918" y="541"/>
                      <a:pt x="915" y="543"/>
                      <a:pt x="914" y="542"/>
                    </a:cubicBezTo>
                    <a:cubicBezTo>
                      <a:pt x="913" y="542"/>
                      <a:pt x="913" y="542"/>
                      <a:pt x="913" y="541"/>
                    </a:cubicBezTo>
                    <a:cubicBezTo>
                      <a:pt x="913" y="540"/>
                      <a:pt x="912" y="538"/>
                      <a:pt x="911" y="537"/>
                    </a:cubicBezTo>
                    <a:cubicBezTo>
                      <a:pt x="911" y="536"/>
                      <a:pt x="911" y="535"/>
                      <a:pt x="912" y="534"/>
                    </a:cubicBezTo>
                    <a:cubicBezTo>
                      <a:pt x="912" y="534"/>
                      <a:pt x="913" y="534"/>
                      <a:pt x="913" y="534"/>
                    </a:cubicBezTo>
                    <a:cubicBezTo>
                      <a:pt x="914" y="537"/>
                      <a:pt x="915" y="538"/>
                      <a:pt x="917" y="539"/>
                    </a:cubicBezTo>
                    <a:close/>
                    <a:moveTo>
                      <a:pt x="915" y="56"/>
                    </a:moveTo>
                    <a:cubicBezTo>
                      <a:pt x="915" y="57"/>
                      <a:pt x="915" y="58"/>
                      <a:pt x="914" y="58"/>
                    </a:cubicBezTo>
                    <a:cubicBezTo>
                      <a:pt x="913" y="58"/>
                      <a:pt x="913" y="57"/>
                      <a:pt x="913" y="56"/>
                    </a:cubicBezTo>
                    <a:cubicBezTo>
                      <a:pt x="913" y="56"/>
                      <a:pt x="913" y="55"/>
                      <a:pt x="913" y="55"/>
                    </a:cubicBezTo>
                    <a:cubicBezTo>
                      <a:pt x="914" y="55"/>
                      <a:pt x="915" y="56"/>
                      <a:pt x="915" y="56"/>
                    </a:cubicBezTo>
                    <a:close/>
                    <a:moveTo>
                      <a:pt x="901" y="39"/>
                    </a:moveTo>
                    <a:cubicBezTo>
                      <a:pt x="903" y="38"/>
                      <a:pt x="904" y="37"/>
                      <a:pt x="905" y="36"/>
                    </a:cubicBezTo>
                    <a:cubicBezTo>
                      <a:pt x="905" y="35"/>
                      <a:pt x="906" y="34"/>
                      <a:pt x="907" y="34"/>
                    </a:cubicBezTo>
                    <a:cubicBezTo>
                      <a:pt x="909" y="34"/>
                      <a:pt x="911" y="35"/>
                      <a:pt x="913" y="36"/>
                    </a:cubicBezTo>
                    <a:cubicBezTo>
                      <a:pt x="913" y="37"/>
                      <a:pt x="913" y="39"/>
                      <a:pt x="911" y="39"/>
                    </a:cubicBezTo>
                    <a:cubicBezTo>
                      <a:pt x="911" y="40"/>
                      <a:pt x="909" y="39"/>
                      <a:pt x="909" y="40"/>
                    </a:cubicBezTo>
                    <a:cubicBezTo>
                      <a:pt x="909" y="44"/>
                      <a:pt x="908" y="45"/>
                      <a:pt x="905" y="45"/>
                    </a:cubicBezTo>
                    <a:cubicBezTo>
                      <a:pt x="904" y="45"/>
                      <a:pt x="903" y="47"/>
                      <a:pt x="903" y="48"/>
                    </a:cubicBezTo>
                    <a:cubicBezTo>
                      <a:pt x="903" y="48"/>
                      <a:pt x="903" y="49"/>
                      <a:pt x="904" y="49"/>
                    </a:cubicBezTo>
                    <a:cubicBezTo>
                      <a:pt x="904" y="50"/>
                      <a:pt x="904" y="50"/>
                      <a:pt x="904" y="51"/>
                    </a:cubicBezTo>
                    <a:cubicBezTo>
                      <a:pt x="904" y="51"/>
                      <a:pt x="903" y="51"/>
                      <a:pt x="903" y="51"/>
                    </a:cubicBezTo>
                    <a:cubicBezTo>
                      <a:pt x="902" y="51"/>
                      <a:pt x="901" y="51"/>
                      <a:pt x="900" y="49"/>
                    </a:cubicBezTo>
                    <a:cubicBezTo>
                      <a:pt x="900" y="49"/>
                      <a:pt x="901" y="49"/>
                      <a:pt x="901" y="49"/>
                    </a:cubicBezTo>
                    <a:cubicBezTo>
                      <a:pt x="901" y="48"/>
                      <a:pt x="901" y="47"/>
                      <a:pt x="900" y="46"/>
                    </a:cubicBezTo>
                    <a:cubicBezTo>
                      <a:pt x="897" y="43"/>
                      <a:pt x="897" y="41"/>
                      <a:pt x="901" y="39"/>
                    </a:cubicBezTo>
                    <a:close/>
                    <a:moveTo>
                      <a:pt x="891" y="66"/>
                    </a:moveTo>
                    <a:cubicBezTo>
                      <a:pt x="892" y="66"/>
                      <a:pt x="893" y="65"/>
                      <a:pt x="894" y="64"/>
                    </a:cubicBezTo>
                    <a:cubicBezTo>
                      <a:pt x="894" y="63"/>
                      <a:pt x="895" y="62"/>
                      <a:pt x="896" y="62"/>
                    </a:cubicBezTo>
                    <a:cubicBezTo>
                      <a:pt x="897" y="62"/>
                      <a:pt x="897" y="62"/>
                      <a:pt x="898" y="63"/>
                    </a:cubicBezTo>
                    <a:cubicBezTo>
                      <a:pt x="898" y="63"/>
                      <a:pt x="898" y="63"/>
                      <a:pt x="898" y="63"/>
                    </a:cubicBezTo>
                    <a:cubicBezTo>
                      <a:pt x="897" y="66"/>
                      <a:pt x="895" y="68"/>
                      <a:pt x="893" y="69"/>
                    </a:cubicBezTo>
                    <a:cubicBezTo>
                      <a:pt x="892" y="69"/>
                      <a:pt x="891" y="69"/>
                      <a:pt x="890" y="68"/>
                    </a:cubicBezTo>
                    <a:cubicBezTo>
                      <a:pt x="890" y="67"/>
                      <a:pt x="890" y="66"/>
                      <a:pt x="891" y="66"/>
                    </a:cubicBezTo>
                    <a:close/>
                    <a:moveTo>
                      <a:pt x="883" y="175"/>
                    </a:moveTo>
                    <a:cubicBezTo>
                      <a:pt x="884" y="174"/>
                      <a:pt x="885" y="173"/>
                      <a:pt x="886" y="174"/>
                    </a:cubicBezTo>
                    <a:cubicBezTo>
                      <a:pt x="888" y="174"/>
                      <a:pt x="889" y="176"/>
                      <a:pt x="889" y="177"/>
                    </a:cubicBezTo>
                    <a:cubicBezTo>
                      <a:pt x="889" y="178"/>
                      <a:pt x="888" y="179"/>
                      <a:pt x="885" y="179"/>
                    </a:cubicBezTo>
                    <a:cubicBezTo>
                      <a:pt x="885" y="179"/>
                      <a:pt x="884" y="179"/>
                      <a:pt x="883" y="179"/>
                    </a:cubicBezTo>
                    <a:cubicBezTo>
                      <a:pt x="883" y="179"/>
                      <a:pt x="883" y="178"/>
                      <a:pt x="883" y="178"/>
                    </a:cubicBezTo>
                    <a:cubicBezTo>
                      <a:pt x="882" y="177"/>
                      <a:pt x="883" y="176"/>
                      <a:pt x="883" y="175"/>
                    </a:cubicBezTo>
                    <a:close/>
                    <a:moveTo>
                      <a:pt x="879" y="58"/>
                    </a:moveTo>
                    <a:cubicBezTo>
                      <a:pt x="879" y="58"/>
                      <a:pt x="879" y="58"/>
                      <a:pt x="880" y="58"/>
                    </a:cubicBezTo>
                    <a:cubicBezTo>
                      <a:pt x="881" y="59"/>
                      <a:pt x="881" y="60"/>
                      <a:pt x="881" y="61"/>
                    </a:cubicBezTo>
                    <a:cubicBezTo>
                      <a:pt x="881" y="61"/>
                      <a:pt x="881" y="62"/>
                      <a:pt x="880" y="62"/>
                    </a:cubicBezTo>
                    <a:cubicBezTo>
                      <a:pt x="879" y="62"/>
                      <a:pt x="878" y="62"/>
                      <a:pt x="878" y="61"/>
                    </a:cubicBezTo>
                    <a:cubicBezTo>
                      <a:pt x="877" y="61"/>
                      <a:pt x="877" y="60"/>
                      <a:pt x="877" y="60"/>
                    </a:cubicBezTo>
                    <a:cubicBezTo>
                      <a:pt x="877" y="59"/>
                      <a:pt x="877" y="58"/>
                      <a:pt x="879" y="58"/>
                    </a:cubicBezTo>
                    <a:close/>
                    <a:moveTo>
                      <a:pt x="876" y="173"/>
                    </a:moveTo>
                    <a:cubicBezTo>
                      <a:pt x="876" y="172"/>
                      <a:pt x="876" y="171"/>
                      <a:pt x="877" y="171"/>
                    </a:cubicBezTo>
                    <a:cubicBezTo>
                      <a:pt x="878" y="171"/>
                      <a:pt x="879" y="171"/>
                      <a:pt x="879" y="172"/>
                    </a:cubicBezTo>
                    <a:cubicBezTo>
                      <a:pt x="881" y="175"/>
                      <a:pt x="880" y="179"/>
                      <a:pt x="878" y="181"/>
                    </a:cubicBezTo>
                    <a:cubicBezTo>
                      <a:pt x="877" y="181"/>
                      <a:pt x="876" y="181"/>
                      <a:pt x="876" y="180"/>
                    </a:cubicBezTo>
                    <a:cubicBezTo>
                      <a:pt x="875" y="179"/>
                      <a:pt x="875" y="178"/>
                      <a:pt x="875" y="177"/>
                    </a:cubicBezTo>
                    <a:cubicBezTo>
                      <a:pt x="875" y="176"/>
                      <a:pt x="875" y="174"/>
                      <a:pt x="876" y="173"/>
                    </a:cubicBezTo>
                    <a:close/>
                    <a:moveTo>
                      <a:pt x="868" y="171"/>
                    </a:moveTo>
                    <a:cubicBezTo>
                      <a:pt x="869" y="169"/>
                      <a:pt x="870" y="168"/>
                      <a:pt x="871" y="168"/>
                    </a:cubicBezTo>
                    <a:cubicBezTo>
                      <a:pt x="872" y="168"/>
                      <a:pt x="873" y="169"/>
                      <a:pt x="874" y="170"/>
                    </a:cubicBezTo>
                    <a:cubicBezTo>
                      <a:pt x="874" y="171"/>
                      <a:pt x="874" y="173"/>
                      <a:pt x="874" y="173"/>
                    </a:cubicBezTo>
                    <a:cubicBezTo>
                      <a:pt x="874" y="176"/>
                      <a:pt x="874" y="178"/>
                      <a:pt x="873" y="180"/>
                    </a:cubicBezTo>
                    <a:cubicBezTo>
                      <a:pt x="872" y="181"/>
                      <a:pt x="872" y="181"/>
                      <a:pt x="871" y="182"/>
                    </a:cubicBezTo>
                    <a:cubicBezTo>
                      <a:pt x="871" y="182"/>
                      <a:pt x="869" y="182"/>
                      <a:pt x="869" y="181"/>
                    </a:cubicBezTo>
                    <a:cubicBezTo>
                      <a:pt x="869" y="180"/>
                      <a:pt x="869" y="180"/>
                      <a:pt x="869" y="179"/>
                    </a:cubicBezTo>
                    <a:cubicBezTo>
                      <a:pt x="869" y="177"/>
                      <a:pt x="868" y="175"/>
                      <a:pt x="868" y="173"/>
                    </a:cubicBezTo>
                    <a:cubicBezTo>
                      <a:pt x="868" y="172"/>
                      <a:pt x="868" y="171"/>
                      <a:pt x="868" y="171"/>
                    </a:cubicBezTo>
                    <a:close/>
                    <a:moveTo>
                      <a:pt x="865" y="65"/>
                    </a:moveTo>
                    <a:cubicBezTo>
                      <a:pt x="866" y="65"/>
                      <a:pt x="866" y="65"/>
                      <a:pt x="866" y="65"/>
                    </a:cubicBezTo>
                    <a:cubicBezTo>
                      <a:pt x="867" y="65"/>
                      <a:pt x="867" y="65"/>
                      <a:pt x="868" y="66"/>
                    </a:cubicBezTo>
                    <a:cubicBezTo>
                      <a:pt x="868" y="67"/>
                      <a:pt x="868" y="68"/>
                      <a:pt x="867" y="68"/>
                    </a:cubicBezTo>
                    <a:cubicBezTo>
                      <a:pt x="867" y="69"/>
                      <a:pt x="865" y="68"/>
                      <a:pt x="865" y="68"/>
                    </a:cubicBezTo>
                    <a:cubicBezTo>
                      <a:pt x="864" y="67"/>
                      <a:pt x="865" y="66"/>
                      <a:pt x="865" y="65"/>
                    </a:cubicBezTo>
                    <a:close/>
                    <a:moveTo>
                      <a:pt x="851" y="67"/>
                    </a:moveTo>
                    <a:cubicBezTo>
                      <a:pt x="851" y="66"/>
                      <a:pt x="852" y="66"/>
                      <a:pt x="852" y="65"/>
                    </a:cubicBezTo>
                    <a:cubicBezTo>
                      <a:pt x="853" y="64"/>
                      <a:pt x="853" y="64"/>
                      <a:pt x="854" y="64"/>
                    </a:cubicBezTo>
                    <a:cubicBezTo>
                      <a:pt x="855" y="64"/>
                      <a:pt x="856" y="65"/>
                      <a:pt x="856" y="65"/>
                    </a:cubicBezTo>
                    <a:cubicBezTo>
                      <a:pt x="856" y="67"/>
                      <a:pt x="856" y="67"/>
                      <a:pt x="858" y="67"/>
                    </a:cubicBezTo>
                    <a:cubicBezTo>
                      <a:pt x="861" y="67"/>
                      <a:pt x="861" y="67"/>
                      <a:pt x="862" y="69"/>
                    </a:cubicBezTo>
                    <a:cubicBezTo>
                      <a:pt x="863" y="71"/>
                      <a:pt x="863" y="72"/>
                      <a:pt x="863" y="74"/>
                    </a:cubicBezTo>
                    <a:cubicBezTo>
                      <a:pt x="862" y="76"/>
                      <a:pt x="861" y="77"/>
                      <a:pt x="859" y="77"/>
                    </a:cubicBezTo>
                    <a:cubicBezTo>
                      <a:pt x="857" y="77"/>
                      <a:pt x="856" y="76"/>
                      <a:pt x="856" y="74"/>
                    </a:cubicBezTo>
                    <a:cubicBezTo>
                      <a:pt x="856" y="74"/>
                      <a:pt x="857" y="73"/>
                      <a:pt x="857" y="73"/>
                    </a:cubicBezTo>
                    <a:cubicBezTo>
                      <a:pt x="857" y="73"/>
                      <a:pt x="857" y="73"/>
                      <a:pt x="857" y="73"/>
                    </a:cubicBezTo>
                    <a:cubicBezTo>
                      <a:pt x="857" y="73"/>
                      <a:pt x="857" y="72"/>
                      <a:pt x="857" y="72"/>
                    </a:cubicBezTo>
                    <a:cubicBezTo>
                      <a:pt x="857" y="71"/>
                      <a:pt x="856" y="71"/>
                      <a:pt x="856" y="70"/>
                    </a:cubicBezTo>
                    <a:cubicBezTo>
                      <a:pt x="855" y="70"/>
                      <a:pt x="854" y="70"/>
                      <a:pt x="853" y="70"/>
                    </a:cubicBezTo>
                    <a:cubicBezTo>
                      <a:pt x="852" y="70"/>
                      <a:pt x="851" y="68"/>
                      <a:pt x="851" y="67"/>
                    </a:cubicBezTo>
                    <a:close/>
                    <a:moveTo>
                      <a:pt x="853" y="124"/>
                    </a:moveTo>
                    <a:cubicBezTo>
                      <a:pt x="855" y="124"/>
                      <a:pt x="857" y="126"/>
                      <a:pt x="857" y="128"/>
                    </a:cubicBezTo>
                    <a:cubicBezTo>
                      <a:pt x="857" y="129"/>
                      <a:pt x="856" y="130"/>
                      <a:pt x="855" y="130"/>
                    </a:cubicBezTo>
                    <a:cubicBezTo>
                      <a:pt x="853" y="130"/>
                      <a:pt x="851" y="128"/>
                      <a:pt x="851" y="126"/>
                    </a:cubicBezTo>
                    <a:cubicBezTo>
                      <a:pt x="851" y="125"/>
                      <a:pt x="852" y="124"/>
                      <a:pt x="853" y="124"/>
                    </a:cubicBezTo>
                    <a:close/>
                    <a:moveTo>
                      <a:pt x="838" y="80"/>
                    </a:moveTo>
                    <a:cubicBezTo>
                      <a:pt x="840" y="80"/>
                      <a:pt x="840" y="79"/>
                      <a:pt x="841" y="77"/>
                    </a:cubicBezTo>
                    <a:cubicBezTo>
                      <a:pt x="843" y="75"/>
                      <a:pt x="845" y="75"/>
                      <a:pt x="847" y="77"/>
                    </a:cubicBezTo>
                    <a:cubicBezTo>
                      <a:pt x="847" y="78"/>
                      <a:pt x="847" y="79"/>
                      <a:pt x="847" y="80"/>
                    </a:cubicBezTo>
                    <a:cubicBezTo>
                      <a:pt x="848" y="81"/>
                      <a:pt x="847" y="81"/>
                      <a:pt x="846" y="81"/>
                    </a:cubicBezTo>
                    <a:cubicBezTo>
                      <a:pt x="846" y="82"/>
                      <a:pt x="845" y="81"/>
                      <a:pt x="845" y="82"/>
                    </a:cubicBezTo>
                    <a:cubicBezTo>
                      <a:pt x="843" y="82"/>
                      <a:pt x="843" y="82"/>
                      <a:pt x="843" y="84"/>
                    </a:cubicBezTo>
                    <a:cubicBezTo>
                      <a:pt x="842" y="85"/>
                      <a:pt x="842" y="85"/>
                      <a:pt x="842" y="86"/>
                    </a:cubicBezTo>
                    <a:cubicBezTo>
                      <a:pt x="842" y="87"/>
                      <a:pt x="841" y="88"/>
                      <a:pt x="840" y="88"/>
                    </a:cubicBezTo>
                    <a:cubicBezTo>
                      <a:pt x="839" y="87"/>
                      <a:pt x="839" y="87"/>
                      <a:pt x="838" y="87"/>
                    </a:cubicBezTo>
                    <a:cubicBezTo>
                      <a:pt x="837" y="86"/>
                      <a:pt x="837" y="85"/>
                      <a:pt x="836" y="83"/>
                    </a:cubicBezTo>
                    <a:cubicBezTo>
                      <a:pt x="836" y="81"/>
                      <a:pt x="836" y="81"/>
                      <a:pt x="838" y="80"/>
                    </a:cubicBezTo>
                    <a:close/>
                    <a:moveTo>
                      <a:pt x="825" y="56"/>
                    </a:moveTo>
                    <a:cubicBezTo>
                      <a:pt x="825" y="56"/>
                      <a:pt x="826" y="56"/>
                      <a:pt x="826" y="56"/>
                    </a:cubicBezTo>
                    <a:cubicBezTo>
                      <a:pt x="827" y="55"/>
                      <a:pt x="828" y="56"/>
                      <a:pt x="828" y="57"/>
                    </a:cubicBezTo>
                    <a:cubicBezTo>
                      <a:pt x="829" y="58"/>
                      <a:pt x="828" y="59"/>
                      <a:pt x="827" y="60"/>
                    </a:cubicBezTo>
                    <a:cubicBezTo>
                      <a:pt x="827" y="60"/>
                      <a:pt x="827" y="60"/>
                      <a:pt x="827" y="60"/>
                    </a:cubicBezTo>
                    <a:cubicBezTo>
                      <a:pt x="826" y="59"/>
                      <a:pt x="826" y="59"/>
                      <a:pt x="826" y="59"/>
                    </a:cubicBezTo>
                    <a:cubicBezTo>
                      <a:pt x="825" y="58"/>
                      <a:pt x="825" y="57"/>
                      <a:pt x="825" y="56"/>
                    </a:cubicBezTo>
                    <a:close/>
                    <a:moveTo>
                      <a:pt x="817" y="56"/>
                    </a:moveTo>
                    <a:cubicBezTo>
                      <a:pt x="818" y="56"/>
                      <a:pt x="819" y="57"/>
                      <a:pt x="819" y="57"/>
                    </a:cubicBezTo>
                    <a:cubicBezTo>
                      <a:pt x="819" y="58"/>
                      <a:pt x="819" y="60"/>
                      <a:pt x="819" y="61"/>
                    </a:cubicBezTo>
                    <a:cubicBezTo>
                      <a:pt x="819" y="61"/>
                      <a:pt x="819" y="62"/>
                      <a:pt x="820" y="62"/>
                    </a:cubicBezTo>
                    <a:cubicBezTo>
                      <a:pt x="820" y="63"/>
                      <a:pt x="821" y="62"/>
                      <a:pt x="821" y="61"/>
                    </a:cubicBezTo>
                    <a:cubicBezTo>
                      <a:pt x="822" y="61"/>
                      <a:pt x="822" y="61"/>
                      <a:pt x="822" y="60"/>
                    </a:cubicBezTo>
                    <a:cubicBezTo>
                      <a:pt x="823" y="60"/>
                      <a:pt x="824" y="60"/>
                      <a:pt x="824" y="60"/>
                    </a:cubicBezTo>
                    <a:cubicBezTo>
                      <a:pt x="825" y="60"/>
                      <a:pt x="825" y="61"/>
                      <a:pt x="825" y="61"/>
                    </a:cubicBezTo>
                    <a:cubicBezTo>
                      <a:pt x="825" y="64"/>
                      <a:pt x="822" y="68"/>
                      <a:pt x="819" y="68"/>
                    </a:cubicBezTo>
                    <a:cubicBezTo>
                      <a:pt x="818" y="68"/>
                      <a:pt x="816" y="68"/>
                      <a:pt x="816" y="66"/>
                    </a:cubicBezTo>
                    <a:cubicBezTo>
                      <a:pt x="816" y="65"/>
                      <a:pt x="816" y="65"/>
                      <a:pt x="816" y="64"/>
                    </a:cubicBezTo>
                    <a:cubicBezTo>
                      <a:pt x="815" y="63"/>
                      <a:pt x="815" y="61"/>
                      <a:pt x="815" y="60"/>
                    </a:cubicBezTo>
                    <a:cubicBezTo>
                      <a:pt x="815" y="58"/>
                      <a:pt x="816" y="57"/>
                      <a:pt x="817" y="56"/>
                    </a:cubicBezTo>
                    <a:close/>
                    <a:moveTo>
                      <a:pt x="810" y="49"/>
                    </a:moveTo>
                    <a:cubicBezTo>
                      <a:pt x="811" y="49"/>
                      <a:pt x="812" y="50"/>
                      <a:pt x="813" y="50"/>
                    </a:cubicBezTo>
                    <a:cubicBezTo>
                      <a:pt x="813" y="51"/>
                      <a:pt x="813" y="51"/>
                      <a:pt x="813" y="51"/>
                    </a:cubicBezTo>
                    <a:cubicBezTo>
                      <a:pt x="812" y="52"/>
                      <a:pt x="811" y="53"/>
                      <a:pt x="810" y="54"/>
                    </a:cubicBezTo>
                    <a:cubicBezTo>
                      <a:pt x="810" y="54"/>
                      <a:pt x="809" y="54"/>
                      <a:pt x="809" y="53"/>
                    </a:cubicBezTo>
                    <a:cubicBezTo>
                      <a:pt x="808" y="53"/>
                      <a:pt x="808" y="52"/>
                      <a:pt x="808" y="51"/>
                    </a:cubicBezTo>
                    <a:cubicBezTo>
                      <a:pt x="808" y="50"/>
                      <a:pt x="809" y="49"/>
                      <a:pt x="810" y="49"/>
                    </a:cubicBezTo>
                    <a:close/>
                    <a:moveTo>
                      <a:pt x="807" y="547"/>
                    </a:moveTo>
                    <a:cubicBezTo>
                      <a:pt x="807" y="547"/>
                      <a:pt x="808" y="547"/>
                      <a:pt x="809" y="548"/>
                    </a:cubicBezTo>
                    <a:cubicBezTo>
                      <a:pt x="809" y="549"/>
                      <a:pt x="808" y="550"/>
                      <a:pt x="806" y="550"/>
                    </a:cubicBezTo>
                    <a:cubicBezTo>
                      <a:pt x="806" y="550"/>
                      <a:pt x="805" y="550"/>
                      <a:pt x="805" y="549"/>
                    </a:cubicBezTo>
                    <a:cubicBezTo>
                      <a:pt x="805" y="548"/>
                      <a:pt x="806" y="547"/>
                      <a:pt x="807" y="547"/>
                    </a:cubicBezTo>
                    <a:close/>
                    <a:moveTo>
                      <a:pt x="796" y="234"/>
                    </a:moveTo>
                    <a:cubicBezTo>
                      <a:pt x="796" y="234"/>
                      <a:pt x="797" y="234"/>
                      <a:pt x="797" y="234"/>
                    </a:cubicBezTo>
                    <a:cubicBezTo>
                      <a:pt x="798" y="234"/>
                      <a:pt x="799" y="236"/>
                      <a:pt x="799" y="236"/>
                    </a:cubicBezTo>
                    <a:cubicBezTo>
                      <a:pt x="799" y="237"/>
                      <a:pt x="798" y="237"/>
                      <a:pt x="798" y="237"/>
                    </a:cubicBezTo>
                    <a:cubicBezTo>
                      <a:pt x="798" y="237"/>
                      <a:pt x="797" y="237"/>
                      <a:pt x="796" y="237"/>
                    </a:cubicBezTo>
                    <a:cubicBezTo>
                      <a:pt x="795" y="236"/>
                      <a:pt x="795" y="235"/>
                      <a:pt x="796" y="234"/>
                    </a:cubicBezTo>
                    <a:close/>
                    <a:moveTo>
                      <a:pt x="796" y="577"/>
                    </a:moveTo>
                    <a:cubicBezTo>
                      <a:pt x="797" y="576"/>
                      <a:pt x="798" y="577"/>
                      <a:pt x="799" y="577"/>
                    </a:cubicBezTo>
                    <a:cubicBezTo>
                      <a:pt x="799" y="578"/>
                      <a:pt x="799" y="578"/>
                      <a:pt x="799" y="579"/>
                    </a:cubicBezTo>
                    <a:cubicBezTo>
                      <a:pt x="799" y="580"/>
                      <a:pt x="798" y="580"/>
                      <a:pt x="797" y="580"/>
                    </a:cubicBezTo>
                    <a:cubicBezTo>
                      <a:pt x="797" y="580"/>
                      <a:pt x="796" y="580"/>
                      <a:pt x="795" y="579"/>
                    </a:cubicBezTo>
                    <a:cubicBezTo>
                      <a:pt x="795" y="579"/>
                      <a:pt x="794" y="579"/>
                      <a:pt x="794" y="578"/>
                    </a:cubicBezTo>
                    <a:cubicBezTo>
                      <a:pt x="794" y="577"/>
                      <a:pt x="795" y="577"/>
                      <a:pt x="796" y="577"/>
                    </a:cubicBezTo>
                    <a:close/>
                    <a:moveTo>
                      <a:pt x="789" y="661"/>
                    </a:moveTo>
                    <a:cubicBezTo>
                      <a:pt x="789" y="661"/>
                      <a:pt x="789" y="662"/>
                      <a:pt x="789" y="662"/>
                    </a:cubicBezTo>
                    <a:cubicBezTo>
                      <a:pt x="789" y="664"/>
                      <a:pt x="788" y="665"/>
                      <a:pt x="787" y="666"/>
                    </a:cubicBezTo>
                    <a:cubicBezTo>
                      <a:pt x="786" y="666"/>
                      <a:pt x="786" y="666"/>
                      <a:pt x="785" y="666"/>
                    </a:cubicBezTo>
                    <a:cubicBezTo>
                      <a:pt x="784" y="665"/>
                      <a:pt x="783" y="663"/>
                      <a:pt x="783" y="661"/>
                    </a:cubicBezTo>
                    <a:cubicBezTo>
                      <a:pt x="783" y="661"/>
                      <a:pt x="784" y="661"/>
                      <a:pt x="784" y="661"/>
                    </a:cubicBezTo>
                    <a:cubicBezTo>
                      <a:pt x="785" y="660"/>
                      <a:pt x="787" y="660"/>
                      <a:pt x="789" y="661"/>
                    </a:cubicBezTo>
                    <a:close/>
                    <a:moveTo>
                      <a:pt x="781" y="235"/>
                    </a:moveTo>
                    <a:cubicBezTo>
                      <a:pt x="781" y="235"/>
                      <a:pt x="781" y="235"/>
                      <a:pt x="781" y="235"/>
                    </a:cubicBezTo>
                    <a:cubicBezTo>
                      <a:pt x="781" y="234"/>
                      <a:pt x="781" y="233"/>
                      <a:pt x="782" y="233"/>
                    </a:cubicBezTo>
                    <a:cubicBezTo>
                      <a:pt x="783" y="233"/>
                      <a:pt x="783" y="233"/>
                      <a:pt x="784" y="234"/>
                    </a:cubicBezTo>
                    <a:cubicBezTo>
                      <a:pt x="785" y="235"/>
                      <a:pt x="785" y="236"/>
                      <a:pt x="786" y="237"/>
                    </a:cubicBezTo>
                    <a:cubicBezTo>
                      <a:pt x="786" y="237"/>
                      <a:pt x="786" y="238"/>
                      <a:pt x="786" y="238"/>
                    </a:cubicBezTo>
                    <a:cubicBezTo>
                      <a:pt x="785" y="239"/>
                      <a:pt x="785" y="238"/>
                      <a:pt x="784" y="238"/>
                    </a:cubicBezTo>
                    <a:cubicBezTo>
                      <a:pt x="784" y="237"/>
                      <a:pt x="783" y="237"/>
                      <a:pt x="782" y="237"/>
                    </a:cubicBezTo>
                    <a:cubicBezTo>
                      <a:pt x="781" y="237"/>
                      <a:pt x="780" y="237"/>
                      <a:pt x="781" y="235"/>
                    </a:cubicBezTo>
                    <a:cubicBezTo>
                      <a:pt x="781" y="235"/>
                      <a:pt x="781" y="235"/>
                      <a:pt x="781" y="235"/>
                    </a:cubicBezTo>
                    <a:cubicBezTo>
                      <a:pt x="781" y="235"/>
                      <a:pt x="781" y="235"/>
                      <a:pt x="781" y="235"/>
                    </a:cubicBezTo>
                    <a:cubicBezTo>
                      <a:pt x="781" y="235"/>
                      <a:pt x="781" y="235"/>
                      <a:pt x="781" y="235"/>
                    </a:cubicBezTo>
                    <a:close/>
                    <a:moveTo>
                      <a:pt x="774" y="609"/>
                    </a:moveTo>
                    <a:cubicBezTo>
                      <a:pt x="774" y="609"/>
                      <a:pt x="774" y="609"/>
                      <a:pt x="774" y="609"/>
                    </a:cubicBezTo>
                    <a:cubicBezTo>
                      <a:pt x="774" y="609"/>
                      <a:pt x="773" y="609"/>
                      <a:pt x="773" y="609"/>
                    </a:cubicBezTo>
                    <a:cubicBezTo>
                      <a:pt x="773" y="608"/>
                      <a:pt x="773" y="608"/>
                      <a:pt x="773" y="607"/>
                    </a:cubicBezTo>
                    <a:cubicBezTo>
                      <a:pt x="774" y="606"/>
                      <a:pt x="775" y="605"/>
                      <a:pt x="776" y="605"/>
                    </a:cubicBezTo>
                    <a:cubicBezTo>
                      <a:pt x="776" y="605"/>
                      <a:pt x="776" y="606"/>
                      <a:pt x="776" y="606"/>
                    </a:cubicBezTo>
                    <a:cubicBezTo>
                      <a:pt x="777" y="608"/>
                      <a:pt x="776" y="609"/>
                      <a:pt x="774" y="609"/>
                    </a:cubicBezTo>
                    <a:close/>
                    <a:moveTo>
                      <a:pt x="771" y="70"/>
                    </a:moveTo>
                    <a:cubicBezTo>
                      <a:pt x="772" y="70"/>
                      <a:pt x="772" y="70"/>
                      <a:pt x="772" y="70"/>
                    </a:cubicBezTo>
                    <a:cubicBezTo>
                      <a:pt x="773" y="71"/>
                      <a:pt x="773" y="72"/>
                      <a:pt x="773" y="73"/>
                    </a:cubicBezTo>
                    <a:cubicBezTo>
                      <a:pt x="773" y="74"/>
                      <a:pt x="773" y="74"/>
                      <a:pt x="773" y="74"/>
                    </a:cubicBezTo>
                    <a:cubicBezTo>
                      <a:pt x="772" y="74"/>
                      <a:pt x="772" y="74"/>
                      <a:pt x="772" y="74"/>
                    </a:cubicBezTo>
                    <a:cubicBezTo>
                      <a:pt x="771" y="73"/>
                      <a:pt x="771" y="72"/>
                      <a:pt x="770" y="71"/>
                    </a:cubicBezTo>
                    <a:cubicBezTo>
                      <a:pt x="770" y="71"/>
                      <a:pt x="770" y="70"/>
                      <a:pt x="771" y="70"/>
                    </a:cubicBezTo>
                    <a:close/>
                    <a:moveTo>
                      <a:pt x="770" y="586"/>
                    </a:moveTo>
                    <a:cubicBezTo>
                      <a:pt x="770" y="585"/>
                      <a:pt x="771" y="584"/>
                      <a:pt x="772" y="584"/>
                    </a:cubicBezTo>
                    <a:cubicBezTo>
                      <a:pt x="774" y="584"/>
                      <a:pt x="775" y="586"/>
                      <a:pt x="776" y="587"/>
                    </a:cubicBezTo>
                    <a:cubicBezTo>
                      <a:pt x="776" y="588"/>
                      <a:pt x="777" y="589"/>
                      <a:pt x="776" y="591"/>
                    </a:cubicBezTo>
                    <a:cubicBezTo>
                      <a:pt x="775" y="591"/>
                      <a:pt x="774" y="591"/>
                      <a:pt x="774" y="591"/>
                    </a:cubicBezTo>
                    <a:cubicBezTo>
                      <a:pt x="773" y="589"/>
                      <a:pt x="772" y="589"/>
                      <a:pt x="770" y="588"/>
                    </a:cubicBezTo>
                    <a:cubicBezTo>
                      <a:pt x="770" y="587"/>
                      <a:pt x="770" y="586"/>
                      <a:pt x="770" y="586"/>
                    </a:cubicBezTo>
                    <a:close/>
                    <a:moveTo>
                      <a:pt x="762" y="69"/>
                    </a:moveTo>
                    <a:cubicBezTo>
                      <a:pt x="762" y="69"/>
                      <a:pt x="763" y="70"/>
                      <a:pt x="763" y="70"/>
                    </a:cubicBezTo>
                    <a:cubicBezTo>
                      <a:pt x="763" y="71"/>
                      <a:pt x="762" y="72"/>
                      <a:pt x="761" y="71"/>
                    </a:cubicBezTo>
                    <a:cubicBezTo>
                      <a:pt x="761" y="71"/>
                      <a:pt x="761" y="71"/>
                      <a:pt x="761" y="70"/>
                    </a:cubicBezTo>
                    <a:cubicBezTo>
                      <a:pt x="761" y="70"/>
                      <a:pt x="762" y="69"/>
                      <a:pt x="762" y="69"/>
                    </a:cubicBezTo>
                    <a:close/>
                    <a:moveTo>
                      <a:pt x="756" y="72"/>
                    </a:moveTo>
                    <a:cubicBezTo>
                      <a:pt x="756" y="71"/>
                      <a:pt x="757" y="71"/>
                      <a:pt x="758" y="71"/>
                    </a:cubicBezTo>
                    <a:cubicBezTo>
                      <a:pt x="758" y="71"/>
                      <a:pt x="759" y="72"/>
                      <a:pt x="759" y="72"/>
                    </a:cubicBezTo>
                    <a:cubicBezTo>
                      <a:pt x="759" y="73"/>
                      <a:pt x="758" y="76"/>
                      <a:pt x="757" y="75"/>
                    </a:cubicBezTo>
                    <a:cubicBezTo>
                      <a:pt x="756" y="75"/>
                      <a:pt x="756" y="75"/>
                      <a:pt x="755" y="74"/>
                    </a:cubicBezTo>
                    <a:cubicBezTo>
                      <a:pt x="755" y="74"/>
                      <a:pt x="755" y="73"/>
                      <a:pt x="756" y="72"/>
                    </a:cubicBezTo>
                    <a:close/>
                    <a:moveTo>
                      <a:pt x="751" y="598"/>
                    </a:moveTo>
                    <a:cubicBezTo>
                      <a:pt x="751" y="598"/>
                      <a:pt x="751" y="599"/>
                      <a:pt x="751" y="599"/>
                    </a:cubicBezTo>
                    <a:cubicBezTo>
                      <a:pt x="750" y="600"/>
                      <a:pt x="749" y="601"/>
                      <a:pt x="748" y="601"/>
                    </a:cubicBezTo>
                    <a:cubicBezTo>
                      <a:pt x="748" y="602"/>
                      <a:pt x="747" y="602"/>
                      <a:pt x="746" y="601"/>
                    </a:cubicBezTo>
                    <a:cubicBezTo>
                      <a:pt x="746" y="601"/>
                      <a:pt x="746" y="600"/>
                      <a:pt x="747" y="599"/>
                    </a:cubicBezTo>
                    <a:cubicBezTo>
                      <a:pt x="748" y="598"/>
                      <a:pt x="749" y="597"/>
                      <a:pt x="751" y="597"/>
                    </a:cubicBezTo>
                    <a:cubicBezTo>
                      <a:pt x="751" y="597"/>
                      <a:pt x="751" y="598"/>
                      <a:pt x="751" y="598"/>
                    </a:cubicBezTo>
                    <a:close/>
                    <a:moveTo>
                      <a:pt x="742" y="70"/>
                    </a:moveTo>
                    <a:cubicBezTo>
                      <a:pt x="742" y="69"/>
                      <a:pt x="743" y="69"/>
                      <a:pt x="744" y="70"/>
                    </a:cubicBezTo>
                    <a:cubicBezTo>
                      <a:pt x="744" y="72"/>
                      <a:pt x="745" y="72"/>
                      <a:pt x="747" y="72"/>
                    </a:cubicBezTo>
                    <a:cubicBezTo>
                      <a:pt x="748" y="72"/>
                      <a:pt x="749" y="72"/>
                      <a:pt x="750" y="73"/>
                    </a:cubicBezTo>
                    <a:cubicBezTo>
                      <a:pt x="751" y="73"/>
                      <a:pt x="751" y="74"/>
                      <a:pt x="751" y="74"/>
                    </a:cubicBezTo>
                    <a:cubicBezTo>
                      <a:pt x="751" y="74"/>
                      <a:pt x="750" y="75"/>
                      <a:pt x="750" y="75"/>
                    </a:cubicBezTo>
                    <a:cubicBezTo>
                      <a:pt x="750" y="75"/>
                      <a:pt x="749" y="75"/>
                      <a:pt x="749" y="75"/>
                    </a:cubicBezTo>
                    <a:cubicBezTo>
                      <a:pt x="747" y="74"/>
                      <a:pt x="745" y="74"/>
                      <a:pt x="743" y="75"/>
                    </a:cubicBezTo>
                    <a:cubicBezTo>
                      <a:pt x="742" y="76"/>
                      <a:pt x="741" y="75"/>
                      <a:pt x="741" y="74"/>
                    </a:cubicBezTo>
                    <a:cubicBezTo>
                      <a:pt x="741" y="73"/>
                      <a:pt x="741" y="73"/>
                      <a:pt x="741" y="73"/>
                    </a:cubicBezTo>
                    <a:cubicBezTo>
                      <a:pt x="741" y="72"/>
                      <a:pt x="741" y="72"/>
                      <a:pt x="741" y="71"/>
                    </a:cubicBezTo>
                    <a:cubicBezTo>
                      <a:pt x="741" y="71"/>
                      <a:pt x="741" y="70"/>
                      <a:pt x="742" y="70"/>
                    </a:cubicBezTo>
                    <a:close/>
                    <a:moveTo>
                      <a:pt x="733" y="72"/>
                    </a:moveTo>
                    <a:cubicBezTo>
                      <a:pt x="733" y="72"/>
                      <a:pt x="733" y="72"/>
                      <a:pt x="734" y="72"/>
                    </a:cubicBezTo>
                    <a:cubicBezTo>
                      <a:pt x="735" y="72"/>
                      <a:pt x="737" y="73"/>
                      <a:pt x="737" y="74"/>
                    </a:cubicBezTo>
                    <a:cubicBezTo>
                      <a:pt x="737" y="75"/>
                      <a:pt x="737" y="75"/>
                      <a:pt x="737" y="75"/>
                    </a:cubicBezTo>
                    <a:cubicBezTo>
                      <a:pt x="737" y="76"/>
                      <a:pt x="737" y="76"/>
                      <a:pt x="736" y="76"/>
                    </a:cubicBezTo>
                    <a:cubicBezTo>
                      <a:pt x="735" y="76"/>
                      <a:pt x="733" y="75"/>
                      <a:pt x="733" y="74"/>
                    </a:cubicBezTo>
                    <a:cubicBezTo>
                      <a:pt x="732" y="73"/>
                      <a:pt x="733" y="73"/>
                      <a:pt x="733" y="72"/>
                    </a:cubicBezTo>
                    <a:close/>
                    <a:moveTo>
                      <a:pt x="725" y="48"/>
                    </a:moveTo>
                    <a:cubicBezTo>
                      <a:pt x="725" y="47"/>
                      <a:pt x="725" y="46"/>
                      <a:pt x="725" y="45"/>
                    </a:cubicBezTo>
                    <a:cubicBezTo>
                      <a:pt x="727" y="45"/>
                      <a:pt x="729" y="46"/>
                      <a:pt x="731" y="47"/>
                    </a:cubicBezTo>
                    <a:cubicBezTo>
                      <a:pt x="731" y="47"/>
                      <a:pt x="731" y="47"/>
                      <a:pt x="731" y="48"/>
                    </a:cubicBezTo>
                    <a:cubicBezTo>
                      <a:pt x="731" y="49"/>
                      <a:pt x="731" y="51"/>
                      <a:pt x="732" y="53"/>
                    </a:cubicBezTo>
                    <a:cubicBezTo>
                      <a:pt x="732" y="53"/>
                      <a:pt x="732" y="54"/>
                      <a:pt x="732" y="54"/>
                    </a:cubicBezTo>
                    <a:cubicBezTo>
                      <a:pt x="730" y="55"/>
                      <a:pt x="729" y="56"/>
                      <a:pt x="729" y="58"/>
                    </a:cubicBezTo>
                    <a:cubicBezTo>
                      <a:pt x="729" y="58"/>
                      <a:pt x="728" y="58"/>
                      <a:pt x="728" y="58"/>
                    </a:cubicBezTo>
                    <a:cubicBezTo>
                      <a:pt x="728" y="59"/>
                      <a:pt x="727" y="59"/>
                      <a:pt x="727" y="59"/>
                    </a:cubicBezTo>
                    <a:cubicBezTo>
                      <a:pt x="727" y="59"/>
                      <a:pt x="726" y="58"/>
                      <a:pt x="726" y="58"/>
                    </a:cubicBezTo>
                    <a:cubicBezTo>
                      <a:pt x="727" y="56"/>
                      <a:pt x="726" y="54"/>
                      <a:pt x="725" y="52"/>
                    </a:cubicBezTo>
                    <a:cubicBezTo>
                      <a:pt x="724" y="51"/>
                      <a:pt x="724" y="49"/>
                      <a:pt x="725" y="48"/>
                    </a:cubicBezTo>
                    <a:close/>
                    <a:moveTo>
                      <a:pt x="725" y="63"/>
                    </a:moveTo>
                    <a:cubicBezTo>
                      <a:pt x="725" y="63"/>
                      <a:pt x="726" y="63"/>
                      <a:pt x="726" y="63"/>
                    </a:cubicBezTo>
                    <a:cubicBezTo>
                      <a:pt x="727" y="64"/>
                      <a:pt x="727" y="65"/>
                      <a:pt x="728" y="66"/>
                    </a:cubicBezTo>
                    <a:cubicBezTo>
                      <a:pt x="727" y="66"/>
                      <a:pt x="727" y="66"/>
                      <a:pt x="727" y="67"/>
                    </a:cubicBezTo>
                    <a:cubicBezTo>
                      <a:pt x="727" y="67"/>
                      <a:pt x="726" y="67"/>
                      <a:pt x="726" y="67"/>
                    </a:cubicBezTo>
                    <a:cubicBezTo>
                      <a:pt x="725" y="66"/>
                      <a:pt x="725" y="65"/>
                      <a:pt x="724" y="65"/>
                    </a:cubicBezTo>
                    <a:cubicBezTo>
                      <a:pt x="724" y="64"/>
                      <a:pt x="724" y="64"/>
                      <a:pt x="725" y="63"/>
                    </a:cubicBezTo>
                    <a:close/>
                    <a:moveTo>
                      <a:pt x="724" y="609"/>
                    </a:moveTo>
                    <a:cubicBezTo>
                      <a:pt x="725" y="606"/>
                      <a:pt x="726" y="603"/>
                      <a:pt x="729" y="601"/>
                    </a:cubicBezTo>
                    <a:cubicBezTo>
                      <a:pt x="730" y="601"/>
                      <a:pt x="731" y="601"/>
                      <a:pt x="731" y="602"/>
                    </a:cubicBezTo>
                    <a:cubicBezTo>
                      <a:pt x="732" y="604"/>
                      <a:pt x="732" y="605"/>
                      <a:pt x="730" y="606"/>
                    </a:cubicBezTo>
                    <a:cubicBezTo>
                      <a:pt x="728" y="607"/>
                      <a:pt x="728" y="608"/>
                      <a:pt x="727" y="610"/>
                    </a:cubicBezTo>
                    <a:cubicBezTo>
                      <a:pt x="727" y="610"/>
                      <a:pt x="727" y="611"/>
                      <a:pt x="727" y="611"/>
                    </a:cubicBezTo>
                    <a:cubicBezTo>
                      <a:pt x="726" y="611"/>
                      <a:pt x="726" y="612"/>
                      <a:pt x="725" y="611"/>
                    </a:cubicBezTo>
                    <a:cubicBezTo>
                      <a:pt x="724" y="611"/>
                      <a:pt x="724" y="611"/>
                      <a:pt x="724" y="610"/>
                    </a:cubicBezTo>
                    <a:cubicBezTo>
                      <a:pt x="724" y="610"/>
                      <a:pt x="724" y="609"/>
                      <a:pt x="724" y="609"/>
                    </a:cubicBezTo>
                    <a:close/>
                    <a:moveTo>
                      <a:pt x="719" y="70"/>
                    </a:moveTo>
                    <a:cubicBezTo>
                      <a:pt x="719" y="70"/>
                      <a:pt x="718" y="70"/>
                      <a:pt x="718" y="70"/>
                    </a:cubicBezTo>
                    <a:cubicBezTo>
                      <a:pt x="717" y="70"/>
                      <a:pt x="717" y="70"/>
                      <a:pt x="717" y="69"/>
                    </a:cubicBezTo>
                    <a:cubicBezTo>
                      <a:pt x="717" y="69"/>
                      <a:pt x="717" y="68"/>
                      <a:pt x="717" y="68"/>
                    </a:cubicBezTo>
                    <a:cubicBezTo>
                      <a:pt x="718" y="69"/>
                      <a:pt x="719" y="69"/>
                      <a:pt x="719" y="70"/>
                    </a:cubicBezTo>
                    <a:close/>
                    <a:moveTo>
                      <a:pt x="716" y="60"/>
                    </a:moveTo>
                    <a:cubicBezTo>
                      <a:pt x="717" y="60"/>
                      <a:pt x="718" y="61"/>
                      <a:pt x="718" y="61"/>
                    </a:cubicBezTo>
                    <a:cubicBezTo>
                      <a:pt x="718" y="62"/>
                      <a:pt x="718" y="63"/>
                      <a:pt x="717" y="63"/>
                    </a:cubicBezTo>
                    <a:cubicBezTo>
                      <a:pt x="716" y="63"/>
                      <a:pt x="716" y="63"/>
                      <a:pt x="716" y="62"/>
                    </a:cubicBezTo>
                    <a:cubicBezTo>
                      <a:pt x="715" y="61"/>
                      <a:pt x="716" y="60"/>
                      <a:pt x="716" y="60"/>
                    </a:cubicBezTo>
                    <a:close/>
                    <a:moveTo>
                      <a:pt x="678" y="346"/>
                    </a:moveTo>
                    <a:cubicBezTo>
                      <a:pt x="678" y="346"/>
                      <a:pt x="678" y="346"/>
                      <a:pt x="679" y="346"/>
                    </a:cubicBezTo>
                    <a:cubicBezTo>
                      <a:pt x="679" y="348"/>
                      <a:pt x="681" y="348"/>
                      <a:pt x="682" y="348"/>
                    </a:cubicBezTo>
                    <a:cubicBezTo>
                      <a:pt x="683" y="348"/>
                      <a:pt x="684" y="350"/>
                      <a:pt x="683" y="351"/>
                    </a:cubicBezTo>
                    <a:cubicBezTo>
                      <a:pt x="681" y="352"/>
                      <a:pt x="680" y="353"/>
                      <a:pt x="679" y="355"/>
                    </a:cubicBezTo>
                    <a:cubicBezTo>
                      <a:pt x="679" y="356"/>
                      <a:pt x="679" y="356"/>
                      <a:pt x="678" y="356"/>
                    </a:cubicBezTo>
                    <a:cubicBezTo>
                      <a:pt x="677" y="356"/>
                      <a:pt x="677" y="355"/>
                      <a:pt x="677" y="354"/>
                    </a:cubicBezTo>
                    <a:cubicBezTo>
                      <a:pt x="677" y="354"/>
                      <a:pt x="677" y="353"/>
                      <a:pt x="678" y="353"/>
                    </a:cubicBezTo>
                    <a:cubicBezTo>
                      <a:pt x="678" y="352"/>
                      <a:pt x="677" y="351"/>
                      <a:pt x="676" y="351"/>
                    </a:cubicBezTo>
                    <a:cubicBezTo>
                      <a:pt x="675" y="350"/>
                      <a:pt x="675" y="350"/>
                      <a:pt x="675" y="349"/>
                    </a:cubicBezTo>
                    <a:cubicBezTo>
                      <a:pt x="675" y="347"/>
                      <a:pt x="676" y="346"/>
                      <a:pt x="678" y="346"/>
                    </a:cubicBezTo>
                    <a:close/>
                    <a:moveTo>
                      <a:pt x="675" y="490"/>
                    </a:moveTo>
                    <a:cubicBezTo>
                      <a:pt x="675" y="490"/>
                      <a:pt x="676" y="490"/>
                      <a:pt x="676" y="490"/>
                    </a:cubicBezTo>
                    <a:cubicBezTo>
                      <a:pt x="676" y="490"/>
                      <a:pt x="677" y="490"/>
                      <a:pt x="677" y="491"/>
                    </a:cubicBezTo>
                    <a:cubicBezTo>
                      <a:pt x="677" y="492"/>
                      <a:pt x="677" y="493"/>
                      <a:pt x="676" y="494"/>
                    </a:cubicBezTo>
                    <a:cubicBezTo>
                      <a:pt x="676" y="494"/>
                      <a:pt x="675" y="494"/>
                      <a:pt x="675" y="494"/>
                    </a:cubicBezTo>
                    <a:cubicBezTo>
                      <a:pt x="674" y="494"/>
                      <a:pt x="674" y="494"/>
                      <a:pt x="674" y="494"/>
                    </a:cubicBezTo>
                    <a:cubicBezTo>
                      <a:pt x="674" y="492"/>
                      <a:pt x="674" y="491"/>
                      <a:pt x="675" y="490"/>
                    </a:cubicBezTo>
                    <a:close/>
                    <a:moveTo>
                      <a:pt x="672" y="525"/>
                    </a:moveTo>
                    <a:cubicBezTo>
                      <a:pt x="672" y="526"/>
                      <a:pt x="671" y="527"/>
                      <a:pt x="670" y="527"/>
                    </a:cubicBezTo>
                    <a:cubicBezTo>
                      <a:pt x="669" y="527"/>
                      <a:pt x="668" y="526"/>
                      <a:pt x="668" y="525"/>
                    </a:cubicBezTo>
                    <a:cubicBezTo>
                      <a:pt x="668" y="524"/>
                      <a:pt x="669" y="523"/>
                      <a:pt x="670" y="523"/>
                    </a:cubicBezTo>
                    <a:cubicBezTo>
                      <a:pt x="671" y="523"/>
                      <a:pt x="672" y="524"/>
                      <a:pt x="672" y="525"/>
                    </a:cubicBezTo>
                    <a:close/>
                    <a:moveTo>
                      <a:pt x="661" y="84"/>
                    </a:moveTo>
                    <a:cubicBezTo>
                      <a:pt x="661" y="84"/>
                      <a:pt x="662" y="84"/>
                      <a:pt x="662" y="84"/>
                    </a:cubicBezTo>
                    <a:cubicBezTo>
                      <a:pt x="663" y="84"/>
                      <a:pt x="663" y="84"/>
                      <a:pt x="664" y="85"/>
                    </a:cubicBezTo>
                    <a:cubicBezTo>
                      <a:pt x="665" y="87"/>
                      <a:pt x="667" y="89"/>
                      <a:pt x="668" y="90"/>
                    </a:cubicBezTo>
                    <a:cubicBezTo>
                      <a:pt x="670" y="91"/>
                      <a:pt x="670" y="92"/>
                      <a:pt x="671" y="94"/>
                    </a:cubicBezTo>
                    <a:cubicBezTo>
                      <a:pt x="671" y="95"/>
                      <a:pt x="670" y="97"/>
                      <a:pt x="669" y="97"/>
                    </a:cubicBezTo>
                    <a:cubicBezTo>
                      <a:pt x="669" y="97"/>
                      <a:pt x="667" y="96"/>
                      <a:pt x="666" y="95"/>
                    </a:cubicBezTo>
                    <a:cubicBezTo>
                      <a:pt x="665" y="94"/>
                      <a:pt x="665" y="93"/>
                      <a:pt x="665" y="91"/>
                    </a:cubicBezTo>
                    <a:cubicBezTo>
                      <a:pt x="665" y="89"/>
                      <a:pt x="664" y="87"/>
                      <a:pt x="662" y="86"/>
                    </a:cubicBezTo>
                    <a:cubicBezTo>
                      <a:pt x="662" y="85"/>
                      <a:pt x="661" y="85"/>
                      <a:pt x="661" y="84"/>
                    </a:cubicBezTo>
                    <a:cubicBezTo>
                      <a:pt x="661" y="84"/>
                      <a:pt x="661" y="84"/>
                      <a:pt x="661" y="84"/>
                    </a:cubicBezTo>
                    <a:close/>
                    <a:moveTo>
                      <a:pt x="659" y="90"/>
                    </a:moveTo>
                    <a:cubicBezTo>
                      <a:pt x="660" y="90"/>
                      <a:pt x="660" y="90"/>
                      <a:pt x="660" y="90"/>
                    </a:cubicBezTo>
                    <a:cubicBezTo>
                      <a:pt x="661" y="91"/>
                      <a:pt x="661" y="93"/>
                      <a:pt x="663" y="94"/>
                    </a:cubicBezTo>
                    <a:cubicBezTo>
                      <a:pt x="664" y="94"/>
                      <a:pt x="664" y="95"/>
                      <a:pt x="664" y="96"/>
                    </a:cubicBezTo>
                    <a:cubicBezTo>
                      <a:pt x="664" y="97"/>
                      <a:pt x="663" y="98"/>
                      <a:pt x="661" y="98"/>
                    </a:cubicBezTo>
                    <a:cubicBezTo>
                      <a:pt x="661" y="98"/>
                      <a:pt x="660" y="97"/>
                      <a:pt x="660" y="96"/>
                    </a:cubicBezTo>
                    <a:cubicBezTo>
                      <a:pt x="659" y="94"/>
                      <a:pt x="659" y="92"/>
                      <a:pt x="659" y="90"/>
                    </a:cubicBezTo>
                    <a:cubicBezTo>
                      <a:pt x="659" y="90"/>
                      <a:pt x="659" y="90"/>
                      <a:pt x="659" y="90"/>
                    </a:cubicBezTo>
                    <a:close/>
                    <a:moveTo>
                      <a:pt x="658" y="72"/>
                    </a:moveTo>
                    <a:cubicBezTo>
                      <a:pt x="658" y="72"/>
                      <a:pt x="659" y="72"/>
                      <a:pt x="659" y="73"/>
                    </a:cubicBezTo>
                    <a:cubicBezTo>
                      <a:pt x="659" y="74"/>
                      <a:pt x="658" y="74"/>
                      <a:pt x="657" y="74"/>
                    </a:cubicBezTo>
                    <a:cubicBezTo>
                      <a:pt x="657" y="74"/>
                      <a:pt x="657" y="74"/>
                      <a:pt x="657" y="73"/>
                    </a:cubicBezTo>
                    <a:cubicBezTo>
                      <a:pt x="657" y="73"/>
                      <a:pt x="657" y="72"/>
                      <a:pt x="658" y="72"/>
                    </a:cubicBezTo>
                    <a:close/>
                    <a:moveTo>
                      <a:pt x="656" y="79"/>
                    </a:moveTo>
                    <a:cubicBezTo>
                      <a:pt x="656" y="79"/>
                      <a:pt x="657" y="79"/>
                      <a:pt x="657" y="79"/>
                    </a:cubicBezTo>
                    <a:cubicBezTo>
                      <a:pt x="658" y="80"/>
                      <a:pt x="658" y="81"/>
                      <a:pt x="657" y="83"/>
                    </a:cubicBezTo>
                    <a:cubicBezTo>
                      <a:pt x="657" y="83"/>
                      <a:pt x="657" y="83"/>
                      <a:pt x="657" y="83"/>
                    </a:cubicBezTo>
                    <a:cubicBezTo>
                      <a:pt x="656" y="83"/>
                      <a:pt x="656" y="83"/>
                      <a:pt x="656" y="82"/>
                    </a:cubicBezTo>
                    <a:cubicBezTo>
                      <a:pt x="656" y="82"/>
                      <a:pt x="655" y="81"/>
                      <a:pt x="655" y="80"/>
                    </a:cubicBezTo>
                    <a:cubicBezTo>
                      <a:pt x="655" y="79"/>
                      <a:pt x="656" y="79"/>
                      <a:pt x="656" y="79"/>
                    </a:cubicBezTo>
                    <a:close/>
                    <a:moveTo>
                      <a:pt x="647" y="307"/>
                    </a:moveTo>
                    <a:cubicBezTo>
                      <a:pt x="648" y="307"/>
                      <a:pt x="649" y="307"/>
                      <a:pt x="649" y="307"/>
                    </a:cubicBezTo>
                    <a:cubicBezTo>
                      <a:pt x="650" y="308"/>
                      <a:pt x="650" y="309"/>
                      <a:pt x="650" y="310"/>
                    </a:cubicBezTo>
                    <a:cubicBezTo>
                      <a:pt x="650" y="310"/>
                      <a:pt x="650" y="311"/>
                      <a:pt x="649" y="312"/>
                    </a:cubicBezTo>
                    <a:cubicBezTo>
                      <a:pt x="649" y="312"/>
                      <a:pt x="649" y="313"/>
                      <a:pt x="648" y="313"/>
                    </a:cubicBezTo>
                    <a:cubicBezTo>
                      <a:pt x="648" y="313"/>
                      <a:pt x="647" y="312"/>
                      <a:pt x="647" y="312"/>
                    </a:cubicBezTo>
                    <a:cubicBezTo>
                      <a:pt x="647" y="311"/>
                      <a:pt x="646" y="310"/>
                      <a:pt x="646" y="309"/>
                    </a:cubicBezTo>
                    <a:cubicBezTo>
                      <a:pt x="645" y="308"/>
                      <a:pt x="646" y="307"/>
                      <a:pt x="647" y="307"/>
                    </a:cubicBezTo>
                    <a:close/>
                    <a:moveTo>
                      <a:pt x="642" y="336"/>
                    </a:moveTo>
                    <a:cubicBezTo>
                      <a:pt x="643" y="336"/>
                      <a:pt x="644" y="337"/>
                      <a:pt x="644" y="338"/>
                    </a:cubicBezTo>
                    <a:cubicBezTo>
                      <a:pt x="644" y="339"/>
                      <a:pt x="643" y="339"/>
                      <a:pt x="642" y="339"/>
                    </a:cubicBezTo>
                    <a:cubicBezTo>
                      <a:pt x="641" y="339"/>
                      <a:pt x="640" y="339"/>
                      <a:pt x="640" y="338"/>
                    </a:cubicBezTo>
                    <a:cubicBezTo>
                      <a:pt x="640" y="337"/>
                      <a:pt x="641" y="336"/>
                      <a:pt x="642" y="336"/>
                    </a:cubicBezTo>
                    <a:close/>
                    <a:moveTo>
                      <a:pt x="637" y="343"/>
                    </a:moveTo>
                    <a:cubicBezTo>
                      <a:pt x="639" y="342"/>
                      <a:pt x="641" y="344"/>
                      <a:pt x="641" y="346"/>
                    </a:cubicBezTo>
                    <a:cubicBezTo>
                      <a:pt x="641" y="346"/>
                      <a:pt x="641" y="346"/>
                      <a:pt x="641" y="347"/>
                    </a:cubicBezTo>
                    <a:cubicBezTo>
                      <a:pt x="640" y="348"/>
                      <a:pt x="639" y="349"/>
                      <a:pt x="639" y="350"/>
                    </a:cubicBezTo>
                    <a:cubicBezTo>
                      <a:pt x="638" y="351"/>
                      <a:pt x="637" y="350"/>
                      <a:pt x="637" y="350"/>
                    </a:cubicBezTo>
                    <a:cubicBezTo>
                      <a:pt x="637" y="349"/>
                      <a:pt x="636" y="347"/>
                      <a:pt x="636" y="346"/>
                    </a:cubicBezTo>
                    <a:cubicBezTo>
                      <a:pt x="635" y="345"/>
                      <a:pt x="635" y="344"/>
                      <a:pt x="637" y="343"/>
                    </a:cubicBezTo>
                    <a:close/>
                    <a:moveTo>
                      <a:pt x="624" y="369"/>
                    </a:moveTo>
                    <a:cubicBezTo>
                      <a:pt x="624" y="368"/>
                      <a:pt x="625" y="367"/>
                      <a:pt x="626" y="368"/>
                    </a:cubicBezTo>
                    <a:cubicBezTo>
                      <a:pt x="626" y="368"/>
                      <a:pt x="626" y="368"/>
                      <a:pt x="626" y="368"/>
                    </a:cubicBezTo>
                    <a:cubicBezTo>
                      <a:pt x="627" y="369"/>
                      <a:pt x="627" y="370"/>
                      <a:pt x="628" y="370"/>
                    </a:cubicBezTo>
                    <a:cubicBezTo>
                      <a:pt x="629" y="370"/>
                      <a:pt x="629" y="369"/>
                      <a:pt x="630" y="369"/>
                    </a:cubicBezTo>
                    <a:cubicBezTo>
                      <a:pt x="630" y="368"/>
                      <a:pt x="630" y="368"/>
                      <a:pt x="630" y="368"/>
                    </a:cubicBezTo>
                    <a:cubicBezTo>
                      <a:pt x="631" y="368"/>
                      <a:pt x="632" y="368"/>
                      <a:pt x="632" y="369"/>
                    </a:cubicBezTo>
                    <a:cubicBezTo>
                      <a:pt x="633" y="369"/>
                      <a:pt x="633" y="370"/>
                      <a:pt x="632" y="371"/>
                    </a:cubicBezTo>
                    <a:cubicBezTo>
                      <a:pt x="631" y="372"/>
                      <a:pt x="629" y="374"/>
                      <a:pt x="627" y="375"/>
                    </a:cubicBezTo>
                    <a:cubicBezTo>
                      <a:pt x="626" y="376"/>
                      <a:pt x="624" y="375"/>
                      <a:pt x="624" y="374"/>
                    </a:cubicBezTo>
                    <a:cubicBezTo>
                      <a:pt x="624" y="373"/>
                      <a:pt x="624" y="372"/>
                      <a:pt x="623" y="371"/>
                    </a:cubicBezTo>
                    <a:cubicBezTo>
                      <a:pt x="624" y="370"/>
                      <a:pt x="624" y="369"/>
                      <a:pt x="624" y="369"/>
                    </a:cubicBezTo>
                    <a:close/>
                    <a:moveTo>
                      <a:pt x="617" y="1099"/>
                    </a:moveTo>
                    <a:cubicBezTo>
                      <a:pt x="616" y="1099"/>
                      <a:pt x="616" y="1098"/>
                      <a:pt x="616" y="1097"/>
                    </a:cubicBezTo>
                    <a:cubicBezTo>
                      <a:pt x="616" y="1097"/>
                      <a:pt x="616" y="1097"/>
                      <a:pt x="617" y="1096"/>
                    </a:cubicBezTo>
                    <a:cubicBezTo>
                      <a:pt x="618" y="1096"/>
                      <a:pt x="618" y="1097"/>
                      <a:pt x="618" y="1098"/>
                    </a:cubicBezTo>
                    <a:cubicBezTo>
                      <a:pt x="618" y="1099"/>
                      <a:pt x="618" y="1099"/>
                      <a:pt x="617" y="1099"/>
                    </a:cubicBezTo>
                    <a:close/>
                    <a:moveTo>
                      <a:pt x="635" y="1115"/>
                    </a:moveTo>
                    <a:cubicBezTo>
                      <a:pt x="631" y="1116"/>
                      <a:pt x="630" y="1119"/>
                      <a:pt x="629" y="1122"/>
                    </a:cubicBezTo>
                    <a:cubicBezTo>
                      <a:pt x="629" y="1122"/>
                      <a:pt x="629" y="1123"/>
                      <a:pt x="629" y="1123"/>
                    </a:cubicBezTo>
                    <a:cubicBezTo>
                      <a:pt x="629" y="1123"/>
                      <a:pt x="628" y="1123"/>
                      <a:pt x="628" y="1122"/>
                    </a:cubicBezTo>
                    <a:cubicBezTo>
                      <a:pt x="627" y="1119"/>
                      <a:pt x="626" y="1116"/>
                      <a:pt x="625" y="1112"/>
                    </a:cubicBezTo>
                    <a:cubicBezTo>
                      <a:pt x="625" y="1113"/>
                      <a:pt x="626" y="1113"/>
                      <a:pt x="626" y="1113"/>
                    </a:cubicBezTo>
                    <a:cubicBezTo>
                      <a:pt x="626" y="1114"/>
                      <a:pt x="626" y="1115"/>
                      <a:pt x="626" y="1116"/>
                    </a:cubicBezTo>
                    <a:cubicBezTo>
                      <a:pt x="628" y="1116"/>
                      <a:pt x="630" y="1115"/>
                      <a:pt x="631" y="1114"/>
                    </a:cubicBezTo>
                    <a:cubicBezTo>
                      <a:pt x="632" y="1114"/>
                      <a:pt x="632" y="1113"/>
                      <a:pt x="632" y="1112"/>
                    </a:cubicBezTo>
                    <a:cubicBezTo>
                      <a:pt x="632" y="1110"/>
                      <a:pt x="634" y="1110"/>
                      <a:pt x="635" y="1110"/>
                    </a:cubicBezTo>
                    <a:cubicBezTo>
                      <a:pt x="636" y="1110"/>
                      <a:pt x="637" y="1111"/>
                      <a:pt x="637" y="1112"/>
                    </a:cubicBezTo>
                    <a:cubicBezTo>
                      <a:pt x="637" y="1113"/>
                      <a:pt x="636" y="1115"/>
                      <a:pt x="635" y="1115"/>
                    </a:cubicBezTo>
                    <a:close/>
                    <a:moveTo>
                      <a:pt x="640" y="1118"/>
                    </a:moveTo>
                    <a:cubicBezTo>
                      <a:pt x="640" y="1118"/>
                      <a:pt x="640" y="1118"/>
                      <a:pt x="640" y="1117"/>
                    </a:cubicBezTo>
                    <a:cubicBezTo>
                      <a:pt x="640" y="1116"/>
                      <a:pt x="641" y="1116"/>
                      <a:pt x="642" y="1116"/>
                    </a:cubicBezTo>
                    <a:cubicBezTo>
                      <a:pt x="642" y="1115"/>
                      <a:pt x="643" y="1116"/>
                      <a:pt x="643" y="1117"/>
                    </a:cubicBezTo>
                    <a:cubicBezTo>
                      <a:pt x="643" y="1118"/>
                      <a:pt x="641" y="1119"/>
                      <a:pt x="640" y="1118"/>
                    </a:cubicBezTo>
                    <a:close/>
                    <a:moveTo>
                      <a:pt x="646" y="1133"/>
                    </a:moveTo>
                    <a:cubicBezTo>
                      <a:pt x="645" y="1133"/>
                      <a:pt x="645" y="1132"/>
                      <a:pt x="645" y="1132"/>
                    </a:cubicBezTo>
                    <a:cubicBezTo>
                      <a:pt x="644" y="1131"/>
                      <a:pt x="645" y="1130"/>
                      <a:pt x="646" y="1130"/>
                    </a:cubicBezTo>
                    <a:cubicBezTo>
                      <a:pt x="647" y="1130"/>
                      <a:pt x="647" y="1130"/>
                      <a:pt x="647" y="1131"/>
                    </a:cubicBezTo>
                    <a:cubicBezTo>
                      <a:pt x="647" y="1132"/>
                      <a:pt x="647" y="1133"/>
                      <a:pt x="646" y="1133"/>
                    </a:cubicBezTo>
                    <a:close/>
                    <a:moveTo>
                      <a:pt x="651" y="1128"/>
                    </a:moveTo>
                    <a:cubicBezTo>
                      <a:pt x="651" y="1126"/>
                      <a:pt x="650" y="1125"/>
                      <a:pt x="649" y="1124"/>
                    </a:cubicBezTo>
                    <a:cubicBezTo>
                      <a:pt x="649" y="1124"/>
                      <a:pt x="649" y="1123"/>
                      <a:pt x="649" y="1123"/>
                    </a:cubicBezTo>
                    <a:cubicBezTo>
                      <a:pt x="649" y="1121"/>
                      <a:pt x="650" y="1121"/>
                      <a:pt x="651" y="1120"/>
                    </a:cubicBezTo>
                    <a:cubicBezTo>
                      <a:pt x="651" y="1120"/>
                      <a:pt x="651" y="1120"/>
                      <a:pt x="651" y="1120"/>
                    </a:cubicBezTo>
                    <a:cubicBezTo>
                      <a:pt x="652" y="1123"/>
                      <a:pt x="653" y="1126"/>
                      <a:pt x="653" y="1129"/>
                    </a:cubicBezTo>
                    <a:cubicBezTo>
                      <a:pt x="653" y="1129"/>
                      <a:pt x="653" y="1129"/>
                      <a:pt x="653" y="1129"/>
                    </a:cubicBezTo>
                    <a:cubicBezTo>
                      <a:pt x="652" y="1129"/>
                      <a:pt x="651" y="1129"/>
                      <a:pt x="651" y="1128"/>
                    </a:cubicBezTo>
                    <a:close/>
                    <a:moveTo>
                      <a:pt x="510" y="2264"/>
                    </a:moveTo>
                    <a:cubicBezTo>
                      <a:pt x="509" y="2258"/>
                      <a:pt x="498" y="2252"/>
                      <a:pt x="515" y="2245"/>
                    </a:cubicBezTo>
                    <a:cubicBezTo>
                      <a:pt x="513" y="2253"/>
                      <a:pt x="511" y="2258"/>
                      <a:pt x="510" y="2264"/>
                    </a:cubicBezTo>
                    <a:close/>
                    <a:moveTo>
                      <a:pt x="723" y="2313"/>
                    </a:moveTo>
                    <a:cubicBezTo>
                      <a:pt x="719" y="2325"/>
                      <a:pt x="715" y="2337"/>
                      <a:pt x="722" y="2350"/>
                    </a:cubicBezTo>
                    <a:cubicBezTo>
                      <a:pt x="706" y="2343"/>
                      <a:pt x="691" y="2337"/>
                      <a:pt x="676" y="2332"/>
                    </a:cubicBezTo>
                    <a:cubicBezTo>
                      <a:pt x="669" y="2329"/>
                      <a:pt x="667" y="2326"/>
                      <a:pt x="668" y="2322"/>
                    </a:cubicBezTo>
                    <a:cubicBezTo>
                      <a:pt x="671" y="2297"/>
                      <a:pt x="665" y="2273"/>
                      <a:pt x="658" y="2249"/>
                    </a:cubicBezTo>
                    <a:cubicBezTo>
                      <a:pt x="654" y="2236"/>
                      <a:pt x="655" y="2223"/>
                      <a:pt x="668" y="2209"/>
                    </a:cubicBezTo>
                    <a:cubicBezTo>
                      <a:pt x="699" y="2245"/>
                      <a:pt x="669" y="2281"/>
                      <a:pt x="682" y="2315"/>
                    </a:cubicBezTo>
                    <a:cubicBezTo>
                      <a:pt x="687" y="2315"/>
                      <a:pt x="688" y="2314"/>
                      <a:pt x="688" y="2314"/>
                    </a:cubicBezTo>
                    <a:cubicBezTo>
                      <a:pt x="685" y="2275"/>
                      <a:pt x="701" y="2237"/>
                      <a:pt x="681" y="2199"/>
                    </a:cubicBezTo>
                    <a:cubicBezTo>
                      <a:pt x="679" y="2194"/>
                      <a:pt x="682" y="2192"/>
                      <a:pt x="695" y="2182"/>
                    </a:cubicBezTo>
                    <a:cubicBezTo>
                      <a:pt x="696" y="2182"/>
                      <a:pt x="698" y="2182"/>
                      <a:pt x="698" y="2182"/>
                    </a:cubicBezTo>
                    <a:cubicBezTo>
                      <a:pt x="692" y="2209"/>
                      <a:pt x="711" y="2233"/>
                      <a:pt x="720" y="2258"/>
                    </a:cubicBezTo>
                    <a:cubicBezTo>
                      <a:pt x="722" y="2264"/>
                      <a:pt x="722" y="2270"/>
                      <a:pt x="717" y="2276"/>
                    </a:cubicBezTo>
                    <a:cubicBezTo>
                      <a:pt x="700" y="2293"/>
                      <a:pt x="705" y="2311"/>
                      <a:pt x="703" y="2328"/>
                    </a:cubicBezTo>
                    <a:cubicBezTo>
                      <a:pt x="709" y="2311"/>
                      <a:pt x="708" y="2294"/>
                      <a:pt x="724" y="2277"/>
                    </a:cubicBezTo>
                    <a:cubicBezTo>
                      <a:pt x="734" y="2290"/>
                      <a:pt x="727" y="2301"/>
                      <a:pt x="723" y="2313"/>
                    </a:cubicBezTo>
                    <a:close/>
                    <a:moveTo>
                      <a:pt x="849" y="2205"/>
                    </a:moveTo>
                    <a:cubicBezTo>
                      <a:pt x="827" y="2197"/>
                      <a:pt x="801" y="2189"/>
                      <a:pt x="797" y="2172"/>
                    </a:cubicBezTo>
                    <a:cubicBezTo>
                      <a:pt x="816" y="2184"/>
                      <a:pt x="833" y="2195"/>
                      <a:pt x="849" y="2205"/>
                    </a:cubicBezTo>
                    <a:close/>
                    <a:moveTo>
                      <a:pt x="621" y="2165"/>
                    </a:moveTo>
                    <a:cubicBezTo>
                      <a:pt x="582" y="2184"/>
                      <a:pt x="535" y="2197"/>
                      <a:pt x="492" y="2213"/>
                    </a:cubicBezTo>
                    <a:cubicBezTo>
                      <a:pt x="486" y="2216"/>
                      <a:pt x="479" y="2218"/>
                      <a:pt x="478" y="2222"/>
                    </a:cubicBezTo>
                    <a:cubicBezTo>
                      <a:pt x="490" y="2218"/>
                      <a:pt x="502" y="2214"/>
                      <a:pt x="514" y="2210"/>
                    </a:cubicBezTo>
                    <a:cubicBezTo>
                      <a:pt x="517" y="2211"/>
                      <a:pt x="517" y="2211"/>
                      <a:pt x="517" y="2211"/>
                    </a:cubicBezTo>
                    <a:cubicBezTo>
                      <a:pt x="506" y="2219"/>
                      <a:pt x="496" y="2227"/>
                      <a:pt x="485" y="2235"/>
                    </a:cubicBezTo>
                    <a:cubicBezTo>
                      <a:pt x="487" y="2236"/>
                      <a:pt x="488" y="2236"/>
                      <a:pt x="489" y="2237"/>
                    </a:cubicBezTo>
                    <a:cubicBezTo>
                      <a:pt x="521" y="2211"/>
                      <a:pt x="562" y="2190"/>
                      <a:pt x="620" y="2177"/>
                    </a:cubicBezTo>
                    <a:cubicBezTo>
                      <a:pt x="616" y="2184"/>
                      <a:pt x="610" y="2191"/>
                      <a:pt x="598" y="2197"/>
                    </a:cubicBezTo>
                    <a:cubicBezTo>
                      <a:pt x="565" y="2212"/>
                      <a:pt x="535" y="2229"/>
                      <a:pt x="497" y="2242"/>
                    </a:cubicBezTo>
                    <a:cubicBezTo>
                      <a:pt x="474" y="2251"/>
                      <a:pt x="461" y="2263"/>
                      <a:pt x="450" y="2275"/>
                    </a:cubicBezTo>
                    <a:cubicBezTo>
                      <a:pt x="440" y="2286"/>
                      <a:pt x="433" y="2298"/>
                      <a:pt x="416" y="2307"/>
                    </a:cubicBezTo>
                    <a:cubicBezTo>
                      <a:pt x="403" y="2289"/>
                      <a:pt x="420" y="2255"/>
                      <a:pt x="451" y="2234"/>
                    </a:cubicBezTo>
                    <a:cubicBezTo>
                      <a:pt x="457" y="2241"/>
                      <a:pt x="455" y="2244"/>
                      <a:pt x="442" y="2260"/>
                    </a:cubicBezTo>
                    <a:cubicBezTo>
                      <a:pt x="435" y="2268"/>
                      <a:pt x="426" y="2276"/>
                      <a:pt x="426" y="2286"/>
                    </a:cubicBezTo>
                    <a:cubicBezTo>
                      <a:pt x="441" y="2266"/>
                      <a:pt x="470" y="2248"/>
                      <a:pt x="465" y="2225"/>
                    </a:cubicBezTo>
                    <a:cubicBezTo>
                      <a:pt x="464" y="2222"/>
                      <a:pt x="467" y="2219"/>
                      <a:pt x="470" y="2216"/>
                    </a:cubicBezTo>
                    <a:cubicBezTo>
                      <a:pt x="475" y="2212"/>
                      <a:pt x="481" y="2207"/>
                      <a:pt x="486" y="2203"/>
                    </a:cubicBezTo>
                    <a:cubicBezTo>
                      <a:pt x="503" y="2188"/>
                      <a:pt x="521" y="2173"/>
                      <a:pt x="561" y="2168"/>
                    </a:cubicBezTo>
                    <a:cubicBezTo>
                      <a:pt x="574" y="2167"/>
                      <a:pt x="585" y="2162"/>
                      <a:pt x="601" y="2158"/>
                    </a:cubicBezTo>
                    <a:cubicBezTo>
                      <a:pt x="576" y="2175"/>
                      <a:pt x="537" y="2181"/>
                      <a:pt x="515" y="2196"/>
                    </a:cubicBezTo>
                    <a:cubicBezTo>
                      <a:pt x="556" y="2182"/>
                      <a:pt x="600" y="2170"/>
                      <a:pt x="634" y="2152"/>
                    </a:cubicBezTo>
                    <a:cubicBezTo>
                      <a:pt x="640" y="2152"/>
                      <a:pt x="640" y="2152"/>
                      <a:pt x="640" y="2152"/>
                    </a:cubicBezTo>
                    <a:cubicBezTo>
                      <a:pt x="637" y="2157"/>
                      <a:pt x="629" y="2161"/>
                      <a:pt x="621" y="2165"/>
                    </a:cubicBezTo>
                    <a:close/>
                    <a:moveTo>
                      <a:pt x="863" y="1260"/>
                    </a:moveTo>
                    <a:cubicBezTo>
                      <a:pt x="860" y="1268"/>
                      <a:pt x="858" y="1275"/>
                      <a:pt x="855" y="1282"/>
                    </a:cubicBezTo>
                    <a:cubicBezTo>
                      <a:pt x="852" y="1288"/>
                      <a:pt x="850" y="1293"/>
                      <a:pt x="847" y="1297"/>
                    </a:cubicBezTo>
                    <a:cubicBezTo>
                      <a:pt x="840" y="1309"/>
                      <a:pt x="835" y="1323"/>
                      <a:pt x="832" y="1337"/>
                    </a:cubicBezTo>
                    <a:cubicBezTo>
                      <a:pt x="829" y="1347"/>
                      <a:pt x="827" y="1357"/>
                      <a:pt x="824" y="1366"/>
                    </a:cubicBezTo>
                    <a:cubicBezTo>
                      <a:pt x="822" y="1371"/>
                      <a:pt x="820" y="1375"/>
                      <a:pt x="817" y="1378"/>
                    </a:cubicBezTo>
                    <a:cubicBezTo>
                      <a:pt x="816" y="1378"/>
                      <a:pt x="816" y="1379"/>
                      <a:pt x="815" y="1379"/>
                    </a:cubicBezTo>
                    <a:cubicBezTo>
                      <a:pt x="815" y="1376"/>
                      <a:pt x="815" y="1373"/>
                      <a:pt x="814" y="1370"/>
                    </a:cubicBezTo>
                    <a:cubicBezTo>
                      <a:pt x="812" y="1364"/>
                      <a:pt x="812" y="1358"/>
                      <a:pt x="812" y="1351"/>
                    </a:cubicBezTo>
                    <a:cubicBezTo>
                      <a:pt x="813" y="1340"/>
                      <a:pt x="814" y="1329"/>
                      <a:pt x="816" y="1318"/>
                    </a:cubicBezTo>
                    <a:cubicBezTo>
                      <a:pt x="818" y="1307"/>
                      <a:pt x="820" y="1297"/>
                      <a:pt x="822" y="1286"/>
                    </a:cubicBezTo>
                    <a:cubicBezTo>
                      <a:pt x="823" y="1280"/>
                      <a:pt x="823" y="1273"/>
                      <a:pt x="824" y="1267"/>
                    </a:cubicBezTo>
                    <a:cubicBezTo>
                      <a:pt x="825" y="1264"/>
                      <a:pt x="825" y="1260"/>
                      <a:pt x="825" y="1257"/>
                    </a:cubicBezTo>
                    <a:cubicBezTo>
                      <a:pt x="826" y="1257"/>
                      <a:pt x="826" y="1257"/>
                      <a:pt x="826" y="1257"/>
                    </a:cubicBezTo>
                    <a:cubicBezTo>
                      <a:pt x="830" y="1258"/>
                      <a:pt x="832" y="1262"/>
                      <a:pt x="831" y="1267"/>
                    </a:cubicBezTo>
                    <a:cubicBezTo>
                      <a:pt x="831" y="1269"/>
                      <a:pt x="831" y="1272"/>
                      <a:pt x="834" y="1271"/>
                    </a:cubicBezTo>
                    <a:cubicBezTo>
                      <a:pt x="836" y="1271"/>
                      <a:pt x="837" y="1269"/>
                      <a:pt x="837" y="1267"/>
                    </a:cubicBezTo>
                    <a:cubicBezTo>
                      <a:pt x="836" y="1264"/>
                      <a:pt x="836" y="1262"/>
                      <a:pt x="838" y="1260"/>
                    </a:cubicBezTo>
                    <a:cubicBezTo>
                      <a:pt x="841" y="1258"/>
                      <a:pt x="841" y="1255"/>
                      <a:pt x="840" y="1251"/>
                    </a:cubicBezTo>
                    <a:cubicBezTo>
                      <a:pt x="840" y="1250"/>
                      <a:pt x="840" y="1248"/>
                      <a:pt x="841" y="1247"/>
                    </a:cubicBezTo>
                    <a:cubicBezTo>
                      <a:pt x="842" y="1246"/>
                      <a:pt x="844" y="1246"/>
                      <a:pt x="845" y="1247"/>
                    </a:cubicBezTo>
                    <a:cubicBezTo>
                      <a:pt x="848" y="1249"/>
                      <a:pt x="849" y="1252"/>
                      <a:pt x="849" y="1255"/>
                    </a:cubicBezTo>
                    <a:cubicBezTo>
                      <a:pt x="848" y="1258"/>
                      <a:pt x="846" y="1262"/>
                      <a:pt x="850" y="1263"/>
                    </a:cubicBezTo>
                    <a:cubicBezTo>
                      <a:pt x="853" y="1263"/>
                      <a:pt x="853" y="1259"/>
                      <a:pt x="854" y="1257"/>
                    </a:cubicBezTo>
                    <a:cubicBezTo>
                      <a:pt x="855" y="1251"/>
                      <a:pt x="858" y="1249"/>
                      <a:pt x="861" y="1251"/>
                    </a:cubicBezTo>
                    <a:cubicBezTo>
                      <a:pt x="863" y="1252"/>
                      <a:pt x="864" y="1255"/>
                      <a:pt x="863" y="1260"/>
                    </a:cubicBezTo>
                    <a:close/>
                    <a:moveTo>
                      <a:pt x="996" y="1146"/>
                    </a:moveTo>
                    <a:cubicBezTo>
                      <a:pt x="996" y="1146"/>
                      <a:pt x="996" y="1145"/>
                      <a:pt x="996" y="1145"/>
                    </a:cubicBezTo>
                    <a:cubicBezTo>
                      <a:pt x="997" y="1145"/>
                      <a:pt x="997" y="1145"/>
                      <a:pt x="998" y="1144"/>
                    </a:cubicBezTo>
                    <a:cubicBezTo>
                      <a:pt x="998" y="1146"/>
                      <a:pt x="998" y="1147"/>
                      <a:pt x="998" y="1148"/>
                    </a:cubicBezTo>
                    <a:cubicBezTo>
                      <a:pt x="998" y="1148"/>
                      <a:pt x="997" y="1147"/>
                      <a:pt x="996" y="1146"/>
                    </a:cubicBezTo>
                    <a:close/>
                    <a:moveTo>
                      <a:pt x="1007" y="502"/>
                    </a:moveTo>
                    <a:cubicBezTo>
                      <a:pt x="1006" y="502"/>
                      <a:pt x="1006" y="502"/>
                      <a:pt x="1005" y="501"/>
                    </a:cubicBezTo>
                    <a:cubicBezTo>
                      <a:pt x="1005" y="500"/>
                      <a:pt x="1005" y="499"/>
                      <a:pt x="1006" y="498"/>
                    </a:cubicBezTo>
                    <a:cubicBezTo>
                      <a:pt x="1006" y="498"/>
                      <a:pt x="1008" y="498"/>
                      <a:pt x="1008" y="499"/>
                    </a:cubicBezTo>
                    <a:cubicBezTo>
                      <a:pt x="1008" y="499"/>
                      <a:pt x="1008" y="500"/>
                      <a:pt x="1008" y="500"/>
                    </a:cubicBezTo>
                    <a:cubicBezTo>
                      <a:pt x="1008" y="501"/>
                      <a:pt x="1008" y="502"/>
                      <a:pt x="1007" y="502"/>
                    </a:cubicBezTo>
                    <a:close/>
                    <a:moveTo>
                      <a:pt x="1011" y="497"/>
                    </a:moveTo>
                    <a:cubicBezTo>
                      <a:pt x="1011" y="496"/>
                      <a:pt x="1011" y="496"/>
                      <a:pt x="1011" y="496"/>
                    </a:cubicBezTo>
                    <a:cubicBezTo>
                      <a:pt x="1011" y="495"/>
                      <a:pt x="1011" y="495"/>
                      <a:pt x="1011" y="495"/>
                    </a:cubicBezTo>
                    <a:cubicBezTo>
                      <a:pt x="1012" y="495"/>
                      <a:pt x="1012" y="495"/>
                      <a:pt x="1012" y="496"/>
                    </a:cubicBezTo>
                    <a:cubicBezTo>
                      <a:pt x="1012" y="496"/>
                      <a:pt x="1012" y="497"/>
                      <a:pt x="1011" y="497"/>
                    </a:cubicBezTo>
                    <a:close/>
                    <a:moveTo>
                      <a:pt x="1017" y="426"/>
                    </a:moveTo>
                    <a:cubicBezTo>
                      <a:pt x="1017" y="427"/>
                      <a:pt x="1016" y="427"/>
                      <a:pt x="1016" y="427"/>
                    </a:cubicBezTo>
                    <a:cubicBezTo>
                      <a:pt x="1016" y="427"/>
                      <a:pt x="1015" y="427"/>
                      <a:pt x="1015" y="427"/>
                    </a:cubicBezTo>
                    <a:cubicBezTo>
                      <a:pt x="1015" y="427"/>
                      <a:pt x="1015" y="427"/>
                      <a:pt x="1014" y="427"/>
                    </a:cubicBezTo>
                    <a:cubicBezTo>
                      <a:pt x="1013" y="427"/>
                      <a:pt x="1012" y="427"/>
                      <a:pt x="1013" y="426"/>
                    </a:cubicBezTo>
                    <a:cubicBezTo>
                      <a:pt x="1013" y="425"/>
                      <a:pt x="1013" y="424"/>
                      <a:pt x="1014" y="424"/>
                    </a:cubicBezTo>
                    <a:cubicBezTo>
                      <a:pt x="1015" y="424"/>
                      <a:pt x="1016" y="424"/>
                      <a:pt x="1016" y="425"/>
                    </a:cubicBezTo>
                    <a:cubicBezTo>
                      <a:pt x="1017" y="425"/>
                      <a:pt x="1017" y="426"/>
                      <a:pt x="1017" y="426"/>
                    </a:cubicBezTo>
                    <a:close/>
                    <a:moveTo>
                      <a:pt x="1023" y="1155"/>
                    </a:moveTo>
                    <a:cubicBezTo>
                      <a:pt x="1022" y="1155"/>
                      <a:pt x="1022" y="1155"/>
                      <a:pt x="1022" y="1154"/>
                    </a:cubicBezTo>
                    <a:cubicBezTo>
                      <a:pt x="1023" y="1153"/>
                      <a:pt x="1024" y="1152"/>
                      <a:pt x="1025" y="1153"/>
                    </a:cubicBezTo>
                    <a:cubicBezTo>
                      <a:pt x="1025" y="1153"/>
                      <a:pt x="1025" y="1153"/>
                      <a:pt x="1025" y="1154"/>
                    </a:cubicBezTo>
                    <a:cubicBezTo>
                      <a:pt x="1024" y="1154"/>
                      <a:pt x="1024" y="1155"/>
                      <a:pt x="1023" y="1155"/>
                    </a:cubicBezTo>
                    <a:close/>
                    <a:moveTo>
                      <a:pt x="1025" y="1137"/>
                    </a:moveTo>
                    <a:cubicBezTo>
                      <a:pt x="1025" y="1139"/>
                      <a:pt x="1025" y="1142"/>
                      <a:pt x="1023" y="1144"/>
                    </a:cubicBezTo>
                    <a:cubicBezTo>
                      <a:pt x="1023" y="1144"/>
                      <a:pt x="1023" y="1145"/>
                      <a:pt x="1023" y="1145"/>
                    </a:cubicBezTo>
                    <a:cubicBezTo>
                      <a:pt x="1022" y="1145"/>
                      <a:pt x="1022" y="1144"/>
                      <a:pt x="1022" y="1144"/>
                    </a:cubicBezTo>
                    <a:cubicBezTo>
                      <a:pt x="1021" y="1142"/>
                      <a:pt x="1020" y="1140"/>
                      <a:pt x="1019" y="1138"/>
                    </a:cubicBezTo>
                    <a:cubicBezTo>
                      <a:pt x="1018" y="1137"/>
                      <a:pt x="1019" y="1136"/>
                      <a:pt x="1020" y="1136"/>
                    </a:cubicBezTo>
                    <a:cubicBezTo>
                      <a:pt x="1021" y="1136"/>
                      <a:pt x="1022" y="1135"/>
                      <a:pt x="1023" y="1134"/>
                    </a:cubicBezTo>
                    <a:cubicBezTo>
                      <a:pt x="1023" y="1134"/>
                      <a:pt x="1024" y="1134"/>
                      <a:pt x="1024" y="1134"/>
                    </a:cubicBezTo>
                    <a:cubicBezTo>
                      <a:pt x="1025" y="1134"/>
                      <a:pt x="1025" y="1135"/>
                      <a:pt x="1025" y="1135"/>
                    </a:cubicBezTo>
                    <a:cubicBezTo>
                      <a:pt x="1025" y="1136"/>
                      <a:pt x="1025" y="1136"/>
                      <a:pt x="1025" y="1137"/>
                    </a:cubicBezTo>
                    <a:close/>
                    <a:moveTo>
                      <a:pt x="1096" y="1046"/>
                    </a:moveTo>
                    <a:cubicBezTo>
                      <a:pt x="1096" y="1046"/>
                      <a:pt x="1097" y="1047"/>
                      <a:pt x="1097" y="1048"/>
                    </a:cubicBezTo>
                    <a:cubicBezTo>
                      <a:pt x="1097" y="1049"/>
                      <a:pt x="1097" y="1050"/>
                      <a:pt x="1096" y="1050"/>
                    </a:cubicBezTo>
                    <a:cubicBezTo>
                      <a:pt x="1095" y="1051"/>
                      <a:pt x="1094" y="1050"/>
                      <a:pt x="1094" y="1049"/>
                    </a:cubicBezTo>
                    <a:cubicBezTo>
                      <a:pt x="1094" y="1049"/>
                      <a:pt x="1094" y="1048"/>
                      <a:pt x="1094" y="1047"/>
                    </a:cubicBezTo>
                    <a:cubicBezTo>
                      <a:pt x="1095" y="1047"/>
                      <a:pt x="1095" y="1046"/>
                      <a:pt x="1096" y="1046"/>
                    </a:cubicBezTo>
                    <a:close/>
                    <a:moveTo>
                      <a:pt x="1091" y="325"/>
                    </a:moveTo>
                    <a:cubicBezTo>
                      <a:pt x="1092" y="325"/>
                      <a:pt x="1092" y="327"/>
                      <a:pt x="1091" y="327"/>
                    </a:cubicBezTo>
                    <a:cubicBezTo>
                      <a:pt x="1090" y="328"/>
                      <a:pt x="1089" y="329"/>
                      <a:pt x="1086" y="329"/>
                    </a:cubicBezTo>
                    <a:cubicBezTo>
                      <a:pt x="1086" y="329"/>
                      <a:pt x="1086" y="328"/>
                      <a:pt x="1086" y="327"/>
                    </a:cubicBezTo>
                    <a:cubicBezTo>
                      <a:pt x="1086" y="326"/>
                      <a:pt x="1087" y="325"/>
                      <a:pt x="1088" y="324"/>
                    </a:cubicBezTo>
                    <a:cubicBezTo>
                      <a:pt x="1089" y="324"/>
                      <a:pt x="1090" y="324"/>
                      <a:pt x="1091" y="325"/>
                    </a:cubicBezTo>
                    <a:close/>
                    <a:moveTo>
                      <a:pt x="1081" y="320"/>
                    </a:moveTo>
                    <a:cubicBezTo>
                      <a:pt x="1082" y="318"/>
                      <a:pt x="1083" y="317"/>
                      <a:pt x="1085" y="316"/>
                    </a:cubicBezTo>
                    <a:cubicBezTo>
                      <a:pt x="1085" y="316"/>
                      <a:pt x="1086" y="316"/>
                      <a:pt x="1086" y="316"/>
                    </a:cubicBezTo>
                    <a:cubicBezTo>
                      <a:pt x="1088" y="316"/>
                      <a:pt x="1089" y="316"/>
                      <a:pt x="1089" y="317"/>
                    </a:cubicBezTo>
                    <a:cubicBezTo>
                      <a:pt x="1090" y="318"/>
                      <a:pt x="1090" y="320"/>
                      <a:pt x="1088" y="321"/>
                    </a:cubicBezTo>
                    <a:cubicBezTo>
                      <a:pt x="1087" y="322"/>
                      <a:pt x="1085" y="323"/>
                      <a:pt x="1082" y="323"/>
                    </a:cubicBezTo>
                    <a:cubicBezTo>
                      <a:pt x="1082" y="322"/>
                      <a:pt x="1081" y="322"/>
                      <a:pt x="1081" y="322"/>
                    </a:cubicBezTo>
                    <a:cubicBezTo>
                      <a:pt x="1080" y="321"/>
                      <a:pt x="1080" y="321"/>
                      <a:pt x="1081" y="320"/>
                    </a:cubicBezTo>
                    <a:close/>
                    <a:moveTo>
                      <a:pt x="1085" y="445"/>
                    </a:moveTo>
                    <a:cubicBezTo>
                      <a:pt x="1085" y="445"/>
                      <a:pt x="1085" y="446"/>
                      <a:pt x="1084" y="446"/>
                    </a:cubicBezTo>
                    <a:cubicBezTo>
                      <a:pt x="1083" y="446"/>
                      <a:pt x="1083" y="446"/>
                      <a:pt x="1083" y="445"/>
                    </a:cubicBezTo>
                    <a:cubicBezTo>
                      <a:pt x="1083" y="444"/>
                      <a:pt x="1083" y="444"/>
                      <a:pt x="1084" y="444"/>
                    </a:cubicBezTo>
                    <a:cubicBezTo>
                      <a:pt x="1085" y="444"/>
                      <a:pt x="1085" y="444"/>
                      <a:pt x="1085" y="445"/>
                    </a:cubicBezTo>
                    <a:close/>
                    <a:moveTo>
                      <a:pt x="1074" y="308"/>
                    </a:moveTo>
                    <a:cubicBezTo>
                      <a:pt x="1075" y="307"/>
                      <a:pt x="1076" y="308"/>
                      <a:pt x="1077" y="308"/>
                    </a:cubicBezTo>
                    <a:cubicBezTo>
                      <a:pt x="1078" y="309"/>
                      <a:pt x="1078" y="310"/>
                      <a:pt x="1078" y="311"/>
                    </a:cubicBezTo>
                    <a:cubicBezTo>
                      <a:pt x="1078" y="312"/>
                      <a:pt x="1077" y="313"/>
                      <a:pt x="1076" y="313"/>
                    </a:cubicBezTo>
                    <a:cubicBezTo>
                      <a:pt x="1075" y="313"/>
                      <a:pt x="1074" y="313"/>
                      <a:pt x="1073" y="312"/>
                    </a:cubicBezTo>
                    <a:cubicBezTo>
                      <a:pt x="1073" y="311"/>
                      <a:pt x="1073" y="311"/>
                      <a:pt x="1073" y="310"/>
                    </a:cubicBezTo>
                    <a:cubicBezTo>
                      <a:pt x="1073" y="309"/>
                      <a:pt x="1073" y="308"/>
                      <a:pt x="1074" y="308"/>
                    </a:cubicBezTo>
                    <a:close/>
                    <a:moveTo>
                      <a:pt x="1073" y="431"/>
                    </a:moveTo>
                    <a:cubicBezTo>
                      <a:pt x="1074" y="431"/>
                      <a:pt x="1074" y="429"/>
                      <a:pt x="1074" y="428"/>
                    </a:cubicBezTo>
                    <a:cubicBezTo>
                      <a:pt x="1075" y="426"/>
                      <a:pt x="1077" y="425"/>
                      <a:pt x="1079" y="427"/>
                    </a:cubicBezTo>
                    <a:cubicBezTo>
                      <a:pt x="1080" y="428"/>
                      <a:pt x="1080" y="429"/>
                      <a:pt x="1081" y="429"/>
                    </a:cubicBezTo>
                    <a:cubicBezTo>
                      <a:pt x="1081" y="430"/>
                      <a:pt x="1081" y="430"/>
                      <a:pt x="1082" y="430"/>
                    </a:cubicBezTo>
                    <a:cubicBezTo>
                      <a:pt x="1082" y="431"/>
                      <a:pt x="1080" y="433"/>
                      <a:pt x="1079" y="433"/>
                    </a:cubicBezTo>
                    <a:cubicBezTo>
                      <a:pt x="1078" y="433"/>
                      <a:pt x="1078" y="432"/>
                      <a:pt x="1078" y="431"/>
                    </a:cubicBezTo>
                    <a:cubicBezTo>
                      <a:pt x="1077" y="430"/>
                      <a:pt x="1076" y="430"/>
                      <a:pt x="1076" y="432"/>
                    </a:cubicBezTo>
                    <a:cubicBezTo>
                      <a:pt x="1075" y="433"/>
                      <a:pt x="1075" y="435"/>
                      <a:pt x="1074" y="435"/>
                    </a:cubicBezTo>
                    <a:cubicBezTo>
                      <a:pt x="1073" y="436"/>
                      <a:pt x="1073" y="436"/>
                      <a:pt x="1072" y="436"/>
                    </a:cubicBezTo>
                    <a:cubicBezTo>
                      <a:pt x="1072" y="436"/>
                      <a:pt x="1071" y="435"/>
                      <a:pt x="1072" y="434"/>
                    </a:cubicBezTo>
                    <a:cubicBezTo>
                      <a:pt x="1072" y="433"/>
                      <a:pt x="1072" y="432"/>
                      <a:pt x="1073" y="431"/>
                    </a:cubicBezTo>
                    <a:close/>
                    <a:moveTo>
                      <a:pt x="1078" y="945"/>
                    </a:moveTo>
                    <a:cubicBezTo>
                      <a:pt x="1077" y="945"/>
                      <a:pt x="1077" y="946"/>
                      <a:pt x="1076" y="947"/>
                    </a:cubicBezTo>
                    <a:cubicBezTo>
                      <a:pt x="1075" y="947"/>
                      <a:pt x="1074" y="947"/>
                      <a:pt x="1074" y="946"/>
                    </a:cubicBezTo>
                    <a:cubicBezTo>
                      <a:pt x="1073" y="946"/>
                      <a:pt x="1074" y="945"/>
                      <a:pt x="1074" y="944"/>
                    </a:cubicBezTo>
                    <a:cubicBezTo>
                      <a:pt x="1074" y="944"/>
                      <a:pt x="1075" y="943"/>
                      <a:pt x="1075" y="943"/>
                    </a:cubicBezTo>
                    <a:cubicBezTo>
                      <a:pt x="1076" y="944"/>
                      <a:pt x="1077" y="944"/>
                      <a:pt x="1078" y="945"/>
                    </a:cubicBezTo>
                    <a:close/>
                    <a:moveTo>
                      <a:pt x="1070" y="944"/>
                    </a:moveTo>
                    <a:cubicBezTo>
                      <a:pt x="1071" y="944"/>
                      <a:pt x="1071" y="945"/>
                      <a:pt x="1071" y="945"/>
                    </a:cubicBezTo>
                    <a:cubicBezTo>
                      <a:pt x="1071" y="946"/>
                      <a:pt x="1070" y="946"/>
                      <a:pt x="1070" y="946"/>
                    </a:cubicBezTo>
                    <a:cubicBezTo>
                      <a:pt x="1070" y="946"/>
                      <a:pt x="1070" y="946"/>
                      <a:pt x="1069" y="945"/>
                    </a:cubicBezTo>
                    <a:cubicBezTo>
                      <a:pt x="1069" y="945"/>
                      <a:pt x="1070" y="944"/>
                      <a:pt x="1070" y="944"/>
                    </a:cubicBezTo>
                    <a:close/>
                    <a:moveTo>
                      <a:pt x="1062" y="400"/>
                    </a:moveTo>
                    <a:cubicBezTo>
                      <a:pt x="1063" y="400"/>
                      <a:pt x="1064" y="400"/>
                      <a:pt x="1064" y="401"/>
                    </a:cubicBezTo>
                    <a:cubicBezTo>
                      <a:pt x="1064" y="401"/>
                      <a:pt x="1064" y="401"/>
                      <a:pt x="1064" y="402"/>
                    </a:cubicBezTo>
                    <a:cubicBezTo>
                      <a:pt x="1063" y="403"/>
                      <a:pt x="1063" y="404"/>
                      <a:pt x="1062" y="403"/>
                    </a:cubicBezTo>
                    <a:cubicBezTo>
                      <a:pt x="1061" y="403"/>
                      <a:pt x="1061" y="403"/>
                      <a:pt x="1061" y="402"/>
                    </a:cubicBezTo>
                    <a:cubicBezTo>
                      <a:pt x="1061" y="401"/>
                      <a:pt x="1061" y="400"/>
                      <a:pt x="1062" y="400"/>
                    </a:cubicBezTo>
                    <a:close/>
                    <a:moveTo>
                      <a:pt x="1060" y="996"/>
                    </a:moveTo>
                    <a:cubicBezTo>
                      <a:pt x="1061" y="996"/>
                      <a:pt x="1061" y="997"/>
                      <a:pt x="1062" y="997"/>
                    </a:cubicBezTo>
                    <a:cubicBezTo>
                      <a:pt x="1062" y="998"/>
                      <a:pt x="1062" y="998"/>
                      <a:pt x="1062" y="999"/>
                    </a:cubicBezTo>
                    <a:cubicBezTo>
                      <a:pt x="1062" y="1000"/>
                      <a:pt x="1062" y="1001"/>
                      <a:pt x="1063" y="1001"/>
                    </a:cubicBezTo>
                    <a:cubicBezTo>
                      <a:pt x="1065" y="1001"/>
                      <a:pt x="1064" y="999"/>
                      <a:pt x="1064" y="998"/>
                    </a:cubicBezTo>
                    <a:cubicBezTo>
                      <a:pt x="1064" y="998"/>
                      <a:pt x="1065" y="997"/>
                      <a:pt x="1065" y="996"/>
                    </a:cubicBezTo>
                    <a:cubicBezTo>
                      <a:pt x="1065" y="996"/>
                      <a:pt x="1065" y="996"/>
                      <a:pt x="1065" y="996"/>
                    </a:cubicBezTo>
                    <a:cubicBezTo>
                      <a:pt x="1066" y="996"/>
                      <a:pt x="1066" y="996"/>
                      <a:pt x="1066" y="996"/>
                    </a:cubicBezTo>
                    <a:cubicBezTo>
                      <a:pt x="1066" y="996"/>
                      <a:pt x="1067" y="997"/>
                      <a:pt x="1067" y="997"/>
                    </a:cubicBezTo>
                    <a:cubicBezTo>
                      <a:pt x="1067" y="1000"/>
                      <a:pt x="1067" y="1002"/>
                      <a:pt x="1068" y="1004"/>
                    </a:cubicBezTo>
                    <a:cubicBezTo>
                      <a:pt x="1068" y="1005"/>
                      <a:pt x="1068" y="1006"/>
                      <a:pt x="1067" y="1007"/>
                    </a:cubicBezTo>
                    <a:cubicBezTo>
                      <a:pt x="1067" y="1008"/>
                      <a:pt x="1066" y="1009"/>
                      <a:pt x="1066" y="1010"/>
                    </a:cubicBezTo>
                    <a:cubicBezTo>
                      <a:pt x="1066" y="1012"/>
                      <a:pt x="1065" y="1013"/>
                      <a:pt x="1063" y="1012"/>
                    </a:cubicBezTo>
                    <a:cubicBezTo>
                      <a:pt x="1062" y="1011"/>
                      <a:pt x="1061" y="1010"/>
                      <a:pt x="1060" y="1009"/>
                    </a:cubicBezTo>
                    <a:cubicBezTo>
                      <a:pt x="1060" y="1009"/>
                      <a:pt x="1059" y="1009"/>
                      <a:pt x="1059" y="1010"/>
                    </a:cubicBezTo>
                    <a:cubicBezTo>
                      <a:pt x="1058" y="1010"/>
                      <a:pt x="1058" y="1010"/>
                      <a:pt x="1058" y="1011"/>
                    </a:cubicBezTo>
                    <a:cubicBezTo>
                      <a:pt x="1059" y="1012"/>
                      <a:pt x="1059" y="1013"/>
                      <a:pt x="1059" y="1014"/>
                    </a:cubicBezTo>
                    <a:cubicBezTo>
                      <a:pt x="1059" y="1014"/>
                      <a:pt x="1059" y="1015"/>
                      <a:pt x="1059" y="1015"/>
                    </a:cubicBezTo>
                    <a:cubicBezTo>
                      <a:pt x="1058" y="1016"/>
                      <a:pt x="1057" y="1016"/>
                      <a:pt x="1057" y="1016"/>
                    </a:cubicBezTo>
                    <a:cubicBezTo>
                      <a:pt x="1057" y="1015"/>
                      <a:pt x="1057" y="1015"/>
                      <a:pt x="1057" y="1015"/>
                    </a:cubicBezTo>
                    <a:cubicBezTo>
                      <a:pt x="1056" y="1014"/>
                      <a:pt x="1056" y="1014"/>
                      <a:pt x="1056" y="1013"/>
                    </a:cubicBezTo>
                    <a:cubicBezTo>
                      <a:pt x="1056" y="1011"/>
                      <a:pt x="1053" y="1011"/>
                      <a:pt x="1053" y="1009"/>
                    </a:cubicBezTo>
                    <a:cubicBezTo>
                      <a:pt x="1053" y="1008"/>
                      <a:pt x="1054" y="1006"/>
                      <a:pt x="1053" y="1005"/>
                    </a:cubicBezTo>
                    <a:cubicBezTo>
                      <a:pt x="1052" y="1004"/>
                      <a:pt x="1053" y="1003"/>
                      <a:pt x="1054" y="1002"/>
                    </a:cubicBezTo>
                    <a:cubicBezTo>
                      <a:pt x="1054" y="1002"/>
                      <a:pt x="1055" y="1001"/>
                      <a:pt x="1056" y="1001"/>
                    </a:cubicBezTo>
                    <a:cubicBezTo>
                      <a:pt x="1057" y="1001"/>
                      <a:pt x="1058" y="1000"/>
                      <a:pt x="1058" y="999"/>
                    </a:cubicBezTo>
                    <a:cubicBezTo>
                      <a:pt x="1058" y="998"/>
                      <a:pt x="1058" y="998"/>
                      <a:pt x="1058" y="997"/>
                    </a:cubicBezTo>
                    <a:cubicBezTo>
                      <a:pt x="1059" y="997"/>
                      <a:pt x="1059" y="996"/>
                      <a:pt x="1060" y="996"/>
                    </a:cubicBezTo>
                    <a:close/>
                    <a:moveTo>
                      <a:pt x="1041" y="426"/>
                    </a:moveTo>
                    <a:cubicBezTo>
                      <a:pt x="1040" y="425"/>
                      <a:pt x="1041" y="424"/>
                      <a:pt x="1041" y="423"/>
                    </a:cubicBezTo>
                    <a:cubicBezTo>
                      <a:pt x="1042" y="423"/>
                      <a:pt x="1043" y="422"/>
                      <a:pt x="1043" y="423"/>
                    </a:cubicBezTo>
                    <a:cubicBezTo>
                      <a:pt x="1044" y="424"/>
                      <a:pt x="1045" y="424"/>
                      <a:pt x="1045" y="425"/>
                    </a:cubicBezTo>
                    <a:cubicBezTo>
                      <a:pt x="1047" y="427"/>
                      <a:pt x="1047" y="429"/>
                      <a:pt x="1044" y="430"/>
                    </a:cubicBezTo>
                    <a:cubicBezTo>
                      <a:pt x="1043" y="431"/>
                      <a:pt x="1042" y="432"/>
                      <a:pt x="1041" y="431"/>
                    </a:cubicBezTo>
                    <a:cubicBezTo>
                      <a:pt x="1041" y="431"/>
                      <a:pt x="1041" y="430"/>
                      <a:pt x="1041" y="430"/>
                    </a:cubicBezTo>
                    <a:cubicBezTo>
                      <a:pt x="1043" y="428"/>
                      <a:pt x="1043" y="427"/>
                      <a:pt x="1041" y="426"/>
                    </a:cubicBezTo>
                    <a:close/>
                    <a:moveTo>
                      <a:pt x="1046" y="968"/>
                    </a:moveTo>
                    <a:cubicBezTo>
                      <a:pt x="1046" y="969"/>
                      <a:pt x="1045" y="970"/>
                      <a:pt x="1044" y="970"/>
                    </a:cubicBezTo>
                    <a:cubicBezTo>
                      <a:pt x="1043" y="971"/>
                      <a:pt x="1042" y="970"/>
                      <a:pt x="1042" y="968"/>
                    </a:cubicBezTo>
                    <a:cubicBezTo>
                      <a:pt x="1042" y="967"/>
                      <a:pt x="1042" y="966"/>
                      <a:pt x="1043" y="966"/>
                    </a:cubicBezTo>
                    <a:cubicBezTo>
                      <a:pt x="1045" y="965"/>
                      <a:pt x="1046" y="967"/>
                      <a:pt x="1046" y="968"/>
                    </a:cubicBezTo>
                    <a:close/>
                    <a:moveTo>
                      <a:pt x="1042" y="996"/>
                    </a:moveTo>
                    <a:cubicBezTo>
                      <a:pt x="1042" y="996"/>
                      <a:pt x="1043" y="996"/>
                      <a:pt x="1043" y="996"/>
                    </a:cubicBezTo>
                    <a:cubicBezTo>
                      <a:pt x="1043" y="998"/>
                      <a:pt x="1044" y="999"/>
                      <a:pt x="1045" y="1001"/>
                    </a:cubicBezTo>
                    <a:cubicBezTo>
                      <a:pt x="1045" y="1002"/>
                      <a:pt x="1045" y="1003"/>
                      <a:pt x="1046" y="1004"/>
                    </a:cubicBezTo>
                    <a:cubicBezTo>
                      <a:pt x="1046" y="1004"/>
                      <a:pt x="1047" y="1004"/>
                      <a:pt x="1047" y="1004"/>
                    </a:cubicBezTo>
                    <a:cubicBezTo>
                      <a:pt x="1048" y="1004"/>
                      <a:pt x="1048" y="1003"/>
                      <a:pt x="1048" y="1003"/>
                    </a:cubicBezTo>
                    <a:cubicBezTo>
                      <a:pt x="1047" y="1002"/>
                      <a:pt x="1047" y="1001"/>
                      <a:pt x="1048" y="1000"/>
                    </a:cubicBezTo>
                    <a:cubicBezTo>
                      <a:pt x="1049" y="999"/>
                      <a:pt x="1049" y="998"/>
                      <a:pt x="1050" y="998"/>
                    </a:cubicBezTo>
                    <a:cubicBezTo>
                      <a:pt x="1051" y="995"/>
                      <a:pt x="1051" y="994"/>
                      <a:pt x="1049" y="993"/>
                    </a:cubicBezTo>
                    <a:cubicBezTo>
                      <a:pt x="1048" y="992"/>
                      <a:pt x="1048" y="992"/>
                      <a:pt x="1048" y="992"/>
                    </a:cubicBezTo>
                    <a:cubicBezTo>
                      <a:pt x="1047" y="992"/>
                      <a:pt x="1047" y="991"/>
                      <a:pt x="1047" y="990"/>
                    </a:cubicBezTo>
                    <a:cubicBezTo>
                      <a:pt x="1048" y="988"/>
                      <a:pt x="1050" y="988"/>
                      <a:pt x="1050" y="986"/>
                    </a:cubicBezTo>
                    <a:cubicBezTo>
                      <a:pt x="1050" y="985"/>
                      <a:pt x="1049" y="985"/>
                      <a:pt x="1048" y="985"/>
                    </a:cubicBezTo>
                    <a:cubicBezTo>
                      <a:pt x="1046" y="985"/>
                      <a:pt x="1044" y="984"/>
                      <a:pt x="1043" y="983"/>
                    </a:cubicBezTo>
                    <a:cubicBezTo>
                      <a:pt x="1042" y="982"/>
                      <a:pt x="1043" y="981"/>
                      <a:pt x="1043" y="980"/>
                    </a:cubicBezTo>
                    <a:cubicBezTo>
                      <a:pt x="1044" y="980"/>
                      <a:pt x="1045" y="980"/>
                      <a:pt x="1046" y="979"/>
                    </a:cubicBezTo>
                    <a:cubicBezTo>
                      <a:pt x="1048" y="979"/>
                      <a:pt x="1048" y="979"/>
                      <a:pt x="1047" y="977"/>
                    </a:cubicBezTo>
                    <a:cubicBezTo>
                      <a:pt x="1047" y="976"/>
                      <a:pt x="1047" y="976"/>
                      <a:pt x="1047" y="976"/>
                    </a:cubicBezTo>
                    <a:cubicBezTo>
                      <a:pt x="1050" y="974"/>
                      <a:pt x="1052" y="974"/>
                      <a:pt x="1054" y="976"/>
                    </a:cubicBezTo>
                    <a:cubicBezTo>
                      <a:pt x="1055" y="977"/>
                      <a:pt x="1057" y="977"/>
                      <a:pt x="1059" y="978"/>
                    </a:cubicBezTo>
                    <a:cubicBezTo>
                      <a:pt x="1059" y="980"/>
                      <a:pt x="1057" y="981"/>
                      <a:pt x="1056" y="982"/>
                    </a:cubicBezTo>
                    <a:cubicBezTo>
                      <a:pt x="1056" y="983"/>
                      <a:pt x="1055" y="984"/>
                      <a:pt x="1057" y="985"/>
                    </a:cubicBezTo>
                    <a:cubicBezTo>
                      <a:pt x="1057" y="985"/>
                      <a:pt x="1057" y="986"/>
                      <a:pt x="1057" y="986"/>
                    </a:cubicBezTo>
                    <a:cubicBezTo>
                      <a:pt x="1056" y="988"/>
                      <a:pt x="1055" y="989"/>
                      <a:pt x="1054" y="990"/>
                    </a:cubicBezTo>
                    <a:cubicBezTo>
                      <a:pt x="1053" y="992"/>
                      <a:pt x="1052" y="994"/>
                      <a:pt x="1054" y="995"/>
                    </a:cubicBezTo>
                    <a:cubicBezTo>
                      <a:pt x="1055" y="996"/>
                      <a:pt x="1055" y="997"/>
                      <a:pt x="1054" y="997"/>
                    </a:cubicBezTo>
                    <a:cubicBezTo>
                      <a:pt x="1052" y="999"/>
                      <a:pt x="1052" y="1002"/>
                      <a:pt x="1051" y="1005"/>
                    </a:cubicBezTo>
                    <a:cubicBezTo>
                      <a:pt x="1051" y="1006"/>
                      <a:pt x="1050" y="1008"/>
                      <a:pt x="1049" y="1009"/>
                    </a:cubicBezTo>
                    <a:cubicBezTo>
                      <a:pt x="1048" y="1010"/>
                      <a:pt x="1047" y="1010"/>
                      <a:pt x="1046" y="1009"/>
                    </a:cubicBezTo>
                    <a:cubicBezTo>
                      <a:pt x="1045" y="1008"/>
                      <a:pt x="1044" y="1007"/>
                      <a:pt x="1043" y="1005"/>
                    </a:cubicBezTo>
                    <a:cubicBezTo>
                      <a:pt x="1042" y="1002"/>
                      <a:pt x="1041" y="1000"/>
                      <a:pt x="1041" y="997"/>
                    </a:cubicBezTo>
                    <a:cubicBezTo>
                      <a:pt x="1041" y="996"/>
                      <a:pt x="1041" y="996"/>
                      <a:pt x="1042" y="996"/>
                    </a:cubicBezTo>
                    <a:close/>
                    <a:moveTo>
                      <a:pt x="1060" y="436"/>
                    </a:moveTo>
                    <a:cubicBezTo>
                      <a:pt x="1060" y="437"/>
                      <a:pt x="1059" y="438"/>
                      <a:pt x="1059" y="438"/>
                    </a:cubicBezTo>
                    <a:cubicBezTo>
                      <a:pt x="1058" y="438"/>
                      <a:pt x="1057" y="437"/>
                      <a:pt x="1058" y="437"/>
                    </a:cubicBezTo>
                    <a:cubicBezTo>
                      <a:pt x="1058" y="436"/>
                      <a:pt x="1058" y="435"/>
                      <a:pt x="1059" y="436"/>
                    </a:cubicBezTo>
                    <a:cubicBezTo>
                      <a:pt x="1060" y="436"/>
                      <a:pt x="1060" y="436"/>
                      <a:pt x="1060" y="436"/>
                    </a:cubicBezTo>
                    <a:close/>
                    <a:moveTo>
                      <a:pt x="1040" y="387"/>
                    </a:moveTo>
                    <a:cubicBezTo>
                      <a:pt x="1040" y="388"/>
                      <a:pt x="1041" y="390"/>
                      <a:pt x="1042" y="391"/>
                    </a:cubicBezTo>
                    <a:cubicBezTo>
                      <a:pt x="1043" y="390"/>
                      <a:pt x="1043" y="389"/>
                      <a:pt x="1044" y="389"/>
                    </a:cubicBezTo>
                    <a:cubicBezTo>
                      <a:pt x="1044" y="388"/>
                      <a:pt x="1045" y="387"/>
                      <a:pt x="1046" y="388"/>
                    </a:cubicBezTo>
                    <a:cubicBezTo>
                      <a:pt x="1047" y="388"/>
                      <a:pt x="1047" y="389"/>
                      <a:pt x="1048" y="390"/>
                    </a:cubicBezTo>
                    <a:cubicBezTo>
                      <a:pt x="1048" y="391"/>
                      <a:pt x="1047" y="392"/>
                      <a:pt x="1048" y="393"/>
                    </a:cubicBezTo>
                    <a:cubicBezTo>
                      <a:pt x="1048" y="392"/>
                      <a:pt x="1049" y="392"/>
                      <a:pt x="1049" y="391"/>
                    </a:cubicBezTo>
                    <a:cubicBezTo>
                      <a:pt x="1050" y="391"/>
                      <a:pt x="1050" y="391"/>
                      <a:pt x="1051" y="391"/>
                    </a:cubicBezTo>
                    <a:cubicBezTo>
                      <a:pt x="1051" y="391"/>
                      <a:pt x="1052" y="392"/>
                      <a:pt x="1051" y="392"/>
                    </a:cubicBezTo>
                    <a:cubicBezTo>
                      <a:pt x="1050" y="396"/>
                      <a:pt x="1051" y="397"/>
                      <a:pt x="1055" y="398"/>
                    </a:cubicBezTo>
                    <a:cubicBezTo>
                      <a:pt x="1057" y="399"/>
                      <a:pt x="1058" y="400"/>
                      <a:pt x="1059" y="401"/>
                    </a:cubicBezTo>
                    <a:cubicBezTo>
                      <a:pt x="1060" y="402"/>
                      <a:pt x="1060" y="403"/>
                      <a:pt x="1059" y="404"/>
                    </a:cubicBezTo>
                    <a:cubicBezTo>
                      <a:pt x="1058" y="405"/>
                      <a:pt x="1058" y="405"/>
                      <a:pt x="1057" y="406"/>
                    </a:cubicBezTo>
                    <a:cubicBezTo>
                      <a:pt x="1056" y="407"/>
                      <a:pt x="1055" y="406"/>
                      <a:pt x="1054" y="405"/>
                    </a:cubicBezTo>
                    <a:cubicBezTo>
                      <a:pt x="1054" y="405"/>
                      <a:pt x="1053" y="404"/>
                      <a:pt x="1053" y="404"/>
                    </a:cubicBezTo>
                    <a:cubicBezTo>
                      <a:pt x="1052" y="403"/>
                      <a:pt x="1051" y="403"/>
                      <a:pt x="1050" y="404"/>
                    </a:cubicBezTo>
                    <a:cubicBezTo>
                      <a:pt x="1049" y="406"/>
                      <a:pt x="1047" y="407"/>
                      <a:pt x="1045" y="407"/>
                    </a:cubicBezTo>
                    <a:cubicBezTo>
                      <a:pt x="1044" y="407"/>
                      <a:pt x="1043" y="406"/>
                      <a:pt x="1044" y="405"/>
                    </a:cubicBezTo>
                    <a:cubicBezTo>
                      <a:pt x="1044" y="403"/>
                      <a:pt x="1044" y="401"/>
                      <a:pt x="1044" y="399"/>
                    </a:cubicBezTo>
                    <a:cubicBezTo>
                      <a:pt x="1044" y="397"/>
                      <a:pt x="1043" y="397"/>
                      <a:pt x="1042" y="397"/>
                    </a:cubicBezTo>
                    <a:cubicBezTo>
                      <a:pt x="1041" y="397"/>
                      <a:pt x="1039" y="398"/>
                      <a:pt x="1038" y="398"/>
                    </a:cubicBezTo>
                    <a:cubicBezTo>
                      <a:pt x="1037" y="399"/>
                      <a:pt x="1036" y="399"/>
                      <a:pt x="1035" y="399"/>
                    </a:cubicBezTo>
                    <a:cubicBezTo>
                      <a:pt x="1034" y="400"/>
                      <a:pt x="1033" y="399"/>
                      <a:pt x="1033" y="398"/>
                    </a:cubicBezTo>
                    <a:cubicBezTo>
                      <a:pt x="1033" y="396"/>
                      <a:pt x="1032" y="394"/>
                      <a:pt x="1032" y="392"/>
                    </a:cubicBezTo>
                    <a:cubicBezTo>
                      <a:pt x="1032" y="391"/>
                      <a:pt x="1032" y="391"/>
                      <a:pt x="1033" y="390"/>
                    </a:cubicBezTo>
                    <a:cubicBezTo>
                      <a:pt x="1035" y="390"/>
                      <a:pt x="1036" y="391"/>
                      <a:pt x="1037" y="391"/>
                    </a:cubicBezTo>
                    <a:cubicBezTo>
                      <a:pt x="1036" y="389"/>
                      <a:pt x="1035" y="389"/>
                      <a:pt x="1034" y="388"/>
                    </a:cubicBezTo>
                    <a:cubicBezTo>
                      <a:pt x="1033" y="387"/>
                      <a:pt x="1033" y="386"/>
                      <a:pt x="1034" y="386"/>
                    </a:cubicBezTo>
                    <a:cubicBezTo>
                      <a:pt x="1034" y="386"/>
                      <a:pt x="1035" y="385"/>
                      <a:pt x="1036" y="385"/>
                    </a:cubicBezTo>
                    <a:cubicBezTo>
                      <a:pt x="1038" y="384"/>
                      <a:pt x="1038" y="385"/>
                      <a:pt x="1040" y="387"/>
                    </a:cubicBezTo>
                    <a:close/>
                    <a:moveTo>
                      <a:pt x="1037" y="926"/>
                    </a:moveTo>
                    <a:cubicBezTo>
                      <a:pt x="1035" y="926"/>
                      <a:pt x="1034" y="926"/>
                      <a:pt x="1033" y="926"/>
                    </a:cubicBezTo>
                    <a:cubicBezTo>
                      <a:pt x="1032" y="926"/>
                      <a:pt x="1032" y="925"/>
                      <a:pt x="1032" y="924"/>
                    </a:cubicBezTo>
                    <a:cubicBezTo>
                      <a:pt x="1032" y="922"/>
                      <a:pt x="1033" y="921"/>
                      <a:pt x="1035" y="922"/>
                    </a:cubicBezTo>
                    <a:cubicBezTo>
                      <a:pt x="1036" y="923"/>
                      <a:pt x="1037" y="923"/>
                      <a:pt x="1037" y="925"/>
                    </a:cubicBezTo>
                    <a:cubicBezTo>
                      <a:pt x="1038" y="925"/>
                      <a:pt x="1037" y="926"/>
                      <a:pt x="1037" y="926"/>
                    </a:cubicBezTo>
                    <a:close/>
                    <a:moveTo>
                      <a:pt x="1031" y="379"/>
                    </a:moveTo>
                    <a:cubicBezTo>
                      <a:pt x="1031" y="378"/>
                      <a:pt x="1032" y="378"/>
                      <a:pt x="1032" y="378"/>
                    </a:cubicBezTo>
                    <a:cubicBezTo>
                      <a:pt x="1033" y="376"/>
                      <a:pt x="1034" y="376"/>
                      <a:pt x="1036" y="377"/>
                    </a:cubicBezTo>
                    <a:cubicBezTo>
                      <a:pt x="1036" y="378"/>
                      <a:pt x="1037" y="379"/>
                      <a:pt x="1037" y="381"/>
                    </a:cubicBezTo>
                    <a:cubicBezTo>
                      <a:pt x="1037" y="382"/>
                      <a:pt x="1036" y="383"/>
                      <a:pt x="1034" y="383"/>
                    </a:cubicBezTo>
                    <a:cubicBezTo>
                      <a:pt x="1033" y="383"/>
                      <a:pt x="1032" y="382"/>
                      <a:pt x="1032" y="381"/>
                    </a:cubicBezTo>
                    <a:cubicBezTo>
                      <a:pt x="1031" y="381"/>
                      <a:pt x="1031" y="380"/>
                      <a:pt x="1031" y="379"/>
                    </a:cubicBezTo>
                    <a:close/>
                    <a:moveTo>
                      <a:pt x="1032" y="913"/>
                    </a:moveTo>
                    <a:cubicBezTo>
                      <a:pt x="1033" y="913"/>
                      <a:pt x="1034" y="913"/>
                      <a:pt x="1034" y="912"/>
                    </a:cubicBezTo>
                    <a:cubicBezTo>
                      <a:pt x="1034" y="911"/>
                      <a:pt x="1035" y="910"/>
                      <a:pt x="1036" y="911"/>
                    </a:cubicBezTo>
                    <a:cubicBezTo>
                      <a:pt x="1037" y="911"/>
                      <a:pt x="1037" y="912"/>
                      <a:pt x="1037" y="912"/>
                    </a:cubicBezTo>
                    <a:cubicBezTo>
                      <a:pt x="1037" y="913"/>
                      <a:pt x="1037" y="914"/>
                      <a:pt x="1037" y="914"/>
                    </a:cubicBezTo>
                    <a:cubicBezTo>
                      <a:pt x="1036" y="915"/>
                      <a:pt x="1035" y="916"/>
                      <a:pt x="1034" y="917"/>
                    </a:cubicBezTo>
                    <a:cubicBezTo>
                      <a:pt x="1034" y="919"/>
                      <a:pt x="1032" y="919"/>
                      <a:pt x="1031" y="918"/>
                    </a:cubicBezTo>
                    <a:cubicBezTo>
                      <a:pt x="1031" y="917"/>
                      <a:pt x="1030" y="916"/>
                      <a:pt x="1030" y="915"/>
                    </a:cubicBezTo>
                    <a:cubicBezTo>
                      <a:pt x="1030" y="914"/>
                      <a:pt x="1031" y="913"/>
                      <a:pt x="1032" y="913"/>
                    </a:cubicBezTo>
                    <a:close/>
                    <a:moveTo>
                      <a:pt x="1033" y="1019"/>
                    </a:moveTo>
                    <a:cubicBezTo>
                      <a:pt x="1033" y="1019"/>
                      <a:pt x="1033" y="1019"/>
                      <a:pt x="1032" y="1018"/>
                    </a:cubicBezTo>
                    <a:cubicBezTo>
                      <a:pt x="1032" y="1018"/>
                      <a:pt x="1031" y="1017"/>
                      <a:pt x="1031" y="1016"/>
                    </a:cubicBezTo>
                    <a:cubicBezTo>
                      <a:pt x="1032" y="1016"/>
                      <a:pt x="1032" y="1015"/>
                      <a:pt x="1033" y="1015"/>
                    </a:cubicBezTo>
                    <a:cubicBezTo>
                      <a:pt x="1034" y="1015"/>
                      <a:pt x="1035" y="1015"/>
                      <a:pt x="1036" y="1015"/>
                    </a:cubicBezTo>
                    <a:cubicBezTo>
                      <a:pt x="1035" y="1014"/>
                      <a:pt x="1035" y="1013"/>
                      <a:pt x="1035" y="1012"/>
                    </a:cubicBezTo>
                    <a:cubicBezTo>
                      <a:pt x="1035" y="1012"/>
                      <a:pt x="1035" y="1011"/>
                      <a:pt x="1035" y="1011"/>
                    </a:cubicBezTo>
                    <a:cubicBezTo>
                      <a:pt x="1035" y="1011"/>
                      <a:pt x="1036" y="1011"/>
                      <a:pt x="1036" y="1011"/>
                    </a:cubicBezTo>
                    <a:cubicBezTo>
                      <a:pt x="1037" y="1013"/>
                      <a:pt x="1037" y="1013"/>
                      <a:pt x="1039" y="1013"/>
                    </a:cubicBezTo>
                    <a:cubicBezTo>
                      <a:pt x="1041" y="1014"/>
                      <a:pt x="1041" y="1014"/>
                      <a:pt x="1040" y="1016"/>
                    </a:cubicBezTo>
                    <a:cubicBezTo>
                      <a:pt x="1038" y="1022"/>
                      <a:pt x="1039" y="1021"/>
                      <a:pt x="1033" y="1019"/>
                    </a:cubicBezTo>
                    <a:close/>
                    <a:moveTo>
                      <a:pt x="1041" y="1114"/>
                    </a:moveTo>
                    <a:cubicBezTo>
                      <a:pt x="1038" y="1111"/>
                      <a:pt x="1037" y="1108"/>
                      <a:pt x="1035" y="1105"/>
                    </a:cubicBezTo>
                    <a:cubicBezTo>
                      <a:pt x="1034" y="1103"/>
                      <a:pt x="1034" y="1102"/>
                      <a:pt x="1035" y="1101"/>
                    </a:cubicBezTo>
                    <a:cubicBezTo>
                      <a:pt x="1036" y="1100"/>
                      <a:pt x="1036" y="1100"/>
                      <a:pt x="1037" y="1101"/>
                    </a:cubicBezTo>
                    <a:cubicBezTo>
                      <a:pt x="1038" y="1102"/>
                      <a:pt x="1039" y="1103"/>
                      <a:pt x="1039" y="1104"/>
                    </a:cubicBezTo>
                    <a:cubicBezTo>
                      <a:pt x="1040" y="1106"/>
                      <a:pt x="1040" y="1108"/>
                      <a:pt x="1042" y="1110"/>
                    </a:cubicBezTo>
                    <a:cubicBezTo>
                      <a:pt x="1044" y="1112"/>
                      <a:pt x="1043" y="1112"/>
                      <a:pt x="1041" y="1114"/>
                    </a:cubicBezTo>
                    <a:close/>
                    <a:moveTo>
                      <a:pt x="1044" y="1104"/>
                    </a:moveTo>
                    <a:cubicBezTo>
                      <a:pt x="1043" y="1105"/>
                      <a:pt x="1042" y="1105"/>
                      <a:pt x="1041" y="1105"/>
                    </a:cubicBezTo>
                    <a:cubicBezTo>
                      <a:pt x="1040" y="1103"/>
                      <a:pt x="1039" y="1102"/>
                      <a:pt x="1039" y="1100"/>
                    </a:cubicBezTo>
                    <a:cubicBezTo>
                      <a:pt x="1039" y="1099"/>
                      <a:pt x="1040" y="1098"/>
                      <a:pt x="1041" y="1098"/>
                    </a:cubicBezTo>
                    <a:cubicBezTo>
                      <a:pt x="1043" y="1099"/>
                      <a:pt x="1045" y="1102"/>
                      <a:pt x="1044" y="1104"/>
                    </a:cubicBezTo>
                    <a:close/>
                    <a:moveTo>
                      <a:pt x="1056" y="1049"/>
                    </a:moveTo>
                    <a:cubicBezTo>
                      <a:pt x="1052" y="1049"/>
                      <a:pt x="1048" y="1047"/>
                      <a:pt x="1045" y="1044"/>
                    </a:cubicBezTo>
                    <a:cubicBezTo>
                      <a:pt x="1044" y="1043"/>
                      <a:pt x="1044" y="1042"/>
                      <a:pt x="1045" y="1042"/>
                    </a:cubicBezTo>
                    <a:cubicBezTo>
                      <a:pt x="1046" y="1042"/>
                      <a:pt x="1047" y="1042"/>
                      <a:pt x="1047" y="1042"/>
                    </a:cubicBezTo>
                    <a:cubicBezTo>
                      <a:pt x="1050" y="1040"/>
                      <a:pt x="1052" y="1041"/>
                      <a:pt x="1054" y="1044"/>
                    </a:cubicBezTo>
                    <a:cubicBezTo>
                      <a:pt x="1055" y="1045"/>
                      <a:pt x="1056" y="1046"/>
                      <a:pt x="1057" y="1047"/>
                    </a:cubicBezTo>
                    <a:cubicBezTo>
                      <a:pt x="1057" y="1048"/>
                      <a:pt x="1057" y="1048"/>
                      <a:pt x="1057" y="1049"/>
                    </a:cubicBezTo>
                    <a:cubicBezTo>
                      <a:pt x="1057" y="1049"/>
                      <a:pt x="1057" y="1049"/>
                      <a:pt x="1056" y="1049"/>
                    </a:cubicBezTo>
                    <a:close/>
                    <a:moveTo>
                      <a:pt x="1078" y="1064"/>
                    </a:moveTo>
                    <a:cubicBezTo>
                      <a:pt x="1077" y="1064"/>
                      <a:pt x="1076" y="1064"/>
                      <a:pt x="1076" y="1064"/>
                    </a:cubicBezTo>
                    <a:cubicBezTo>
                      <a:pt x="1076" y="1063"/>
                      <a:pt x="1076" y="1062"/>
                      <a:pt x="1076" y="1062"/>
                    </a:cubicBezTo>
                    <a:cubicBezTo>
                      <a:pt x="1077" y="1061"/>
                      <a:pt x="1077" y="1060"/>
                      <a:pt x="1078" y="1060"/>
                    </a:cubicBezTo>
                    <a:cubicBezTo>
                      <a:pt x="1079" y="1060"/>
                      <a:pt x="1079" y="1061"/>
                      <a:pt x="1079" y="1061"/>
                    </a:cubicBezTo>
                    <a:cubicBezTo>
                      <a:pt x="1079" y="1062"/>
                      <a:pt x="1079" y="1063"/>
                      <a:pt x="1078" y="1064"/>
                    </a:cubicBezTo>
                    <a:close/>
                    <a:moveTo>
                      <a:pt x="1076" y="1052"/>
                    </a:moveTo>
                    <a:cubicBezTo>
                      <a:pt x="1076" y="1051"/>
                      <a:pt x="1078" y="1049"/>
                      <a:pt x="1079" y="1050"/>
                    </a:cubicBezTo>
                    <a:cubicBezTo>
                      <a:pt x="1080" y="1050"/>
                      <a:pt x="1080" y="1050"/>
                      <a:pt x="1080" y="1051"/>
                    </a:cubicBezTo>
                    <a:cubicBezTo>
                      <a:pt x="1082" y="1053"/>
                      <a:pt x="1081" y="1057"/>
                      <a:pt x="1078" y="1058"/>
                    </a:cubicBezTo>
                    <a:cubicBezTo>
                      <a:pt x="1078" y="1058"/>
                      <a:pt x="1077" y="1058"/>
                      <a:pt x="1077" y="1058"/>
                    </a:cubicBezTo>
                    <a:cubicBezTo>
                      <a:pt x="1077" y="1058"/>
                      <a:pt x="1077" y="1058"/>
                      <a:pt x="1077" y="1058"/>
                    </a:cubicBezTo>
                    <a:cubicBezTo>
                      <a:pt x="1077" y="1056"/>
                      <a:pt x="1077" y="1054"/>
                      <a:pt x="1076" y="1052"/>
                    </a:cubicBezTo>
                    <a:close/>
                    <a:moveTo>
                      <a:pt x="1082" y="1075"/>
                    </a:moveTo>
                    <a:cubicBezTo>
                      <a:pt x="1082" y="1076"/>
                      <a:pt x="1081" y="1076"/>
                      <a:pt x="1080" y="1076"/>
                    </a:cubicBezTo>
                    <a:cubicBezTo>
                      <a:pt x="1079" y="1076"/>
                      <a:pt x="1078" y="1075"/>
                      <a:pt x="1079" y="1074"/>
                    </a:cubicBezTo>
                    <a:cubicBezTo>
                      <a:pt x="1079" y="1073"/>
                      <a:pt x="1080" y="1073"/>
                      <a:pt x="1080" y="1072"/>
                    </a:cubicBezTo>
                    <a:cubicBezTo>
                      <a:pt x="1080" y="1072"/>
                      <a:pt x="1081" y="1072"/>
                      <a:pt x="1081" y="1071"/>
                    </a:cubicBezTo>
                    <a:cubicBezTo>
                      <a:pt x="1081" y="1072"/>
                      <a:pt x="1082" y="1072"/>
                      <a:pt x="1082" y="1072"/>
                    </a:cubicBezTo>
                    <a:cubicBezTo>
                      <a:pt x="1083" y="1073"/>
                      <a:pt x="1083" y="1074"/>
                      <a:pt x="1082" y="1075"/>
                    </a:cubicBezTo>
                    <a:close/>
                    <a:moveTo>
                      <a:pt x="1085" y="1038"/>
                    </a:moveTo>
                    <a:cubicBezTo>
                      <a:pt x="1083" y="1039"/>
                      <a:pt x="1082" y="1039"/>
                      <a:pt x="1080" y="1038"/>
                    </a:cubicBezTo>
                    <a:cubicBezTo>
                      <a:pt x="1078" y="1038"/>
                      <a:pt x="1078" y="1039"/>
                      <a:pt x="1078" y="1040"/>
                    </a:cubicBezTo>
                    <a:cubicBezTo>
                      <a:pt x="1078" y="1042"/>
                      <a:pt x="1078" y="1043"/>
                      <a:pt x="1080" y="1043"/>
                    </a:cubicBezTo>
                    <a:cubicBezTo>
                      <a:pt x="1081" y="1044"/>
                      <a:pt x="1081" y="1045"/>
                      <a:pt x="1081" y="1045"/>
                    </a:cubicBezTo>
                    <a:cubicBezTo>
                      <a:pt x="1080" y="1046"/>
                      <a:pt x="1079" y="1047"/>
                      <a:pt x="1078" y="1047"/>
                    </a:cubicBezTo>
                    <a:cubicBezTo>
                      <a:pt x="1077" y="1048"/>
                      <a:pt x="1076" y="1049"/>
                      <a:pt x="1075" y="1050"/>
                    </a:cubicBezTo>
                    <a:cubicBezTo>
                      <a:pt x="1074" y="1051"/>
                      <a:pt x="1074" y="1052"/>
                      <a:pt x="1075" y="1053"/>
                    </a:cubicBezTo>
                    <a:cubicBezTo>
                      <a:pt x="1075" y="1054"/>
                      <a:pt x="1075" y="1054"/>
                      <a:pt x="1075" y="1055"/>
                    </a:cubicBezTo>
                    <a:cubicBezTo>
                      <a:pt x="1076" y="1056"/>
                      <a:pt x="1076" y="1057"/>
                      <a:pt x="1074" y="1058"/>
                    </a:cubicBezTo>
                    <a:cubicBezTo>
                      <a:pt x="1074" y="1059"/>
                      <a:pt x="1073" y="1059"/>
                      <a:pt x="1072" y="1059"/>
                    </a:cubicBezTo>
                    <a:cubicBezTo>
                      <a:pt x="1068" y="1062"/>
                      <a:pt x="1068" y="1062"/>
                      <a:pt x="1065" y="1059"/>
                    </a:cubicBezTo>
                    <a:cubicBezTo>
                      <a:pt x="1064" y="1058"/>
                      <a:pt x="1063" y="1057"/>
                      <a:pt x="1062" y="1057"/>
                    </a:cubicBezTo>
                    <a:cubicBezTo>
                      <a:pt x="1061" y="1056"/>
                      <a:pt x="1060" y="1055"/>
                      <a:pt x="1060" y="1054"/>
                    </a:cubicBezTo>
                    <a:cubicBezTo>
                      <a:pt x="1060" y="1052"/>
                      <a:pt x="1060" y="1051"/>
                      <a:pt x="1062" y="1051"/>
                    </a:cubicBezTo>
                    <a:cubicBezTo>
                      <a:pt x="1063" y="1051"/>
                      <a:pt x="1064" y="1051"/>
                      <a:pt x="1064" y="1051"/>
                    </a:cubicBezTo>
                    <a:cubicBezTo>
                      <a:pt x="1065" y="1051"/>
                      <a:pt x="1065" y="1050"/>
                      <a:pt x="1064" y="1050"/>
                    </a:cubicBezTo>
                    <a:cubicBezTo>
                      <a:pt x="1064" y="1049"/>
                      <a:pt x="1063" y="1048"/>
                      <a:pt x="1063" y="1048"/>
                    </a:cubicBezTo>
                    <a:cubicBezTo>
                      <a:pt x="1061" y="1047"/>
                      <a:pt x="1059" y="1046"/>
                      <a:pt x="1057" y="1045"/>
                    </a:cubicBezTo>
                    <a:cubicBezTo>
                      <a:pt x="1054" y="1043"/>
                      <a:pt x="1052" y="1041"/>
                      <a:pt x="1051" y="1038"/>
                    </a:cubicBezTo>
                    <a:cubicBezTo>
                      <a:pt x="1049" y="1035"/>
                      <a:pt x="1048" y="1034"/>
                      <a:pt x="1045" y="1033"/>
                    </a:cubicBezTo>
                    <a:cubicBezTo>
                      <a:pt x="1043" y="1033"/>
                      <a:pt x="1042" y="1033"/>
                      <a:pt x="1040" y="1032"/>
                    </a:cubicBezTo>
                    <a:cubicBezTo>
                      <a:pt x="1039" y="1032"/>
                      <a:pt x="1038" y="1031"/>
                      <a:pt x="1037" y="1030"/>
                    </a:cubicBezTo>
                    <a:cubicBezTo>
                      <a:pt x="1036" y="1029"/>
                      <a:pt x="1036" y="1028"/>
                      <a:pt x="1036" y="1027"/>
                    </a:cubicBezTo>
                    <a:cubicBezTo>
                      <a:pt x="1037" y="1026"/>
                      <a:pt x="1038" y="1025"/>
                      <a:pt x="1038" y="1026"/>
                    </a:cubicBezTo>
                    <a:cubicBezTo>
                      <a:pt x="1039" y="1026"/>
                      <a:pt x="1040" y="1026"/>
                      <a:pt x="1040" y="1027"/>
                    </a:cubicBezTo>
                    <a:cubicBezTo>
                      <a:pt x="1043" y="1029"/>
                      <a:pt x="1046" y="1029"/>
                      <a:pt x="1048" y="1028"/>
                    </a:cubicBezTo>
                    <a:cubicBezTo>
                      <a:pt x="1050" y="1028"/>
                      <a:pt x="1051" y="1027"/>
                      <a:pt x="1051" y="1026"/>
                    </a:cubicBezTo>
                    <a:cubicBezTo>
                      <a:pt x="1050" y="1024"/>
                      <a:pt x="1050" y="1022"/>
                      <a:pt x="1050" y="1020"/>
                    </a:cubicBezTo>
                    <a:cubicBezTo>
                      <a:pt x="1049" y="1019"/>
                      <a:pt x="1050" y="1019"/>
                      <a:pt x="1050" y="1018"/>
                    </a:cubicBezTo>
                    <a:cubicBezTo>
                      <a:pt x="1051" y="1018"/>
                      <a:pt x="1052" y="1018"/>
                      <a:pt x="1052" y="1019"/>
                    </a:cubicBezTo>
                    <a:cubicBezTo>
                      <a:pt x="1053" y="1020"/>
                      <a:pt x="1054" y="1022"/>
                      <a:pt x="1054" y="1024"/>
                    </a:cubicBezTo>
                    <a:cubicBezTo>
                      <a:pt x="1054" y="1027"/>
                      <a:pt x="1056" y="1027"/>
                      <a:pt x="1058" y="1026"/>
                    </a:cubicBezTo>
                    <a:cubicBezTo>
                      <a:pt x="1059" y="1025"/>
                      <a:pt x="1060" y="1024"/>
                      <a:pt x="1060" y="1023"/>
                    </a:cubicBezTo>
                    <a:cubicBezTo>
                      <a:pt x="1060" y="1022"/>
                      <a:pt x="1060" y="1020"/>
                      <a:pt x="1061" y="1019"/>
                    </a:cubicBezTo>
                    <a:cubicBezTo>
                      <a:pt x="1061" y="1018"/>
                      <a:pt x="1062" y="1017"/>
                      <a:pt x="1063" y="1017"/>
                    </a:cubicBezTo>
                    <a:cubicBezTo>
                      <a:pt x="1064" y="1017"/>
                      <a:pt x="1065" y="1017"/>
                      <a:pt x="1065" y="1019"/>
                    </a:cubicBezTo>
                    <a:cubicBezTo>
                      <a:pt x="1066" y="1021"/>
                      <a:pt x="1066" y="1023"/>
                      <a:pt x="1067" y="1025"/>
                    </a:cubicBezTo>
                    <a:cubicBezTo>
                      <a:pt x="1068" y="1026"/>
                      <a:pt x="1068" y="1027"/>
                      <a:pt x="1068" y="1028"/>
                    </a:cubicBezTo>
                    <a:cubicBezTo>
                      <a:pt x="1068" y="1029"/>
                      <a:pt x="1068" y="1029"/>
                      <a:pt x="1069" y="1029"/>
                    </a:cubicBezTo>
                    <a:cubicBezTo>
                      <a:pt x="1070" y="1029"/>
                      <a:pt x="1070" y="1028"/>
                      <a:pt x="1070" y="1027"/>
                    </a:cubicBezTo>
                    <a:cubicBezTo>
                      <a:pt x="1070" y="1027"/>
                      <a:pt x="1070" y="1027"/>
                      <a:pt x="1069" y="1026"/>
                    </a:cubicBezTo>
                    <a:cubicBezTo>
                      <a:pt x="1069" y="1025"/>
                      <a:pt x="1069" y="1025"/>
                      <a:pt x="1070" y="1024"/>
                    </a:cubicBezTo>
                    <a:cubicBezTo>
                      <a:pt x="1071" y="1023"/>
                      <a:pt x="1072" y="1021"/>
                      <a:pt x="1072" y="1020"/>
                    </a:cubicBezTo>
                    <a:cubicBezTo>
                      <a:pt x="1073" y="1019"/>
                      <a:pt x="1074" y="1019"/>
                      <a:pt x="1075" y="1019"/>
                    </a:cubicBezTo>
                    <a:cubicBezTo>
                      <a:pt x="1076" y="1020"/>
                      <a:pt x="1077" y="1021"/>
                      <a:pt x="1077" y="1022"/>
                    </a:cubicBezTo>
                    <a:cubicBezTo>
                      <a:pt x="1077" y="1024"/>
                      <a:pt x="1079" y="1025"/>
                      <a:pt x="1081" y="1026"/>
                    </a:cubicBezTo>
                    <a:cubicBezTo>
                      <a:pt x="1081" y="1026"/>
                      <a:pt x="1082" y="1026"/>
                      <a:pt x="1082" y="1026"/>
                    </a:cubicBezTo>
                    <a:cubicBezTo>
                      <a:pt x="1083" y="1026"/>
                      <a:pt x="1083" y="1028"/>
                      <a:pt x="1083" y="1028"/>
                    </a:cubicBezTo>
                    <a:cubicBezTo>
                      <a:pt x="1082" y="1029"/>
                      <a:pt x="1081" y="1029"/>
                      <a:pt x="1080" y="1030"/>
                    </a:cubicBezTo>
                    <a:cubicBezTo>
                      <a:pt x="1079" y="1030"/>
                      <a:pt x="1078" y="1031"/>
                      <a:pt x="1077" y="1031"/>
                    </a:cubicBezTo>
                    <a:cubicBezTo>
                      <a:pt x="1078" y="1032"/>
                      <a:pt x="1079" y="1032"/>
                      <a:pt x="1080" y="1032"/>
                    </a:cubicBezTo>
                    <a:cubicBezTo>
                      <a:pt x="1083" y="1031"/>
                      <a:pt x="1086" y="1033"/>
                      <a:pt x="1086" y="1036"/>
                    </a:cubicBezTo>
                    <a:cubicBezTo>
                      <a:pt x="1086" y="1037"/>
                      <a:pt x="1086" y="1037"/>
                      <a:pt x="1085" y="1038"/>
                    </a:cubicBezTo>
                    <a:close/>
                    <a:moveTo>
                      <a:pt x="1092" y="1041"/>
                    </a:moveTo>
                    <a:cubicBezTo>
                      <a:pt x="1092" y="1041"/>
                      <a:pt x="1091" y="1042"/>
                      <a:pt x="1091" y="1042"/>
                    </a:cubicBezTo>
                    <a:cubicBezTo>
                      <a:pt x="1090" y="1042"/>
                      <a:pt x="1090" y="1041"/>
                      <a:pt x="1090" y="1041"/>
                    </a:cubicBezTo>
                    <a:cubicBezTo>
                      <a:pt x="1090" y="1038"/>
                      <a:pt x="1089" y="1037"/>
                      <a:pt x="1087" y="1036"/>
                    </a:cubicBezTo>
                    <a:cubicBezTo>
                      <a:pt x="1086" y="1035"/>
                      <a:pt x="1086" y="1034"/>
                      <a:pt x="1087" y="1033"/>
                    </a:cubicBezTo>
                    <a:cubicBezTo>
                      <a:pt x="1087" y="1032"/>
                      <a:pt x="1088" y="1031"/>
                      <a:pt x="1089" y="1031"/>
                    </a:cubicBezTo>
                    <a:cubicBezTo>
                      <a:pt x="1090" y="1031"/>
                      <a:pt x="1090" y="1031"/>
                      <a:pt x="1090" y="1032"/>
                    </a:cubicBezTo>
                    <a:cubicBezTo>
                      <a:pt x="1092" y="1034"/>
                      <a:pt x="1092" y="1036"/>
                      <a:pt x="1092" y="1039"/>
                    </a:cubicBezTo>
                    <a:cubicBezTo>
                      <a:pt x="1092" y="1039"/>
                      <a:pt x="1092" y="1040"/>
                      <a:pt x="1092" y="1041"/>
                    </a:cubicBezTo>
                    <a:close/>
                    <a:moveTo>
                      <a:pt x="1092" y="938"/>
                    </a:moveTo>
                    <a:cubicBezTo>
                      <a:pt x="1091" y="936"/>
                      <a:pt x="1090" y="936"/>
                      <a:pt x="1089" y="935"/>
                    </a:cubicBezTo>
                    <a:cubicBezTo>
                      <a:pt x="1087" y="935"/>
                      <a:pt x="1086" y="935"/>
                      <a:pt x="1085" y="936"/>
                    </a:cubicBezTo>
                    <a:cubicBezTo>
                      <a:pt x="1084" y="938"/>
                      <a:pt x="1083" y="939"/>
                      <a:pt x="1082" y="941"/>
                    </a:cubicBezTo>
                    <a:cubicBezTo>
                      <a:pt x="1081" y="942"/>
                      <a:pt x="1081" y="943"/>
                      <a:pt x="1081" y="944"/>
                    </a:cubicBezTo>
                    <a:cubicBezTo>
                      <a:pt x="1082" y="946"/>
                      <a:pt x="1082" y="947"/>
                      <a:pt x="1082" y="949"/>
                    </a:cubicBezTo>
                    <a:cubicBezTo>
                      <a:pt x="1082" y="950"/>
                      <a:pt x="1081" y="951"/>
                      <a:pt x="1081" y="951"/>
                    </a:cubicBezTo>
                    <a:cubicBezTo>
                      <a:pt x="1081" y="951"/>
                      <a:pt x="1080" y="951"/>
                      <a:pt x="1080" y="951"/>
                    </a:cubicBezTo>
                    <a:cubicBezTo>
                      <a:pt x="1080" y="951"/>
                      <a:pt x="1079" y="951"/>
                      <a:pt x="1079" y="950"/>
                    </a:cubicBezTo>
                    <a:cubicBezTo>
                      <a:pt x="1080" y="949"/>
                      <a:pt x="1080" y="947"/>
                      <a:pt x="1080" y="945"/>
                    </a:cubicBezTo>
                    <a:cubicBezTo>
                      <a:pt x="1080" y="944"/>
                      <a:pt x="1079" y="944"/>
                      <a:pt x="1078" y="945"/>
                    </a:cubicBezTo>
                    <a:cubicBezTo>
                      <a:pt x="1077" y="943"/>
                      <a:pt x="1078" y="941"/>
                      <a:pt x="1079" y="940"/>
                    </a:cubicBezTo>
                    <a:cubicBezTo>
                      <a:pt x="1080" y="939"/>
                      <a:pt x="1081" y="937"/>
                      <a:pt x="1082" y="936"/>
                    </a:cubicBezTo>
                    <a:cubicBezTo>
                      <a:pt x="1083" y="935"/>
                      <a:pt x="1083" y="935"/>
                      <a:pt x="1083" y="934"/>
                    </a:cubicBezTo>
                    <a:cubicBezTo>
                      <a:pt x="1083" y="934"/>
                      <a:pt x="1083" y="934"/>
                      <a:pt x="1083" y="933"/>
                    </a:cubicBezTo>
                    <a:cubicBezTo>
                      <a:pt x="1083" y="933"/>
                      <a:pt x="1082" y="933"/>
                      <a:pt x="1082" y="933"/>
                    </a:cubicBezTo>
                    <a:cubicBezTo>
                      <a:pt x="1081" y="934"/>
                      <a:pt x="1081" y="934"/>
                      <a:pt x="1080" y="935"/>
                    </a:cubicBezTo>
                    <a:cubicBezTo>
                      <a:pt x="1080" y="935"/>
                      <a:pt x="1079" y="936"/>
                      <a:pt x="1078" y="935"/>
                    </a:cubicBezTo>
                    <a:cubicBezTo>
                      <a:pt x="1078" y="935"/>
                      <a:pt x="1078" y="934"/>
                      <a:pt x="1078" y="933"/>
                    </a:cubicBezTo>
                    <a:cubicBezTo>
                      <a:pt x="1078" y="933"/>
                      <a:pt x="1078" y="932"/>
                      <a:pt x="1078" y="932"/>
                    </a:cubicBezTo>
                    <a:cubicBezTo>
                      <a:pt x="1079" y="929"/>
                      <a:pt x="1081" y="928"/>
                      <a:pt x="1083" y="930"/>
                    </a:cubicBezTo>
                    <a:cubicBezTo>
                      <a:pt x="1085" y="930"/>
                      <a:pt x="1086" y="931"/>
                      <a:pt x="1087" y="932"/>
                    </a:cubicBezTo>
                    <a:cubicBezTo>
                      <a:pt x="1089" y="933"/>
                      <a:pt x="1090" y="934"/>
                      <a:pt x="1092" y="934"/>
                    </a:cubicBezTo>
                    <a:cubicBezTo>
                      <a:pt x="1093" y="934"/>
                      <a:pt x="1093" y="934"/>
                      <a:pt x="1094" y="934"/>
                    </a:cubicBezTo>
                    <a:cubicBezTo>
                      <a:pt x="1094" y="934"/>
                      <a:pt x="1095" y="935"/>
                      <a:pt x="1095" y="935"/>
                    </a:cubicBezTo>
                    <a:cubicBezTo>
                      <a:pt x="1094" y="936"/>
                      <a:pt x="1094" y="937"/>
                      <a:pt x="1094" y="937"/>
                    </a:cubicBezTo>
                    <a:cubicBezTo>
                      <a:pt x="1093" y="938"/>
                      <a:pt x="1092" y="938"/>
                      <a:pt x="1092" y="938"/>
                    </a:cubicBezTo>
                    <a:close/>
                    <a:moveTo>
                      <a:pt x="1098" y="1063"/>
                    </a:moveTo>
                    <a:cubicBezTo>
                      <a:pt x="1098" y="1064"/>
                      <a:pt x="1097" y="1065"/>
                      <a:pt x="1096" y="1065"/>
                    </a:cubicBezTo>
                    <a:cubicBezTo>
                      <a:pt x="1096" y="1065"/>
                      <a:pt x="1095" y="1065"/>
                      <a:pt x="1095" y="1065"/>
                    </a:cubicBezTo>
                    <a:cubicBezTo>
                      <a:pt x="1094" y="1065"/>
                      <a:pt x="1094" y="1065"/>
                      <a:pt x="1093" y="1064"/>
                    </a:cubicBezTo>
                    <a:cubicBezTo>
                      <a:pt x="1093" y="1063"/>
                      <a:pt x="1094" y="1060"/>
                      <a:pt x="1096" y="1060"/>
                    </a:cubicBezTo>
                    <a:cubicBezTo>
                      <a:pt x="1096" y="1060"/>
                      <a:pt x="1097" y="1060"/>
                      <a:pt x="1097" y="1060"/>
                    </a:cubicBezTo>
                    <a:cubicBezTo>
                      <a:pt x="1098" y="1061"/>
                      <a:pt x="1098" y="1062"/>
                      <a:pt x="1098" y="1063"/>
                    </a:cubicBezTo>
                    <a:close/>
                    <a:moveTo>
                      <a:pt x="1176" y="1103"/>
                    </a:moveTo>
                    <a:cubicBezTo>
                      <a:pt x="1177" y="1103"/>
                      <a:pt x="1177" y="1103"/>
                      <a:pt x="1178" y="1103"/>
                    </a:cubicBezTo>
                    <a:cubicBezTo>
                      <a:pt x="1178" y="1103"/>
                      <a:pt x="1179" y="1104"/>
                      <a:pt x="1179" y="1105"/>
                    </a:cubicBezTo>
                    <a:cubicBezTo>
                      <a:pt x="1178" y="1106"/>
                      <a:pt x="1177" y="1107"/>
                      <a:pt x="1176" y="1107"/>
                    </a:cubicBezTo>
                    <a:cubicBezTo>
                      <a:pt x="1176" y="1107"/>
                      <a:pt x="1175" y="1107"/>
                      <a:pt x="1175" y="1107"/>
                    </a:cubicBezTo>
                    <a:cubicBezTo>
                      <a:pt x="1175" y="1105"/>
                      <a:pt x="1175" y="1104"/>
                      <a:pt x="1176" y="1103"/>
                    </a:cubicBezTo>
                    <a:close/>
                    <a:moveTo>
                      <a:pt x="1179" y="188"/>
                    </a:moveTo>
                    <a:cubicBezTo>
                      <a:pt x="1180" y="187"/>
                      <a:pt x="1181" y="187"/>
                      <a:pt x="1182" y="188"/>
                    </a:cubicBezTo>
                    <a:cubicBezTo>
                      <a:pt x="1184" y="189"/>
                      <a:pt x="1185" y="189"/>
                      <a:pt x="1186" y="186"/>
                    </a:cubicBezTo>
                    <a:cubicBezTo>
                      <a:pt x="1186" y="185"/>
                      <a:pt x="1186" y="185"/>
                      <a:pt x="1186" y="184"/>
                    </a:cubicBezTo>
                    <a:cubicBezTo>
                      <a:pt x="1187" y="184"/>
                      <a:pt x="1187" y="183"/>
                      <a:pt x="1188" y="183"/>
                    </a:cubicBezTo>
                    <a:cubicBezTo>
                      <a:pt x="1189" y="183"/>
                      <a:pt x="1189" y="184"/>
                      <a:pt x="1189" y="185"/>
                    </a:cubicBezTo>
                    <a:cubicBezTo>
                      <a:pt x="1189" y="185"/>
                      <a:pt x="1189" y="185"/>
                      <a:pt x="1189" y="186"/>
                    </a:cubicBezTo>
                    <a:cubicBezTo>
                      <a:pt x="1187" y="189"/>
                      <a:pt x="1187" y="189"/>
                      <a:pt x="1191" y="190"/>
                    </a:cubicBezTo>
                    <a:cubicBezTo>
                      <a:pt x="1192" y="189"/>
                      <a:pt x="1191" y="188"/>
                      <a:pt x="1191" y="187"/>
                    </a:cubicBezTo>
                    <a:cubicBezTo>
                      <a:pt x="1191" y="185"/>
                      <a:pt x="1192" y="184"/>
                      <a:pt x="1194" y="184"/>
                    </a:cubicBezTo>
                    <a:cubicBezTo>
                      <a:pt x="1195" y="184"/>
                      <a:pt x="1195" y="185"/>
                      <a:pt x="1196" y="185"/>
                    </a:cubicBezTo>
                    <a:cubicBezTo>
                      <a:pt x="1197" y="185"/>
                      <a:pt x="1197" y="186"/>
                      <a:pt x="1197" y="187"/>
                    </a:cubicBezTo>
                    <a:cubicBezTo>
                      <a:pt x="1197" y="188"/>
                      <a:pt x="1196" y="189"/>
                      <a:pt x="1196" y="190"/>
                    </a:cubicBezTo>
                    <a:cubicBezTo>
                      <a:pt x="1195" y="192"/>
                      <a:pt x="1194" y="193"/>
                      <a:pt x="1192" y="194"/>
                    </a:cubicBezTo>
                    <a:cubicBezTo>
                      <a:pt x="1192" y="194"/>
                      <a:pt x="1191" y="194"/>
                      <a:pt x="1191" y="194"/>
                    </a:cubicBezTo>
                    <a:cubicBezTo>
                      <a:pt x="1188" y="194"/>
                      <a:pt x="1188" y="195"/>
                      <a:pt x="1189" y="197"/>
                    </a:cubicBezTo>
                    <a:cubicBezTo>
                      <a:pt x="1189" y="198"/>
                      <a:pt x="1189" y="199"/>
                      <a:pt x="1189" y="200"/>
                    </a:cubicBezTo>
                    <a:cubicBezTo>
                      <a:pt x="1189" y="200"/>
                      <a:pt x="1188" y="201"/>
                      <a:pt x="1188" y="201"/>
                    </a:cubicBezTo>
                    <a:cubicBezTo>
                      <a:pt x="1187" y="201"/>
                      <a:pt x="1186" y="201"/>
                      <a:pt x="1186" y="200"/>
                    </a:cubicBezTo>
                    <a:cubicBezTo>
                      <a:pt x="1186" y="199"/>
                      <a:pt x="1186" y="199"/>
                      <a:pt x="1186" y="198"/>
                    </a:cubicBezTo>
                    <a:cubicBezTo>
                      <a:pt x="1186" y="198"/>
                      <a:pt x="1185" y="198"/>
                      <a:pt x="1185" y="197"/>
                    </a:cubicBezTo>
                    <a:cubicBezTo>
                      <a:pt x="1185" y="197"/>
                      <a:pt x="1184" y="197"/>
                      <a:pt x="1184" y="198"/>
                    </a:cubicBezTo>
                    <a:cubicBezTo>
                      <a:pt x="1183" y="198"/>
                      <a:pt x="1182" y="199"/>
                      <a:pt x="1181" y="199"/>
                    </a:cubicBezTo>
                    <a:cubicBezTo>
                      <a:pt x="1180" y="198"/>
                      <a:pt x="1180" y="197"/>
                      <a:pt x="1180" y="196"/>
                    </a:cubicBezTo>
                    <a:cubicBezTo>
                      <a:pt x="1181" y="195"/>
                      <a:pt x="1180" y="194"/>
                      <a:pt x="1179" y="193"/>
                    </a:cubicBezTo>
                    <a:cubicBezTo>
                      <a:pt x="1178" y="193"/>
                      <a:pt x="1178" y="192"/>
                      <a:pt x="1177" y="191"/>
                    </a:cubicBezTo>
                    <a:cubicBezTo>
                      <a:pt x="1176" y="190"/>
                      <a:pt x="1177" y="188"/>
                      <a:pt x="1179" y="188"/>
                    </a:cubicBezTo>
                    <a:close/>
                    <a:moveTo>
                      <a:pt x="1175" y="1009"/>
                    </a:moveTo>
                    <a:cubicBezTo>
                      <a:pt x="1175" y="1009"/>
                      <a:pt x="1175" y="1009"/>
                      <a:pt x="1175" y="1009"/>
                    </a:cubicBezTo>
                    <a:cubicBezTo>
                      <a:pt x="1175" y="1010"/>
                      <a:pt x="1174" y="1010"/>
                      <a:pt x="1174" y="1010"/>
                    </a:cubicBezTo>
                    <a:cubicBezTo>
                      <a:pt x="1174" y="1010"/>
                      <a:pt x="1174" y="1010"/>
                      <a:pt x="1173" y="1010"/>
                    </a:cubicBezTo>
                    <a:cubicBezTo>
                      <a:pt x="1172" y="1009"/>
                      <a:pt x="1170" y="1005"/>
                      <a:pt x="1171" y="1004"/>
                    </a:cubicBezTo>
                    <a:cubicBezTo>
                      <a:pt x="1171" y="1003"/>
                      <a:pt x="1172" y="1003"/>
                      <a:pt x="1172" y="1003"/>
                    </a:cubicBezTo>
                    <a:cubicBezTo>
                      <a:pt x="1174" y="1005"/>
                      <a:pt x="1175" y="1006"/>
                      <a:pt x="1175" y="1009"/>
                    </a:cubicBezTo>
                    <a:close/>
                    <a:moveTo>
                      <a:pt x="1157" y="1034"/>
                    </a:moveTo>
                    <a:cubicBezTo>
                      <a:pt x="1159" y="1033"/>
                      <a:pt x="1161" y="1032"/>
                      <a:pt x="1163" y="1033"/>
                    </a:cubicBezTo>
                    <a:cubicBezTo>
                      <a:pt x="1166" y="1034"/>
                      <a:pt x="1166" y="1034"/>
                      <a:pt x="1167" y="1032"/>
                    </a:cubicBezTo>
                    <a:cubicBezTo>
                      <a:pt x="1168" y="1031"/>
                      <a:pt x="1168" y="1030"/>
                      <a:pt x="1168" y="1029"/>
                    </a:cubicBezTo>
                    <a:cubicBezTo>
                      <a:pt x="1169" y="1028"/>
                      <a:pt x="1170" y="1027"/>
                      <a:pt x="1172" y="1027"/>
                    </a:cubicBezTo>
                    <a:cubicBezTo>
                      <a:pt x="1173" y="1027"/>
                      <a:pt x="1174" y="1029"/>
                      <a:pt x="1174" y="1030"/>
                    </a:cubicBezTo>
                    <a:cubicBezTo>
                      <a:pt x="1173" y="1031"/>
                      <a:pt x="1173" y="1031"/>
                      <a:pt x="1172" y="1032"/>
                    </a:cubicBezTo>
                    <a:cubicBezTo>
                      <a:pt x="1171" y="1034"/>
                      <a:pt x="1169" y="1036"/>
                      <a:pt x="1167" y="1037"/>
                    </a:cubicBezTo>
                    <a:cubicBezTo>
                      <a:pt x="1166" y="1038"/>
                      <a:pt x="1165" y="1039"/>
                      <a:pt x="1162" y="1039"/>
                    </a:cubicBezTo>
                    <a:cubicBezTo>
                      <a:pt x="1161" y="1039"/>
                      <a:pt x="1159" y="1038"/>
                      <a:pt x="1157" y="1037"/>
                    </a:cubicBezTo>
                    <a:cubicBezTo>
                      <a:pt x="1155" y="1036"/>
                      <a:pt x="1156" y="1034"/>
                      <a:pt x="1157" y="1034"/>
                    </a:cubicBezTo>
                    <a:close/>
                    <a:moveTo>
                      <a:pt x="1157" y="1030"/>
                    </a:moveTo>
                    <a:cubicBezTo>
                      <a:pt x="1157" y="1028"/>
                      <a:pt x="1159" y="1026"/>
                      <a:pt x="1160" y="1025"/>
                    </a:cubicBezTo>
                    <a:cubicBezTo>
                      <a:pt x="1160" y="1025"/>
                      <a:pt x="1160" y="1025"/>
                      <a:pt x="1161" y="1025"/>
                    </a:cubicBezTo>
                    <a:cubicBezTo>
                      <a:pt x="1161" y="1025"/>
                      <a:pt x="1161" y="1025"/>
                      <a:pt x="1161" y="1026"/>
                    </a:cubicBezTo>
                    <a:cubicBezTo>
                      <a:pt x="1162" y="1028"/>
                      <a:pt x="1160" y="1030"/>
                      <a:pt x="1158" y="1030"/>
                    </a:cubicBezTo>
                    <a:cubicBezTo>
                      <a:pt x="1157" y="1031"/>
                      <a:pt x="1157" y="1030"/>
                      <a:pt x="1157" y="1030"/>
                    </a:cubicBezTo>
                    <a:close/>
                    <a:moveTo>
                      <a:pt x="1170" y="172"/>
                    </a:moveTo>
                    <a:cubicBezTo>
                      <a:pt x="1170" y="172"/>
                      <a:pt x="1171" y="171"/>
                      <a:pt x="1172" y="172"/>
                    </a:cubicBezTo>
                    <a:cubicBezTo>
                      <a:pt x="1173" y="173"/>
                      <a:pt x="1173" y="173"/>
                      <a:pt x="1172" y="174"/>
                    </a:cubicBezTo>
                    <a:cubicBezTo>
                      <a:pt x="1172" y="176"/>
                      <a:pt x="1170" y="177"/>
                      <a:pt x="1168" y="178"/>
                    </a:cubicBezTo>
                    <a:cubicBezTo>
                      <a:pt x="1168" y="178"/>
                      <a:pt x="1168" y="178"/>
                      <a:pt x="1168" y="178"/>
                    </a:cubicBezTo>
                    <a:cubicBezTo>
                      <a:pt x="1167" y="178"/>
                      <a:pt x="1167" y="177"/>
                      <a:pt x="1167" y="177"/>
                    </a:cubicBezTo>
                    <a:cubicBezTo>
                      <a:pt x="1168" y="176"/>
                      <a:pt x="1169" y="174"/>
                      <a:pt x="1170" y="172"/>
                    </a:cubicBezTo>
                    <a:close/>
                    <a:moveTo>
                      <a:pt x="1166" y="201"/>
                    </a:moveTo>
                    <a:cubicBezTo>
                      <a:pt x="1166" y="200"/>
                      <a:pt x="1167" y="199"/>
                      <a:pt x="1168" y="199"/>
                    </a:cubicBezTo>
                    <a:cubicBezTo>
                      <a:pt x="1171" y="199"/>
                      <a:pt x="1173" y="202"/>
                      <a:pt x="1174" y="204"/>
                    </a:cubicBezTo>
                    <a:cubicBezTo>
                      <a:pt x="1174" y="205"/>
                      <a:pt x="1173" y="205"/>
                      <a:pt x="1173" y="205"/>
                    </a:cubicBezTo>
                    <a:cubicBezTo>
                      <a:pt x="1173" y="205"/>
                      <a:pt x="1173" y="205"/>
                      <a:pt x="1172" y="205"/>
                    </a:cubicBezTo>
                    <a:cubicBezTo>
                      <a:pt x="1171" y="204"/>
                      <a:pt x="1170" y="204"/>
                      <a:pt x="1169" y="203"/>
                    </a:cubicBezTo>
                    <a:cubicBezTo>
                      <a:pt x="1169" y="203"/>
                      <a:pt x="1169" y="203"/>
                      <a:pt x="1168" y="203"/>
                    </a:cubicBezTo>
                    <a:cubicBezTo>
                      <a:pt x="1168" y="203"/>
                      <a:pt x="1168" y="203"/>
                      <a:pt x="1168" y="204"/>
                    </a:cubicBezTo>
                    <a:cubicBezTo>
                      <a:pt x="1168" y="205"/>
                      <a:pt x="1169" y="206"/>
                      <a:pt x="1169" y="207"/>
                    </a:cubicBezTo>
                    <a:cubicBezTo>
                      <a:pt x="1169" y="208"/>
                      <a:pt x="1169" y="208"/>
                      <a:pt x="1169" y="209"/>
                    </a:cubicBezTo>
                    <a:cubicBezTo>
                      <a:pt x="1168" y="210"/>
                      <a:pt x="1168" y="210"/>
                      <a:pt x="1167" y="210"/>
                    </a:cubicBezTo>
                    <a:cubicBezTo>
                      <a:pt x="1167" y="210"/>
                      <a:pt x="1166" y="210"/>
                      <a:pt x="1166" y="209"/>
                    </a:cubicBezTo>
                    <a:cubicBezTo>
                      <a:pt x="1165" y="207"/>
                      <a:pt x="1165" y="204"/>
                      <a:pt x="1166" y="201"/>
                    </a:cubicBezTo>
                    <a:close/>
                    <a:moveTo>
                      <a:pt x="1138" y="220"/>
                    </a:moveTo>
                    <a:cubicBezTo>
                      <a:pt x="1139" y="220"/>
                      <a:pt x="1140" y="219"/>
                      <a:pt x="1141" y="218"/>
                    </a:cubicBezTo>
                    <a:cubicBezTo>
                      <a:pt x="1141" y="216"/>
                      <a:pt x="1143" y="216"/>
                      <a:pt x="1144" y="216"/>
                    </a:cubicBezTo>
                    <a:cubicBezTo>
                      <a:pt x="1145" y="216"/>
                      <a:pt x="1145" y="216"/>
                      <a:pt x="1145" y="214"/>
                    </a:cubicBezTo>
                    <a:cubicBezTo>
                      <a:pt x="1145" y="214"/>
                      <a:pt x="1145" y="214"/>
                      <a:pt x="1145" y="214"/>
                    </a:cubicBezTo>
                    <a:cubicBezTo>
                      <a:pt x="1145" y="211"/>
                      <a:pt x="1146" y="211"/>
                      <a:pt x="1149" y="210"/>
                    </a:cubicBezTo>
                    <a:cubicBezTo>
                      <a:pt x="1150" y="210"/>
                      <a:pt x="1152" y="210"/>
                      <a:pt x="1153" y="209"/>
                    </a:cubicBezTo>
                    <a:cubicBezTo>
                      <a:pt x="1153" y="209"/>
                      <a:pt x="1153" y="209"/>
                      <a:pt x="1153" y="209"/>
                    </a:cubicBezTo>
                    <a:cubicBezTo>
                      <a:pt x="1153" y="207"/>
                      <a:pt x="1152" y="206"/>
                      <a:pt x="1152" y="204"/>
                    </a:cubicBezTo>
                    <a:cubicBezTo>
                      <a:pt x="1152" y="203"/>
                      <a:pt x="1152" y="202"/>
                      <a:pt x="1153" y="201"/>
                    </a:cubicBezTo>
                    <a:cubicBezTo>
                      <a:pt x="1154" y="200"/>
                      <a:pt x="1155" y="201"/>
                      <a:pt x="1156" y="202"/>
                    </a:cubicBezTo>
                    <a:cubicBezTo>
                      <a:pt x="1156" y="203"/>
                      <a:pt x="1156" y="203"/>
                      <a:pt x="1156" y="204"/>
                    </a:cubicBezTo>
                    <a:cubicBezTo>
                      <a:pt x="1158" y="204"/>
                      <a:pt x="1159" y="206"/>
                      <a:pt x="1159" y="207"/>
                    </a:cubicBezTo>
                    <a:cubicBezTo>
                      <a:pt x="1159" y="208"/>
                      <a:pt x="1160" y="208"/>
                      <a:pt x="1160" y="208"/>
                    </a:cubicBezTo>
                    <a:cubicBezTo>
                      <a:pt x="1160" y="208"/>
                      <a:pt x="1160" y="207"/>
                      <a:pt x="1160" y="207"/>
                    </a:cubicBezTo>
                    <a:cubicBezTo>
                      <a:pt x="1160" y="206"/>
                      <a:pt x="1160" y="205"/>
                      <a:pt x="1161" y="205"/>
                    </a:cubicBezTo>
                    <a:cubicBezTo>
                      <a:pt x="1162" y="204"/>
                      <a:pt x="1163" y="205"/>
                      <a:pt x="1163" y="206"/>
                    </a:cubicBezTo>
                    <a:cubicBezTo>
                      <a:pt x="1164" y="207"/>
                      <a:pt x="1164" y="208"/>
                      <a:pt x="1163" y="209"/>
                    </a:cubicBezTo>
                    <a:cubicBezTo>
                      <a:pt x="1162" y="211"/>
                      <a:pt x="1161" y="212"/>
                      <a:pt x="1161" y="214"/>
                    </a:cubicBezTo>
                    <a:cubicBezTo>
                      <a:pt x="1160" y="215"/>
                      <a:pt x="1160" y="217"/>
                      <a:pt x="1161" y="219"/>
                    </a:cubicBezTo>
                    <a:cubicBezTo>
                      <a:pt x="1162" y="219"/>
                      <a:pt x="1162" y="217"/>
                      <a:pt x="1163" y="217"/>
                    </a:cubicBezTo>
                    <a:cubicBezTo>
                      <a:pt x="1165" y="215"/>
                      <a:pt x="1166" y="215"/>
                      <a:pt x="1167" y="217"/>
                    </a:cubicBezTo>
                    <a:cubicBezTo>
                      <a:pt x="1167" y="217"/>
                      <a:pt x="1167" y="217"/>
                      <a:pt x="1167" y="218"/>
                    </a:cubicBezTo>
                    <a:cubicBezTo>
                      <a:pt x="1170" y="221"/>
                      <a:pt x="1170" y="221"/>
                      <a:pt x="1166" y="223"/>
                    </a:cubicBezTo>
                    <a:cubicBezTo>
                      <a:pt x="1165" y="224"/>
                      <a:pt x="1163" y="224"/>
                      <a:pt x="1164" y="227"/>
                    </a:cubicBezTo>
                    <a:cubicBezTo>
                      <a:pt x="1164" y="228"/>
                      <a:pt x="1164" y="228"/>
                      <a:pt x="1163" y="229"/>
                    </a:cubicBezTo>
                    <a:cubicBezTo>
                      <a:pt x="1162" y="230"/>
                      <a:pt x="1162" y="230"/>
                      <a:pt x="1161" y="230"/>
                    </a:cubicBezTo>
                    <a:cubicBezTo>
                      <a:pt x="1160" y="229"/>
                      <a:pt x="1160" y="229"/>
                      <a:pt x="1159" y="229"/>
                    </a:cubicBezTo>
                    <a:cubicBezTo>
                      <a:pt x="1158" y="228"/>
                      <a:pt x="1157" y="229"/>
                      <a:pt x="1157" y="230"/>
                    </a:cubicBezTo>
                    <a:cubicBezTo>
                      <a:pt x="1157" y="232"/>
                      <a:pt x="1157" y="233"/>
                      <a:pt x="1157" y="235"/>
                    </a:cubicBezTo>
                    <a:cubicBezTo>
                      <a:pt x="1157" y="235"/>
                      <a:pt x="1156" y="236"/>
                      <a:pt x="1156" y="236"/>
                    </a:cubicBezTo>
                    <a:cubicBezTo>
                      <a:pt x="1156" y="237"/>
                      <a:pt x="1155" y="237"/>
                      <a:pt x="1155" y="236"/>
                    </a:cubicBezTo>
                    <a:cubicBezTo>
                      <a:pt x="1154" y="236"/>
                      <a:pt x="1154" y="235"/>
                      <a:pt x="1154" y="234"/>
                    </a:cubicBezTo>
                    <a:cubicBezTo>
                      <a:pt x="1153" y="234"/>
                      <a:pt x="1153" y="233"/>
                      <a:pt x="1152" y="233"/>
                    </a:cubicBezTo>
                    <a:cubicBezTo>
                      <a:pt x="1152" y="233"/>
                      <a:pt x="1152" y="234"/>
                      <a:pt x="1152" y="234"/>
                    </a:cubicBezTo>
                    <a:cubicBezTo>
                      <a:pt x="1151" y="234"/>
                      <a:pt x="1151" y="235"/>
                      <a:pt x="1151" y="235"/>
                    </a:cubicBezTo>
                    <a:cubicBezTo>
                      <a:pt x="1151" y="236"/>
                      <a:pt x="1151" y="237"/>
                      <a:pt x="1149" y="237"/>
                    </a:cubicBezTo>
                    <a:cubicBezTo>
                      <a:pt x="1148" y="237"/>
                      <a:pt x="1148" y="236"/>
                      <a:pt x="1148" y="235"/>
                    </a:cubicBezTo>
                    <a:cubicBezTo>
                      <a:pt x="1148" y="234"/>
                      <a:pt x="1148" y="233"/>
                      <a:pt x="1147" y="233"/>
                    </a:cubicBezTo>
                    <a:cubicBezTo>
                      <a:pt x="1146" y="232"/>
                      <a:pt x="1145" y="231"/>
                      <a:pt x="1144" y="231"/>
                    </a:cubicBezTo>
                    <a:cubicBezTo>
                      <a:pt x="1143" y="230"/>
                      <a:pt x="1143" y="229"/>
                      <a:pt x="1143" y="229"/>
                    </a:cubicBezTo>
                    <a:cubicBezTo>
                      <a:pt x="1143" y="228"/>
                      <a:pt x="1144" y="228"/>
                      <a:pt x="1145" y="228"/>
                    </a:cubicBezTo>
                    <a:cubicBezTo>
                      <a:pt x="1145" y="228"/>
                      <a:pt x="1146" y="228"/>
                      <a:pt x="1146" y="228"/>
                    </a:cubicBezTo>
                    <a:cubicBezTo>
                      <a:pt x="1147" y="228"/>
                      <a:pt x="1147" y="229"/>
                      <a:pt x="1148" y="229"/>
                    </a:cubicBezTo>
                    <a:cubicBezTo>
                      <a:pt x="1149" y="228"/>
                      <a:pt x="1148" y="227"/>
                      <a:pt x="1147" y="226"/>
                    </a:cubicBezTo>
                    <a:cubicBezTo>
                      <a:pt x="1146" y="225"/>
                      <a:pt x="1145" y="224"/>
                      <a:pt x="1144" y="224"/>
                    </a:cubicBezTo>
                    <a:cubicBezTo>
                      <a:pt x="1141" y="224"/>
                      <a:pt x="1140" y="224"/>
                      <a:pt x="1140" y="227"/>
                    </a:cubicBezTo>
                    <a:cubicBezTo>
                      <a:pt x="1140" y="228"/>
                      <a:pt x="1140" y="228"/>
                      <a:pt x="1139" y="229"/>
                    </a:cubicBezTo>
                    <a:cubicBezTo>
                      <a:pt x="1139" y="230"/>
                      <a:pt x="1139" y="230"/>
                      <a:pt x="1138" y="230"/>
                    </a:cubicBezTo>
                    <a:cubicBezTo>
                      <a:pt x="1137" y="230"/>
                      <a:pt x="1137" y="230"/>
                      <a:pt x="1137" y="229"/>
                    </a:cubicBezTo>
                    <a:cubicBezTo>
                      <a:pt x="1136" y="227"/>
                      <a:pt x="1136" y="225"/>
                      <a:pt x="1136" y="223"/>
                    </a:cubicBezTo>
                    <a:cubicBezTo>
                      <a:pt x="1136" y="222"/>
                      <a:pt x="1136" y="221"/>
                      <a:pt x="1138" y="220"/>
                    </a:cubicBezTo>
                    <a:close/>
                    <a:moveTo>
                      <a:pt x="1166" y="361"/>
                    </a:moveTo>
                    <a:cubicBezTo>
                      <a:pt x="1166" y="362"/>
                      <a:pt x="1166" y="363"/>
                      <a:pt x="1164" y="364"/>
                    </a:cubicBezTo>
                    <a:cubicBezTo>
                      <a:pt x="1164" y="365"/>
                      <a:pt x="1163" y="365"/>
                      <a:pt x="1163" y="365"/>
                    </a:cubicBezTo>
                    <a:cubicBezTo>
                      <a:pt x="1163" y="364"/>
                      <a:pt x="1163" y="364"/>
                      <a:pt x="1163" y="364"/>
                    </a:cubicBezTo>
                    <a:cubicBezTo>
                      <a:pt x="1163" y="362"/>
                      <a:pt x="1163" y="361"/>
                      <a:pt x="1164" y="360"/>
                    </a:cubicBezTo>
                    <a:cubicBezTo>
                      <a:pt x="1164" y="360"/>
                      <a:pt x="1165" y="359"/>
                      <a:pt x="1165" y="359"/>
                    </a:cubicBezTo>
                    <a:cubicBezTo>
                      <a:pt x="1166" y="359"/>
                      <a:pt x="1166" y="360"/>
                      <a:pt x="1166" y="361"/>
                    </a:cubicBezTo>
                    <a:close/>
                    <a:moveTo>
                      <a:pt x="1152" y="1023"/>
                    </a:moveTo>
                    <a:cubicBezTo>
                      <a:pt x="1152" y="1025"/>
                      <a:pt x="1151" y="1026"/>
                      <a:pt x="1150" y="1027"/>
                    </a:cubicBezTo>
                    <a:cubicBezTo>
                      <a:pt x="1149" y="1027"/>
                      <a:pt x="1149" y="1028"/>
                      <a:pt x="1148" y="1027"/>
                    </a:cubicBezTo>
                    <a:cubicBezTo>
                      <a:pt x="1147" y="1027"/>
                      <a:pt x="1147" y="1026"/>
                      <a:pt x="1147" y="1025"/>
                    </a:cubicBezTo>
                    <a:cubicBezTo>
                      <a:pt x="1148" y="1024"/>
                      <a:pt x="1148" y="1023"/>
                      <a:pt x="1149" y="1022"/>
                    </a:cubicBezTo>
                    <a:cubicBezTo>
                      <a:pt x="1149" y="1021"/>
                      <a:pt x="1150" y="1021"/>
                      <a:pt x="1151" y="1021"/>
                    </a:cubicBezTo>
                    <a:cubicBezTo>
                      <a:pt x="1151" y="1021"/>
                      <a:pt x="1152" y="1022"/>
                      <a:pt x="1152" y="1023"/>
                    </a:cubicBezTo>
                    <a:close/>
                    <a:moveTo>
                      <a:pt x="1151" y="528"/>
                    </a:moveTo>
                    <a:cubicBezTo>
                      <a:pt x="1149" y="528"/>
                      <a:pt x="1148" y="527"/>
                      <a:pt x="1147" y="526"/>
                    </a:cubicBezTo>
                    <a:cubicBezTo>
                      <a:pt x="1147" y="525"/>
                      <a:pt x="1147" y="525"/>
                      <a:pt x="1147" y="524"/>
                    </a:cubicBezTo>
                    <a:cubicBezTo>
                      <a:pt x="1147" y="524"/>
                      <a:pt x="1147" y="523"/>
                      <a:pt x="1147" y="522"/>
                    </a:cubicBezTo>
                    <a:cubicBezTo>
                      <a:pt x="1148" y="522"/>
                      <a:pt x="1148" y="521"/>
                      <a:pt x="1149" y="521"/>
                    </a:cubicBezTo>
                    <a:cubicBezTo>
                      <a:pt x="1150" y="521"/>
                      <a:pt x="1151" y="522"/>
                      <a:pt x="1151" y="523"/>
                    </a:cubicBezTo>
                    <a:cubicBezTo>
                      <a:pt x="1151" y="524"/>
                      <a:pt x="1151" y="526"/>
                      <a:pt x="1151" y="528"/>
                    </a:cubicBezTo>
                    <a:cubicBezTo>
                      <a:pt x="1151" y="528"/>
                      <a:pt x="1151" y="529"/>
                      <a:pt x="1151" y="528"/>
                    </a:cubicBezTo>
                    <a:close/>
                    <a:moveTo>
                      <a:pt x="1130" y="310"/>
                    </a:moveTo>
                    <a:cubicBezTo>
                      <a:pt x="1131" y="309"/>
                      <a:pt x="1132" y="309"/>
                      <a:pt x="1132" y="310"/>
                    </a:cubicBezTo>
                    <a:cubicBezTo>
                      <a:pt x="1133" y="310"/>
                      <a:pt x="1133" y="311"/>
                      <a:pt x="1134" y="311"/>
                    </a:cubicBezTo>
                    <a:cubicBezTo>
                      <a:pt x="1135" y="313"/>
                      <a:pt x="1135" y="313"/>
                      <a:pt x="1137" y="312"/>
                    </a:cubicBezTo>
                    <a:cubicBezTo>
                      <a:pt x="1138" y="312"/>
                      <a:pt x="1138" y="312"/>
                      <a:pt x="1138" y="311"/>
                    </a:cubicBezTo>
                    <a:cubicBezTo>
                      <a:pt x="1139" y="311"/>
                      <a:pt x="1140" y="311"/>
                      <a:pt x="1140" y="312"/>
                    </a:cubicBezTo>
                    <a:cubicBezTo>
                      <a:pt x="1140" y="312"/>
                      <a:pt x="1140" y="313"/>
                      <a:pt x="1140" y="313"/>
                    </a:cubicBezTo>
                    <a:cubicBezTo>
                      <a:pt x="1139" y="314"/>
                      <a:pt x="1138" y="314"/>
                      <a:pt x="1138" y="315"/>
                    </a:cubicBezTo>
                    <a:cubicBezTo>
                      <a:pt x="1136" y="316"/>
                      <a:pt x="1135" y="317"/>
                      <a:pt x="1134" y="317"/>
                    </a:cubicBezTo>
                    <a:cubicBezTo>
                      <a:pt x="1133" y="318"/>
                      <a:pt x="1132" y="318"/>
                      <a:pt x="1131" y="317"/>
                    </a:cubicBezTo>
                    <a:cubicBezTo>
                      <a:pt x="1131" y="315"/>
                      <a:pt x="1131" y="314"/>
                      <a:pt x="1130" y="313"/>
                    </a:cubicBezTo>
                    <a:cubicBezTo>
                      <a:pt x="1129" y="312"/>
                      <a:pt x="1129" y="311"/>
                      <a:pt x="1130" y="310"/>
                    </a:cubicBezTo>
                    <a:close/>
                    <a:moveTo>
                      <a:pt x="1140" y="533"/>
                    </a:moveTo>
                    <a:cubicBezTo>
                      <a:pt x="1140" y="534"/>
                      <a:pt x="1139" y="536"/>
                      <a:pt x="1138" y="536"/>
                    </a:cubicBezTo>
                    <a:cubicBezTo>
                      <a:pt x="1138" y="537"/>
                      <a:pt x="1137" y="537"/>
                      <a:pt x="1136" y="536"/>
                    </a:cubicBezTo>
                    <a:cubicBezTo>
                      <a:pt x="1136" y="536"/>
                      <a:pt x="1136" y="535"/>
                      <a:pt x="1136" y="535"/>
                    </a:cubicBezTo>
                    <a:cubicBezTo>
                      <a:pt x="1137" y="534"/>
                      <a:pt x="1137" y="533"/>
                      <a:pt x="1138" y="532"/>
                    </a:cubicBezTo>
                    <a:cubicBezTo>
                      <a:pt x="1138" y="532"/>
                      <a:pt x="1139" y="531"/>
                      <a:pt x="1139" y="532"/>
                    </a:cubicBezTo>
                    <a:cubicBezTo>
                      <a:pt x="1140" y="532"/>
                      <a:pt x="1140" y="532"/>
                      <a:pt x="1140" y="533"/>
                    </a:cubicBezTo>
                    <a:close/>
                    <a:moveTo>
                      <a:pt x="1129" y="533"/>
                    </a:moveTo>
                    <a:cubicBezTo>
                      <a:pt x="1129" y="533"/>
                      <a:pt x="1130" y="533"/>
                      <a:pt x="1130" y="533"/>
                    </a:cubicBezTo>
                    <a:cubicBezTo>
                      <a:pt x="1131" y="532"/>
                      <a:pt x="1134" y="535"/>
                      <a:pt x="1134" y="536"/>
                    </a:cubicBezTo>
                    <a:cubicBezTo>
                      <a:pt x="1134" y="537"/>
                      <a:pt x="1134" y="537"/>
                      <a:pt x="1133" y="537"/>
                    </a:cubicBezTo>
                    <a:cubicBezTo>
                      <a:pt x="1132" y="538"/>
                      <a:pt x="1131" y="538"/>
                      <a:pt x="1130" y="538"/>
                    </a:cubicBezTo>
                    <a:cubicBezTo>
                      <a:pt x="1129" y="538"/>
                      <a:pt x="1128" y="537"/>
                      <a:pt x="1128" y="536"/>
                    </a:cubicBezTo>
                    <a:cubicBezTo>
                      <a:pt x="1128" y="534"/>
                      <a:pt x="1128" y="534"/>
                      <a:pt x="1129" y="533"/>
                    </a:cubicBezTo>
                    <a:close/>
                    <a:moveTo>
                      <a:pt x="1128" y="498"/>
                    </a:moveTo>
                    <a:cubicBezTo>
                      <a:pt x="1127" y="498"/>
                      <a:pt x="1126" y="498"/>
                      <a:pt x="1126" y="497"/>
                    </a:cubicBezTo>
                    <a:cubicBezTo>
                      <a:pt x="1125" y="497"/>
                      <a:pt x="1126" y="496"/>
                      <a:pt x="1126" y="496"/>
                    </a:cubicBezTo>
                    <a:cubicBezTo>
                      <a:pt x="1126" y="495"/>
                      <a:pt x="1127" y="495"/>
                      <a:pt x="1127" y="494"/>
                    </a:cubicBezTo>
                    <a:cubicBezTo>
                      <a:pt x="1128" y="493"/>
                      <a:pt x="1129" y="491"/>
                      <a:pt x="1129" y="489"/>
                    </a:cubicBezTo>
                    <a:cubicBezTo>
                      <a:pt x="1129" y="489"/>
                      <a:pt x="1129" y="489"/>
                      <a:pt x="1129" y="489"/>
                    </a:cubicBezTo>
                    <a:cubicBezTo>
                      <a:pt x="1129" y="488"/>
                      <a:pt x="1130" y="487"/>
                      <a:pt x="1131" y="487"/>
                    </a:cubicBezTo>
                    <a:cubicBezTo>
                      <a:pt x="1131" y="487"/>
                      <a:pt x="1132" y="488"/>
                      <a:pt x="1132" y="489"/>
                    </a:cubicBezTo>
                    <a:cubicBezTo>
                      <a:pt x="1132" y="490"/>
                      <a:pt x="1132" y="490"/>
                      <a:pt x="1132" y="491"/>
                    </a:cubicBezTo>
                    <a:cubicBezTo>
                      <a:pt x="1131" y="493"/>
                      <a:pt x="1130" y="494"/>
                      <a:pt x="1130" y="496"/>
                    </a:cubicBezTo>
                    <a:cubicBezTo>
                      <a:pt x="1129" y="497"/>
                      <a:pt x="1129" y="498"/>
                      <a:pt x="1128" y="498"/>
                    </a:cubicBezTo>
                    <a:close/>
                    <a:moveTo>
                      <a:pt x="1121" y="222"/>
                    </a:moveTo>
                    <a:cubicBezTo>
                      <a:pt x="1122" y="222"/>
                      <a:pt x="1124" y="223"/>
                      <a:pt x="1124" y="224"/>
                    </a:cubicBezTo>
                    <a:cubicBezTo>
                      <a:pt x="1125" y="224"/>
                      <a:pt x="1125" y="225"/>
                      <a:pt x="1125" y="226"/>
                    </a:cubicBezTo>
                    <a:cubicBezTo>
                      <a:pt x="1125" y="227"/>
                      <a:pt x="1125" y="228"/>
                      <a:pt x="1124" y="228"/>
                    </a:cubicBezTo>
                    <a:cubicBezTo>
                      <a:pt x="1123" y="228"/>
                      <a:pt x="1122" y="228"/>
                      <a:pt x="1121" y="228"/>
                    </a:cubicBezTo>
                    <a:cubicBezTo>
                      <a:pt x="1120" y="227"/>
                      <a:pt x="1120" y="226"/>
                      <a:pt x="1120" y="225"/>
                    </a:cubicBezTo>
                    <a:cubicBezTo>
                      <a:pt x="1120" y="224"/>
                      <a:pt x="1120" y="223"/>
                      <a:pt x="1121" y="222"/>
                    </a:cubicBezTo>
                    <a:close/>
                    <a:moveTo>
                      <a:pt x="1118" y="310"/>
                    </a:moveTo>
                    <a:cubicBezTo>
                      <a:pt x="1118" y="309"/>
                      <a:pt x="1120" y="309"/>
                      <a:pt x="1120" y="310"/>
                    </a:cubicBezTo>
                    <a:cubicBezTo>
                      <a:pt x="1121" y="310"/>
                      <a:pt x="1121" y="311"/>
                      <a:pt x="1121" y="312"/>
                    </a:cubicBezTo>
                    <a:cubicBezTo>
                      <a:pt x="1122" y="314"/>
                      <a:pt x="1124" y="315"/>
                      <a:pt x="1126" y="315"/>
                    </a:cubicBezTo>
                    <a:cubicBezTo>
                      <a:pt x="1128" y="315"/>
                      <a:pt x="1130" y="316"/>
                      <a:pt x="1131" y="317"/>
                    </a:cubicBezTo>
                    <a:cubicBezTo>
                      <a:pt x="1131" y="318"/>
                      <a:pt x="1131" y="318"/>
                      <a:pt x="1130" y="319"/>
                    </a:cubicBezTo>
                    <a:cubicBezTo>
                      <a:pt x="1129" y="320"/>
                      <a:pt x="1128" y="320"/>
                      <a:pt x="1127" y="319"/>
                    </a:cubicBezTo>
                    <a:cubicBezTo>
                      <a:pt x="1125" y="319"/>
                      <a:pt x="1123" y="318"/>
                      <a:pt x="1121" y="317"/>
                    </a:cubicBezTo>
                    <a:cubicBezTo>
                      <a:pt x="1119" y="316"/>
                      <a:pt x="1118" y="314"/>
                      <a:pt x="1118" y="312"/>
                    </a:cubicBezTo>
                    <a:cubicBezTo>
                      <a:pt x="1117" y="311"/>
                      <a:pt x="1117" y="311"/>
                      <a:pt x="1118" y="310"/>
                    </a:cubicBezTo>
                    <a:close/>
                    <a:moveTo>
                      <a:pt x="1112" y="456"/>
                    </a:moveTo>
                    <a:cubicBezTo>
                      <a:pt x="1113" y="456"/>
                      <a:pt x="1113" y="457"/>
                      <a:pt x="1113" y="457"/>
                    </a:cubicBezTo>
                    <a:cubicBezTo>
                      <a:pt x="1114" y="458"/>
                      <a:pt x="1113" y="459"/>
                      <a:pt x="1112" y="459"/>
                    </a:cubicBezTo>
                    <a:cubicBezTo>
                      <a:pt x="1111" y="459"/>
                      <a:pt x="1110" y="458"/>
                      <a:pt x="1110" y="458"/>
                    </a:cubicBezTo>
                    <a:cubicBezTo>
                      <a:pt x="1110" y="457"/>
                      <a:pt x="1111" y="456"/>
                      <a:pt x="1112" y="456"/>
                    </a:cubicBezTo>
                    <a:close/>
                    <a:moveTo>
                      <a:pt x="1109" y="503"/>
                    </a:moveTo>
                    <a:cubicBezTo>
                      <a:pt x="1110" y="503"/>
                      <a:pt x="1111" y="504"/>
                      <a:pt x="1111" y="504"/>
                    </a:cubicBezTo>
                    <a:cubicBezTo>
                      <a:pt x="1111" y="505"/>
                      <a:pt x="1112" y="506"/>
                      <a:pt x="1111" y="507"/>
                    </a:cubicBezTo>
                    <a:cubicBezTo>
                      <a:pt x="1111" y="508"/>
                      <a:pt x="1110" y="508"/>
                      <a:pt x="1109" y="508"/>
                    </a:cubicBezTo>
                    <a:cubicBezTo>
                      <a:pt x="1107" y="507"/>
                      <a:pt x="1105" y="505"/>
                      <a:pt x="1103" y="504"/>
                    </a:cubicBezTo>
                    <a:cubicBezTo>
                      <a:pt x="1103" y="504"/>
                      <a:pt x="1103" y="503"/>
                      <a:pt x="1104" y="503"/>
                    </a:cubicBezTo>
                    <a:cubicBezTo>
                      <a:pt x="1106" y="504"/>
                      <a:pt x="1107" y="504"/>
                      <a:pt x="1109" y="503"/>
                    </a:cubicBezTo>
                    <a:close/>
                    <a:moveTo>
                      <a:pt x="1108" y="513"/>
                    </a:moveTo>
                    <a:cubicBezTo>
                      <a:pt x="1108" y="513"/>
                      <a:pt x="1107" y="514"/>
                      <a:pt x="1106" y="514"/>
                    </a:cubicBezTo>
                    <a:cubicBezTo>
                      <a:pt x="1106" y="514"/>
                      <a:pt x="1105" y="514"/>
                      <a:pt x="1105" y="513"/>
                    </a:cubicBezTo>
                    <a:cubicBezTo>
                      <a:pt x="1105" y="512"/>
                      <a:pt x="1106" y="511"/>
                      <a:pt x="1106" y="511"/>
                    </a:cubicBezTo>
                    <a:cubicBezTo>
                      <a:pt x="1107" y="511"/>
                      <a:pt x="1108" y="512"/>
                      <a:pt x="1108" y="513"/>
                    </a:cubicBezTo>
                    <a:close/>
                    <a:moveTo>
                      <a:pt x="1101" y="466"/>
                    </a:moveTo>
                    <a:cubicBezTo>
                      <a:pt x="1102" y="466"/>
                      <a:pt x="1103" y="466"/>
                      <a:pt x="1104" y="467"/>
                    </a:cubicBezTo>
                    <a:cubicBezTo>
                      <a:pt x="1104" y="468"/>
                      <a:pt x="1104" y="468"/>
                      <a:pt x="1104" y="468"/>
                    </a:cubicBezTo>
                    <a:cubicBezTo>
                      <a:pt x="1102" y="469"/>
                      <a:pt x="1101" y="468"/>
                      <a:pt x="1101" y="467"/>
                    </a:cubicBezTo>
                    <a:cubicBezTo>
                      <a:pt x="1100" y="467"/>
                      <a:pt x="1101" y="466"/>
                      <a:pt x="1101" y="466"/>
                    </a:cubicBezTo>
                    <a:close/>
                    <a:moveTo>
                      <a:pt x="1104" y="1083"/>
                    </a:moveTo>
                    <a:cubicBezTo>
                      <a:pt x="1104" y="1084"/>
                      <a:pt x="1102" y="1084"/>
                      <a:pt x="1102" y="1083"/>
                    </a:cubicBezTo>
                    <a:cubicBezTo>
                      <a:pt x="1101" y="1082"/>
                      <a:pt x="1101" y="1080"/>
                      <a:pt x="1101" y="1079"/>
                    </a:cubicBezTo>
                    <a:cubicBezTo>
                      <a:pt x="1101" y="1077"/>
                      <a:pt x="1102" y="1077"/>
                      <a:pt x="1103" y="1077"/>
                    </a:cubicBezTo>
                    <a:cubicBezTo>
                      <a:pt x="1106" y="1079"/>
                      <a:pt x="1107" y="1081"/>
                      <a:pt x="1104" y="1083"/>
                    </a:cubicBezTo>
                    <a:close/>
                    <a:moveTo>
                      <a:pt x="1116" y="1065"/>
                    </a:moveTo>
                    <a:cubicBezTo>
                      <a:pt x="1115" y="1066"/>
                      <a:pt x="1114" y="1067"/>
                      <a:pt x="1112" y="1067"/>
                    </a:cubicBezTo>
                    <a:cubicBezTo>
                      <a:pt x="1111" y="1067"/>
                      <a:pt x="1110" y="1067"/>
                      <a:pt x="1110" y="1067"/>
                    </a:cubicBezTo>
                    <a:cubicBezTo>
                      <a:pt x="1109" y="1067"/>
                      <a:pt x="1108" y="1067"/>
                      <a:pt x="1108" y="1066"/>
                    </a:cubicBezTo>
                    <a:cubicBezTo>
                      <a:pt x="1107" y="1064"/>
                      <a:pt x="1105" y="1063"/>
                      <a:pt x="1104" y="1059"/>
                    </a:cubicBezTo>
                    <a:cubicBezTo>
                      <a:pt x="1103" y="1062"/>
                      <a:pt x="1102" y="1063"/>
                      <a:pt x="1102" y="1064"/>
                    </a:cubicBezTo>
                    <a:cubicBezTo>
                      <a:pt x="1101" y="1065"/>
                      <a:pt x="1100" y="1065"/>
                      <a:pt x="1100" y="1064"/>
                    </a:cubicBezTo>
                    <a:cubicBezTo>
                      <a:pt x="1100" y="1064"/>
                      <a:pt x="1099" y="1063"/>
                      <a:pt x="1099" y="1062"/>
                    </a:cubicBezTo>
                    <a:cubicBezTo>
                      <a:pt x="1100" y="1062"/>
                      <a:pt x="1100" y="1061"/>
                      <a:pt x="1100" y="1061"/>
                    </a:cubicBezTo>
                    <a:cubicBezTo>
                      <a:pt x="1102" y="1059"/>
                      <a:pt x="1102" y="1058"/>
                      <a:pt x="1101" y="1056"/>
                    </a:cubicBezTo>
                    <a:cubicBezTo>
                      <a:pt x="1101" y="1053"/>
                      <a:pt x="1101" y="1053"/>
                      <a:pt x="1104" y="1053"/>
                    </a:cubicBezTo>
                    <a:cubicBezTo>
                      <a:pt x="1104" y="1053"/>
                      <a:pt x="1105" y="1053"/>
                      <a:pt x="1105" y="1053"/>
                    </a:cubicBezTo>
                    <a:cubicBezTo>
                      <a:pt x="1107" y="1053"/>
                      <a:pt x="1107" y="1052"/>
                      <a:pt x="1107" y="1051"/>
                    </a:cubicBezTo>
                    <a:cubicBezTo>
                      <a:pt x="1106" y="1050"/>
                      <a:pt x="1106" y="1050"/>
                      <a:pt x="1106" y="1049"/>
                    </a:cubicBezTo>
                    <a:cubicBezTo>
                      <a:pt x="1106" y="1048"/>
                      <a:pt x="1106" y="1047"/>
                      <a:pt x="1107" y="1047"/>
                    </a:cubicBezTo>
                    <a:cubicBezTo>
                      <a:pt x="1108" y="1046"/>
                      <a:pt x="1109" y="1047"/>
                      <a:pt x="1109" y="1049"/>
                    </a:cubicBezTo>
                    <a:cubicBezTo>
                      <a:pt x="1109" y="1050"/>
                      <a:pt x="1109" y="1051"/>
                      <a:pt x="1110" y="1053"/>
                    </a:cubicBezTo>
                    <a:cubicBezTo>
                      <a:pt x="1110" y="1055"/>
                      <a:pt x="1110" y="1055"/>
                      <a:pt x="1113" y="1055"/>
                    </a:cubicBezTo>
                    <a:cubicBezTo>
                      <a:pt x="1115" y="1055"/>
                      <a:pt x="1116" y="1056"/>
                      <a:pt x="1115" y="1058"/>
                    </a:cubicBezTo>
                    <a:cubicBezTo>
                      <a:pt x="1115" y="1059"/>
                      <a:pt x="1115" y="1060"/>
                      <a:pt x="1116" y="1061"/>
                    </a:cubicBezTo>
                    <a:cubicBezTo>
                      <a:pt x="1118" y="1062"/>
                      <a:pt x="1117" y="1063"/>
                      <a:pt x="1116" y="1065"/>
                    </a:cubicBezTo>
                    <a:close/>
                    <a:moveTo>
                      <a:pt x="1117" y="464"/>
                    </a:moveTo>
                    <a:cubicBezTo>
                      <a:pt x="1117" y="463"/>
                      <a:pt x="1117" y="461"/>
                      <a:pt x="1117" y="460"/>
                    </a:cubicBezTo>
                    <a:cubicBezTo>
                      <a:pt x="1117" y="459"/>
                      <a:pt x="1117" y="459"/>
                      <a:pt x="1118" y="458"/>
                    </a:cubicBezTo>
                    <a:cubicBezTo>
                      <a:pt x="1119" y="458"/>
                      <a:pt x="1120" y="458"/>
                      <a:pt x="1121" y="459"/>
                    </a:cubicBezTo>
                    <a:cubicBezTo>
                      <a:pt x="1121" y="459"/>
                      <a:pt x="1122" y="460"/>
                      <a:pt x="1121" y="460"/>
                    </a:cubicBezTo>
                    <a:cubicBezTo>
                      <a:pt x="1121" y="462"/>
                      <a:pt x="1119" y="464"/>
                      <a:pt x="1117" y="464"/>
                    </a:cubicBezTo>
                    <a:close/>
                    <a:moveTo>
                      <a:pt x="1118" y="517"/>
                    </a:moveTo>
                    <a:cubicBezTo>
                      <a:pt x="1119" y="515"/>
                      <a:pt x="1120" y="513"/>
                      <a:pt x="1123" y="512"/>
                    </a:cubicBezTo>
                    <a:cubicBezTo>
                      <a:pt x="1124" y="511"/>
                      <a:pt x="1125" y="512"/>
                      <a:pt x="1125" y="514"/>
                    </a:cubicBezTo>
                    <a:cubicBezTo>
                      <a:pt x="1125" y="516"/>
                      <a:pt x="1122" y="519"/>
                      <a:pt x="1119" y="519"/>
                    </a:cubicBezTo>
                    <a:cubicBezTo>
                      <a:pt x="1119" y="519"/>
                      <a:pt x="1118" y="518"/>
                      <a:pt x="1118" y="517"/>
                    </a:cubicBezTo>
                    <a:close/>
                    <a:moveTo>
                      <a:pt x="1122" y="1077"/>
                    </a:moveTo>
                    <a:cubicBezTo>
                      <a:pt x="1121" y="1077"/>
                      <a:pt x="1121" y="1078"/>
                      <a:pt x="1120" y="1078"/>
                    </a:cubicBezTo>
                    <a:cubicBezTo>
                      <a:pt x="1118" y="1077"/>
                      <a:pt x="1119" y="1076"/>
                      <a:pt x="1119" y="1076"/>
                    </a:cubicBezTo>
                    <a:cubicBezTo>
                      <a:pt x="1119" y="1075"/>
                      <a:pt x="1119" y="1075"/>
                      <a:pt x="1119" y="1074"/>
                    </a:cubicBezTo>
                    <a:cubicBezTo>
                      <a:pt x="1119" y="1073"/>
                      <a:pt x="1119" y="1072"/>
                      <a:pt x="1121" y="1072"/>
                    </a:cubicBezTo>
                    <a:cubicBezTo>
                      <a:pt x="1121" y="1072"/>
                      <a:pt x="1122" y="1073"/>
                      <a:pt x="1122" y="1075"/>
                    </a:cubicBezTo>
                    <a:cubicBezTo>
                      <a:pt x="1123" y="1075"/>
                      <a:pt x="1122" y="1076"/>
                      <a:pt x="1122" y="1077"/>
                    </a:cubicBezTo>
                    <a:close/>
                    <a:moveTo>
                      <a:pt x="1126" y="1038"/>
                    </a:moveTo>
                    <a:cubicBezTo>
                      <a:pt x="1125" y="1038"/>
                      <a:pt x="1125" y="1037"/>
                      <a:pt x="1125" y="1037"/>
                    </a:cubicBezTo>
                    <a:cubicBezTo>
                      <a:pt x="1125" y="1037"/>
                      <a:pt x="1124" y="1037"/>
                      <a:pt x="1124" y="1036"/>
                    </a:cubicBezTo>
                    <a:cubicBezTo>
                      <a:pt x="1124" y="1035"/>
                      <a:pt x="1124" y="1034"/>
                      <a:pt x="1124" y="1034"/>
                    </a:cubicBezTo>
                    <a:cubicBezTo>
                      <a:pt x="1125" y="1033"/>
                      <a:pt x="1125" y="1033"/>
                      <a:pt x="1125" y="1033"/>
                    </a:cubicBezTo>
                    <a:cubicBezTo>
                      <a:pt x="1126" y="1034"/>
                      <a:pt x="1127" y="1035"/>
                      <a:pt x="1127" y="1036"/>
                    </a:cubicBezTo>
                    <a:cubicBezTo>
                      <a:pt x="1127" y="1037"/>
                      <a:pt x="1127" y="1038"/>
                      <a:pt x="1126" y="1038"/>
                    </a:cubicBezTo>
                    <a:close/>
                    <a:moveTo>
                      <a:pt x="1134" y="551"/>
                    </a:moveTo>
                    <a:cubicBezTo>
                      <a:pt x="1133" y="550"/>
                      <a:pt x="1132" y="549"/>
                      <a:pt x="1130" y="549"/>
                    </a:cubicBezTo>
                    <a:cubicBezTo>
                      <a:pt x="1129" y="549"/>
                      <a:pt x="1128" y="548"/>
                      <a:pt x="1127" y="547"/>
                    </a:cubicBezTo>
                    <a:cubicBezTo>
                      <a:pt x="1127" y="546"/>
                      <a:pt x="1126" y="545"/>
                      <a:pt x="1125" y="545"/>
                    </a:cubicBezTo>
                    <a:cubicBezTo>
                      <a:pt x="1125" y="545"/>
                      <a:pt x="1124" y="546"/>
                      <a:pt x="1123" y="545"/>
                    </a:cubicBezTo>
                    <a:cubicBezTo>
                      <a:pt x="1123" y="545"/>
                      <a:pt x="1122" y="545"/>
                      <a:pt x="1122" y="544"/>
                    </a:cubicBezTo>
                    <a:cubicBezTo>
                      <a:pt x="1122" y="543"/>
                      <a:pt x="1122" y="543"/>
                      <a:pt x="1123" y="543"/>
                    </a:cubicBezTo>
                    <a:cubicBezTo>
                      <a:pt x="1124" y="542"/>
                      <a:pt x="1125" y="542"/>
                      <a:pt x="1125" y="543"/>
                    </a:cubicBezTo>
                    <a:cubicBezTo>
                      <a:pt x="1126" y="543"/>
                      <a:pt x="1127" y="543"/>
                      <a:pt x="1128" y="543"/>
                    </a:cubicBezTo>
                    <a:cubicBezTo>
                      <a:pt x="1130" y="542"/>
                      <a:pt x="1130" y="542"/>
                      <a:pt x="1131" y="543"/>
                    </a:cubicBezTo>
                    <a:cubicBezTo>
                      <a:pt x="1131" y="544"/>
                      <a:pt x="1131" y="544"/>
                      <a:pt x="1131" y="545"/>
                    </a:cubicBezTo>
                    <a:cubicBezTo>
                      <a:pt x="1131" y="545"/>
                      <a:pt x="1131" y="545"/>
                      <a:pt x="1131" y="545"/>
                    </a:cubicBezTo>
                    <a:cubicBezTo>
                      <a:pt x="1132" y="545"/>
                      <a:pt x="1132" y="545"/>
                      <a:pt x="1132" y="545"/>
                    </a:cubicBezTo>
                    <a:cubicBezTo>
                      <a:pt x="1132" y="543"/>
                      <a:pt x="1133" y="542"/>
                      <a:pt x="1134" y="540"/>
                    </a:cubicBezTo>
                    <a:cubicBezTo>
                      <a:pt x="1135" y="540"/>
                      <a:pt x="1135" y="539"/>
                      <a:pt x="1136" y="540"/>
                    </a:cubicBezTo>
                    <a:cubicBezTo>
                      <a:pt x="1136" y="540"/>
                      <a:pt x="1137" y="541"/>
                      <a:pt x="1137" y="541"/>
                    </a:cubicBezTo>
                    <a:cubicBezTo>
                      <a:pt x="1137" y="542"/>
                      <a:pt x="1137" y="542"/>
                      <a:pt x="1137" y="543"/>
                    </a:cubicBezTo>
                    <a:cubicBezTo>
                      <a:pt x="1136" y="543"/>
                      <a:pt x="1136" y="544"/>
                      <a:pt x="1137" y="544"/>
                    </a:cubicBezTo>
                    <a:cubicBezTo>
                      <a:pt x="1139" y="546"/>
                      <a:pt x="1139" y="547"/>
                      <a:pt x="1137" y="549"/>
                    </a:cubicBezTo>
                    <a:cubicBezTo>
                      <a:pt x="1136" y="550"/>
                      <a:pt x="1136" y="551"/>
                      <a:pt x="1136" y="552"/>
                    </a:cubicBezTo>
                    <a:cubicBezTo>
                      <a:pt x="1135" y="552"/>
                      <a:pt x="1135" y="552"/>
                      <a:pt x="1134" y="552"/>
                    </a:cubicBezTo>
                    <a:cubicBezTo>
                      <a:pt x="1134" y="552"/>
                      <a:pt x="1134" y="552"/>
                      <a:pt x="1134" y="551"/>
                    </a:cubicBezTo>
                    <a:close/>
                    <a:moveTo>
                      <a:pt x="1137" y="1083"/>
                    </a:moveTo>
                    <a:cubicBezTo>
                      <a:pt x="1136" y="1083"/>
                      <a:pt x="1135" y="1083"/>
                      <a:pt x="1135" y="1082"/>
                    </a:cubicBezTo>
                    <a:cubicBezTo>
                      <a:pt x="1134" y="1082"/>
                      <a:pt x="1134" y="1081"/>
                      <a:pt x="1134" y="1081"/>
                    </a:cubicBezTo>
                    <a:cubicBezTo>
                      <a:pt x="1134" y="1080"/>
                      <a:pt x="1135" y="1080"/>
                      <a:pt x="1135" y="1080"/>
                    </a:cubicBezTo>
                    <a:cubicBezTo>
                      <a:pt x="1136" y="1079"/>
                      <a:pt x="1136" y="1079"/>
                      <a:pt x="1137" y="1079"/>
                    </a:cubicBezTo>
                    <a:cubicBezTo>
                      <a:pt x="1138" y="1079"/>
                      <a:pt x="1139" y="1081"/>
                      <a:pt x="1138" y="1082"/>
                    </a:cubicBezTo>
                    <a:cubicBezTo>
                      <a:pt x="1138" y="1083"/>
                      <a:pt x="1137" y="1083"/>
                      <a:pt x="1137" y="1083"/>
                    </a:cubicBezTo>
                    <a:close/>
                    <a:moveTo>
                      <a:pt x="1138" y="774"/>
                    </a:moveTo>
                    <a:cubicBezTo>
                      <a:pt x="1137" y="774"/>
                      <a:pt x="1136" y="773"/>
                      <a:pt x="1135" y="773"/>
                    </a:cubicBezTo>
                    <a:cubicBezTo>
                      <a:pt x="1134" y="772"/>
                      <a:pt x="1134" y="771"/>
                      <a:pt x="1134" y="770"/>
                    </a:cubicBezTo>
                    <a:cubicBezTo>
                      <a:pt x="1136" y="767"/>
                      <a:pt x="1137" y="765"/>
                      <a:pt x="1139" y="762"/>
                    </a:cubicBezTo>
                    <a:cubicBezTo>
                      <a:pt x="1140" y="762"/>
                      <a:pt x="1140" y="762"/>
                      <a:pt x="1141" y="762"/>
                    </a:cubicBezTo>
                    <a:cubicBezTo>
                      <a:pt x="1142" y="762"/>
                      <a:pt x="1142" y="763"/>
                      <a:pt x="1142" y="763"/>
                    </a:cubicBezTo>
                    <a:cubicBezTo>
                      <a:pt x="1142" y="764"/>
                      <a:pt x="1142" y="764"/>
                      <a:pt x="1142" y="764"/>
                    </a:cubicBezTo>
                    <a:cubicBezTo>
                      <a:pt x="1141" y="765"/>
                      <a:pt x="1141" y="765"/>
                      <a:pt x="1141" y="766"/>
                    </a:cubicBezTo>
                    <a:cubicBezTo>
                      <a:pt x="1141" y="767"/>
                      <a:pt x="1142" y="767"/>
                      <a:pt x="1143" y="768"/>
                    </a:cubicBezTo>
                    <a:cubicBezTo>
                      <a:pt x="1144" y="768"/>
                      <a:pt x="1145" y="769"/>
                      <a:pt x="1146" y="769"/>
                    </a:cubicBezTo>
                    <a:cubicBezTo>
                      <a:pt x="1147" y="770"/>
                      <a:pt x="1148" y="770"/>
                      <a:pt x="1148" y="771"/>
                    </a:cubicBezTo>
                    <a:cubicBezTo>
                      <a:pt x="1149" y="772"/>
                      <a:pt x="1148" y="774"/>
                      <a:pt x="1147" y="774"/>
                    </a:cubicBezTo>
                    <a:cubicBezTo>
                      <a:pt x="1146" y="774"/>
                      <a:pt x="1144" y="774"/>
                      <a:pt x="1143" y="774"/>
                    </a:cubicBezTo>
                    <a:cubicBezTo>
                      <a:pt x="1141" y="774"/>
                      <a:pt x="1140" y="774"/>
                      <a:pt x="1138" y="774"/>
                    </a:cubicBezTo>
                    <a:close/>
                    <a:moveTo>
                      <a:pt x="1141" y="1007"/>
                    </a:moveTo>
                    <a:cubicBezTo>
                      <a:pt x="1141" y="1005"/>
                      <a:pt x="1143" y="1004"/>
                      <a:pt x="1144" y="1005"/>
                    </a:cubicBezTo>
                    <a:cubicBezTo>
                      <a:pt x="1147" y="1007"/>
                      <a:pt x="1149" y="1010"/>
                      <a:pt x="1151" y="1013"/>
                    </a:cubicBezTo>
                    <a:cubicBezTo>
                      <a:pt x="1148" y="1013"/>
                      <a:pt x="1146" y="1013"/>
                      <a:pt x="1144" y="1013"/>
                    </a:cubicBezTo>
                    <a:cubicBezTo>
                      <a:pt x="1141" y="1012"/>
                      <a:pt x="1140" y="1009"/>
                      <a:pt x="1141" y="1007"/>
                    </a:cubicBezTo>
                    <a:close/>
                    <a:moveTo>
                      <a:pt x="1144" y="1076"/>
                    </a:moveTo>
                    <a:cubicBezTo>
                      <a:pt x="1143" y="1077"/>
                      <a:pt x="1143" y="1077"/>
                      <a:pt x="1142" y="1077"/>
                    </a:cubicBezTo>
                    <a:cubicBezTo>
                      <a:pt x="1142" y="1077"/>
                      <a:pt x="1141" y="1077"/>
                      <a:pt x="1141" y="1076"/>
                    </a:cubicBezTo>
                    <a:cubicBezTo>
                      <a:pt x="1141" y="1074"/>
                      <a:pt x="1141" y="1072"/>
                      <a:pt x="1143" y="1069"/>
                    </a:cubicBezTo>
                    <a:cubicBezTo>
                      <a:pt x="1144" y="1071"/>
                      <a:pt x="1144" y="1073"/>
                      <a:pt x="1144" y="1075"/>
                    </a:cubicBezTo>
                    <a:cubicBezTo>
                      <a:pt x="1144" y="1075"/>
                      <a:pt x="1144" y="1076"/>
                      <a:pt x="1144" y="1076"/>
                    </a:cubicBezTo>
                    <a:close/>
                    <a:moveTo>
                      <a:pt x="1148" y="1082"/>
                    </a:moveTo>
                    <a:cubicBezTo>
                      <a:pt x="1148" y="1082"/>
                      <a:pt x="1148" y="1083"/>
                      <a:pt x="1147" y="1083"/>
                    </a:cubicBezTo>
                    <a:cubicBezTo>
                      <a:pt x="1147" y="1083"/>
                      <a:pt x="1146" y="1082"/>
                      <a:pt x="1146" y="1082"/>
                    </a:cubicBezTo>
                    <a:cubicBezTo>
                      <a:pt x="1146" y="1081"/>
                      <a:pt x="1146" y="1080"/>
                      <a:pt x="1146" y="1079"/>
                    </a:cubicBezTo>
                    <a:cubicBezTo>
                      <a:pt x="1146" y="1076"/>
                      <a:pt x="1146" y="1073"/>
                      <a:pt x="1147" y="1071"/>
                    </a:cubicBezTo>
                    <a:cubicBezTo>
                      <a:pt x="1147" y="1070"/>
                      <a:pt x="1148" y="1070"/>
                      <a:pt x="1148" y="1069"/>
                    </a:cubicBezTo>
                    <a:cubicBezTo>
                      <a:pt x="1149" y="1069"/>
                      <a:pt x="1150" y="1070"/>
                      <a:pt x="1150" y="1071"/>
                    </a:cubicBezTo>
                    <a:cubicBezTo>
                      <a:pt x="1151" y="1072"/>
                      <a:pt x="1151" y="1074"/>
                      <a:pt x="1151" y="1075"/>
                    </a:cubicBezTo>
                    <a:cubicBezTo>
                      <a:pt x="1151" y="1078"/>
                      <a:pt x="1150" y="1080"/>
                      <a:pt x="1148" y="1082"/>
                    </a:cubicBezTo>
                    <a:close/>
                    <a:moveTo>
                      <a:pt x="1152" y="1058"/>
                    </a:moveTo>
                    <a:cubicBezTo>
                      <a:pt x="1150" y="1060"/>
                      <a:pt x="1149" y="1061"/>
                      <a:pt x="1148" y="1062"/>
                    </a:cubicBezTo>
                    <a:cubicBezTo>
                      <a:pt x="1147" y="1063"/>
                      <a:pt x="1146" y="1063"/>
                      <a:pt x="1145" y="1062"/>
                    </a:cubicBezTo>
                    <a:cubicBezTo>
                      <a:pt x="1144" y="1061"/>
                      <a:pt x="1143" y="1060"/>
                      <a:pt x="1142" y="1058"/>
                    </a:cubicBezTo>
                    <a:cubicBezTo>
                      <a:pt x="1142" y="1057"/>
                      <a:pt x="1142" y="1057"/>
                      <a:pt x="1143" y="1057"/>
                    </a:cubicBezTo>
                    <a:cubicBezTo>
                      <a:pt x="1144" y="1057"/>
                      <a:pt x="1145" y="1058"/>
                      <a:pt x="1146" y="1058"/>
                    </a:cubicBezTo>
                    <a:cubicBezTo>
                      <a:pt x="1146" y="1059"/>
                      <a:pt x="1147" y="1058"/>
                      <a:pt x="1147" y="1058"/>
                    </a:cubicBezTo>
                    <a:cubicBezTo>
                      <a:pt x="1148" y="1057"/>
                      <a:pt x="1148" y="1056"/>
                      <a:pt x="1148" y="1055"/>
                    </a:cubicBezTo>
                    <a:cubicBezTo>
                      <a:pt x="1149" y="1054"/>
                      <a:pt x="1150" y="1053"/>
                      <a:pt x="1150" y="1053"/>
                    </a:cubicBezTo>
                    <a:cubicBezTo>
                      <a:pt x="1152" y="1052"/>
                      <a:pt x="1153" y="1053"/>
                      <a:pt x="1153" y="1055"/>
                    </a:cubicBezTo>
                    <a:cubicBezTo>
                      <a:pt x="1153" y="1056"/>
                      <a:pt x="1152" y="1057"/>
                      <a:pt x="1152" y="1058"/>
                    </a:cubicBezTo>
                    <a:close/>
                    <a:moveTo>
                      <a:pt x="1153" y="524"/>
                    </a:moveTo>
                    <a:cubicBezTo>
                      <a:pt x="1154" y="522"/>
                      <a:pt x="1155" y="522"/>
                      <a:pt x="1157" y="521"/>
                    </a:cubicBezTo>
                    <a:cubicBezTo>
                      <a:pt x="1157" y="521"/>
                      <a:pt x="1158" y="521"/>
                      <a:pt x="1158" y="520"/>
                    </a:cubicBezTo>
                    <a:cubicBezTo>
                      <a:pt x="1159" y="520"/>
                      <a:pt x="1159" y="519"/>
                      <a:pt x="1159" y="518"/>
                    </a:cubicBezTo>
                    <a:cubicBezTo>
                      <a:pt x="1159" y="517"/>
                      <a:pt x="1158" y="517"/>
                      <a:pt x="1158" y="517"/>
                    </a:cubicBezTo>
                    <a:cubicBezTo>
                      <a:pt x="1156" y="516"/>
                      <a:pt x="1155" y="516"/>
                      <a:pt x="1155" y="514"/>
                    </a:cubicBezTo>
                    <a:cubicBezTo>
                      <a:pt x="1155" y="514"/>
                      <a:pt x="1155" y="514"/>
                      <a:pt x="1155" y="514"/>
                    </a:cubicBezTo>
                    <a:cubicBezTo>
                      <a:pt x="1156" y="512"/>
                      <a:pt x="1156" y="510"/>
                      <a:pt x="1154" y="509"/>
                    </a:cubicBezTo>
                    <a:cubicBezTo>
                      <a:pt x="1153" y="508"/>
                      <a:pt x="1153" y="507"/>
                      <a:pt x="1153" y="506"/>
                    </a:cubicBezTo>
                    <a:cubicBezTo>
                      <a:pt x="1154" y="505"/>
                      <a:pt x="1155" y="504"/>
                      <a:pt x="1157" y="505"/>
                    </a:cubicBezTo>
                    <a:cubicBezTo>
                      <a:pt x="1157" y="505"/>
                      <a:pt x="1158" y="505"/>
                      <a:pt x="1158" y="506"/>
                    </a:cubicBezTo>
                    <a:cubicBezTo>
                      <a:pt x="1160" y="506"/>
                      <a:pt x="1160" y="507"/>
                      <a:pt x="1159" y="509"/>
                    </a:cubicBezTo>
                    <a:cubicBezTo>
                      <a:pt x="1159" y="510"/>
                      <a:pt x="1158" y="511"/>
                      <a:pt x="1158" y="512"/>
                    </a:cubicBezTo>
                    <a:cubicBezTo>
                      <a:pt x="1159" y="514"/>
                      <a:pt x="1159" y="514"/>
                      <a:pt x="1161" y="515"/>
                    </a:cubicBezTo>
                    <a:cubicBezTo>
                      <a:pt x="1164" y="515"/>
                      <a:pt x="1164" y="515"/>
                      <a:pt x="1165" y="518"/>
                    </a:cubicBezTo>
                    <a:cubicBezTo>
                      <a:pt x="1165" y="519"/>
                      <a:pt x="1165" y="520"/>
                      <a:pt x="1165" y="521"/>
                    </a:cubicBezTo>
                    <a:cubicBezTo>
                      <a:pt x="1165" y="523"/>
                      <a:pt x="1164" y="524"/>
                      <a:pt x="1162" y="524"/>
                    </a:cubicBezTo>
                    <a:cubicBezTo>
                      <a:pt x="1160" y="524"/>
                      <a:pt x="1160" y="525"/>
                      <a:pt x="1160" y="526"/>
                    </a:cubicBezTo>
                    <a:cubicBezTo>
                      <a:pt x="1160" y="527"/>
                      <a:pt x="1160" y="528"/>
                      <a:pt x="1160" y="529"/>
                    </a:cubicBezTo>
                    <a:cubicBezTo>
                      <a:pt x="1160" y="530"/>
                      <a:pt x="1159" y="530"/>
                      <a:pt x="1159" y="530"/>
                    </a:cubicBezTo>
                    <a:cubicBezTo>
                      <a:pt x="1158" y="530"/>
                      <a:pt x="1158" y="530"/>
                      <a:pt x="1157" y="529"/>
                    </a:cubicBezTo>
                    <a:cubicBezTo>
                      <a:pt x="1156" y="528"/>
                      <a:pt x="1156" y="526"/>
                      <a:pt x="1154" y="525"/>
                    </a:cubicBezTo>
                    <a:cubicBezTo>
                      <a:pt x="1153" y="525"/>
                      <a:pt x="1153" y="525"/>
                      <a:pt x="1153" y="524"/>
                    </a:cubicBezTo>
                    <a:close/>
                    <a:moveTo>
                      <a:pt x="1155" y="1068"/>
                    </a:moveTo>
                    <a:cubicBezTo>
                      <a:pt x="1155" y="1068"/>
                      <a:pt x="1154" y="1068"/>
                      <a:pt x="1154" y="1068"/>
                    </a:cubicBezTo>
                    <a:cubicBezTo>
                      <a:pt x="1153" y="1067"/>
                      <a:pt x="1153" y="1066"/>
                      <a:pt x="1154" y="1065"/>
                    </a:cubicBezTo>
                    <a:cubicBezTo>
                      <a:pt x="1155" y="1065"/>
                      <a:pt x="1155" y="1064"/>
                      <a:pt x="1155" y="1065"/>
                    </a:cubicBezTo>
                    <a:cubicBezTo>
                      <a:pt x="1156" y="1065"/>
                      <a:pt x="1156" y="1065"/>
                      <a:pt x="1156" y="1066"/>
                    </a:cubicBezTo>
                    <a:cubicBezTo>
                      <a:pt x="1156" y="1067"/>
                      <a:pt x="1156" y="1068"/>
                      <a:pt x="1155" y="1068"/>
                    </a:cubicBezTo>
                    <a:close/>
                    <a:moveTo>
                      <a:pt x="1156" y="1059"/>
                    </a:moveTo>
                    <a:cubicBezTo>
                      <a:pt x="1156" y="1059"/>
                      <a:pt x="1156" y="1059"/>
                      <a:pt x="1156" y="1058"/>
                    </a:cubicBezTo>
                    <a:cubicBezTo>
                      <a:pt x="1156" y="1058"/>
                      <a:pt x="1156" y="1057"/>
                      <a:pt x="1157" y="1057"/>
                    </a:cubicBezTo>
                    <a:cubicBezTo>
                      <a:pt x="1158" y="1057"/>
                      <a:pt x="1159" y="1058"/>
                      <a:pt x="1159" y="1059"/>
                    </a:cubicBezTo>
                    <a:cubicBezTo>
                      <a:pt x="1159" y="1059"/>
                      <a:pt x="1159" y="1060"/>
                      <a:pt x="1159" y="1060"/>
                    </a:cubicBezTo>
                    <a:cubicBezTo>
                      <a:pt x="1159" y="1061"/>
                      <a:pt x="1158" y="1061"/>
                      <a:pt x="1157" y="1061"/>
                    </a:cubicBezTo>
                    <a:cubicBezTo>
                      <a:pt x="1156" y="1061"/>
                      <a:pt x="1156" y="1060"/>
                      <a:pt x="1156" y="1059"/>
                    </a:cubicBezTo>
                    <a:close/>
                    <a:moveTo>
                      <a:pt x="1161" y="1086"/>
                    </a:moveTo>
                    <a:cubicBezTo>
                      <a:pt x="1160" y="1086"/>
                      <a:pt x="1159" y="1087"/>
                      <a:pt x="1158" y="1086"/>
                    </a:cubicBezTo>
                    <a:cubicBezTo>
                      <a:pt x="1157" y="1085"/>
                      <a:pt x="1157" y="1085"/>
                      <a:pt x="1157" y="1084"/>
                    </a:cubicBezTo>
                    <a:cubicBezTo>
                      <a:pt x="1157" y="1082"/>
                      <a:pt x="1158" y="1081"/>
                      <a:pt x="1160" y="1081"/>
                    </a:cubicBezTo>
                    <a:cubicBezTo>
                      <a:pt x="1161" y="1080"/>
                      <a:pt x="1163" y="1082"/>
                      <a:pt x="1163" y="1084"/>
                    </a:cubicBezTo>
                    <a:cubicBezTo>
                      <a:pt x="1163" y="1085"/>
                      <a:pt x="1162" y="1085"/>
                      <a:pt x="1161" y="1086"/>
                    </a:cubicBezTo>
                    <a:close/>
                    <a:moveTo>
                      <a:pt x="1174" y="1098"/>
                    </a:moveTo>
                    <a:cubicBezTo>
                      <a:pt x="1174" y="1099"/>
                      <a:pt x="1175" y="1099"/>
                      <a:pt x="1175" y="1100"/>
                    </a:cubicBezTo>
                    <a:cubicBezTo>
                      <a:pt x="1175" y="1101"/>
                      <a:pt x="1174" y="1101"/>
                      <a:pt x="1173" y="1102"/>
                    </a:cubicBezTo>
                    <a:cubicBezTo>
                      <a:pt x="1173" y="1102"/>
                      <a:pt x="1172" y="1102"/>
                      <a:pt x="1171" y="1101"/>
                    </a:cubicBezTo>
                    <a:cubicBezTo>
                      <a:pt x="1169" y="1099"/>
                      <a:pt x="1169" y="1097"/>
                      <a:pt x="1169" y="1094"/>
                    </a:cubicBezTo>
                    <a:cubicBezTo>
                      <a:pt x="1169" y="1094"/>
                      <a:pt x="1169" y="1094"/>
                      <a:pt x="1169" y="1094"/>
                    </a:cubicBezTo>
                    <a:cubicBezTo>
                      <a:pt x="1169" y="1094"/>
                      <a:pt x="1170" y="1094"/>
                      <a:pt x="1170" y="1094"/>
                    </a:cubicBezTo>
                    <a:cubicBezTo>
                      <a:pt x="1172" y="1095"/>
                      <a:pt x="1173" y="1097"/>
                      <a:pt x="1174" y="1098"/>
                    </a:cubicBezTo>
                    <a:close/>
                    <a:moveTo>
                      <a:pt x="1179" y="1065"/>
                    </a:moveTo>
                    <a:cubicBezTo>
                      <a:pt x="1178" y="1065"/>
                      <a:pt x="1177" y="1066"/>
                      <a:pt x="1177" y="1067"/>
                    </a:cubicBezTo>
                    <a:cubicBezTo>
                      <a:pt x="1176" y="1068"/>
                      <a:pt x="1175" y="1069"/>
                      <a:pt x="1174" y="1070"/>
                    </a:cubicBezTo>
                    <a:cubicBezTo>
                      <a:pt x="1173" y="1072"/>
                      <a:pt x="1172" y="1074"/>
                      <a:pt x="1174" y="1076"/>
                    </a:cubicBezTo>
                    <a:cubicBezTo>
                      <a:pt x="1174" y="1077"/>
                      <a:pt x="1175" y="1079"/>
                      <a:pt x="1175" y="1080"/>
                    </a:cubicBezTo>
                    <a:cubicBezTo>
                      <a:pt x="1177" y="1083"/>
                      <a:pt x="1177" y="1086"/>
                      <a:pt x="1173" y="1088"/>
                    </a:cubicBezTo>
                    <a:cubicBezTo>
                      <a:pt x="1172" y="1089"/>
                      <a:pt x="1171" y="1089"/>
                      <a:pt x="1170" y="1090"/>
                    </a:cubicBezTo>
                    <a:cubicBezTo>
                      <a:pt x="1170" y="1090"/>
                      <a:pt x="1169" y="1089"/>
                      <a:pt x="1169" y="1089"/>
                    </a:cubicBezTo>
                    <a:cubicBezTo>
                      <a:pt x="1170" y="1087"/>
                      <a:pt x="1171" y="1085"/>
                      <a:pt x="1170" y="1084"/>
                    </a:cubicBezTo>
                    <a:cubicBezTo>
                      <a:pt x="1170" y="1083"/>
                      <a:pt x="1170" y="1082"/>
                      <a:pt x="1170" y="1081"/>
                    </a:cubicBezTo>
                    <a:cubicBezTo>
                      <a:pt x="1171" y="1080"/>
                      <a:pt x="1171" y="1079"/>
                      <a:pt x="1171" y="1078"/>
                    </a:cubicBezTo>
                    <a:cubicBezTo>
                      <a:pt x="1171" y="1078"/>
                      <a:pt x="1171" y="1078"/>
                      <a:pt x="1171" y="1078"/>
                    </a:cubicBezTo>
                    <a:cubicBezTo>
                      <a:pt x="1170" y="1077"/>
                      <a:pt x="1170" y="1078"/>
                      <a:pt x="1170" y="1078"/>
                    </a:cubicBezTo>
                    <a:cubicBezTo>
                      <a:pt x="1169" y="1078"/>
                      <a:pt x="1169" y="1079"/>
                      <a:pt x="1169" y="1079"/>
                    </a:cubicBezTo>
                    <a:cubicBezTo>
                      <a:pt x="1168" y="1080"/>
                      <a:pt x="1168" y="1080"/>
                      <a:pt x="1167" y="1081"/>
                    </a:cubicBezTo>
                    <a:cubicBezTo>
                      <a:pt x="1166" y="1081"/>
                      <a:pt x="1164" y="1080"/>
                      <a:pt x="1165" y="1079"/>
                    </a:cubicBezTo>
                    <a:cubicBezTo>
                      <a:pt x="1165" y="1078"/>
                      <a:pt x="1165" y="1078"/>
                      <a:pt x="1165" y="1077"/>
                    </a:cubicBezTo>
                    <a:cubicBezTo>
                      <a:pt x="1165" y="1076"/>
                      <a:pt x="1166" y="1076"/>
                      <a:pt x="1166" y="1075"/>
                    </a:cubicBezTo>
                    <a:cubicBezTo>
                      <a:pt x="1166" y="1073"/>
                      <a:pt x="1166" y="1072"/>
                      <a:pt x="1164" y="1073"/>
                    </a:cubicBezTo>
                    <a:cubicBezTo>
                      <a:pt x="1163" y="1073"/>
                      <a:pt x="1162" y="1073"/>
                      <a:pt x="1161" y="1073"/>
                    </a:cubicBezTo>
                    <a:cubicBezTo>
                      <a:pt x="1160" y="1073"/>
                      <a:pt x="1159" y="1072"/>
                      <a:pt x="1158" y="1072"/>
                    </a:cubicBezTo>
                    <a:cubicBezTo>
                      <a:pt x="1157" y="1071"/>
                      <a:pt x="1157" y="1070"/>
                      <a:pt x="1157" y="1070"/>
                    </a:cubicBezTo>
                    <a:cubicBezTo>
                      <a:pt x="1157" y="1069"/>
                      <a:pt x="1158" y="1068"/>
                      <a:pt x="1159" y="1068"/>
                    </a:cubicBezTo>
                    <a:cubicBezTo>
                      <a:pt x="1160" y="1068"/>
                      <a:pt x="1161" y="1068"/>
                      <a:pt x="1163" y="1068"/>
                    </a:cubicBezTo>
                    <a:cubicBezTo>
                      <a:pt x="1163" y="1068"/>
                      <a:pt x="1163" y="1068"/>
                      <a:pt x="1163" y="1068"/>
                    </a:cubicBezTo>
                    <a:cubicBezTo>
                      <a:pt x="1163" y="1068"/>
                      <a:pt x="1164" y="1068"/>
                      <a:pt x="1164" y="1068"/>
                    </a:cubicBezTo>
                    <a:cubicBezTo>
                      <a:pt x="1165" y="1068"/>
                      <a:pt x="1166" y="1068"/>
                      <a:pt x="1166" y="1067"/>
                    </a:cubicBezTo>
                    <a:cubicBezTo>
                      <a:pt x="1167" y="1067"/>
                      <a:pt x="1166" y="1066"/>
                      <a:pt x="1166" y="1065"/>
                    </a:cubicBezTo>
                    <a:cubicBezTo>
                      <a:pt x="1166" y="1065"/>
                      <a:pt x="1166" y="1065"/>
                      <a:pt x="1166" y="1064"/>
                    </a:cubicBezTo>
                    <a:cubicBezTo>
                      <a:pt x="1166" y="1063"/>
                      <a:pt x="1167" y="1062"/>
                      <a:pt x="1168" y="1063"/>
                    </a:cubicBezTo>
                    <a:cubicBezTo>
                      <a:pt x="1169" y="1063"/>
                      <a:pt x="1169" y="1063"/>
                      <a:pt x="1170" y="1064"/>
                    </a:cubicBezTo>
                    <a:cubicBezTo>
                      <a:pt x="1173" y="1065"/>
                      <a:pt x="1173" y="1065"/>
                      <a:pt x="1175" y="1063"/>
                    </a:cubicBezTo>
                    <a:cubicBezTo>
                      <a:pt x="1176" y="1062"/>
                      <a:pt x="1177" y="1061"/>
                      <a:pt x="1178" y="1062"/>
                    </a:cubicBezTo>
                    <a:cubicBezTo>
                      <a:pt x="1179" y="1063"/>
                      <a:pt x="1179" y="1064"/>
                      <a:pt x="1179" y="1065"/>
                    </a:cubicBezTo>
                    <a:close/>
                    <a:moveTo>
                      <a:pt x="1180" y="207"/>
                    </a:moveTo>
                    <a:cubicBezTo>
                      <a:pt x="1179" y="207"/>
                      <a:pt x="1178" y="207"/>
                      <a:pt x="1178" y="207"/>
                    </a:cubicBezTo>
                    <a:cubicBezTo>
                      <a:pt x="1177" y="207"/>
                      <a:pt x="1177" y="206"/>
                      <a:pt x="1178" y="206"/>
                    </a:cubicBezTo>
                    <a:cubicBezTo>
                      <a:pt x="1179" y="204"/>
                      <a:pt x="1180" y="203"/>
                      <a:pt x="1182" y="204"/>
                    </a:cubicBezTo>
                    <a:cubicBezTo>
                      <a:pt x="1184" y="204"/>
                      <a:pt x="1185" y="205"/>
                      <a:pt x="1187" y="204"/>
                    </a:cubicBezTo>
                    <a:cubicBezTo>
                      <a:pt x="1188" y="203"/>
                      <a:pt x="1189" y="205"/>
                      <a:pt x="1190" y="206"/>
                    </a:cubicBezTo>
                    <a:cubicBezTo>
                      <a:pt x="1191" y="206"/>
                      <a:pt x="1191" y="205"/>
                      <a:pt x="1192" y="204"/>
                    </a:cubicBezTo>
                    <a:cubicBezTo>
                      <a:pt x="1193" y="202"/>
                      <a:pt x="1195" y="203"/>
                      <a:pt x="1196" y="203"/>
                    </a:cubicBezTo>
                    <a:cubicBezTo>
                      <a:pt x="1197" y="204"/>
                      <a:pt x="1197" y="205"/>
                      <a:pt x="1197" y="205"/>
                    </a:cubicBezTo>
                    <a:cubicBezTo>
                      <a:pt x="1194" y="207"/>
                      <a:pt x="1193" y="209"/>
                      <a:pt x="1193" y="211"/>
                    </a:cubicBezTo>
                    <a:cubicBezTo>
                      <a:pt x="1194" y="212"/>
                      <a:pt x="1195" y="212"/>
                      <a:pt x="1195" y="214"/>
                    </a:cubicBezTo>
                    <a:cubicBezTo>
                      <a:pt x="1195" y="214"/>
                      <a:pt x="1195" y="214"/>
                      <a:pt x="1194" y="214"/>
                    </a:cubicBezTo>
                    <a:cubicBezTo>
                      <a:pt x="1194" y="215"/>
                      <a:pt x="1193" y="214"/>
                      <a:pt x="1193" y="214"/>
                    </a:cubicBezTo>
                    <a:cubicBezTo>
                      <a:pt x="1193" y="213"/>
                      <a:pt x="1193" y="212"/>
                      <a:pt x="1193" y="211"/>
                    </a:cubicBezTo>
                    <a:cubicBezTo>
                      <a:pt x="1192" y="211"/>
                      <a:pt x="1190" y="211"/>
                      <a:pt x="1189" y="210"/>
                    </a:cubicBezTo>
                    <a:cubicBezTo>
                      <a:pt x="1188" y="209"/>
                      <a:pt x="1188" y="209"/>
                      <a:pt x="1187" y="210"/>
                    </a:cubicBezTo>
                    <a:cubicBezTo>
                      <a:pt x="1187" y="211"/>
                      <a:pt x="1187" y="211"/>
                      <a:pt x="1187" y="212"/>
                    </a:cubicBezTo>
                    <a:cubicBezTo>
                      <a:pt x="1186" y="212"/>
                      <a:pt x="1185" y="212"/>
                      <a:pt x="1184" y="211"/>
                    </a:cubicBezTo>
                    <a:cubicBezTo>
                      <a:pt x="1184" y="211"/>
                      <a:pt x="1184" y="210"/>
                      <a:pt x="1184" y="210"/>
                    </a:cubicBezTo>
                    <a:cubicBezTo>
                      <a:pt x="1183" y="207"/>
                      <a:pt x="1182" y="207"/>
                      <a:pt x="1180" y="207"/>
                    </a:cubicBezTo>
                    <a:close/>
                    <a:moveTo>
                      <a:pt x="1195" y="500"/>
                    </a:moveTo>
                    <a:cubicBezTo>
                      <a:pt x="1195" y="500"/>
                      <a:pt x="1196" y="501"/>
                      <a:pt x="1196" y="501"/>
                    </a:cubicBezTo>
                    <a:cubicBezTo>
                      <a:pt x="1196" y="503"/>
                      <a:pt x="1194" y="504"/>
                      <a:pt x="1193" y="504"/>
                    </a:cubicBezTo>
                    <a:cubicBezTo>
                      <a:pt x="1192" y="504"/>
                      <a:pt x="1191" y="503"/>
                      <a:pt x="1191" y="502"/>
                    </a:cubicBezTo>
                    <a:cubicBezTo>
                      <a:pt x="1192" y="501"/>
                      <a:pt x="1194" y="500"/>
                      <a:pt x="1195" y="500"/>
                    </a:cubicBezTo>
                    <a:close/>
                    <a:moveTo>
                      <a:pt x="1185" y="330"/>
                    </a:moveTo>
                    <a:cubicBezTo>
                      <a:pt x="1184" y="331"/>
                      <a:pt x="1183" y="330"/>
                      <a:pt x="1182" y="329"/>
                    </a:cubicBezTo>
                    <a:cubicBezTo>
                      <a:pt x="1182" y="328"/>
                      <a:pt x="1181" y="328"/>
                      <a:pt x="1182" y="327"/>
                    </a:cubicBezTo>
                    <a:cubicBezTo>
                      <a:pt x="1182" y="327"/>
                      <a:pt x="1182" y="327"/>
                      <a:pt x="1183" y="326"/>
                    </a:cubicBezTo>
                    <a:cubicBezTo>
                      <a:pt x="1184" y="326"/>
                      <a:pt x="1185" y="327"/>
                      <a:pt x="1186" y="328"/>
                    </a:cubicBezTo>
                    <a:cubicBezTo>
                      <a:pt x="1186" y="329"/>
                      <a:pt x="1186" y="330"/>
                      <a:pt x="1185" y="330"/>
                    </a:cubicBezTo>
                    <a:close/>
                    <a:moveTo>
                      <a:pt x="1188" y="502"/>
                    </a:moveTo>
                    <a:cubicBezTo>
                      <a:pt x="1187" y="503"/>
                      <a:pt x="1187" y="503"/>
                      <a:pt x="1186" y="502"/>
                    </a:cubicBezTo>
                    <a:cubicBezTo>
                      <a:pt x="1186" y="502"/>
                      <a:pt x="1186" y="502"/>
                      <a:pt x="1186" y="501"/>
                    </a:cubicBezTo>
                    <a:cubicBezTo>
                      <a:pt x="1186" y="501"/>
                      <a:pt x="1186" y="501"/>
                      <a:pt x="1186" y="501"/>
                    </a:cubicBezTo>
                    <a:cubicBezTo>
                      <a:pt x="1186" y="498"/>
                      <a:pt x="1188" y="497"/>
                      <a:pt x="1190" y="496"/>
                    </a:cubicBezTo>
                    <a:cubicBezTo>
                      <a:pt x="1190" y="496"/>
                      <a:pt x="1191" y="496"/>
                      <a:pt x="1192" y="496"/>
                    </a:cubicBezTo>
                    <a:cubicBezTo>
                      <a:pt x="1192" y="497"/>
                      <a:pt x="1192" y="497"/>
                      <a:pt x="1192" y="498"/>
                    </a:cubicBezTo>
                    <a:cubicBezTo>
                      <a:pt x="1191" y="500"/>
                      <a:pt x="1189" y="501"/>
                      <a:pt x="1188" y="502"/>
                    </a:cubicBezTo>
                    <a:close/>
                    <a:moveTo>
                      <a:pt x="1196" y="1080"/>
                    </a:moveTo>
                    <a:cubicBezTo>
                      <a:pt x="1194" y="1082"/>
                      <a:pt x="1193" y="1084"/>
                      <a:pt x="1193" y="1087"/>
                    </a:cubicBezTo>
                    <a:cubicBezTo>
                      <a:pt x="1193" y="1087"/>
                      <a:pt x="1193" y="1088"/>
                      <a:pt x="1192" y="1088"/>
                    </a:cubicBezTo>
                    <a:cubicBezTo>
                      <a:pt x="1192" y="1087"/>
                      <a:pt x="1191" y="1087"/>
                      <a:pt x="1191" y="1087"/>
                    </a:cubicBezTo>
                    <a:cubicBezTo>
                      <a:pt x="1191" y="1086"/>
                      <a:pt x="1191" y="1086"/>
                      <a:pt x="1191" y="1086"/>
                    </a:cubicBezTo>
                    <a:cubicBezTo>
                      <a:pt x="1191" y="1086"/>
                      <a:pt x="1191" y="1086"/>
                      <a:pt x="1191" y="1084"/>
                    </a:cubicBezTo>
                    <a:cubicBezTo>
                      <a:pt x="1191" y="1083"/>
                      <a:pt x="1192" y="1080"/>
                      <a:pt x="1193" y="1078"/>
                    </a:cubicBezTo>
                    <a:cubicBezTo>
                      <a:pt x="1194" y="1077"/>
                      <a:pt x="1196" y="1077"/>
                      <a:pt x="1196" y="1078"/>
                    </a:cubicBezTo>
                    <a:cubicBezTo>
                      <a:pt x="1196" y="1079"/>
                      <a:pt x="1196" y="1079"/>
                      <a:pt x="1196" y="1080"/>
                    </a:cubicBezTo>
                    <a:cubicBezTo>
                      <a:pt x="1196" y="1080"/>
                      <a:pt x="1196" y="1080"/>
                      <a:pt x="1196" y="1080"/>
                    </a:cubicBezTo>
                    <a:close/>
                    <a:moveTo>
                      <a:pt x="1196" y="249"/>
                    </a:moveTo>
                    <a:cubicBezTo>
                      <a:pt x="1194" y="249"/>
                      <a:pt x="1193" y="248"/>
                      <a:pt x="1193" y="246"/>
                    </a:cubicBezTo>
                    <a:cubicBezTo>
                      <a:pt x="1194" y="245"/>
                      <a:pt x="1194" y="244"/>
                      <a:pt x="1194" y="243"/>
                    </a:cubicBezTo>
                    <a:cubicBezTo>
                      <a:pt x="1194" y="243"/>
                      <a:pt x="1194" y="242"/>
                      <a:pt x="1195" y="242"/>
                    </a:cubicBezTo>
                    <a:cubicBezTo>
                      <a:pt x="1196" y="242"/>
                      <a:pt x="1196" y="243"/>
                      <a:pt x="1196" y="244"/>
                    </a:cubicBezTo>
                    <a:cubicBezTo>
                      <a:pt x="1196" y="245"/>
                      <a:pt x="1196" y="246"/>
                      <a:pt x="1197" y="247"/>
                    </a:cubicBezTo>
                    <a:cubicBezTo>
                      <a:pt x="1198" y="248"/>
                      <a:pt x="1197" y="249"/>
                      <a:pt x="1196" y="249"/>
                    </a:cubicBezTo>
                    <a:close/>
                    <a:moveTo>
                      <a:pt x="1234" y="401"/>
                    </a:moveTo>
                    <a:cubicBezTo>
                      <a:pt x="1235" y="401"/>
                      <a:pt x="1235" y="401"/>
                      <a:pt x="1236" y="401"/>
                    </a:cubicBezTo>
                    <a:cubicBezTo>
                      <a:pt x="1237" y="402"/>
                      <a:pt x="1237" y="403"/>
                      <a:pt x="1237" y="404"/>
                    </a:cubicBezTo>
                    <a:cubicBezTo>
                      <a:pt x="1237" y="405"/>
                      <a:pt x="1237" y="405"/>
                      <a:pt x="1237" y="405"/>
                    </a:cubicBezTo>
                    <a:cubicBezTo>
                      <a:pt x="1236" y="406"/>
                      <a:pt x="1236" y="406"/>
                      <a:pt x="1236" y="406"/>
                    </a:cubicBezTo>
                    <a:cubicBezTo>
                      <a:pt x="1235" y="405"/>
                      <a:pt x="1234" y="404"/>
                      <a:pt x="1234" y="402"/>
                    </a:cubicBezTo>
                    <a:cubicBezTo>
                      <a:pt x="1234" y="402"/>
                      <a:pt x="1234" y="401"/>
                      <a:pt x="1234" y="401"/>
                    </a:cubicBezTo>
                    <a:close/>
                    <a:moveTo>
                      <a:pt x="1230" y="191"/>
                    </a:moveTo>
                    <a:cubicBezTo>
                      <a:pt x="1232" y="191"/>
                      <a:pt x="1233" y="192"/>
                      <a:pt x="1233" y="194"/>
                    </a:cubicBezTo>
                    <a:cubicBezTo>
                      <a:pt x="1233" y="194"/>
                      <a:pt x="1233" y="195"/>
                      <a:pt x="1232" y="195"/>
                    </a:cubicBezTo>
                    <a:cubicBezTo>
                      <a:pt x="1231" y="194"/>
                      <a:pt x="1230" y="194"/>
                      <a:pt x="1229" y="193"/>
                    </a:cubicBezTo>
                    <a:cubicBezTo>
                      <a:pt x="1229" y="193"/>
                      <a:pt x="1228" y="193"/>
                      <a:pt x="1228" y="192"/>
                    </a:cubicBezTo>
                    <a:cubicBezTo>
                      <a:pt x="1229" y="191"/>
                      <a:pt x="1229" y="191"/>
                      <a:pt x="1230" y="191"/>
                    </a:cubicBezTo>
                    <a:close/>
                    <a:moveTo>
                      <a:pt x="1213" y="530"/>
                    </a:moveTo>
                    <a:cubicBezTo>
                      <a:pt x="1213" y="530"/>
                      <a:pt x="1213" y="530"/>
                      <a:pt x="1213" y="529"/>
                    </a:cubicBezTo>
                    <a:cubicBezTo>
                      <a:pt x="1213" y="529"/>
                      <a:pt x="1213" y="528"/>
                      <a:pt x="1213" y="528"/>
                    </a:cubicBezTo>
                    <a:cubicBezTo>
                      <a:pt x="1213" y="528"/>
                      <a:pt x="1214" y="528"/>
                      <a:pt x="1214" y="528"/>
                    </a:cubicBezTo>
                    <a:cubicBezTo>
                      <a:pt x="1215" y="528"/>
                      <a:pt x="1215" y="529"/>
                      <a:pt x="1216" y="529"/>
                    </a:cubicBezTo>
                    <a:cubicBezTo>
                      <a:pt x="1216" y="529"/>
                      <a:pt x="1216" y="529"/>
                      <a:pt x="1216" y="529"/>
                    </a:cubicBezTo>
                    <a:cubicBezTo>
                      <a:pt x="1216" y="531"/>
                      <a:pt x="1217" y="531"/>
                      <a:pt x="1218" y="532"/>
                    </a:cubicBezTo>
                    <a:cubicBezTo>
                      <a:pt x="1218" y="533"/>
                      <a:pt x="1218" y="534"/>
                      <a:pt x="1218" y="535"/>
                    </a:cubicBezTo>
                    <a:cubicBezTo>
                      <a:pt x="1217" y="535"/>
                      <a:pt x="1216" y="536"/>
                      <a:pt x="1215" y="537"/>
                    </a:cubicBezTo>
                    <a:cubicBezTo>
                      <a:pt x="1214" y="537"/>
                      <a:pt x="1214" y="537"/>
                      <a:pt x="1213" y="536"/>
                    </a:cubicBezTo>
                    <a:cubicBezTo>
                      <a:pt x="1213" y="536"/>
                      <a:pt x="1213" y="535"/>
                      <a:pt x="1213" y="535"/>
                    </a:cubicBezTo>
                    <a:cubicBezTo>
                      <a:pt x="1213" y="535"/>
                      <a:pt x="1213" y="535"/>
                      <a:pt x="1213" y="534"/>
                    </a:cubicBezTo>
                    <a:cubicBezTo>
                      <a:pt x="1215" y="533"/>
                      <a:pt x="1215" y="532"/>
                      <a:pt x="1213" y="530"/>
                    </a:cubicBezTo>
                    <a:close/>
                    <a:moveTo>
                      <a:pt x="1216" y="529"/>
                    </a:moveTo>
                    <a:cubicBezTo>
                      <a:pt x="1215" y="528"/>
                      <a:pt x="1215" y="527"/>
                      <a:pt x="1215" y="527"/>
                    </a:cubicBezTo>
                    <a:cubicBezTo>
                      <a:pt x="1215" y="527"/>
                      <a:pt x="1215" y="526"/>
                      <a:pt x="1215" y="526"/>
                    </a:cubicBezTo>
                    <a:cubicBezTo>
                      <a:pt x="1215" y="526"/>
                      <a:pt x="1216" y="526"/>
                      <a:pt x="1216" y="526"/>
                    </a:cubicBezTo>
                    <a:cubicBezTo>
                      <a:pt x="1216" y="527"/>
                      <a:pt x="1217" y="528"/>
                      <a:pt x="1216" y="529"/>
                    </a:cubicBezTo>
                    <a:close/>
                    <a:moveTo>
                      <a:pt x="1215" y="350"/>
                    </a:moveTo>
                    <a:cubicBezTo>
                      <a:pt x="1214" y="350"/>
                      <a:pt x="1214" y="350"/>
                      <a:pt x="1213" y="350"/>
                    </a:cubicBezTo>
                    <a:cubicBezTo>
                      <a:pt x="1213" y="350"/>
                      <a:pt x="1213" y="349"/>
                      <a:pt x="1214" y="349"/>
                    </a:cubicBezTo>
                    <a:cubicBezTo>
                      <a:pt x="1214" y="349"/>
                      <a:pt x="1215" y="348"/>
                      <a:pt x="1215" y="348"/>
                    </a:cubicBezTo>
                    <a:cubicBezTo>
                      <a:pt x="1217" y="347"/>
                      <a:pt x="1218" y="345"/>
                      <a:pt x="1217" y="343"/>
                    </a:cubicBezTo>
                    <a:cubicBezTo>
                      <a:pt x="1216" y="342"/>
                      <a:pt x="1218" y="340"/>
                      <a:pt x="1219" y="340"/>
                    </a:cubicBezTo>
                    <a:cubicBezTo>
                      <a:pt x="1220" y="340"/>
                      <a:pt x="1221" y="340"/>
                      <a:pt x="1221" y="341"/>
                    </a:cubicBezTo>
                    <a:cubicBezTo>
                      <a:pt x="1222" y="342"/>
                      <a:pt x="1222" y="344"/>
                      <a:pt x="1222" y="346"/>
                    </a:cubicBezTo>
                    <a:cubicBezTo>
                      <a:pt x="1222" y="346"/>
                      <a:pt x="1222" y="346"/>
                      <a:pt x="1222" y="346"/>
                    </a:cubicBezTo>
                    <a:cubicBezTo>
                      <a:pt x="1223" y="345"/>
                      <a:pt x="1224" y="345"/>
                      <a:pt x="1225" y="346"/>
                    </a:cubicBezTo>
                    <a:cubicBezTo>
                      <a:pt x="1225" y="347"/>
                      <a:pt x="1224" y="348"/>
                      <a:pt x="1224" y="348"/>
                    </a:cubicBezTo>
                    <a:cubicBezTo>
                      <a:pt x="1223" y="349"/>
                      <a:pt x="1223" y="349"/>
                      <a:pt x="1222" y="349"/>
                    </a:cubicBezTo>
                    <a:cubicBezTo>
                      <a:pt x="1221" y="349"/>
                      <a:pt x="1221" y="349"/>
                      <a:pt x="1220" y="347"/>
                    </a:cubicBezTo>
                    <a:cubicBezTo>
                      <a:pt x="1218" y="348"/>
                      <a:pt x="1216" y="349"/>
                      <a:pt x="1215" y="350"/>
                    </a:cubicBezTo>
                    <a:close/>
                    <a:moveTo>
                      <a:pt x="1221" y="272"/>
                    </a:moveTo>
                    <a:cubicBezTo>
                      <a:pt x="1221" y="273"/>
                      <a:pt x="1222" y="273"/>
                      <a:pt x="1222" y="274"/>
                    </a:cubicBezTo>
                    <a:cubicBezTo>
                      <a:pt x="1222" y="274"/>
                      <a:pt x="1222" y="275"/>
                      <a:pt x="1221" y="275"/>
                    </a:cubicBezTo>
                    <a:cubicBezTo>
                      <a:pt x="1221" y="275"/>
                      <a:pt x="1221" y="276"/>
                      <a:pt x="1221" y="276"/>
                    </a:cubicBezTo>
                    <a:cubicBezTo>
                      <a:pt x="1219" y="278"/>
                      <a:pt x="1215" y="278"/>
                      <a:pt x="1216" y="278"/>
                    </a:cubicBezTo>
                    <a:cubicBezTo>
                      <a:pt x="1216" y="276"/>
                      <a:pt x="1217" y="275"/>
                      <a:pt x="1218" y="274"/>
                    </a:cubicBezTo>
                    <a:cubicBezTo>
                      <a:pt x="1218" y="273"/>
                      <a:pt x="1219" y="273"/>
                      <a:pt x="1219" y="272"/>
                    </a:cubicBezTo>
                    <a:cubicBezTo>
                      <a:pt x="1220" y="272"/>
                      <a:pt x="1220" y="272"/>
                      <a:pt x="1221" y="272"/>
                    </a:cubicBezTo>
                    <a:close/>
                    <a:moveTo>
                      <a:pt x="1219" y="207"/>
                    </a:moveTo>
                    <a:cubicBezTo>
                      <a:pt x="1218" y="207"/>
                      <a:pt x="1218" y="206"/>
                      <a:pt x="1218" y="206"/>
                    </a:cubicBezTo>
                    <a:cubicBezTo>
                      <a:pt x="1218" y="205"/>
                      <a:pt x="1218" y="204"/>
                      <a:pt x="1219" y="204"/>
                    </a:cubicBezTo>
                    <a:cubicBezTo>
                      <a:pt x="1219" y="204"/>
                      <a:pt x="1220" y="203"/>
                      <a:pt x="1221" y="203"/>
                    </a:cubicBezTo>
                    <a:cubicBezTo>
                      <a:pt x="1222" y="203"/>
                      <a:pt x="1223" y="203"/>
                      <a:pt x="1224" y="204"/>
                    </a:cubicBezTo>
                    <a:cubicBezTo>
                      <a:pt x="1225" y="205"/>
                      <a:pt x="1225" y="205"/>
                      <a:pt x="1226" y="206"/>
                    </a:cubicBezTo>
                    <a:cubicBezTo>
                      <a:pt x="1226" y="206"/>
                      <a:pt x="1226" y="206"/>
                      <a:pt x="1226" y="206"/>
                    </a:cubicBezTo>
                    <a:cubicBezTo>
                      <a:pt x="1226" y="207"/>
                      <a:pt x="1226" y="207"/>
                      <a:pt x="1226" y="207"/>
                    </a:cubicBezTo>
                    <a:cubicBezTo>
                      <a:pt x="1225" y="207"/>
                      <a:pt x="1224" y="207"/>
                      <a:pt x="1223" y="207"/>
                    </a:cubicBezTo>
                    <a:cubicBezTo>
                      <a:pt x="1222" y="207"/>
                      <a:pt x="1220" y="207"/>
                      <a:pt x="1219" y="207"/>
                    </a:cubicBezTo>
                    <a:close/>
                    <a:moveTo>
                      <a:pt x="1225" y="274"/>
                    </a:moveTo>
                    <a:cubicBezTo>
                      <a:pt x="1224" y="274"/>
                      <a:pt x="1224" y="273"/>
                      <a:pt x="1224" y="272"/>
                    </a:cubicBezTo>
                    <a:cubicBezTo>
                      <a:pt x="1224" y="272"/>
                      <a:pt x="1225" y="271"/>
                      <a:pt x="1226" y="271"/>
                    </a:cubicBezTo>
                    <a:cubicBezTo>
                      <a:pt x="1228" y="271"/>
                      <a:pt x="1230" y="274"/>
                      <a:pt x="1230" y="276"/>
                    </a:cubicBezTo>
                    <a:cubicBezTo>
                      <a:pt x="1230" y="276"/>
                      <a:pt x="1230" y="277"/>
                      <a:pt x="1229" y="277"/>
                    </a:cubicBezTo>
                    <a:cubicBezTo>
                      <a:pt x="1228" y="277"/>
                      <a:pt x="1228" y="277"/>
                      <a:pt x="1227" y="276"/>
                    </a:cubicBezTo>
                    <a:cubicBezTo>
                      <a:pt x="1226" y="275"/>
                      <a:pt x="1225" y="275"/>
                      <a:pt x="1225" y="274"/>
                    </a:cubicBezTo>
                    <a:close/>
                    <a:moveTo>
                      <a:pt x="1229" y="235"/>
                    </a:moveTo>
                    <a:cubicBezTo>
                      <a:pt x="1229" y="235"/>
                      <a:pt x="1229" y="235"/>
                      <a:pt x="1229" y="235"/>
                    </a:cubicBezTo>
                    <a:cubicBezTo>
                      <a:pt x="1228" y="235"/>
                      <a:pt x="1228" y="235"/>
                      <a:pt x="1228" y="234"/>
                    </a:cubicBezTo>
                    <a:cubicBezTo>
                      <a:pt x="1228" y="233"/>
                      <a:pt x="1229" y="231"/>
                      <a:pt x="1229" y="229"/>
                    </a:cubicBezTo>
                    <a:cubicBezTo>
                      <a:pt x="1229" y="229"/>
                      <a:pt x="1230" y="228"/>
                      <a:pt x="1230" y="228"/>
                    </a:cubicBezTo>
                    <a:cubicBezTo>
                      <a:pt x="1230" y="228"/>
                      <a:pt x="1231" y="228"/>
                      <a:pt x="1231" y="228"/>
                    </a:cubicBezTo>
                    <a:cubicBezTo>
                      <a:pt x="1232" y="229"/>
                      <a:pt x="1232" y="230"/>
                      <a:pt x="1232" y="230"/>
                    </a:cubicBezTo>
                    <a:cubicBezTo>
                      <a:pt x="1231" y="232"/>
                      <a:pt x="1230" y="233"/>
                      <a:pt x="1229" y="235"/>
                    </a:cubicBezTo>
                    <a:close/>
                    <a:moveTo>
                      <a:pt x="1229" y="209"/>
                    </a:moveTo>
                    <a:cubicBezTo>
                      <a:pt x="1230" y="209"/>
                      <a:pt x="1231" y="210"/>
                      <a:pt x="1231" y="211"/>
                    </a:cubicBezTo>
                    <a:cubicBezTo>
                      <a:pt x="1231" y="211"/>
                      <a:pt x="1230" y="212"/>
                      <a:pt x="1229" y="212"/>
                    </a:cubicBezTo>
                    <a:cubicBezTo>
                      <a:pt x="1228" y="212"/>
                      <a:pt x="1228" y="211"/>
                      <a:pt x="1228" y="211"/>
                    </a:cubicBezTo>
                    <a:cubicBezTo>
                      <a:pt x="1228" y="210"/>
                      <a:pt x="1228" y="209"/>
                      <a:pt x="1229" y="209"/>
                    </a:cubicBezTo>
                    <a:close/>
                    <a:moveTo>
                      <a:pt x="1226" y="152"/>
                    </a:moveTo>
                    <a:cubicBezTo>
                      <a:pt x="1227" y="152"/>
                      <a:pt x="1228" y="153"/>
                      <a:pt x="1228" y="155"/>
                    </a:cubicBezTo>
                    <a:cubicBezTo>
                      <a:pt x="1228" y="155"/>
                      <a:pt x="1227" y="157"/>
                      <a:pt x="1226" y="157"/>
                    </a:cubicBezTo>
                    <a:cubicBezTo>
                      <a:pt x="1225" y="157"/>
                      <a:pt x="1224" y="155"/>
                      <a:pt x="1224" y="154"/>
                    </a:cubicBezTo>
                    <a:cubicBezTo>
                      <a:pt x="1224" y="153"/>
                      <a:pt x="1225" y="152"/>
                      <a:pt x="1226" y="152"/>
                    </a:cubicBezTo>
                    <a:close/>
                    <a:moveTo>
                      <a:pt x="1216" y="178"/>
                    </a:moveTo>
                    <a:cubicBezTo>
                      <a:pt x="1219" y="175"/>
                      <a:pt x="1222" y="175"/>
                      <a:pt x="1224" y="180"/>
                    </a:cubicBezTo>
                    <a:cubicBezTo>
                      <a:pt x="1224" y="181"/>
                      <a:pt x="1224" y="182"/>
                      <a:pt x="1225" y="183"/>
                    </a:cubicBezTo>
                    <a:cubicBezTo>
                      <a:pt x="1225" y="184"/>
                      <a:pt x="1224" y="185"/>
                      <a:pt x="1223" y="185"/>
                    </a:cubicBezTo>
                    <a:cubicBezTo>
                      <a:pt x="1221" y="185"/>
                      <a:pt x="1221" y="185"/>
                      <a:pt x="1220" y="187"/>
                    </a:cubicBezTo>
                    <a:cubicBezTo>
                      <a:pt x="1220" y="188"/>
                      <a:pt x="1220" y="189"/>
                      <a:pt x="1220" y="190"/>
                    </a:cubicBezTo>
                    <a:cubicBezTo>
                      <a:pt x="1219" y="191"/>
                      <a:pt x="1219" y="192"/>
                      <a:pt x="1217" y="192"/>
                    </a:cubicBezTo>
                    <a:cubicBezTo>
                      <a:pt x="1217" y="192"/>
                      <a:pt x="1216" y="191"/>
                      <a:pt x="1216" y="190"/>
                    </a:cubicBezTo>
                    <a:cubicBezTo>
                      <a:pt x="1216" y="190"/>
                      <a:pt x="1216" y="189"/>
                      <a:pt x="1216" y="189"/>
                    </a:cubicBezTo>
                    <a:cubicBezTo>
                      <a:pt x="1218" y="186"/>
                      <a:pt x="1218" y="186"/>
                      <a:pt x="1217" y="184"/>
                    </a:cubicBezTo>
                    <a:cubicBezTo>
                      <a:pt x="1217" y="183"/>
                      <a:pt x="1216" y="183"/>
                      <a:pt x="1216" y="182"/>
                    </a:cubicBezTo>
                    <a:cubicBezTo>
                      <a:pt x="1215" y="181"/>
                      <a:pt x="1215" y="180"/>
                      <a:pt x="1216" y="178"/>
                    </a:cubicBezTo>
                    <a:close/>
                    <a:moveTo>
                      <a:pt x="1203" y="247"/>
                    </a:moveTo>
                    <a:cubicBezTo>
                      <a:pt x="1203" y="247"/>
                      <a:pt x="1203" y="247"/>
                      <a:pt x="1203" y="247"/>
                    </a:cubicBezTo>
                    <a:cubicBezTo>
                      <a:pt x="1204" y="247"/>
                      <a:pt x="1204" y="248"/>
                      <a:pt x="1204" y="248"/>
                    </a:cubicBezTo>
                    <a:cubicBezTo>
                      <a:pt x="1203" y="250"/>
                      <a:pt x="1202" y="251"/>
                      <a:pt x="1201" y="252"/>
                    </a:cubicBezTo>
                    <a:cubicBezTo>
                      <a:pt x="1201" y="252"/>
                      <a:pt x="1200" y="252"/>
                      <a:pt x="1200" y="252"/>
                    </a:cubicBezTo>
                    <a:cubicBezTo>
                      <a:pt x="1200" y="252"/>
                      <a:pt x="1200" y="252"/>
                      <a:pt x="1200" y="252"/>
                    </a:cubicBezTo>
                    <a:cubicBezTo>
                      <a:pt x="1200" y="252"/>
                      <a:pt x="1199" y="251"/>
                      <a:pt x="1199" y="251"/>
                    </a:cubicBezTo>
                    <a:cubicBezTo>
                      <a:pt x="1200" y="249"/>
                      <a:pt x="1201" y="248"/>
                      <a:pt x="1203" y="247"/>
                    </a:cubicBezTo>
                    <a:close/>
                    <a:moveTo>
                      <a:pt x="1203" y="263"/>
                    </a:moveTo>
                    <a:cubicBezTo>
                      <a:pt x="1202" y="264"/>
                      <a:pt x="1201" y="263"/>
                      <a:pt x="1201" y="263"/>
                    </a:cubicBezTo>
                    <a:cubicBezTo>
                      <a:pt x="1200" y="263"/>
                      <a:pt x="1199" y="262"/>
                      <a:pt x="1199" y="261"/>
                    </a:cubicBezTo>
                    <a:cubicBezTo>
                      <a:pt x="1200" y="260"/>
                      <a:pt x="1200" y="260"/>
                      <a:pt x="1201" y="260"/>
                    </a:cubicBezTo>
                    <a:cubicBezTo>
                      <a:pt x="1202" y="260"/>
                      <a:pt x="1202" y="261"/>
                      <a:pt x="1203" y="261"/>
                    </a:cubicBezTo>
                    <a:cubicBezTo>
                      <a:pt x="1205" y="261"/>
                      <a:pt x="1205" y="261"/>
                      <a:pt x="1205" y="259"/>
                    </a:cubicBezTo>
                    <a:cubicBezTo>
                      <a:pt x="1206" y="257"/>
                      <a:pt x="1207" y="256"/>
                      <a:pt x="1208" y="255"/>
                    </a:cubicBezTo>
                    <a:cubicBezTo>
                      <a:pt x="1209" y="255"/>
                      <a:pt x="1209" y="254"/>
                      <a:pt x="1208" y="253"/>
                    </a:cubicBezTo>
                    <a:cubicBezTo>
                      <a:pt x="1207" y="253"/>
                      <a:pt x="1207" y="252"/>
                      <a:pt x="1206" y="252"/>
                    </a:cubicBezTo>
                    <a:cubicBezTo>
                      <a:pt x="1205" y="251"/>
                      <a:pt x="1205" y="250"/>
                      <a:pt x="1206" y="249"/>
                    </a:cubicBezTo>
                    <a:cubicBezTo>
                      <a:pt x="1208" y="247"/>
                      <a:pt x="1209" y="247"/>
                      <a:pt x="1210" y="249"/>
                    </a:cubicBezTo>
                    <a:cubicBezTo>
                      <a:pt x="1211" y="249"/>
                      <a:pt x="1212" y="250"/>
                      <a:pt x="1213" y="251"/>
                    </a:cubicBezTo>
                    <a:cubicBezTo>
                      <a:pt x="1214" y="251"/>
                      <a:pt x="1214" y="252"/>
                      <a:pt x="1214" y="253"/>
                    </a:cubicBezTo>
                    <a:cubicBezTo>
                      <a:pt x="1213" y="255"/>
                      <a:pt x="1212" y="256"/>
                      <a:pt x="1212" y="258"/>
                    </a:cubicBezTo>
                    <a:cubicBezTo>
                      <a:pt x="1213" y="260"/>
                      <a:pt x="1211" y="261"/>
                      <a:pt x="1211" y="263"/>
                    </a:cubicBezTo>
                    <a:cubicBezTo>
                      <a:pt x="1211" y="263"/>
                      <a:pt x="1211" y="264"/>
                      <a:pt x="1211" y="264"/>
                    </a:cubicBezTo>
                    <a:cubicBezTo>
                      <a:pt x="1210" y="265"/>
                      <a:pt x="1210" y="265"/>
                      <a:pt x="1209" y="265"/>
                    </a:cubicBezTo>
                    <a:cubicBezTo>
                      <a:pt x="1209" y="265"/>
                      <a:pt x="1209" y="265"/>
                      <a:pt x="1208" y="265"/>
                    </a:cubicBezTo>
                    <a:cubicBezTo>
                      <a:pt x="1207" y="263"/>
                      <a:pt x="1205" y="263"/>
                      <a:pt x="1203" y="263"/>
                    </a:cubicBezTo>
                    <a:close/>
                    <a:moveTo>
                      <a:pt x="1207" y="266"/>
                    </a:moveTo>
                    <a:cubicBezTo>
                      <a:pt x="1208" y="266"/>
                      <a:pt x="1210" y="267"/>
                      <a:pt x="1209" y="268"/>
                    </a:cubicBezTo>
                    <a:cubicBezTo>
                      <a:pt x="1209" y="269"/>
                      <a:pt x="1209" y="270"/>
                      <a:pt x="1208" y="270"/>
                    </a:cubicBezTo>
                    <a:cubicBezTo>
                      <a:pt x="1208" y="271"/>
                      <a:pt x="1207" y="271"/>
                      <a:pt x="1206" y="270"/>
                    </a:cubicBezTo>
                    <a:cubicBezTo>
                      <a:pt x="1206" y="269"/>
                      <a:pt x="1206" y="269"/>
                      <a:pt x="1206" y="268"/>
                    </a:cubicBezTo>
                    <a:cubicBezTo>
                      <a:pt x="1206" y="267"/>
                      <a:pt x="1206" y="266"/>
                      <a:pt x="1207" y="266"/>
                    </a:cubicBezTo>
                    <a:close/>
                    <a:moveTo>
                      <a:pt x="1210" y="1075"/>
                    </a:moveTo>
                    <a:cubicBezTo>
                      <a:pt x="1210" y="1075"/>
                      <a:pt x="1209" y="1076"/>
                      <a:pt x="1208" y="1076"/>
                    </a:cubicBezTo>
                    <a:cubicBezTo>
                      <a:pt x="1208" y="1076"/>
                      <a:pt x="1207" y="1075"/>
                      <a:pt x="1207" y="1075"/>
                    </a:cubicBezTo>
                    <a:cubicBezTo>
                      <a:pt x="1206" y="1074"/>
                      <a:pt x="1205" y="1072"/>
                      <a:pt x="1206" y="1071"/>
                    </a:cubicBezTo>
                    <a:cubicBezTo>
                      <a:pt x="1206" y="1070"/>
                      <a:pt x="1207" y="1070"/>
                      <a:pt x="1207" y="1070"/>
                    </a:cubicBezTo>
                    <a:cubicBezTo>
                      <a:pt x="1209" y="1070"/>
                      <a:pt x="1209" y="1071"/>
                      <a:pt x="1210" y="1072"/>
                    </a:cubicBezTo>
                    <a:cubicBezTo>
                      <a:pt x="1211" y="1073"/>
                      <a:pt x="1211" y="1074"/>
                      <a:pt x="1210" y="1075"/>
                    </a:cubicBezTo>
                    <a:close/>
                    <a:moveTo>
                      <a:pt x="1211" y="420"/>
                    </a:moveTo>
                    <a:cubicBezTo>
                      <a:pt x="1211" y="420"/>
                      <a:pt x="1211" y="420"/>
                      <a:pt x="1210" y="420"/>
                    </a:cubicBezTo>
                    <a:cubicBezTo>
                      <a:pt x="1210" y="420"/>
                      <a:pt x="1210" y="420"/>
                      <a:pt x="1210" y="419"/>
                    </a:cubicBezTo>
                    <a:cubicBezTo>
                      <a:pt x="1210" y="419"/>
                      <a:pt x="1210" y="419"/>
                      <a:pt x="1211" y="419"/>
                    </a:cubicBezTo>
                    <a:cubicBezTo>
                      <a:pt x="1211" y="419"/>
                      <a:pt x="1211" y="419"/>
                      <a:pt x="1211" y="420"/>
                    </a:cubicBezTo>
                    <a:close/>
                    <a:moveTo>
                      <a:pt x="1210" y="271"/>
                    </a:moveTo>
                    <a:cubicBezTo>
                      <a:pt x="1210" y="271"/>
                      <a:pt x="1210" y="270"/>
                      <a:pt x="1210" y="270"/>
                    </a:cubicBezTo>
                    <a:cubicBezTo>
                      <a:pt x="1210" y="268"/>
                      <a:pt x="1212" y="266"/>
                      <a:pt x="1214" y="267"/>
                    </a:cubicBezTo>
                    <a:cubicBezTo>
                      <a:pt x="1214" y="267"/>
                      <a:pt x="1214" y="267"/>
                      <a:pt x="1215" y="267"/>
                    </a:cubicBezTo>
                    <a:cubicBezTo>
                      <a:pt x="1216" y="268"/>
                      <a:pt x="1216" y="268"/>
                      <a:pt x="1217" y="267"/>
                    </a:cubicBezTo>
                    <a:cubicBezTo>
                      <a:pt x="1217" y="266"/>
                      <a:pt x="1218" y="266"/>
                      <a:pt x="1218" y="265"/>
                    </a:cubicBezTo>
                    <a:cubicBezTo>
                      <a:pt x="1219" y="265"/>
                      <a:pt x="1219" y="265"/>
                      <a:pt x="1220" y="265"/>
                    </a:cubicBezTo>
                    <a:cubicBezTo>
                      <a:pt x="1220" y="265"/>
                      <a:pt x="1220" y="266"/>
                      <a:pt x="1220" y="266"/>
                    </a:cubicBezTo>
                    <a:cubicBezTo>
                      <a:pt x="1219" y="268"/>
                      <a:pt x="1219" y="270"/>
                      <a:pt x="1216" y="271"/>
                    </a:cubicBezTo>
                    <a:cubicBezTo>
                      <a:pt x="1215" y="271"/>
                      <a:pt x="1214" y="272"/>
                      <a:pt x="1213" y="273"/>
                    </a:cubicBezTo>
                    <a:cubicBezTo>
                      <a:pt x="1212" y="273"/>
                      <a:pt x="1211" y="273"/>
                      <a:pt x="1210" y="271"/>
                    </a:cubicBezTo>
                    <a:close/>
                    <a:moveTo>
                      <a:pt x="1214" y="1068"/>
                    </a:moveTo>
                    <a:cubicBezTo>
                      <a:pt x="1212" y="1068"/>
                      <a:pt x="1211" y="1067"/>
                      <a:pt x="1212" y="1065"/>
                    </a:cubicBezTo>
                    <a:cubicBezTo>
                      <a:pt x="1212" y="1065"/>
                      <a:pt x="1213" y="1065"/>
                      <a:pt x="1213" y="1065"/>
                    </a:cubicBezTo>
                    <a:cubicBezTo>
                      <a:pt x="1214" y="1065"/>
                      <a:pt x="1215" y="1066"/>
                      <a:pt x="1215" y="1068"/>
                    </a:cubicBezTo>
                    <a:cubicBezTo>
                      <a:pt x="1215" y="1068"/>
                      <a:pt x="1214" y="1068"/>
                      <a:pt x="1214" y="1068"/>
                    </a:cubicBezTo>
                    <a:close/>
                    <a:moveTo>
                      <a:pt x="1215" y="623"/>
                    </a:moveTo>
                    <a:cubicBezTo>
                      <a:pt x="1214" y="624"/>
                      <a:pt x="1213" y="623"/>
                      <a:pt x="1213" y="622"/>
                    </a:cubicBezTo>
                    <a:cubicBezTo>
                      <a:pt x="1213" y="621"/>
                      <a:pt x="1214" y="620"/>
                      <a:pt x="1215" y="620"/>
                    </a:cubicBezTo>
                    <a:cubicBezTo>
                      <a:pt x="1216" y="620"/>
                      <a:pt x="1217" y="621"/>
                      <a:pt x="1217" y="621"/>
                    </a:cubicBezTo>
                    <a:cubicBezTo>
                      <a:pt x="1217" y="622"/>
                      <a:pt x="1216" y="623"/>
                      <a:pt x="1215" y="623"/>
                    </a:cubicBezTo>
                    <a:close/>
                    <a:moveTo>
                      <a:pt x="1233" y="1077"/>
                    </a:moveTo>
                    <a:cubicBezTo>
                      <a:pt x="1233" y="1077"/>
                      <a:pt x="1232" y="1077"/>
                      <a:pt x="1232" y="1078"/>
                    </a:cubicBezTo>
                    <a:cubicBezTo>
                      <a:pt x="1232" y="1079"/>
                      <a:pt x="1233" y="1080"/>
                      <a:pt x="1233" y="1081"/>
                    </a:cubicBezTo>
                    <a:cubicBezTo>
                      <a:pt x="1234" y="1082"/>
                      <a:pt x="1234" y="1083"/>
                      <a:pt x="1233" y="1084"/>
                    </a:cubicBezTo>
                    <a:cubicBezTo>
                      <a:pt x="1233" y="1085"/>
                      <a:pt x="1232" y="1085"/>
                      <a:pt x="1232" y="1085"/>
                    </a:cubicBezTo>
                    <a:cubicBezTo>
                      <a:pt x="1231" y="1083"/>
                      <a:pt x="1230" y="1082"/>
                      <a:pt x="1228" y="1081"/>
                    </a:cubicBezTo>
                    <a:cubicBezTo>
                      <a:pt x="1227" y="1081"/>
                      <a:pt x="1227" y="1080"/>
                      <a:pt x="1226" y="1080"/>
                    </a:cubicBezTo>
                    <a:cubicBezTo>
                      <a:pt x="1226" y="1079"/>
                      <a:pt x="1225" y="1078"/>
                      <a:pt x="1225" y="1077"/>
                    </a:cubicBezTo>
                    <a:cubicBezTo>
                      <a:pt x="1223" y="1077"/>
                      <a:pt x="1224" y="1078"/>
                      <a:pt x="1223" y="1078"/>
                    </a:cubicBezTo>
                    <a:cubicBezTo>
                      <a:pt x="1223" y="1079"/>
                      <a:pt x="1222" y="1080"/>
                      <a:pt x="1222" y="1080"/>
                    </a:cubicBezTo>
                    <a:cubicBezTo>
                      <a:pt x="1221" y="1080"/>
                      <a:pt x="1220" y="1080"/>
                      <a:pt x="1220" y="1079"/>
                    </a:cubicBezTo>
                    <a:cubicBezTo>
                      <a:pt x="1220" y="1078"/>
                      <a:pt x="1220" y="1077"/>
                      <a:pt x="1220" y="1076"/>
                    </a:cubicBezTo>
                    <a:cubicBezTo>
                      <a:pt x="1219" y="1075"/>
                      <a:pt x="1218" y="1076"/>
                      <a:pt x="1218" y="1076"/>
                    </a:cubicBezTo>
                    <a:cubicBezTo>
                      <a:pt x="1217" y="1076"/>
                      <a:pt x="1216" y="1076"/>
                      <a:pt x="1216" y="1075"/>
                    </a:cubicBezTo>
                    <a:cubicBezTo>
                      <a:pt x="1217" y="1074"/>
                      <a:pt x="1217" y="1072"/>
                      <a:pt x="1217" y="1070"/>
                    </a:cubicBezTo>
                    <a:cubicBezTo>
                      <a:pt x="1218" y="1069"/>
                      <a:pt x="1220" y="1068"/>
                      <a:pt x="1221" y="1070"/>
                    </a:cubicBezTo>
                    <a:cubicBezTo>
                      <a:pt x="1221" y="1070"/>
                      <a:pt x="1221" y="1070"/>
                      <a:pt x="1222" y="1070"/>
                    </a:cubicBezTo>
                    <a:cubicBezTo>
                      <a:pt x="1222" y="1071"/>
                      <a:pt x="1223" y="1071"/>
                      <a:pt x="1223" y="1071"/>
                    </a:cubicBezTo>
                    <a:cubicBezTo>
                      <a:pt x="1224" y="1070"/>
                      <a:pt x="1224" y="1070"/>
                      <a:pt x="1224" y="1070"/>
                    </a:cubicBezTo>
                    <a:cubicBezTo>
                      <a:pt x="1226" y="1068"/>
                      <a:pt x="1227" y="1068"/>
                      <a:pt x="1228" y="1070"/>
                    </a:cubicBezTo>
                    <a:cubicBezTo>
                      <a:pt x="1229" y="1072"/>
                      <a:pt x="1229" y="1073"/>
                      <a:pt x="1231" y="1072"/>
                    </a:cubicBezTo>
                    <a:cubicBezTo>
                      <a:pt x="1233" y="1072"/>
                      <a:pt x="1234" y="1073"/>
                      <a:pt x="1235" y="1074"/>
                    </a:cubicBezTo>
                    <a:cubicBezTo>
                      <a:pt x="1235" y="1076"/>
                      <a:pt x="1235" y="1076"/>
                      <a:pt x="1233" y="1077"/>
                    </a:cubicBezTo>
                    <a:close/>
                    <a:moveTo>
                      <a:pt x="1236" y="1070"/>
                    </a:moveTo>
                    <a:cubicBezTo>
                      <a:pt x="1236" y="1071"/>
                      <a:pt x="1235" y="1071"/>
                      <a:pt x="1235" y="1070"/>
                    </a:cubicBezTo>
                    <a:cubicBezTo>
                      <a:pt x="1234" y="1069"/>
                      <a:pt x="1233" y="1068"/>
                      <a:pt x="1233" y="1067"/>
                    </a:cubicBezTo>
                    <a:cubicBezTo>
                      <a:pt x="1234" y="1066"/>
                      <a:pt x="1234" y="1066"/>
                      <a:pt x="1235" y="1065"/>
                    </a:cubicBezTo>
                    <a:cubicBezTo>
                      <a:pt x="1235" y="1066"/>
                      <a:pt x="1235" y="1066"/>
                      <a:pt x="1235" y="1066"/>
                    </a:cubicBezTo>
                    <a:cubicBezTo>
                      <a:pt x="1236" y="1067"/>
                      <a:pt x="1237" y="1068"/>
                      <a:pt x="1237" y="1069"/>
                    </a:cubicBezTo>
                    <a:cubicBezTo>
                      <a:pt x="1237" y="1070"/>
                      <a:pt x="1237" y="1070"/>
                      <a:pt x="1236" y="1070"/>
                    </a:cubicBezTo>
                    <a:close/>
                    <a:moveTo>
                      <a:pt x="1236" y="1006"/>
                    </a:moveTo>
                    <a:cubicBezTo>
                      <a:pt x="1235" y="1007"/>
                      <a:pt x="1233" y="1007"/>
                      <a:pt x="1233" y="1006"/>
                    </a:cubicBezTo>
                    <a:cubicBezTo>
                      <a:pt x="1233" y="1004"/>
                      <a:pt x="1233" y="1002"/>
                      <a:pt x="1234" y="1001"/>
                    </a:cubicBezTo>
                    <a:cubicBezTo>
                      <a:pt x="1234" y="1000"/>
                      <a:pt x="1235" y="1000"/>
                      <a:pt x="1236" y="1000"/>
                    </a:cubicBezTo>
                    <a:cubicBezTo>
                      <a:pt x="1237" y="1000"/>
                      <a:pt x="1237" y="1001"/>
                      <a:pt x="1237" y="1001"/>
                    </a:cubicBezTo>
                    <a:cubicBezTo>
                      <a:pt x="1237" y="1002"/>
                      <a:pt x="1237" y="1002"/>
                      <a:pt x="1237" y="1003"/>
                    </a:cubicBezTo>
                    <a:cubicBezTo>
                      <a:pt x="1237" y="1004"/>
                      <a:pt x="1237" y="1005"/>
                      <a:pt x="1236" y="1006"/>
                    </a:cubicBezTo>
                    <a:close/>
                    <a:moveTo>
                      <a:pt x="1238" y="395"/>
                    </a:moveTo>
                    <a:cubicBezTo>
                      <a:pt x="1237" y="396"/>
                      <a:pt x="1236" y="397"/>
                      <a:pt x="1236" y="395"/>
                    </a:cubicBezTo>
                    <a:cubicBezTo>
                      <a:pt x="1235" y="394"/>
                      <a:pt x="1234" y="394"/>
                      <a:pt x="1234" y="392"/>
                    </a:cubicBezTo>
                    <a:cubicBezTo>
                      <a:pt x="1234" y="392"/>
                      <a:pt x="1235" y="391"/>
                      <a:pt x="1235" y="391"/>
                    </a:cubicBezTo>
                    <a:cubicBezTo>
                      <a:pt x="1237" y="391"/>
                      <a:pt x="1239" y="393"/>
                      <a:pt x="1238" y="395"/>
                    </a:cubicBezTo>
                    <a:close/>
                    <a:moveTo>
                      <a:pt x="1258" y="397"/>
                    </a:moveTo>
                    <a:cubicBezTo>
                      <a:pt x="1259" y="397"/>
                      <a:pt x="1260" y="397"/>
                      <a:pt x="1260" y="397"/>
                    </a:cubicBezTo>
                    <a:cubicBezTo>
                      <a:pt x="1261" y="398"/>
                      <a:pt x="1261" y="399"/>
                      <a:pt x="1260" y="400"/>
                    </a:cubicBezTo>
                    <a:cubicBezTo>
                      <a:pt x="1260" y="400"/>
                      <a:pt x="1260" y="401"/>
                      <a:pt x="1259" y="401"/>
                    </a:cubicBezTo>
                    <a:cubicBezTo>
                      <a:pt x="1258" y="401"/>
                      <a:pt x="1258" y="400"/>
                      <a:pt x="1258" y="399"/>
                    </a:cubicBezTo>
                    <a:cubicBezTo>
                      <a:pt x="1257" y="398"/>
                      <a:pt x="1258" y="398"/>
                      <a:pt x="1258" y="397"/>
                    </a:cubicBezTo>
                    <a:close/>
                    <a:moveTo>
                      <a:pt x="1258" y="646"/>
                    </a:moveTo>
                    <a:cubicBezTo>
                      <a:pt x="1259" y="647"/>
                      <a:pt x="1259" y="648"/>
                      <a:pt x="1259" y="648"/>
                    </a:cubicBezTo>
                    <a:cubicBezTo>
                      <a:pt x="1259" y="649"/>
                      <a:pt x="1258" y="650"/>
                      <a:pt x="1257" y="650"/>
                    </a:cubicBezTo>
                    <a:cubicBezTo>
                      <a:pt x="1257" y="651"/>
                      <a:pt x="1256" y="651"/>
                      <a:pt x="1256" y="650"/>
                    </a:cubicBezTo>
                    <a:cubicBezTo>
                      <a:pt x="1256" y="650"/>
                      <a:pt x="1256" y="650"/>
                      <a:pt x="1256" y="650"/>
                    </a:cubicBezTo>
                    <a:cubicBezTo>
                      <a:pt x="1256" y="649"/>
                      <a:pt x="1256" y="649"/>
                      <a:pt x="1256" y="649"/>
                    </a:cubicBezTo>
                    <a:cubicBezTo>
                      <a:pt x="1256" y="648"/>
                      <a:pt x="1256" y="648"/>
                      <a:pt x="1256" y="647"/>
                    </a:cubicBezTo>
                    <a:cubicBezTo>
                      <a:pt x="1256" y="646"/>
                      <a:pt x="1257" y="646"/>
                      <a:pt x="1258" y="646"/>
                    </a:cubicBezTo>
                    <a:close/>
                    <a:moveTo>
                      <a:pt x="1257" y="638"/>
                    </a:moveTo>
                    <a:cubicBezTo>
                      <a:pt x="1257" y="638"/>
                      <a:pt x="1257" y="638"/>
                      <a:pt x="1257" y="638"/>
                    </a:cubicBezTo>
                    <a:cubicBezTo>
                      <a:pt x="1257" y="638"/>
                      <a:pt x="1258" y="638"/>
                      <a:pt x="1258" y="638"/>
                    </a:cubicBezTo>
                    <a:cubicBezTo>
                      <a:pt x="1258" y="638"/>
                      <a:pt x="1258" y="638"/>
                      <a:pt x="1258" y="639"/>
                    </a:cubicBezTo>
                    <a:cubicBezTo>
                      <a:pt x="1257" y="639"/>
                      <a:pt x="1257" y="638"/>
                      <a:pt x="1257" y="638"/>
                    </a:cubicBezTo>
                    <a:close/>
                    <a:moveTo>
                      <a:pt x="1258" y="405"/>
                    </a:moveTo>
                    <a:cubicBezTo>
                      <a:pt x="1258" y="405"/>
                      <a:pt x="1259" y="406"/>
                      <a:pt x="1259" y="406"/>
                    </a:cubicBezTo>
                    <a:cubicBezTo>
                      <a:pt x="1259" y="407"/>
                      <a:pt x="1259" y="409"/>
                      <a:pt x="1257" y="410"/>
                    </a:cubicBezTo>
                    <a:cubicBezTo>
                      <a:pt x="1257" y="410"/>
                      <a:pt x="1257" y="410"/>
                      <a:pt x="1256" y="410"/>
                    </a:cubicBezTo>
                    <a:cubicBezTo>
                      <a:pt x="1256" y="410"/>
                      <a:pt x="1255" y="409"/>
                      <a:pt x="1255" y="409"/>
                    </a:cubicBezTo>
                    <a:cubicBezTo>
                      <a:pt x="1255" y="407"/>
                      <a:pt x="1257" y="405"/>
                      <a:pt x="1258" y="405"/>
                    </a:cubicBezTo>
                    <a:close/>
                    <a:moveTo>
                      <a:pt x="1247" y="394"/>
                    </a:moveTo>
                    <a:cubicBezTo>
                      <a:pt x="1247" y="394"/>
                      <a:pt x="1247" y="394"/>
                      <a:pt x="1247" y="394"/>
                    </a:cubicBezTo>
                    <a:cubicBezTo>
                      <a:pt x="1249" y="395"/>
                      <a:pt x="1250" y="396"/>
                      <a:pt x="1252" y="397"/>
                    </a:cubicBezTo>
                    <a:cubicBezTo>
                      <a:pt x="1252" y="397"/>
                      <a:pt x="1252" y="398"/>
                      <a:pt x="1251" y="399"/>
                    </a:cubicBezTo>
                    <a:cubicBezTo>
                      <a:pt x="1251" y="399"/>
                      <a:pt x="1250" y="399"/>
                      <a:pt x="1250" y="399"/>
                    </a:cubicBezTo>
                    <a:cubicBezTo>
                      <a:pt x="1248" y="398"/>
                      <a:pt x="1247" y="396"/>
                      <a:pt x="1247" y="395"/>
                    </a:cubicBezTo>
                    <a:cubicBezTo>
                      <a:pt x="1247" y="394"/>
                      <a:pt x="1247" y="394"/>
                      <a:pt x="1247" y="394"/>
                    </a:cubicBezTo>
                    <a:close/>
                    <a:moveTo>
                      <a:pt x="1242" y="401"/>
                    </a:moveTo>
                    <a:cubicBezTo>
                      <a:pt x="1242" y="401"/>
                      <a:pt x="1242" y="400"/>
                      <a:pt x="1243" y="400"/>
                    </a:cubicBezTo>
                    <a:cubicBezTo>
                      <a:pt x="1244" y="400"/>
                      <a:pt x="1245" y="401"/>
                      <a:pt x="1246" y="401"/>
                    </a:cubicBezTo>
                    <a:cubicBezTo>
                      <a:pt x="1247" y="401"/>
                      <a:pt x="1247" y="402"/>
                      <a:pt x="1247" y="403"/>
                    </a:cubicBezTo>
                    <a:cubicBezTo>
                      <a:pt x="1247" y="404"/>
                      <a:pt x="1247" y="404"/>
                      <a:pt x="1246" y="404"/>
                    </a:cubicBezTo>
                    <a:cubicBezTo>
                      <a:pt x="1245" y="404"/>
                      <a:pt x="1243" y="404"/>
                      <a:pt x="1242" y="402"/>
                    </a:cubicBezTo>
                    <a:cubicBezTo>
                      <a:pt x="1242" y="402"/>
                      <a:pt x="1242" y="401"/>
                      <a:pt x="1242" y="401"/>
                    </a:cubicBezTo>
                    <a:close/>
                    <a:moveTo>
                      <a:pt x="1241" y="416"/>
                    </a:moveTo>
                    <a:cubicBezTo>
                      <a:pt x="1241" y="416"/>
                      <a:pt x="1241" y="415"/>
                      <a:pt x="1241" y="415"/>
                    </a:cubicBezTo>
                    <a:cubicBezTo>
                      <a:pt x="1242" y="413"/>
                      <a:pt x="1242" y="411"/>
                      <a:pt x="1243" y="410"/>
                    </a:cubicBezTo>
                    <a:cubicBezTo>
                      <a:pt x="1243" y="409"/>
                      <a:pt x="1243" y="409"/>
                      <a:pt x="1243" y="409"/>
                    </a:cubicBezTo>
                    <a:cubicBezTo>
                      <a:pt x="1244" y="409"/>
                      <a:pt x="1244" y="409"/>
                      <a:pt x="1244" y="410"/>
                    </a:cubicBezTo>
                    <a:cubicBezTo>
                      <a:pt x="1245" y="412"/>
                      <a:pt x="1246" y="413"/>
                      <a:pt x="1247" y="415"/>
                    </a:cubicBezTo>
                    <a:cubicBezTo>
                      <a:pt x="1247" y="416"/>
                      <a:pt x="1248" y="416"/>
                      <a:pt x="1248" y="417"/>
                    </a:cubicBezTo>
                    <a:cubicBezTo>
                      <a:pt x="1247" y="417"/>
                      <a:pt x="1247" y="417"/>
                      <a:pt x="1247" y="417"/>
                    </a:cubicBezTo>
                    <a:cubicBezTo>
                      <a:pt x="1246" y="418"/>
                      <a:pt x="1246" y="417"/>
                      <a:pt x="1245" y="417"/>
                    </a:cubicBezTo>
                    <a:cubicBezTo>
                      <a:pt x="1244" y="416"/>
                      <a:pt x="1244" y="417"/>
                      <a:pt x="1243" y="417"/>
                    </a:cubicBezTo>
                    <a:cubicBezTo>
                      <a:pt x="1242" y="418"/>
                      <a:pt x="1241" y="417"/>
                      <a:pt x="1241" y="416"/>
                    </a:cubicBezTo>
                    <a:close/>
                    <a:moveTo>
                      <a:pt x="1249" y="1094"/>
                    </a:moveTo>
                    <a:cubicBezTo>
                      <a:pt x="1248" y="1094"/>
                      <a:pt x="1247" y="1094"/>
                      <a:pt x="1246" y="1094"/>
                    </a:cubicBezTo>
                    <a:cubicBezTo>
                      <a:pt x="1244" y="1093"/>
                      <a:pt x="1243" y="1091"/>
                      <a:pt x="1244" y="1089"/>
                    </a:cubicBezTo>
                    <a:cubicBezTo>
                      <a:pt x="1244" y="1089"/>
                      <a:pt x="1244" y="1088"/>
                      <a:pt x="1244" y="1088"/>
                    </a:cubicBezTo>
                    <a:cubicBezTo>
                      <a:pt x="1245" y="1085"/>
                      <a:pt x="1246" y="1085"/>
                      <a:pt x="1248" y="1087"/>
                    </a:cubicBezTo>
                    <a:cubicBezTo>
                      <a:pt x="1249" y="1089"/>
                      <a:pt x="1250" y="1090"/>
                      <a:pt x="1251" y="1092"/>
                    </a:cubicBezTo>
                    <a:cubicBezTo>
                      <a:pt x="1252" y="1094"/>
                      <a:pt x="1251" y="1095"/>
                      <a:pt x="1249" y="1094"/>
                    </a:cubicBezTo>
                    <a:close/>
                    <a:moveTo>
                      <a:pt x="1261" y="1068"/>
                    </a:moveTo>
                    <a:cubicBezTo>
                      <a:pt x="1260" y="1070"/>
                      <a:pt x="1259" y="1070"/>
                      <a:pt x="1257" y="1071"/>
                    </a:cubicBezTo>
                    <a:cubicBezTo>
                      <a:pt x="1256" y="1071"/>
                      <a:pt x="1256" y="1070"/>
                      <a:pt x="1256" y="1070"/>
                    </a:cubicBezTo>
                    <a:cubicBezTo>
                      <a:pt x="1255" y="1067"/>
                      <a:pt x="1253" y="1065"/>
                      <a:pt x="1252" y="1063"/>
                    </a:cubicBezTo>
                    <a:cubicBezTo>
                      <a:pt x="1251" y="1061"/>
                      <a:pt x="1251" y="1060"/>
                      <a:pt x="1253" y="1060"/>
                    </a:cubicBezTo>
                    <a:cubicBezTo>
                      <a:pt x="1253" y="1059"/>
                      <a:pt x="1254" y="1059"/>
                      <a:pt x="1254" y="1059"/>
                    </a:cubicBezTo>
                    <a:cubicBezTo>
                      <a:pt x="1255" y="1059"/>
                      <a:pt x="1256" y="1060"/>
                      <a:pt x="1256" y="1061"/>
                    </a:cubicBezTo>
                    <a:cubicBezTo>
                      <a:pt x="1256" y="1064"/>
                      <a:pt x="1257" y="1065"/>
                      <a:pt x="1260" y="1066"/>
                    </a:cubicBezTo>
                    <a:cubicBezTo>
                      <a:pt x="1260" y="1066"/>
                      <a:pt x="1261" y="1067"/>
                      <a:pt x="1261" y="1067"/>
                    </a:cubicBezTo>
                    <a:cubicBezTo>
                      <a:pt x="1261" y="1067"/>
                      <a:pt x="1261" y="1068"/>
                      <a:pt x="1261" y="1068"/>
                    </a:cubicBezTo>
                    <a:close/>
                    <a:moveTo>
                      <a:pt x="1263" y="660"/>
                    </a:moveTo>
                    <a:cubicBezTo>
                      <a:pt x="1262" y="660"/>
                      <a:pt x="1262" y="659"/>
                      <a:pt x="1262" y="659"/>
                    </a:cubicBezTo>
                    <a:cubicBezTo>
                      <a:pt x="1262" y="658"/>
                      <a:pt x="1262" y="658"/>
                      <a:pt x="1263" y="658"/>
                    </a:cubicBezTo>
                    <a:cubicBezTo>
                      <a:pt x="1264" y="658"/>
                      <a:pt x="1264" y="658"/>
                      <a:pt x="1264" y="659"/>
                    </a:cubicBezTo>
                    <a:cubicBezTo>
                      <a:pt x="1264" y="660"/>
                      <a:pt x="1264" y="660"/>
                      <a:pt x="1263" y="660"/>
                    </a:cubicBezTo>
                    <a:close/>
                    <a:moveTo>
                      <a:pt x="1296" y="1120"/>
                    </a:moveTo>
                    <a:cubicBezTo>
                      <a:pt x="1298" y="1120"/>
                      <a:pt x="1300" y="1121"/>
                      <a:pt x="1301" y="1122"/>
                    </a:cubicBezTo>
                    <a:cubicBezTo>
                      <a:pt x="1302" y="1124"/>
                      <a:pt x="1303" y="1126"/>
                      <a:pt x="1301" y="1127"/>
                    </a:cubicBezTo>
                    <a:cubicBezTo>
                      <a:pt x="1300" y="1126"/>
                      <a:pt x="1299" y="1125"/>
                      <a:pt x="1298" y="1124"/>
                    </a:cubicBezTo>
                    <a:cubicBezTo>
                      <a:pt x="1297" y="1124"/>
                      <a:pt x="1296" y="1123"/>
                      <a:pt x="1296" y="1122"/>
                    </a:cubicBezTo>
                    <a:cubicBezTo>
                      <a:pt x="1295" y="1121"/>
                      <a:pt x="1296" y="1121"/>
                      <a:pt x="1296" y="1120"/>
                    </a:cubicBezTo>
                    <a:close/>
                    <a:moveTo>
                      <a:pt x="1285" y="541"/>
                    </a:moveTo>
                    <a:cubicBezTo>
                      <a:pt x="1286" y="540"/>
                      <a:pt x="1286" y="540"/>
                      <a:pt x="1287" y="540"/>
                    </a:cubicBezTo>
                    <a:cubicBezTo>
                      <a:pt x="1288" y="540"/>
                      <a:pt x="1289" y="540"/>
                      <a:pt x="1289" y="541"/>
                    </a:cubicBezTo>
                    <a:cubicBezTo>
                      <a:pt x="1289" y="543"/>
                      <a:pt x="1290" y="544"/>
                      <a:pt x="1290" y="546"/>
                    </a:cubicBezTo>
                    <a:cubicBezTo>
                      <a:pt x="1290" y="546"/>
                      <a:pt x="1290" y="547"/>
                      <a:pt x="1289" y="547"/>
                    </a:cubicBezTo>
                    <a:cubicBezTo>
                      <a:pt x="1289" y="548"/>
                      <a:pt x="1288" y="548"/>
                      <a:pt x="1288" y="548"/>
                    </a:cubicBezTo>
                    <a:cubicBezTo>
                      <a:pt x="1286" y="546"/>
                      <a:pt x="1285" y="544"/>
                      <a:pt x="1284" y="542"/>
                    </a:cubicBezTo>
                    <a:cubicBezTo>
                      <a:pt x="1284" y="541"/>
                      <a:pt x="1285" y="541"/>
                      <a:pt x="1285" y="541"/>
                    </a:cubicBezTo>
                    <a:close/>
                    <a:moveTo>
                      <a:pt x="1278" y="363"/>
                    </a:moveTo>
                    <a:cubicBezTo>
                      <a:pt x="1279" y="363"/>
                      <a:pt x="1279" y="364"/>
                      <a:pt x="1279" y="365"/>
                    </a:cubicBezTo>
                    <a:cubicBezTo>
                      <a:pt x="1279" y="366"/>
                      <a:pt x="1278" y="368"/>
                      <a:pt x="1277" y="367"/>
                    </a:cubicBezTo>
                    <a:cubicBezTo>
                      <a:pt x="1276" y="367"/>
                      <a:pt x="1275" y="367"/>
                      <a:pt x="1275" y="365"/>
                    </a:cubicBezTo>
                    <a:cubicBezTo>
                      <a:pt x="1275" y="364"/>
                      <a:pt x="1276" y="363"/>
                      <a:pt x="1278" y="363"/>
                    </a:cubicBezTo>
                    <a:close/>
                    <a:moveTo>
                      <a:pt x="1275" y="659"/>
                    </a:moveTo>
                    <a:cubicBezTo>
                      <a:pt x="1275" y="659"/>
                      <a:pt x="1275" y="660"/>
                      <a:pt x="1276" y="660"/>
                    </a:cubicBezTo>
                    <a:cubicBezTo>
                      <a:pt x="1276" y="661"/>
                      <a:pt x="1275" y="661"/>
                      <a:pt x="1275" y="661"/>
                    </a:cubicBezTo>
                    <a:cubicBezTo>
                      <a:pt x="1274" y="661"/>
                      <a:pt x="1274" y="661"/>
                      <a:pt x="1274" y="661"/>
                    </a:cubicBezTo>
                    <a:cubicBezTo>
                      <a:pt x="1274" y="660"/>
                      <a:pt x="1274" y="659"/>
                      <a:pt x="1275" y="659"/>
                    </a:cubicBezTo>
                    <a:close/>
                    <a:moveTo>
                      <a:pt x="1272" y="1023"/>
                    </a:moveTo>
                    <a:cubicBezTo>
                      <a:pt x="1272" y="1021"/>
                      <a:pt x="1273" y="1020"/>
                      <a:pt x="1273" y="1020"/>
                    </a:cubicBezTo>
                    <a:cubicBezTo>
                      <a:pt x="1275" y="1020"/>
                      <a:pt x="1275" y="1021"/>
                      <a:pt x="1275" y="1022"/>
                    </a:cubicBezTo>
                    <a:cubicBezTo>
                      <a:pt x="1276" y="1023"/>
                      <a:pt x="1276" y="1024"/>
                      <a:pt x="1276" y="1025"/>
                    </a:cubicBezTo>
                    <a:cubicBezTo>
                      <a:pt x="1276" y="1026"/>
                      <a:pt x="1276" y="1027"/>
                      <a:pt x="1275" y="1027"/>
                    </a:cubicBezTo>
                    <a:cubicBezTo>
                      <a:pt x="1274" y="1027"/>
                      <a:pt x="1272" y="1027"/>
                      <a:pt x="1272" y="1026"/>
                    </a:cubicBezTo>
                    <a:cubicBezTo>
                      <a:pt x="1272" y="1025"/>
                      <a:pt x="1272" y="1024"/>
                      <a:pt x="1272" y="1024"/>
                    </a:cubicBezTo>
                    <a:cubicBezTo>
                      <a:pt x="1272" y="1023"/>
                      <a:pt x="1272" y="1023"/>
                      <a:pt x="1272" y="1023"/>
                    </a:cubicBezTo>
                    <a:close/>
                    <a:moveTo>
                      <a:pt x="1270" y="1073"/>
                    </a:moveTo>
                    <a:cubicBezTo>
                      <a:pt x="1269" y="1072"/>
                      <a:pt x="1269" y="1071"/>
                      <a:pt x="1270" y="1070"/>
                    </a:cubicBezTo>
                    <a:cubicBezTo>
                      <a:pt x="1270" y="1070"/>
                      <a:pt x="1270" y="1070"/>
                      <a:pt x="1270" y="1070"/>
                    </a:cubicBezTo>
                    <a:cubicBezTo>
                      <a:pt x="1271" y="1069"/>
                      <a:pt x="1273" y="1070"/>
                      <a:pt x="1273" y="1071"/>
                    </a:cubicBezTo>
                    <a:cubicBezTo>
                      <a:pt x="1274" y="1072"/>
                      <a:pt x="1274" y="1073"/>
                      <a:pt x="1274" y="1074"/>
                    </a:cubicBezTo>
                    <a:cubicBezTo>
                      <a:pt x="1273" y="1075"/>
                      <a:pt x="1273" y="1075"/>
                      <a:pt x="1272" y="1075"/>
                    </a:cubicBezTo>
                    <a:cubicBezTo>
                      <a:pt x="1271" y="1075"/>
                      <a:pt x="1270" y="1074"/>
                      <a:pt x="1270" y="1073"/>
                    </a:cubicBezTo>
                    <a:close/>
                    <a:moveTo>
                      <a:pt x="1274" y="1091"/>
                    </a:moveTo>
                    <a:cubicBezTo>
                      <a:pt x="1273" y="1091"/>
                      <a:pt x="1272" y="1091"/>
                      <a:pt x="1272" y="1090"/>
                    </a:cubicBezTo>
                    <a:cubicBezTo>
                      <a:pt x="1272" y="1088"/>
                      <a:pt x="1272" y="1087"/>
                      <a:pt x="1273" y="1086"/>
                    </a:cubicBezTo>
                    <a:cubicBezTo>
                      <a:pt x="1273" y="1086"/>
                      <a:pt x="1274" y="1085"/>
                      <a:pt x="1275" y="1085"/>
                    </a:cubicBezTo>
                    <a:cubicBezTo>
                      <a:pt x="1275" y="1086"/>
                      <a:pt x="1276" y="1088"/>
                      <a:pt x="1276" y="1089"/>
                    </a:cubicBezTo>
                    <a:cubicBezTo>
                      <a:pt x="1276" y="1090"/>
                      <a:pt x="1275" y="1091"/>
                      <a:pt x="1274" y="1091"/>
                    </a:cubicBezTo>
                    <a:close/>
                    <a:moveTo>
                      <a:pt x="1276" y="1086"/>
                    </a:moveTo>
                    <a:cubicBezTo>
                      <a:pt x="1276" y="1086"/>
                      <a:pt x="1275" y="1086"/>
                      <a:pt x="1275" y="1085"/>
                    </a:cubicBezTo>
                    <a:cubicBezTo>
                      <a:pt x="1275" y="1085"/>
                      <a:pt x="1274" y="1084"/>
                      <a:pt x="1274" y="1083"/>
                    </a:cubicBezTo>
                    <a:cubicBezTo>
                      <a:pt x="1274" y="1083"/>
                      <a:pt x="1275" y="1082"/>
                      <a:pt x="1275" y="1082"/>
                    </a:cubicBezTo>
                    <a:cubicBezTo>
                      <a:pt x="1276" y="1081"/>
                      <a:pt x="1277" y="1081"/>
                      <a:pt x="1278" y="1082"/>
                    </a:cubicBezTo>
                    <a:cubicBezTo>
                      <a:pt x="1279" y="1083"/>
                      <a:pt x="1279" y="1084"/>
                      <a:pt x="1279" y="1085"/>
                    </a:cubicBezTo>
                    <a:cubicBezTo>
                      <a:pt x="1279" y="1086"/>
                      <a:pt x="1278" y="1087"/>
                      <a:pt x="1276" y="1086"/>
                    </a:cubicBezTo>
                    <a:close/>
                    <a:moveTo>
                      <a:pt x="1281" y="1109"/>
                    </a:moveTo>
                    <a:cubicBezTo>
                      <a:pt x="1281" y="1110"/>
                      <a:pt x="1280" y="1111"/>
                      <a:pt x="1279" y="1111"/>
                    </a:cubicBezTo>
                    <a:cubicBezTo>
                      <a:pt x="1278" y="1110"/>
                      <a:pt x="1278" y="1109"/>
                      <a:pt x="1278" y="1108"/>
                    </a:cubicBezTo>
                    <a:cubicBezTo>
                      <a:pt x="1278" y="1107"/>
                      <a:pt x="1278" y="1105"/>
                      <a:pt x="1279" y="1104"/>
                    </a:cubicBezTo>
                    <a:cubicBezTo>
                      <a:pt x="1279" y="1103"/>
                      <a:pt x="1280" y="1103"/>
                      <a:pt x="1281" y="1103"/>
                    </a:cubicBezTo>
                    <a:cubicBezTo>
                      <a:pt x="1281" y="1103"/>
                      <a:pt x="1282" y="1103"/>
                      <a:pt x="1282" y="1104"/>
                    </a:cubicBezTo>
                    <a:cubicBezTo>
                      <a:pt x="1283" y="1104"/>
                      <a:pt x="1283" y="1105"/>
                      <a:pt x="1283" y="1105"/>
                    </a:cubicBezTo>
                    <a:cubicBezTo>
                      <a:pt x="1283" y="1107"/>
                      <a:pt x="1282" y="1108"/>
                      <a:pt x="1281" y="1109"/>
                    </a:cubicBezTo>
                    <a:close/>
                    <a:moveTo>
                      <a:pt x="1285" y="651"/>
                    </a:moveTo>
                    <a:cubicBezTo>
                      <a:pt x="1285" y="651"/>
                      <a:pt x="1284" y="651"/>
                      <a:pt x="1284" y="651"/>
                    </a:cubicBezTo>
                    <a:cubicBezTo>
                      <a:pt x="1283" y="651"/>
                      <a:pt x="1283" y="650"/>
                      <a:pt x="1283" y="650"/>
                    </a:cubicBezTo>
                    <a:cubicBezTo>
                      <a:pt x="1283" y="648"/>
                      <a:pt x="1284" y="647"/>
                      <a:pt x="1285" y="646"/>
                    </a:cubicBezTo>
                    <a:cubicBezTo>
                      <a:pt x="1285" y="645"/>
                      <a:pt x="1287" y="645"/>
                      <a:pt x="1288" y="646"/>
                    </a:cubicBezTo>
                    <a:cubicBezTo>
                      <a:pt x="1289" y="646"/>
                      <a:pt x="1289" y="647"/>
                      <a:pt x="1289" y="648"/>
                    </a:cubicBezTo>
                    <a:cubicBezTo>
                      <a:pt x="1287" y="649"/>
                      <a:pt x="1286" y="650"/>
                      <a:pt x="1285" y="651"/>
                    </a:cubicBezTo>
                    <a:close/>
                    <a:moveTo>
                      <a:pt x="1288" y="661"/>
                    </a:moveTo>
                    <a:cubicBezTo>
                      <a:pt x="1288" y="661"/>
                      <a:pt x="1288" y="661"/>
                      <a:pt x="1287" y="661"/>
                    </a:cubicBezTo>
                    <a:cubicBezTo>
                      <a:pt x="1287" y="661"/>
                      <a:pt x="1287" y="660"/>
                      <a:pt x="1287" y="660"/>
                    </a:cubicBezTo>
                    <a:cubicBezTo>
                      <a:pt x="1286" y="659"/>
                      <a:pt x="1288" y="657"/>
                      <a:pt x="1289" y="657"/>
                    </a:cubicBezTo>
                    <a:cubicBezTo>
                      <a:pt x="1289" y="657"/>
                      <a:pt x="1290" y="657"/>
                      <a:pt x="1290" y="657"/>
                    </a:cubicBezTo>
                    <a:cubicBezTo>
                      <a:pt x="1290" y="659"/>
                      <a:pt x="1290" y="660"/>
                      <a:pt x="1288" y="661"/>
                    </a:cubicBezTo>
                    <a:close/>
                    <a:moveTo>
                      <a:pt x="1295" y="433"/>
                    </a:moveTo>
                    <a:cubicBezTo>
                      <a:pt x="1295" y="433"/>
                      <a:pt x="1294" y="434"/>
                      <a:pt x="1294" y="433"/>
                    </a:cubicBezTo>
                    <a:cubicBezTo>
                      <a:pt x="1293" y="433"/>
                      <a:pt x="1292" y="432"/>
                      <a:pt x="1292" y="431"/>
                    </a:cubicBezTo>
                    <a:cubicBezTo>
                      <a:pt x="1292" y="431"/>
                      <a:pt x="1292" y="430"/>
                      <a:pt x="1292" y="430"/>
                    </a:cubicBezTo>
                    <a:cubicBezTo>
                      <a:pt x="1293" y="429"/>
                      <a:pt x="1294" y="429"/>
                      <a:pt x="1294" y="430"/>
                    </a:cubicBezTo>
                    <a:cubicBezTo>
                      <a:pt x="1295" y="430"/>
                      <a:pt x="1296" y="431"/>
                      <a:pt x="1296" y="432"/>
                    </a:cubicBezTo>
                    <a:cubicBezTo>
                      <a:pt x="1296" y="432"/>
                      <a:pt x="1296" y="433"/>
                      <a:pt x="1295" y="433"/>
                    </a:cubicBezTo>
                    <a:close/>
                    <a:moveTo>
                      <a:pt x="1350" y="930"/>
                    </a:moveTo>
                    <a:cubicBezTo>
                      <a:pt x="1352" y="931"/>
                      <a:pt x="1353" y="932"/>
                      <a:pt x="1354" y="934"/>
                    </a:cubicBezTo>
                    <a:cubicBezTo>
                      <a:pt x="1354" y="934"/>
                      <a:pt x="1354" y="934"/>
                      <a:pt x="1354" y="934"/>
                    </a:cubicBezTo>
                    <a:cubicBezTo>
                      <a:pt x="1354" y="935"/>
                      <a:pt x="1354" y="935"/>
                      <a:pt x="1354" y="935"/>
                    </a:cubicBezTo>
                    <a:cubicBezTo>
                      <a:pt x="1351" y="936"/>
                      <a:pt x="1348" y="934"/>
                      <a:pt x="1348" y="931"/>
                    </a:cubicBezTo>
                    <a:cubicBezTo>
                      <a:pt x="1348" y="930"/>
                      <a:pt x="1350" y="929"/>
                      <a:pt x="1350" y="930"/>
                    </a:cubicBezTo>
                    <a:close/>
                    <a:moveTo>
                      <a:pt x="1350" y="1068"/>
                    </a:moveTo>
                    <a:cubicBezTo>
                      <a:pt x="1350" y="1068"/>
                      <a:pt x="1349" y="1068"/>
                      <a:pt x="1349" y="1068"/>
                    </a:cubicBezTo>
                    <a:cubicBezTo>
                      <a:pt x="1348" y="1066"/>
                      <a:pt x="1348" y="1065"/>
                      <a:pt x="1348" y="1063"/>
                    </a:cubicBezTo>
                    <a:cubicBezTo>
                      <a:pt x="1349" y="1062"/>
                      <a:pt x="1349" y="1062"/>
                      <a:pt x="1350" y="1062"/>
                    </a:cubicBezTo>
                    <a:cubicBezTo>
                      <a:pt x="1351" y="1062"/>
                      <a:pt x="1352" y="1063"/>
                      <a:pt x="1352" y="1064"/>
                    </a:cubicBezTo>
                    <a:cubicBezTo>
                      <a:pt x="1352" y="1065"/>
                      <a:pt x="1352" y="1067"/>
                      <a:pt x="1350" y="1068"/>
                    </a:cubicBezTo>
                    <a:close/>
                    <a:moveTo>
                      <a:pt x="1347" y="460"/>
                    </a:moveTo>
                    <a:cubicBezTo>
                      <a:pt x="1348" y="459"/>
                      <a:pt x="1348" y="459"/>
                      <a:pt x="1349" y="459"/>
                    </a:cubicBezTo>
                    <a:cubicBezTo>
                      <a:pt x="1349" y="459"/>
                      <a:pt x="1350" y="460"/>
                      <a:pt x="1349" y="461"/>
                    </a:cubicBezTo>
                    <a:cubicBezTo>
                      <a:pt x="1349" y="461"/>
                      <a:pt x="1349" y="461"/>
                      <a:pt x="1349" y="461"/>
                    </a:cubicBezTo>
                    <a:cubicBezTo>
                      <a:pt x="1349" y="462"/>
                      <a:pt x="1348" y="462"/>
                      <a:pt x="1348" y="462"/>
                    </a:cubicBezTo>
                    <a:cubicBezTo>
                      <a:pt x="1347" y="462"/>
                      <a:pt x="1347" y="461"/>
                      <a:pt x="1347" y="461"/>
                    </a:cubicBezTo>
                    <a:cubicBezTo>
                      <a:pt x="1347" y="460"/>
                      <a:pt x="1347" y="460"/>
                      <a:pt x="1347" y="460"/>
                    </a:cubicBezTo>
                    <a:close/>
                    <a:moveTo>
                      <a:pt x="1337" y="332"/>
                    </a:moveTo>
                    <a:cubicBezTo>
                      <a:pt x="1338" y="331"/>
                      <a:pt x="1339" y="330"/>
                      <a:pt x="1340" y="330"/>
                    </a:cubicBezTo>
                    <a:cubicBezTo>
                      <a:pt x="1341" y="329"/>
                      <a:pt x="1342" y="330"/>
                      <a:pt x="1342" y="331"/>
                    </a:cubicBezTo>
                    <a:cubicBezTo>
                      <a:pt x="1342" y="332"/>
                      <a:pt x="1340" y="335"/>
                      <a:pt x="1339" y="336"/>
                    </a:cubicBezTo>
                    <a:cubicBezTo>
                      <a:pt x="1338" y="336"/>
                      <a:pt x="1338" y="336"/>
                      <a:pt x="1338" y="335"/>
                    </a:cubicBezTo>
                    <a:cubicBezTo>
                      <a:pt x="1337" y="335"/>
                      <a:pt x="1336" y="334"/>
                      <a:pt x="1337" y="332"/>
                    </a:cubicBezTo>
                    <a:close/>
                    <a:moveTo>
                      <a:pt x="1334" y="288"/>
                    </a:moveTo>
                    <a:cubicBezTo>
                      <a:pt x="1335" y="287"/>
                      <a:pt x="1336" y="286"/>
                      <a:pt x="1335" y="285"/>
                    </a:cubicBezTo>
                    <a:cubicBezTo>
                      <a:pt x="1335" y="284"/>
                      <a:pt x="1336" y="284"/>
                      <a:pt x="1336" y="284"/>
                    </a:cubicBezTo>
                    <a:cubicBezTo>
                      <a:pt x="1337" y="284"/>
                      <a:pt x="1337" y="284"/>
                      <a:pt x="1337" y="284"/>
                    </a:cubicBezTo>
                    <a:cubicBezTo>
                      <a:pt x="1338" y="284"/>
                      <a:pt x="1338" y="284"/>
                      <a:pt x="1338" y="285"/>
                    </a:cubicBezTo>
                    <a:cubicBezTo>
                      <a:pt x="1340" y="287"/>
                      <a:pt x="1340" y="287"/>
                      <a:pt x="1338" y="289"/>
                    </a:cubicBezTo>
                    <a:cubicBezTo>
                      <a:pt x="1337" y="290"/>
                      <a:pt x="1336" y="291"/>
                      <a:pt x="1335" y="292"/>
                    </a:cubicBezTo>
                    <a:cubicBezTo>
                      <a:pt x="1335" y="292"/>
                      <a:pt x="1335" y="292"/>
                      <a:pt x="1334" y="292"/>
                    </a:cubicBezTo>
                    <a:cubicBezTo>
                      <a:pt x="1334" y="292"/>
                      <a:pt x="1333" y="291"/>
                      <a:pt x="1333" y="290"/>
                    </a:cubicBezTo>
                    <a:cubicBezTo>
                      <a:pt x="1333" y="290"/>
                      <a:pt x="1334" y="289"/>
                      <a:pt x="1334" y="288"/>
                    </a:cubicBezTo>
                    <a:close/>
                    <a:moveTo>
                      <a:pt x="1331" y="275"/>
                    </a:moveTo>
                    <a:cubicBezTo>
                      <a:pt x="1331" y="275"/>
                      <a:pt x="1332" y="275"/>
                      <a:pt x="1332" y="276"/>
                    </a:cubicBezTo>
                    <a:cubicBezTo>
                      <a:pt x="1332" y="276"/>
                      <a:pt x="1332" y="277"/>
                      <a:pt x="1332" y="277"/>
                    </a:cubicBezTo>
                    <a:cubicBezTo>
                      <a:pt x="1331" y="278"/>
                      <a:pt x="1330" y="279"/>
                      <a:pt x="1329" y="280"/>
                    </a:cubicBezTo>
                    <a:cubicBezTo>
                      <a:pt x="1329" y="281"/>
                      <a:pt x="1328" y="281"/>
                      <a:pt x="1328" y="280"/>
                    </a:cubicBezTo>
                    <a:cubicBezTo>
                      <a:pt x="1328" y="280"/>
                      <a:pt x="1328" y="280"/>
                      <a:pt x="1328" y="280"/>
                    </a:cubicBezTo>
                    <a:cubicBezTo>
                      <a:pt x="1327" y="277"/>
                      <a:pt x="1329" y="276"/>
                      <a:pt x="1331" y="275"/>
                    </a:cubicBezTo>
                    <a:close/>
                    <a:moveTo>
                      <a:pt x="1325" y="264"/>
                    </a:moveTo>
                    <a:cubicBezTo>
                      <a:pt x="1326" y="264"/>
                      <a:pt x="1326" y="264"/>
                      <a:pt x="1326" y="264"/>
                    </a:cubicBezTo>
                    <a:cubicBezTo>
                      <a:pt x="1327" y="265"/>
                      <a:pt x="1327" y="266"/>
                      <a:pt x="1327" y="266"/>
                    </a:cubicBezTo>
                    <a:cubicBezTo>
                      <a:pt x="1327" y="267"/>
                      <a:pt x="1326" y="267"/>
                      <a:pt x="1326" y="267"/>
                    </a:cubicBezTo>
                    <a:cubicBezTo>
                      <a:pt x="1326" y="267"/>
                      <a:pt x="1325" y="267"/>
                      <a:pt x="1325" y="267"/>
                    </a:cubicBezTo>
                    <a:cubicBezTo>
                      <a:pt x="1325" y="266"/>
                      <a:pt x="1325" y="265"/>
                      <a:pt x="1325" y="265"/>
                    </a:cubicBezTo>
                    <a:cubicBezTo>
                      <a:pt x="1325" y="264"/>
                      <a:pt x="1325" y="264"/>
                      <a:pt x="1325" y="264"/>
                    </a:cubicBezTo>
                    <a:close/>
                    <a:moveTo>
                      <a:pt x="1324" y="295"/>
                    </a:moveTo>
                    <a:cubicBezTo>
                      <a:pt x="1325" y="294"/>
                      <a:pt x="1326" y="295"/>
                      <a:pt x="1326" y="295"/>
                    </a:cubicBezTo>
                    <a:cubicBezTo>
                      <a:pt x="1327" y="296"/>
                      <a:pt x="1328" y="297"/>
                      <a:pt x="1328" y="298"/>
                    </a:cubicBezTo>
                    <a:cubicBezTo>
                      <a:pt x="1328" y="300"/>
                      <a:pt x="1330" y="301"/>
                      <a:pt x="1331" y="303"/>
                    </a:cubicBezTo>
                    <a:cubicBezTo>
                      <a:pt x="1333" y="305"/>
                      <a:pt x="1333" y="305"/>
                      <a:pt x="1331" y="308"/>
                    </a:cubicBezTo>
                    <a:cubicBezTo>
                      <a:pt x="1331" y="309"/>
                      <a:pt x="1330" y="309"/>
                      <a:pt x="1330" y="310"/>
                    </a:cubicBezTo>
                    <a:cubicBezTo>
                      <a:pt x="1330" y="311"/>
                      <a:pt x="1330" y="312"/>
                      <a:pt x="1329" y="313"/>
                    </a:cubicBezTo>
                    <a:cubicBezTo>
                      <a:pt x="1329" y="313"/>
                      <a:pt x="1328" y="313"/>
                      <a:pt x="1328" y="313"/>
                    </a:cubicBezTo>
                    <a:cubicBezTo>
                      <a:pt x="1327" y="312"/>
                      <a:pt x="1325" y="311"/>
                      <a:pt x="1324" y="309"/>
                    </a:cubicBezTo>
                    <a:cubicBezTo>
                      <a:pt x="1324" y="309"/>
                      <a:pt x="1324" y="308"/>
                      <a:pt x="1324" y="308"/>
                    </a:cubicBezTo>
                    <a:cubicBezTo>
                      <a:pt x="1324" y="307"/>
                      <a:pt x="1324" y="307"/>
                      <a:pt x="1325" y="306"/>
                    </a:cubicBezTo>
                    <a:cubicBezTo>
                      <a:pt x="1325" y="304"/>
                      <a:pt x="1326" y="301"/>
                      <a:pt x="1324" y="298"/>
                    </a:cubicBezTo>
                    <a:cubicBezTo>
                      <a:pt x="1323" y="298"/>
                      <a:pt x="1323" y="298"/>
                      <a:pt x="1323" y="297"/>
                    </a:cubicBezTo>
                    <a:cubicBezTo>
                      <a:pt x="1323" y="296"/>
                      <a:pt x="1323" y="295"/>
                      <a:pt x="1324" y="295"/>
                    </a:cubicBezTo>
                    <a:close/>
                    <a:moveTo>
                      <a:pt x="1325" y="331"/>
                    </a:moveTo>
                    <a:cubicBezTo>
                      <a:pt x="1325" y="331"/>
                      <a:pt x="1325" y="331"/>
                      <a:pt x="1325" y="331"/>
                    </a:cubicBezTo>
                    <a:cubicBezTo>
                      <a:pt x="1324" y="333"/>
                      <a:pt x="1323" y="333"/>
                      <a:pt x="1322" y="334"/>
                    </a:cubicBezTo>
                    <a:cubicBezTo>
                      <a:pt x="1321" y="334"/>
                      <a:pt x="1320" y="333"/>
                      <a:pt x="1320" y="332"/>
                    </a:cubicBezTo>
                    <a:cubicBezTo>
                      <a:pt x="1319" y="331"/>
                      <a:pt x="1319" y="331"/>
                      <a:pt x="1320" y="330"/>
                    </a:cubicBezTo>
                    <a:cubicBezTo>
                      <a:pt x="1320" y="330"/>
                      <a:pt x="1320" y="330"/>
                      <a:pt x="1320" y="330"/>
                    </a:cubicBezTo>
                    <a:cubicBezTo>
                      <a:pt x="1322" y="330"/>
                      <a:pt x="1323" y="330"/>
                      <a:pt x="1325" y="330"/>
                    </a:cubicBezTo>
                    <a:cubicBezTo>
                      <a:pt x="1325" y="330"/>
                      <a:pt x="1325" y="331"/>
                      <a:pt x="1325" y="331"/>
                    </a:cubicBezTo>
                    <a:close/>
                    <a:moveTo>
                      <a:pt x="1320" y="305"/>
                    </a:moveTo>
                    <a:cubicBezTo>
                      <a:pt x="1320" y="305"/>
                      <a:pt x="1320" y="304"/>
                      <a:pt x="1321" y="304"/>
                    </a:cubicBezTo>
                    <a:cubicBezTo>
                      <a:pt x="1321" y="304"/>
                      <a:pt x="1322" y="305"/>
                      <a:pt x="1322" y="306"/>
                    </a:cubicBezTo>
                    <a:cubicBezTo>
                      <a:pt x="1322" y="306"/>
                      <a:pt x="1321" y="307"/>
                      <a:pt x="1321" y="307"/>
                    </a:cubicBezTo>
                    <a:cubicBezTo>
                      <a:pt x="1320" y="307"/>
                      <a:pt x="1320" y="306"/>
                      <a:pt x="1320" y="305"/>
                    </a:cubicBezTo>
                    <a:close/>
                    <a:moveTo>
                      <a:pt x="1319" y="297"/>
                    </a:moveTo>
                    <a:cubicBezTo>
                      <a:pt x="1319" y="297"/>
                      <a:pt x="1319" y="297"/>
                      <a:pt x="1319" y="297"/>
                    </a:cubicBezTo>
                    <a:cubicBezTo>
                      <a:pt x="1320" y="299"/>
                      <a:pt x="1320" y="300"/>
                      <a:pt x="1318" y="303"/>
                    </a:cubicBezTo>
                    <a:cubicBezTo>
                      <a:pt x="1318" y="302"/>
                      <a:pt x="1317" y="301"/>
                      <a:pt x="1317" y="300"/>
                    </a:cubicBezTo>
                    <a:cubicBezTo>
                      <a:pt x="1316" y="299"/>
                      <a:pt x="1317" y="298"/>
                      <a:pt x="1318" y="297"/>
                    </a:cubicBezTo>
                    <a:cubicBezTo>
                      <a:pt x="1318" y="297"/>
                      <a:pt x="1318" y="297"/>
                      <a:pt x="1319" y="297"/>
                    </a:cubicBezTo>
                    <a:close/>
                    <a:moveTo>
                      <a:pt x="1317" y="279"/>
                    </a:moveTo>
                    <a:cubicBezTo>
                      <a:pt x="1317" y="279"/>
                      <a:pt x="1318" y="280"/>
                      <a:pt x="1318" y="281"/>
                    </a:cubicBezTo>
                    <a:cubicBezTo>
                      <a:pt x="1318" y="281"/>
                      <a:pt x="1318" y="282"/>
                      <a:pt x="1317" y="282"/>
                    </a:cubicBezTo>
                    <a:cubicBezTo>
                      <a:pt x="1316" y="282"/>
                      <a:pt x="1315" y="281"/>
                      <a:pt x="1315" y="280"/>
                    </a:cubicBezTo>
                    <a:cubicBezTo>
                      <a:pt x="1315" y="279"/>
                      <a:pt x="1316" y="279"/>
                      <a:pt x="1317" y="279"/>
                    </a:cubicBezTo>
                    <a:close/>
                    <a:moveTo>
                      <a:pt x="1312" y="330"/>
                    </a:moveTo>
                    <a:cubicBezTo>
                      <a:pt x="1312" y="330"/>
                      <a:pt x="1313" y="330"/>
                      <a:pt x="1313" y="330"/>
                    </a:cubicBezTo>
                    <a:cubicBezTo>
                      <a:pt x="1315" y="332"/>
                      <a:pt x="1315" y="334"/>
                      <a:pt x="1313" y="335"/>
                    </a:cubicBezTo>
                    <a:cubicBezTo>
                      <a:pt x="1312" y="336"/>
                      <a:pt x="1312" y="336"/>
                      <a:pt x="1312" y="336"/>
                    </a:cubicBezTo>
                    <a:cubicBezTo>
                      <a:pt x="1311" y="335"/>
                      <a:pt x="1311" y="335"/>
                      <a:pt x="1311" y="334"/>
                    </a:cubicBezTo>
                    <a:cubicBezTo>
                      <a:pt x="1311" y="334"/>
                      <a:pt x="1311" y="334"/>
                      <a:pt x="1311" y="334"/>
                    </a:cubicBezTo>
                    <a:cubicBezTo>
                      <a:pt x="1311" y="333"/>
                      <a:pt x="1311" y="331"/>
                      <a:pt x="1312" y="330"/>
                    </a:cubicBezTo>
                    <a:close/>
                    <a:moveTo>
                      <a:pt x="1309" y="285"/>
                    </a:moveTo>
                    <a:cubicBezTo>
                      <a:pt x="1308" y="286"/>
                      <a:pt x="1308" y="285"/>
                      <a:pt x="1307" y="285"/>
                    </a:cubicBezTo>
                    <a:cubicBezTo>
                      <a:pt x="1307" y="284"/>
                      <a:pt x="1307" y="284"/>
                      <a:pt x="1307" y="283"/>
                    </a:cubicBezTo>
                    <a:cubicBezTo>
                      <a:pt x="1308" y="282"/>
                      <a:pt x="1309" y="281"/>
                      <a:pt x="1310" y="280"/>
                    </a:cubicBezTo>
                    <a:cubicBezTo>
                      <a:pt x="1310" y="280"/>
                      <a:pt x="1311" y="279"/>
                      <a:pt x="1311" y="279"/>
                    </a:cubicBezTo>
                    <a:cubicBezTo>
                      <a:pt x="1312" y="279"/>
                      <a:pt x="1313" y="281"/>
                      <a:pt x="1313" y="282"/>
                    </a:cubicBezTo>
                    <a:cubicBezTo>
                      <a:pt x="1312" y="284"/>
                      <a:pt x="1311" y="285"/>
                      <a:pt x="1309" y="285"/>
                    </a:cubicBezTo>
                    <a:close/>
                    <a:moveTo>
                      <a:pt x="1314" y="290"/>
                    </a:moveTo>
                    <a:cubicBezTo>
                      <a:pt x="1314" y="290"/>
                      <a:pt x="1314" y="291"/>
                      <a:pt x="1313" y="291"/>
                    </a:cubicBezTo>
                    <a:cubicBezTo>
                      <a:pt x="1313" y="291"/>
                      <a:pt x="1313" y="291"/>
                      <a:pt x="1313" y="290"/>
                    </a:cubicBezTo>
                    <a:cubicBezTo>
                      <a:pt x="1312" y="290"/>
                      <a:pt x="1312" y="289"/>
                      <a:pt x="1313" y="288"/>
                    </a:cubicBezTo>
                    <a:cubicBezTo>
                      <a:pt x="1313" y="288"/>
                      <a:pt x="1313" y="288"/>
                      <a:pt x="1313" y="288"/>
                    </a:cubicBezTo>
                    <a:cubicBezTo>
                      <a:pt x="1314" y="288"/>
                      <a:pt x="1314" y="289"/>
                      <a:pt x="1314" y="290"/>
                    </a:cubicBezTo>
                    <a:close/>
                    <a:moveTo>
                      <a:pt x="1305" y="266"/>
                    </a:moveTo>
                    <a:cubicBezTo>
                      <a:pt x="1304" y="264"/>
                      <a:pt x="1304" y="263"/>
                      <a:pt x="1305" y="262"/>
                    </a:cubicBezTo>
                    <a:cubicBezTo>
                      <a:pt x="1305" y="262"/>
                      <a:pt x="1306" y="262"/>
                      <a:pt x="1306" y="262"/>
                    </a:cubicBezTo>
                    <a:cubicBezTo>
                      <a:pt x="1307" y="261"/>
                      <a:pt x="1307" y="262"/>
                      <a:pt x="1308" y="262"/>
                    </a:cubicBezTo>
                    <a:cubicBezTo>
                      <a:pt x="1309" y="263"/>
                      <a:pt x="1309" y="263"/>
                      <a:pt x="1310" y="262"/>
                    </a:cubicBezTo>
                    <a:cubicBezTo>
                      <a:pt x="1310" y="261"/>
                      <a:pt x="1311" y="260"/>
                      <a:pt x="1311" y="260"/>
                    </a:cubicBezTo>
                    <a:cubicBezTo>
                      <a:pt x="1312" y="259"/>
                      <a:pt x="1313" y="260"/>
                      <a:pt x="1313" y="260"/>
                    </a:cubicBezTo>
                    <a:cubicBezTo>
                      <a:pt x="1314" y="260"/>
                      <a:pt x="1314" y="261"/>
                      <a:pt x="1314" y="262"/>
                    </a:cubicBezTo>
                    <a:cubicBezTo>
                      <a:pt x="1313" y="263"/>
                      <a:pt x="1312" y="264"/>
                      <a:pt x="1311" y="265"/>
                    </a:cubicBezTo>
                    <a:cubicBezTo>
                      <a:pt x="1310" y="265"/>
                      <a:pt x="1309" y="266"/>
                      <a:pt x="1308" y="266"/>
                    </a:cubicBezTo>
                    <a:cubicBezTo>
                      <a:pt x="1307" y="267"/>
                      <a:pt x="1306" y="267"/>
                      <a:pt x="1305" y="266"/>
                    </a:cubicBezTo>
                    <a:close/>
                    <a:moveTo>
                      <a:pt x="1310" y="673"/>
                    </a:moveTo>
                    <a:cubicBezTo>
                      <a:pt x="1309" y="674"/>
                      <a:pt x="1309" y="675"/>
                      <a:pt x="1308" y="675"/>
                    </a:cubicBezTo>
                    <a:cubicBezTo>
                      <a:pt x="1306" y="675"/>
                      <a:pt x="1305" y="673"/>
                      <a:pt x="1306" y="671"/>
                    </a:cubicBezTo>
                    <a:cubicBezTo>
                      <a:pt x="1306" y="670"/>
                      <a:pt x="1307" y="670"/>
                      <a:pt x="1308" y="671"/>
                    </a:cubicBezTo>
                    <a:cubicBezTo>
                      <a:pt x="1309" y="671"/>
                      <a:pt x="1309" y="671"/>
                      <a:pt x="1310" y="672"/>
                    </a:cubicBezTo>
                    <a:cubicBezTo>
                      <a:pt x="1310" y="672"/>
                      <a:pt x="1310" y="673"/>
                      <a:pt x="1310" y="673"/>
                    </a:cubicBezTo>
                    <a:close/>
                    <a:moveTo>
                      <a:pt x="1318" y="694"/>
                    </a:moveTo>
                    <a:cubicBezTo>
                      <a:pt x="1318" y="694"/>
                      <a:pt x="1317" y="694"/>
                      <a:pt x="1317" y="694"/>
                    </a:cubicBezTo>
                    <a:cubicBezTo>
                      <a:pt x="1316" y="692"/>
                      <a:pt x="1314" y="691"/>
                      <a:pt x="1316" y="688"/>
                    </a:cubicBezTo>
                    <a:cubicBezTo>
                      <a:pt x="1316" y="688"/>
                      <a:pt x="1317" y="687"/>
                      <a:pt x="1316" y="686"/>
                    </a:cubicBezTo>
                    <a:cubicBezTo>
                      <a:pt x="1316" y="686"/>
                      <a:pt x="1316" y="685"/>
                      <a:pt x="1316" y="685"/>
                    </a:cubicBezTo>
                    <a:cubicBezTo>
                      <a:pt x="1316" y="683"/>
                      <a:pt x="1316" y="683"/>
                      <a:pt x="1317" y="682"/>
                    </a:cubicBezTo>
                    <a:cubicBezTo>
                      <a:pt x="1318" y="682"/>
                      <a:pt x="1319" y="683"/>
                      <a:pt x="1320" y="684"/>
                    </a:cubicBezTo>
                    <a:cubicBezTo>
                      <a:pt x="1320" y="685"/>
                      <a:pt x="1320" y="685"/>
                      <a:pt x="1320" y="686"/>
                    </a:cubicBezTo>
                    <a:cubicBezTo>
                      <a:pt x="1319" y="688"/>
                      <a:pt x="1319" y="689"/>
                      <a:pt x="1320" y="691"/>
                    </a:cubicBezTo>
                    <a:cubicBezTo>
                      <a:pt x="1320" y="692"/>
                      <a:pt x="1319" y="693"/>
                      <a:pt x="1318" y="694"/>
                    </a:cubicBezTo>
                    <a:close/>
                    <a:moveTo>
                      <a:pt x="1321" y="666"/>
                    </a:moveTo>
                    <a:cubicBezTo>
                      <a:pt x="1321" y="666"/>
                      <a:pt x="1320" y="665"/>
                      <a:pt x="1320" y="665"/>
                    </a:cubicBezTo>
                    <a:cubicBezTo>
                      <a:pt x="1320" y="664"/>
                      <a:pt x="1321" y="664"/>
                      <a:pt x="1321" y="664"/>
                    </a:cubicBezTo>
                    <a:cubicBezTo>
                      <a:pt x="1322" y="664"/>
                      <a:pt x="1322" y="665"/>
                      <a:pt x="1322" y="665"/>
                    </a:cubicBezTo>
                    <a:cubicBezTo>
                      <a:pt x="1322" y="666"/>
                      <a:pt x="1322" y="666"/>
                      <a:pt x="1321" y="666"/>
                    </a:cubicBezTo>
                    <a:close/>
                    <a:moveTo>
                      <a:pt x="1323" y="353"/>
                    </a:moveTo>
                    <a:cubicBezTo>
                      <a:pt x="1322" y="353"/>
                      <a:pt x="1322" y="352"/>
                      <a:pt x="1321" y="352"/>
                    </a:cubicBezTo>
                    <a:cubicBezTo>
                      <a:pt x="1320" y="350"/>
                      <a:pt x="1320" y="349"/>
                      <a:pt x="1322" y="347"/>
                    </a:cubicBezTo>
                    <a:cubicBezTo>
                      <a:pt x="1322" y="347"/>
                      <a:pt x="1322" y="347"/>
                      <a:pt x="1323" y="347"/>
                    </a:cubicBezTo>
                    <a:cubicBezTo>
                      <a:pt x="1322" y="347"/>
                      <a:pt x="1321" y="347"/>
                      <a:pt x="1320" y="348"/>
                    </a:cubicBezTo>
                    <a:cubicBezTo>
                      <a:pt x="1318" y="349"/>
                      <a:pt x="1318" y="349"/>
                      <a:pt x="1317" y="347"/>
                    </a:cubicBezTo>
                    <a:cubicBezTo>
                      <a:pt x="1316" y="346"/>
                      <a:pt x="1316" y="346"/>
                      <a:pt x="1316" y="345"/>
                    </a:cubicBezTo>
                    <a:cubicBezTo>
                      <a:pt x="1316" y="345"/>
                      <a:pt x="1315" y="345"/>
                      <a:pt x="1315" y="345"/>
                    </a:cubicBezTo>
                    <a:cubicBezTo>
                      <a:pt x="1315" y="345"/>
                      <a:pt x="1315" y="345"/>
                      <a:pt x="1315" y="345"/>
                    </a:cubicBezTo>
                    <a:cubicBezTo>
                      <a:pt x="1315" y="346"/>
                      <a:pt x="1316" y="347"/>
                      <a:pt x="1314" y="348"/>
                    </a:cubicBezTo>
                    <a:cubicBezTo>
                      <a:pt x="1313" y="349"/>
                      <a:pt x="1312" y="349"/>
                      <a:pt x="1311" y="348"/>
                    </a:cubicBezTo>
                    <a:cubicBezTo>
                      <a:pt x="1310" y="348"/>
                      <a:pt x="1310" y="347"/>
                      <a:pt x="1310" y="347"/>
                    </a:cubicBezTo>
                    <a:cubicBezTo>
                      <a:pt x="1311" y="346"/>
                      <a:pt x="1311" y="345"/>
                      <a:pt x="1312" y="345"/>
                    </a:cubicBezTo>
                    <a:cubicBezTo>
                      <a:pt x="1312" y="344"/>
                      <a:pt x="1313" y="344"/>
                      <a:pt x="1313" y="343"/>
                    </a:cubicBezTo>
                    <a:cubicBezTo>
                      <a:pt x="1313" y="340"/>
                      <a:pt x="1315" y="339"/>
                      <a:pt x="1316" y="337"/>
                    </a:cubicBezTo>
                    <a:cubicBezTo>
                      <a:pt x="1316" y="336"/>
                      <a:pt x="1317" y="337"/>
                      <a:pt x="1318" y="338"/>
                    </a:cubicBezTo>
                    <a:cubicBezTo>
                      <a:pt x="1319" y="339"/>
                      <a:pt x="1319" y="340"/>
                      <a:pt x="1320" y="341"/>
                    </a:cubicBezTo>
                    <a:cubicBezTo>
                      <a:pt x="1320" y="341"/>
                      <a:pt x="1321" y="341"/>
                      <a:pt x="1321" y="340"/>
                    </a:cubicBezTo>
                    <a:cubicBezTo>
                      <a:pt x="1323" y="338"/>
                      <a:pt x="1323" y="338"/>
                      <a:pt x="1325" y="340"/>
                    </a:cubicBezTo>
                    <a:cubicBezTo>
                      <a:pt x="1325" y="341"/>
                      <a:pt x="1326" y="341"/>
                      <a:pt x="1327" y="340"/>
                    </a:cubicBezTo>
                    <a:cubicBezTo>
                      <a:pt x="1327" y="340"/>
                      <a:pt x="1328" y="340"/>
                      <a:pt x="1328" y="340"/>
                    </a:cubicBezTo>
                    <a:cubicBezTo>
                      <a:pt x="1330" y="343"/>
                      <a:pt x="1331" y="343"/>
                      <a:pt x="1334" y="343"/>
                    </a:cubicBezTo>
                    <a:cubicBezTo>
                      <a:pt x="1334" y="342"/>
                      <a:pt x="1335" y="342"/>
                      <a:pt x="1336" y="343"/>
                    </a:cubicBezTo>
                    <a:cubicBezTo>
                      <a:pt x="1336" y="344"/>
                      <a:pt x="1335" y="345"/>
                      <a:pt x="1335" y="345"/>
                    </a:cubicBezTo>
                    <a:cubicBezTo>
                      <a:pt x="1334" y="346"/>
                      <a:pt x="1333" y="347"/>
                      <a:pt x="1332" y="348"/>
                    </a:cubicBezTo>
                    <a:cubicBezTo>
                      <a:pt x="1332" y="349"/>
                      <a:pt x="1331" y="350"/>
                      <a:pt x="1332" y="351"/>
                    </a:cubicBezTo>
                    <a:cubicBezTo>
                      <a:pt x="1333" y="350"/>
                      <a:pt x="1333" y="349"/>
                      <a:pt x="1334" y="348"/>
                    </a:cubicBezTo>
                    <a:cubicBezTo>
                      <a:pt x="1336" y="346"/>
                      <a:pt x="1338" y="344"/>
                      <a:pt x="1340" y="343"/>
                    </a:cubicBezTo>
                    <a:cubicBezTo>
                      <a:pt x="1341" y="343"/>
                      <a:pt x="1342" y="343"/>
                      <a:pt x="1342" y="344"/>
                    </a:cubicBezTo>
                    <a:cubicBezTo>
                      <a:pt x="1342" y="346"/>
                      <a:pt x="1342" y="347"/>
                      <a:pt x="1341" y="348"/>
                    </a:cubicBezTo>
                    <a:cubicBezTo>
                      <a:pt x="1339" y="349"/>
                      <a:pt x="1338" y="350"/>
                      <a:pt x="1338" y="352"/>
                    </a:cubicBezTo>
                    <a:cubicBezTo>
                      <a:pt x="1338" y="353"/>
                      <a:pt x="1338" y="354"/>
                      <a:pt x="1337" y="355"/>
                    </a:cubicBezTo>
                    <a:cubicBezTo>
                      <a:pt x="1336" y="355"/>
                      <a:pt x="1336" y="356"/>
                      <a:pt x="1335" y="357"/>
                    </a:cubicBezTo>
                    <a:cubicBezTo>
                      <a:pt x="1334" y="358"/>
                      <a:pt x="1333" y="358"/>
                      <a:pt x="1332" y="357"/>
                    </a:cubicBezTo>
                    <a:cubicBezTo>
                      <a:pt x="1332" y="356"/>
                      <a:pt x="1331" y="356"/>
                      <a:pt x="1331" y="356"/>
                    </a:cubicBezTo>
                    <a:cubicBezTo>
                      <a:pt x="1331" y="355"/>
                      <a:pt x="1331" y="354"/>
                      <a:pt x="1330" y="355"/>
                    </a:cubicBezTo>
                    <a:cubicBezTo>
                      <a:pt x="1328" y="356"/>
                      <a:pt x="1328" y="356"/>
                      <a:pt x="1327" y="355"/>
                    </a:cubicBezTo>
                    <a:cubicBezTo>
                      <a:pt x="1326" y="354"/>
                      <a:pt x="1324" y="354"/>
                      <a:pt x="1323" y="353"/>
                    </a:cubicBezTo>
                    <a:close/>
                    <a:moveTo>
                      <a:pt x="1330" y="421"/>
                    </a:moveTo>
                    <a:cubicBezTo>
                      <a:pt x="1329" y="421"/>
                      <a:pt x="1329" y="421"/>
                      <a:pt x="1329" y="421"/>
                    </a:cubicBezTo>
                    <a:cubicBezTo>
                      <a:pt x="1329" y="419"/>
                      <a:pt x="1329" y="418"/>
                      <a:pt x="1330" y="418"/>
                    </a:cubicBezTo>
                    <a:cubicBezTo>
                      <a:pt x="1331" y="417"/>
                      <a:pt x="1332" y="418"/>
                      <a:pt x="1333" y="419"/>
                    </a:cubicBezTo>
                    <a:cubicBezTo>
                      <a:pt x="1334" y="420"/>
                      <a:pt x="1334" y="422"/>
                      <a:pt x="1335" y="424"/>
                    </a:cubicBezTo>
                    <a:cubicBezTo>
                      <a:pt x="1334" y="424"/>
                      <a:pt x="1334" y="425"/>
                      <a:pt x="1334" y="425"/>
                    </a:cubicBezTo>
                    <a:cubicBezTo>
                      <a:pt x="1334" y="426"/>
                      <a:pt x="1334" y="426"/>
                      <a:pt x="1333" y="427"/>
                    </a:cubicBezTo>
                    <a:cubicBezTo>
                      <a:pt x="1332" y="427"/>
                      <a:pt x="1332" y="426"/>
                      <a:pt x="1331" y="425"/>
                    </a:cubicBezTo>
                    <a:cubicBezTo>
                      <a:pt x="1331" y="424"/>
                      <a:pt x="1330" y="423"/>
                      <a:pt x="1330" y="421"/>
                    </a:cubicBezTo>
                    <a:close/>
                    <a:moveTo>
                      <a:pt x="1330" y="439"/>
                    </a:moveTo>
                    <a:cubicBezTo>
                      <a:pt x="1330" y="439"/>
                      <a:pt x="1330" y="440"/>
                      <a:pt x="1330" y="440"/>
                    </a:cubicBezTo>
                    <a:cubicBezTo>
                      <a:pt x="1329" y="441"/>
                      <a:pt x="1329" y="442"/>
                      <a:pt x="1328" y="442"/>
                    </a:cubicBezTo>
                    <a:cubicBezTo>
                      <a:pt x="1327" y="442"/>
                      <a:pt x="1327" y="441"/>
                      <a:pt x="1327" y="440"/>
                    </a:cubicBezTo>
                    <a:cubicBezTo>
                      <a:pt x="1327" y="440"/>
                      <a:pt x="1327" y="439"/>
                      <a:pt x="1327" y="439"/>
                    </a:cubicBezTo>
                    <a:cubicBezTo>
                      <a:pt x="1327" y="438"/>
                      <a:pt x="1328" y="436"/>
                      <a:pt x="1329" y="437"/>
                    </a:cubicBezTo>
                    <a:cubicBezTo>
                      <a:pt x="1330" y="437"/>
                      <a:pt x="1330" y="438"/>
                      <a:pt x="1330" y="439"/>
                    </a:cubicBezTo>
                    <a:close/>
                    <a:moveTo>
                      <a:pt x="1334" y="439"/>
                    </a:moveTo>
                    <a:cubicBezTo>
                      <a:pt x="1334" y="439"/>
                      <a:pt x="1335" y="439"/>
                      <a:pt x="1335" y="439"/>
                    </a:cubicBezTo>
                    <a:cubicBezTo>
                      <a:pt x="1335" y="439"/>
                      <a:pt x="1335" y="439"/>
                      <a:pt x="1336" y="440"/>
                    </a:cubicBezTo>
                    <a:cubicBezTo>
                      <a:pt x="1335" y="442"/>
                      <a:pt x="1334" y="444"/>
                      <a:pt x="1332" y="445"/>
                    </a:cubicBezTo>
                    <a:cubicBezTo>
                      <a:pt x="1332" y="446"/>
                      <a:pt x="1332" y="445"/>
                      <a:pt x="1331" y="445"/>
                    </a:cubicBezTo>
                    <a:cubicBezTo>
                      <a:pt x="1331" y="445"/>
                      <a:pt x="1331" y="445"/>
                      <a:pt x="1331" y="445"/>
                    </a:cubicBezTo>
                    <a:cubicBezTo>
                      <a:pt x="1332" y="443"/>
                      <a:pt x="1332" y="440"/>
                      <a:pt x="1334" y="439"/>
                    </a:cubicBezTo>
                    <a:close/>
                    <a:moveTo>
                      <a:pt x="1330" y="944"/>
                    </a:moveTo>
                    <a:cubicBezTo>
                      <a:pt x="1330" y="945"/>
                      <a:pt x="1328" y="946"/>
                      <a:pt x="1327" y="944"/>
                    </a:cubicBezTo>
                    <a:cubicBezTo>
                      <a:pt x="1326" y="944"/>
                      <a:pt x="1326" y="943"/>
                      <a:pt x="1326" y="942"/>
                    </a:cubicBezTo>
                    <a:cubicBezTo>
                      <a:pt x="1325" y="941"/>
                      <a:pt x="1326" y="940"/>
                      <a:pt x="1328" y="940"/>
                    </a:cubicBezTo>
                    <a:cubicBezTo>
                      <a:pt x="1330" y="940"/>
                      <a:pt x="1331" y="942"/>
                      <a:pt x="1330" y="944"/>
                    </a:cubicBezTo>
                    <a:close/>
                    <a:moveTo>
                      <a:pt x="1331" y="678"/>
                    </a:moveTo>
                    <a:cubicBezTo>
                      <a:pt x="1330" y="678"/>
                      <a:pt x="1331" y="679"/>
                      <a:pt x="1330" y="680"/>
                    </a:cubicBezTo>
                    <a:cubicBezTo>
                      <a:pt x="1330" y="680"/>
                      <a:pt x="1329" y="680"/>
                      <a:pt x="1329" y="680"/>
                    </a:cubicBezTo>
                    <a:cubicBezTo>
                      <a:pt x="1328" y="679"/>
                      <a:pt x="1327" y="678"/>
                      <a:pt x="1327" y="677"/>
                    </a:cubicBezTo>
                    <a:cubicBezTo>
                      <a:pt x="1327" y="675"/>
                      <a:pt x="1326" y="675"/>
                      <a:pt x="1325" y="674"/>
                    </a:cubicBezTo>
                    <a:cubicBezTo>
                      <a:pt x="1325" y="674"/>
                      <a:pt x="1324" y="673"/>
                      <a:pt x="1324" y="672"/>
                    </a:cubicBezTo>
                    <a:cubicBezTo>
                      <a:pt x="1325" y="672"/>
                      <a:pt x="1326" y="671"/>
                      <a:pt x="1327" y="671"/>
                    </a:cubicBezTo>
                    <a:cubicBezTo>
                      <a:pt x="1327" y="671"/>
                      <a:pt x="1328" y="671"/>
                      <a:pt x="1328" y="671"/>
                    </a:cubicBezTo>
                    <a:cubicBezTo>
                      <a:pt x="1329" y="672"/>
                      <a:pt x="1330" y="672"/>
                      <a:pt x="1330" y="671"/>
                    </a:cubicBezTo>
                    <a:cubicBezTo>
                      <a:pt x="1331" y="670"/>
                      <a:pt x="1332" y="670"/>
                      <a:pt x="1333" y="672"/>
                    </a:cubicBezTo>
                    <a:cubicBezTo>
                      <a:pt x="1334" y="673"/>
                      <a:pt x="1335" y="673"/>
                      <a:pt x="1337" y="672"/>
                    </a:cubicBezTo>
                    <a:cubicBezTo>
                      <a:pt x="1338" y="672"/>
                      <a:pt x="1338" y="671"/>
                      <a:pt x="1338" y="671"/>
                    </a:cubicBezTo>
                    <a:cubicBezTo>
                      <a:pt x="1339" y="671"/>
                      <a:pt x="1339" y="671"/>
                      <a:pt x="1339" y="672"/>
                    </a:cubicBezTo>
                    <a:cubicBezTo>
                      <a:pt x="1340" y="672"/>
                      <a:pt x="1340" y="672"/>
                      <a:pt x="1339" y="672"/>
                    </a:cubicBezTo>
                    <a:cubicBezTo>
                      <a:pt x="1338" y="674"/>
                      <a:pt x="1337" y="675"/>
                      <a:pt x="1335" y="677"/>
                    </a:cubicBezTo>
                    <a:cubicBezTo>
                      <a:pt x="1335" y="678"/>
                      <a:pt x="1333" y="677"/>
                      <a:pt x="1332" y="677"/>
                    </a:cubicBezTo>
                    <a:cubicBezTo>
                      <a:pt x="1331" y="676"/>
                      <a:pt x="1331" y="676"/>
                      <a:pt x="1331" y="678"/>
                    </a:cubicBezTo>
                    <a:close/>
                    <a:moveTo>
                      <a:pt x="1335" y="938"/>
                    </a:moveTo>
                    <a:cubicBezTo>
                      <a:pt x="1334" y="938"/>
                      <a:pt x="1333" y="938"/>
                      <a:pt x="1333" y="938"/>
                    </a:cubicBezTo>
                    <a:cubicBezTo>
                      <a:pt x="1331" y="936"/>
                      <a:pt x="1331" y="934"/>
                      <a:pt x="1331" y="933"/>
                    </a:cubicBezTo>
                    <a:cubicBezTo>
                      <a:pt x="1331" y="932"/>
                      <a:pt x="1331" y="932"/>
                      <a:pt x="1331" y="931"/>
                    </a:cubicBezTo>
                    <a:cubicBezTo>
                      <a:pt x="1331" y="931"/>
                      <a:pt x="1332" y="930"/>
                      <a:pt x="1333" y="930"/>
                    </a:cubicBezTo>
                    <a:cubicBezTo>
                      <a:pt x="1335" y="931"/>
                      <a:pt x="1336" y="933"/>
                      <a:pt x="1336" y="935"/>
                    </a:cubicBezTo>
                    <a:cubicBezTo>
                      <a:pt x="1337" y="936"/>
                      <a:pt x="1336" y="937"/>
                      <a:pt x="1335" y="938"/>
                    </a:cubicBezTo>
                    <a:close/>
                    <a:moveTo>
                      <a:pt x="1341" y="936"/>
                    </a:moveTo>
                    <a:cubicBezTo>
                      <a:pt x="1341" y="937"/>
                      <a:pt x="1340" y="938"/>
                      <a:pt x="1340" y="938"/>
                    </a:cubicBezTo>
                    <a:cubicBezTo>
                      <a:pt x="1339" y="938"/>
                      <a:pt x="1338" y="938"/>
                      <a:pt x="1338" y="937"/>
                    </a:cubicBezTo>
                    <a:cubicBezTo>
                      <a:pt x="1338" y="936"/>
                      <a:pt x="1338" y="936"/>
                      <a:pt x="1338" y="936"/>
                    </a:cubicBezTo>
                    <a:cubicBezTo>
                      <a:pt x="1338" y="934"/>
                      <a:pt x="1338" y="933"/>
                      <a:pt x="1337" y="932"/>
                    </a:cubicBezTo>
                    <a:cubicBezTo>
                      <a:pt x="1336" y="931"/>
                      <a:pt x="1335" y="930"/>
                      <a:pt x="1335" y="929"/>
                    </a:cubicBezTo>
                    <a:cubicBezTo>
                      <a:pt x="1335" y="927"/>
                      <a:pt x="1336" y="926"/>
                      <a:pt x="1337" y="927"/>
                    </a:cubicBezTo>
                    <a:cubicBezTo>
                      <a:pt x="1341" y="927"/>
                      <a:pt x="1343" y="933"/>
                      <a:pt x="1341" y="936"/>
                    </a:cubicBezTo>
                    <a:close/>
                    <a:moveTo>
                      <a:pt x="1341" y="478"/>
                    </a:moveTo>
                    <a:cubicBezTo>
                      <a:pt x="1341" y="478"/>
                      <a:pt x="1340" y="477"/>
                      <a:pt x="1340" y="477"/>
                    </a:cubicBezTo>
                    <a:cubicBezTo>
                      <a:pt x="1341" y="475"/>
                      <a:pt x="1341" y="474"/>
                      <a:pt x="1342" y="473"/>
                    </a:cubicBezTo>
                    <a:cubicBezTo>
                      <a:pt x="1342" y="472"/>
                      <a:pt x="1343" y="472"/>
                      <a:pt x="1343" y="472"/>
                    </a:cubicBezTo>
                    <a:cubicBezTo>
                      <a:pt x="1344" y="472"/>
                      <a:pt x="1345" y="472"/>
                      <a:pt x="1345" y="473"/>
                    </a:cubicBezTo>
                    <a:cubicBezTo>
                      <a:pt x="1346" y="473"/>
                      <a:pt x="1346" y="474"/>
                      <a:pt x="1346" y="474"/>
                    </a:cubicBezTo>
                    <a:cubicBezTo>
                      <a:pt x="1346" y="476"/>
                      <a:pt x="1343" y="478"/>
                      <a:pt x="1341" y="478"/>
                    </a:cubicBezTo>
                    <a:close/>
                    <a:moveTo>
                      <a:pt x="1358" y="1079"/>
                    </a:moveTo>
                    <a:cubicBezTo>
                      <a:pt x="1357" y="1082"/>
                      <a:pt x="1353" y="1084"/>
                      <a:pt x="1350" y="1084"/>
                    </a:cubicBezTo>
                    <a:cubicBezTo>
                      <a:pt x="1350" y="1083"/>
                      <a:pt x="1349" y="1083"/>
                      <a:pt x="1349" y="1082"/>
                    </a:cubicBezTo>
                    <a:cubicBezTo>
                      <a:pt x="1349" y="1081"/>
                      <a:pt x="1349" y="1081"/>
                      <a:pt x="1349" y="1080"/>
                    </a:cubicBezTo>
                    <a:cubicBezTo>
                      <a:pt x="1350" y="1079"/>
                      <a:pt x="1349" y="1078"/>
                      <a:pt x="1349" y="1078"/>
                    </a:cubicBezTo>
                    <a:cubicBezTo>
                      <a:pt x="1347" y="1077"/>
                      <a:pt x="1346" y="1076"/>
                      <a:pt x="1345" y="1074"/>
                    </a:cubicBezTo>
                    <a:cubicBezTo>
                      <a:pt x="1344" y="1073"/>
                      <a:pt x="1344" y="1072"/>
                      <a:pt x="1345" y="1070"/>
                    </a:cubicBezTo>
                    <a:cubicBezTo>
                      <a:pt x="1345" y="1069"/>
                      <a:pt x="1347" y="1069"/>
                      <a:pt x="1348" y="1070"/>
                    </a:cubicBezTo>
                    <a:cubicBezTo>
                      <a:pt x="1348" y="1071"/>
                      <a:pt x="1348" y="1071"/>
                      <a:pt x="1348" y="1071"/>
                    </a:cubicBezTo>
                    <a:cubicBezTo>
                      <a:pt x="1349" y="1073"/>
                      <a:pt x="1350" y="1073"/>
                      <a:pt x="1351" y="1072"/>
                    </a:cubicBezTo>
                    <a:cubicBezTo>
                      <a:pt x="1352" y="1071"/>
                      <a:pt x="1353" y="1070"/>
                      <a:pt x="1354" y="1070"/>
                    </a:cubicBezTo>
                    <a:cubicBezTo>
                      <a:pt x="1355" y="1070"/>
                      <a:pt x="1355" y="1069"/>
                      <a:pt x="1356" y="1070"/>
                    </a:cubicBezTo>
                    <a:cubicBezTo>
                      <a:pt x="1356" y="1070"/>
                      <a:pt x="1356" y="1071"/>
                      <a:pt x="1356" y="1071"/>
                    </a:cubicBezTo>
                    <a:cubicBezTo>
                      <a:pt x="1355" y="1072"/>
                      <a:pt x="1354" y="1072"/>
                      <a:pt x="1354" y="1073"/>
                    </a:cubicBezTo>
                    <a:cubicBezTo>
                      <a:pt x="1355" y="1074"/>
                      <a:pt x="1355" y="1074"/>
                      <a:pt x="1356" y="1075"/>
                    </a:cubicBezTo>
                    <a:cubicBezTo>
                      <a:pt x="1358" y="1076"/>
                      <a:pt x="1358" y="1077"/>
                      <a:pt x="1358" y="1079"/>
                    </a:cubicBezTo>
                    <a:close/>
                    <a:moveTo>
                      <a:pt x="1372" y="488"/>
                    </a:moveTo>
                    <a:cubicBezTo>
                      <a:pt x="1370" y="489"/>
                      <a:pt x="1369" y="491"/>
                      <a:pt x="1370" y="493"/>
                    </a:cubicBezTo>
                    <a:cubicBezTo>
                      <a:pt x="1370" y="494"/>
                      <a:pt x="1369" y="495"/>
                      <a:pt x="1368" y="495"/>
                    </a:cubicBezTo>
                    <a:cubicBezTo>
                      <a:pt x="1368" y="495"/>
                      <a:pt x="1367" y="496"/>
                      <a:pt x="1367" y="495"/>
                    </a:cubicBezTo>
                    <a:cubicBezTo>
                      <a:pt x="1366" y="493"/>
                      <a:pt x="1365" y="492"/>
                      <a:pt x="1365" y="491"/>
                    </a:cubicBezTo>
                    <a:cubicBezTo>
                      <a:pt x="1365" y="489"/>
                      <a:pt x="1366" y="488"/>
                      <a:pt x="1366" y="487"/>
                    </a:cubicBezTo>
                    <a:cubicBezTo>
                      <a:pt x="1366" y="486"/>
                      <a:pt x="1365" y="485"/>
                      <a:pt x="1367" y="484"/>
                    </a:cubicBezTo>
                    <a:cubicBezTo>
                      <a:pt x="1368" y="484"/>
                      <a:pt x="1368" y="485"/>
                      <a:pt x="1369" y="486"/>
                    </a:cubicBezTo>
                    <a:cubicBezTo>
                      <a:pt x="1369" y="486"/>
                      <a:pt x="1370" y="486"/>
                      <a:pt x="1371" y="486"/>
                    </a:cubicBezTo>
                    <a:cubicBezTo>
                      <a:pt x="1372" y="486"/>
                      <a:pt x="1373" y="487"/>
                      <a:pt x="1372" y="488"/>
                    </a:cubicBezTo>
                    <a:close/>
                    <a:moveTo>
                      <a:pt x="1383" y="477"/>
                    </a:moveTo>
                    <a:cubicBezTo>
                      <a:pt x="1384" y="477"/>
                      <a:pt x="1384" y="476"/>
                      <a:pt x="1384" y="476"/>
                    </a:cubicBezTo>
                    <a:cubicBezTo>
                      <a:pt x="1385" y="476"/>
                      <a:pt x="1385" y="476"/>
                      <a:pt x="1386" y="476"/>
                    </a:cubicBezTo>
                    <a:cubicBezTo>
                      <a:pt x="1386" y="476"/>
                      <a:pt x="1386" y="477"/>
                      <a:pt x="1386" y="477"/>
                    </a:cubicBezTo>
                    <a:cubicBezTo>
                      <a:pt x="1386" y="478"/>
                      <a:pt x="1386" y="479"/>
                      <a:pt x="1385" y="479"/>
                    </a:cubicBezTo>
                    <a:cubicBezTo>
                      <a:pt x="1384" y="479"/>
                      <a:pt x="1384" y="479"/>
                      <a:pt x="1383" y="479"/>
                    </a:cubicBezTo>
                    <a:cubicBezTo>
                      <a:pt x="1383" y="478"/>
                      <a:pt x="1383" y="478"/>
                      <a:pt x="1383" y="477"/>
                    </a:cubicBezTo>
                    <a:close/>
                    <a:moveTo>
                      <a:pt x="1378" y="487"/>
                    </a:moveTo>
                    <a:cubicBezTo>
                      <a:pt x="1378" y="487"/>
                      <a:pt x="1379" y="487"/>
                      <a:pt x="1379" y="487"/>
                    </a:cubicBezTo>
                    <a:cubicBezTo>
                      <a:pt x="1379" y="489"/>
                      <a:pt x="1378" y="490"/>
                      <a:pt x="1377" y="490"/>
                    </a:cubicBezTo>
                    <a:cubicBezTo>
                      <a:pt x="1377" y="490"/>
                      <a:pt x="1377" y="489"/>
                      <a:pt x="1377" y="489"/>
                    </a:cubicBezTo>
                    <a:cubicBezTo>
                      <a:pt x="1376" y="488"/>
                      <a:pt x="1377" y="487"/>
                      <a:pt x="1378" y="487"/>
                    </a:cubicBezTo>
                    <a:close/>
                    <a:moveTo>
                      <a:pt x="1377" y="502"/>
                    </a:moveTo>
                    <a:cubicBezTo>
                      <a:pt x="1377" y="501"/>
                      <a:pt x="1378" y="500"/>
                      <a:pt x="1379" y="500"/>
                    </a:cubicBezTo>
                    <a:cubicBezTo>
                      <a:pt x="1380" y="499"/>
                      <a:pt x="1381" y="499"/>
                      <a:pt x="1382" y="501"/>
                    </a:cubicBezTo>
                    <a:cubicBezTo>
                      <a:pt x="1383" y="502"/>
                      <a:pt x="1383" y="502"/>
                      <a:pt x="1384" y="503"/>
                    </a:cubicBezTo>
                    <a:cubicBezTo>
                      <a:pt x="1385" y="503"/>
                      <a:pt x="1385" y="504"/>
                      <a:pt x="1384" y="505"/>
                    </a:cubicBezTo>
                    <a:cubicBezTo>
                      <a:pt x="1384" y="506"/>
                      <a:pt x="1382" y="506"/>
                      <a:pt x="1382" y="505"/>
                    </a:cubicBezTo>
                    <a:cubicBezTo>
                      <a:pt x="1381" y="505"/>
                      <a:pt x="1381" y="504"/>
                      <a:pt x="1380" y="504"/>
                    </a:cubicBezTo>
                    <a:cubicBezTo>
                      <a:pt x="1379" y="504"/>
                      <a:pt x="1379" y="504"/>
                      <a:pt x="1378" y="504"/>
                    </a:cubicBezTo>
                    <a:cubicBezTo>
                      <a:pt x="1377" y="504"/>
                      <a:pt x="1377" y="504"/>
                      <a:pt x="1376" y="503"/>
                    </a:cubicBezTo>
                    <a:cubicBezTo>
                      <a:pt x="1376" y="503"/>
                      <a:pt x="1376" y="502"/>
                      <a:pt x="1377" y="502"/>
                    </a:cubicBezTo>
                    <a:close/>
                    <a:moveTo>
                      <a:pt x="1377" y="764"/>
                    </a:moveTo>
                    <a:cubicBezTo>
                      <a:pt x="1376" y="764"/>
                      <a:pt x="1376" y="763"/>
                      <a:pt x="1376" y="762"/>
                    </a:cubicBezTo>
                    <a:cubicBezTo>
                      <a:pt x="1376" y="762"/>
                      <a:pt x="1376" y="762"/>
                      <a:pt x="1376" y="760"/>
                    </a:cubicBezTo>
                    <a:cubicBezTo>
                      <a:pt x="1376" y="761"/>
                      <a:pt x="1376" y="761"/>
                      <a:pt x="1376" y="760"/>
                    </a:cubicBezTo>
                    <a:cubicBezTo>
                      <a:pt x="1376" y="759"/>
                      <a:pt x="1376" y="758"/>
                      <a:pt x="1377" y="757"/>
                    </a:cubicBezTo>
                    <a:cubicBezTo>
                      <a:pt x="1378" y="757"/>
                      <a:pt x="1379" y="759"/>
                      <a:pt x="1379" y="761"/>
                    </a:cubicBezTo>
                    <a:cubicBezTo>
                      <a:pt x="1379" y="761"/>
                      <a:pt x="1378" y="762"/>
                      <a:pt x="1378" y="763"/>
                    </a:cubicBezTo>
                    <a:cubicBezTo>
                      <a:pt x="1378" y="763"/>
                      <a:pt x="1377" y="764"/>
                      <a:pt x="1377" y="764"/>
                    </a:cubicBezTo>
                    <a:close/>
                    <a:moveTo>
                      <a:pt x="1386" y="770"/>
                    </a:moveTo>
                    <a:cubicBezTo>
                      <a:pt x="1385" y="771"/>
                      <a:pt x="1383" y="771"/>
                      <a:pt x="1381" y="771"/>
                    </a:cubicBezTo>
                    <a:cubicBezTo>
                      <a:pt x="1381" y="771"/>
                      <a:pt x="1381" y="771"/>
                      <a:pt x="1380" y="771"/>
                    </a:cubicBezTo>
                    <a:cubicBezTo>
                      <a:pt x="1379" y="771"/>
                      <a:pt x="1378" y="770"/>
                      <a:pt x="1379" y="769"/>
                    </a:cubicBezTo>
                    <a:cubicBezTo>
                      <a:pt x="1379" y="767"/>
                      <a:pt x="1381" y="765"/>
                      <a:pt x="1383" y="765"/>
                    </a:cubicBezTo>
                    <a:cubicBezTo>
                      <a:pt x="1384" y="764"/>
                      <a:pt x="1387" y="765"/>
                      <a:pt x="1387" y="767"/>
                    </a:cubicBezTo>
                    <a:cubicBezTo>
                      <a:pt x="1387" y="768"/>
                      <a:pt x="1387" y="769"/>
                      <a:pt x="1386" y="770"/>
                    </a:cubicBezTo>
                    <a:close/>
                    <a:moveTo>
                      <a:pt x="1395" y="514"/>
                    </a:moveTo>
                    <a:cubicBezTo>
                      <a:pt x="1394" y="514"/>
                      <a:pt x="1394" y="514"/>
                      <a:pt x="1394" y="514"/>
                    </a:cubicBezTo>
                    <a:cubicBezTo>
                      <a:pt x="1394" y="514"/>
                      <a:pt x="1393" y="514"/>
                      <a:pt x="1393" y="514"/>
                    </a:cubicBezTo>
                    <a:cubicBezTo>
                      <a:pt x="1392" y="512"/>
                      <a:pt x="1391" y="511"/>
                      <a:pt x="1390" y="510"/>
                    </a:cubicBezTo>
                    <a:cubicBezTo>
                      <a:pt x="1388" y="510"/>
                      <a:pt x="1389" y="509"/>
                      <a:pt x="1390" y="508"/>
                    </a:cubicBezTo>
                    <a:cubicBezTo>
                      <a:pt x="1391" y="506"/>
                      <a:pt x="1391" y="506"/>
                      <a:pt x="1390" y="505"/>
                    </a:cubicBezTo>
                    <a:cubicBezTo>
                      <a:pt x="1390" y="504"/>
                      <a:pt x="1390" y="504"/>
                      <a:pt x="1389" y="503"/>
                    </a:cubicBezTo>
                    <a:cubicBezTo>
                      <a:pt x="1389" y="503"/>
                      <a:pt x="1389" y="502"/>
                      <a:pt x="1389" y="501"/>
                    </a:cubicBezTo>
                    <a:cubicBezTo>
                      <a:pt x="1390" y="501"/>
                      <a:pt x="1391" y="500"/>
                      <a:pt x="1392" y="501"/>
                    </a:cubicBezTo>
                    <a:cubicBezTo>
                      <a:pt x="1393" y="501"/>
                      <a:pt x="1395" y="502"/>
                      <a:pt x="1395" y="504"/>
                    </a:cubicBezTo>
                    <a:cubicBezTo>
                      <a:pt x="1394" y="506"/>
                      <a:pt x="1395" y="507"/>
                      <a:pt x="1396" y="508"/>
                    </a:cubicBezTo>
                    <a:cubicBezTo>
                      <a:pt x="1396" y="508"/>
                      <a:pt x="1396" y="508"/>
                      <a:pt x="1396" y="509"/>
                    </a:cubicBezTo>
                    <a:cubicBezTo>
                      <a:pt x="1395" y="510"/>
                      <a:pt x="1395" y="512"/>
                      <a:pt x="1395" y="514"/>
                    </a:cubicBezTo>
                    <a:close/>
                    <a:moveTo>
                      <a:pt x="1429" y="757"/>
                    </a:moveTo>
                    <a:cubicBezTo>
                      <a:pt x="1431" y="755"/>
                      <a:pt x="1433" y="753"/>
                      <a:pt x="1434" y="751"/>
                    </a:cubicBezTo>
                    <a:cubicBezTo>
                      <a:pt x="1435" y="751"/>
                      <a:pt x="1435" y="751"/>
                      <a:pt x="1436" y="751"/>
                    </a:cubicBezTo>
                    <a:cubicBezTo>
                      <a:pt x="1436" y="751"/>
                      <a:pt x="1436" y="751"/>
                      <a:pt x="1436" y="751"/>
                    </a:cubicBezTo>
                    <a:cubicBezTo>
                      <a:pt x="1436" y="752"/>
                      <a:pt x="1436" y="752"/>
                      <a:pt x="1436" y="752"/>
                    </a:cubicBezTo>
                    <a:cubicBezTo>
                      <a:pt x="1436" y="755"/>
                      <a:pt x="1435" y="758"/>
                      <a:pt x="1434" y="761"/>
                    </a:cubicBezTo>
                    <a:cubicBezTo>
                      <a:pt x="1433" y="762"/>
                      <a:pt x="1432" y="762"/>
                      <a:pt x="1431" y="762"/>
                    </a:cubicBezTo>
                    <a:cubicBezTo>
                      <a:pt x="1431" y="762"/>
                      <a:pt x="1430" y="762"/>
                      <a:pt x="1430" y="761"/>
                    </a:cubicBezTo>
                    <a:cubicBezTo>
                      <a:pt x="1428" y="760"/>
                      <a:pt x="1427" y="759"/>
                      <a:pt x="1429" y="757"/>
                    </a:cubicBezTo>
                    <a:close/>
                    <a:moveTo>
                      <a:pt x="1407" y="526"/>
                    </a:moveTo>
                    <a:cubicBezTo>
                      <a:pt x="1408" y="526"/>
                      <a:pt x="1408" y="526"/>
                      <a:pt x="1409" y="525"/>
                    </a:cubicBezTo>
                    <a:cubicBezTo>
                      <a:pt x="1410" y="524"/>
                      <a:pt x="1411" y="523"/>
                      <a:pt x="1410" y="521"/>
                    </a:cubicBezTo>
                    <a:cubicBezTo>
                      <a:pt x="1410" y="521"/>
                      <a:pt x="1410" y="520"/>
                      <a:pt x="1410" y="520"/>
                    </a:cubicBezTo>
                    <a:cubicBezTo>
                      <a:pt x="1411" y="520"/>
                      <a:pt x="1411" y="520"/>
                      <a:pt x="1411" y="520"/>
                    </a:cubicBezTo>
                    <a:cubicBezTo>
                      <a:pt x="1411" y="519"/>
                      <a:pt x="1412" y="519"/>
                      <a:pt x="1412" y="520"/>
                    </a:cubicBezTo>
                    <a:cubicBezTo>
                      <a:pt x="1413" y="522"/>
                      <a:pt x="1413" y="523"/>
                      <a:pt x="1413" y="525"/>
                    </a:cubicBezTo>
                    <a:cubicBezTo>
                      <a:pt x="1413" y="527"/>
                      <a:pt x="1412" y="528"/>
                      <a:pt x="1411" y="528"/>
                    </a:cubicBezTo>
                    <a:cubicBezTo>
                      <a:pt x="1410" y="528"/>
                      <a:pt x="1409" y="528"/>
                      <a:pt x="1408" y="529"/>
                    </a:cubicBezTo>
                    <a:cubicBezTo>
                      <a:pt x="1408" y="528"/>
                      <a:pt x="1407" y="528"/>
                      <a:pt x="1407" y="528"/>
                    </a:cubicBezTo>
                    <a:cubicBezTo>
                      <a:pt x="1407" y="527"/>
                      <a:pt x="1407" y="527"/>
                      <a:pt x="1407" y="526"/>
                    </a:cubicBezTo>
                    <a:close/>
                    <a:moveTo>
                      <a:pt x="1408" y="611"/>
                    </a:moveTo>
                    <a:cubicBezTo>
                      <a:pt x="1409" y="612"/>
                      <a:pt x="1409" y="612"/>
                      <a:pt x="1410" y="612"/>
                    </a:cubicBezTo>
                    <a:cubicBezTo>
                      <a:pt x="1410" y="613"/>
                      <a:pt x="1409" y="614"/>
                      <a:pt x="1409" y="614"/>
                    </a:cubicBezTo>
                    <a:cubicBezTo>
                      <a:pt x="1408" y="615"/>
                      <a:pt x="1407" y="615"/>
                      <a:pt x="1407" y="615"/>
                    </a:cubicBezTo>
                    <a:cubicBezTo>
                      <a:pt x="1406" y="615"/>
                      <a:pt x="1405" y="614"/>
                      <a:pt x="1406" y="614"/>
                    </a:cubicBezTo>
                    <a:cubicBezTo>
                      <a:pt x="1406" y="612"/>
                      <a:pt x="1407" y="611"/>
                      <a:pt x="1408" y="611"/>
                    </a:cubicBezTo>
                    <a:close/>
                    <a:moveTo>
                      <a:pt x="1405" y="1060"/>
                    </a:moveTo>
                    <a:cubicBezTo>
                      <a:pt x="1404" y="1063"/>
                      <a:pt x="1402" y="1065"/>
                      <a:pt x="1400" y="1066"/>
                    </a:cubicBezTo>
                    <a:cubicBezTo>
                      <a:pt x="1400" y="1066"/>
                      <a:pt x="1399" y="1066"/>
                      <a:pt x="1399" y="1066"/>
                    </a:cubicBezTo>
                    <a:cubicBezTo>
                      <a:pt x="1398" y="1066"/>
                      <a:pt x="1398" y="1065"/>
                      <a:pt x="1398" y="1065"/>
                    </a:cubicBezTo>
                    <a:cubicBezTo>
                      <a:pt x="1398" y="1063"/>
                      <a:pt x="1399" y="1061"/>
                      <a:pt x="1400" y="1059"/>
                    </a:cubicBezTo>
                    <a:cubicBezTo>
                      <a:pt x="1401" y="1059"/>
                      <a:pt x="1401" y="1058"/>
                      <a:pt x="1402" y="1058"/>
                    </a:cubicBezTo>
                    <a:cubicBezTo>
                      <a:pt x="1402" y="1057"/>
                      <a:pt x="1403" y="1057"/>
                      <a:pt x="1404" y="1057"/>
                    </a:cubicBezTo>
                    <a:cubicBezTo>
                      <a:pt x="1404" y="1057"/>
                      <a:pt x="1405" y="1058"/>
                      <a:pt x="1405" y="1059"/>
                    </a:cubicBezTo>
                    <a:cubicBezTo>
                      <a:pt x="1405" y="1059"/>
                      <a:pt x="1405" y="1059"/>
                      <a:pt x="1405" y="1060"/>
                    </a:cubicBezTo>
                    <a:close/>
                    <a:moveTo>
                      <a:pt x="1408" y="746"/>
                    </a:moveTo>
                    <a:cubicBezTo>
                      <a:pt x="1407" y="746"/>
                      <a:pt x="1405" y="747"/>
                      <a:pt x="1404" y="747"/>
                    </a:cubicBezTo>
                    <a:cubicBezTo>
                      <a:pt x="1403" y="748"/>
                      <a:pt x="1403" y="747"/>
                      <a:pt x="1402" y="747"/>
                    </a:cubicBezTo>
                    <a:cubicBezTo>
                      <a:pt x="1402" y="746"/>
                      <a:pt x="1402" y="746"/>
                      <a:pt x="1402" y="745"/>
                    </a:cubicBezTo>
                    <a:cubicBezTo>
                      <a:pt x="1403" y="745"/>
                      <a:pt x="1403" y="744"/>
                      <a:pt x="1403" y="744"/>
                    </a:cubicBezTo>
                    <a:cubicBezTo>
                      <a:pt x="1406" y="743"/>
                      <a:pt x="1407" y="741"/>
                      <a:pt x="1407" y="738"/>
                    </a:cubicBezTo>
                    <a:cubicBezTo>
                      <a:pt x="1407" y="738"/>
                      <a:pt x="1407" y="738"/>
                      <a:pt x="1408" y="737"/>
                    </a:cubicBezTo>
                    <a:cubicBezTo>
                      <a:pt x="1408" y="736"/>
                      <a:pt x="1409" y="736"/>
                      <a:pt x="1409" y="736"/>
                    </a:cubicBezTo>
                    <a:cubicBezTo>
                      <a:pt x="1410" y="737"/>
                      <a:pt x="1410" y="737"/>
                      <a:pt x="1409" y="738"/>
                    </a:cubicBezTo>
                    <a:cubicBezTo>
                      <a:pt x="1409" y="738"/>
                      <a:pt x="1409" y="739"/>
                      <a:pt x="1409" y="739"/>
                    </a:cubicBezTo>
                    <a:cubicBezTo>
                      <a:pt x="1408" y="740"/>
                      <a:pt x="1409" y="741"/>
                      <a:pt x="1409" y="741"/>
                    </a:cubicBezTo>
                    <a:cubicBezTo>
                      <a:pt x="1409" y="741"/>
                      <a:pt x="1410" y="741"/>
                      <a:pt x="1410" y="741"/>
                    </a:cubicBezTo>
                    <a:cubicBezTo>
                      <a:pt x="1412" y="742"/>
                      <a:pt x="1413" y="744"/>
                      <a:pt x="1413" y="746"/>
                    </a:cubicBezTo>
                    <a:cubicBezTo>
                      <a:pt x="1413" y="747"/>
                      <a:pt x="1414" y="748"/>
                      <a:pt x="1415" y="748"/>
                    </a:cubicBezTo>
                    <a:cubicBezTo>
                      <a:pt x="1417" y="748"/>
                      <a:pt x="1417" y="749"/>
                      <a:pt x="1417" y="750"/>
                    </a:cubicBezTo>
                    <a:cubicBezTo>
                      <a:pt x="1418" y="751"/>
                      <a:pt x="1419" y="751"/>
                      <a:pt x="1419" y="751"/>
                    </a:cubicBezTo>
                    <a:cubicBezTo>
                      <a:pt x="1421" y="751"/>
                      <a:pt x="1422" y="750"/>
                      <a:pt x="1423" y="750"/>
                    </a:cubicBezTo>
                    <a:cubicBezTo>
                      <a:pt x="1425" y="749"/>
                      <a:pt x="1426" y="750"/>
                      <a:pt x="1426" y="752"/>
                    </a:cubicBezTo>
                    <a:cubicBezTo>
                      <a:pt x="1426" y="754"/>
                      <a:pt x="1427" y="756"/>
                      <a:pt x="1427" y="757"/>
                    </a:cubicBezTo>
                    <a:cubicBezTo>
                      <a:pt x="1427" y="758"/>
                      <a:pt x="1426" y="759"/>
                      <a:pt x="1426" y="759"/>
                    </a:cubicBezTo>
                    <a:cubicBezTo>
                      <a:pt x="1425" y="759"/>
                      <a:pt x="1424" y="759"/>
                      <a:pt x="1424" y="759"/>
                    </a:cubicBezTo>
                    <a:cubicBezTo>
                      <a:pt x="1423" y="758"/>
                      <a:pt x="1423" y="757"/>
                      <a:pt x="1422" y="756"/>
                    </a:cubicBezTo>
                    <a:cubicBezTo>
                      <a:pt x="1422" y="755"/>
                      <a:pt x="1421" y="755"/>
                      <a:pt x="1420" y="755"/>
                    </a:cubicBezTo>
                    <a:cubicBezTo>
                      <a:pt x="1420" y="755"/>
                      <a:pt x="1419" y="756"/>
                      <a:pt x="1419" y="756"/>
                    </a:cubicBezTo>
                    <a:cubicBezTo>
                      <a:pt x="1417" y="756"/>
                      <a:pt x="1416" y="756"/>
                      <a:pt x="1416" y="754"/>
                    </a:cubicBezTo>
                    <a:cubicBezTo>
                      <a:pt x="1415" y="751"/>
                      <a:pt x="1411" y="750"/>
                      <a:pt x="1410" y="746"/>
                    </a:cubicBezTo>
                    <a:cubicBezTo>
                      <a:pt x="1410" y="746"/>
                      <a:pt x="1409" y="746"/>
                      <a:pt x="1408" y="746"/>
                    </a:cubicBezTo>
                    <a:close/>
                    <a:moveTo>
                      <a:pt x="1455" y="786"/>
                    </a:moveTo>
                    <a:cubicBezTo>
                      <a:pt x="1453" y="786"/>
                      <a:pt x="1453" y="787"/>
                      <a:pt x="1453" y="788"/>
                    </a:cubicBezTo>
                    <a:cubicBezTo>
                      <a:pt x="1453" y="789"/>
                      <a:pt x="1454" y="789"/>
                      <a:pt x="1454" y="790"/>
                    </a:cubicBezTo>
                    <a:cubicBezTo>
                      <a:pt x="1454" y="791"/>
                      <a:pt x="1453" y="792"/>
                      <a:pt x="1452" y="792"/>
                    </a:cubicBezTo>
                    <a:cubicBezTo>
                      <a:pt x="1451" y="791"/>
                      <a:pt x="1450" y="790"/>
                      <a:pt x="1449" y="790"/>
                    </a:cubicBezTo>
                    <a:cubicBezTo>
                      <a:pt x="1449" y="789"/>
                      <a:pt x="1449" y="788"/>
                      <a:pt x="1449" y="787"/>
                    </a:cubicBezTo>
                    <a:cubicBezTo>
                      <a:pt x="1447" y="788"/>
                      <a:pt x="1445" y="790"/>
                      <a:pt x="1444" y="790"/>
                    </a:cubicBezTo>
                    <a:cubicBezTo>
                      <a:pt x="1442" y="791"/>
                      <a:pt x="1443" y="793"/>
                      <a:pt x="1442" y="794"/>
                    </a:cubicBezTo>
                    <a:cubicBezTo>
                      <a:pt x="1441" y="795"/>
                      <a:pt x="1439" y="794"/>
                      <a:pt x="1438" y="795"/>
                    </a:cubicBezTo>
                    <a:cubicBezTo>
                      <a:pt x="1438" y="795"/>
                      <a:pt x="1437" y="795"/>
                      <a:pt x="1437" y="796"/>
                    </a:cubicBezTo>
                    <a:cubicBezTo>
                      <a:pt x="1437" y="797"/>
                      <a:pt x="1436" y="798"/>
                      <a:pt x="1435" y="798"/>
                    </a:cubicBezTo>
                    <a:cubicBezTo>
                      <a:pt x="1434" y="798"/>
                      <a:pt x="1433" y="801"/>
                      <a:pt x="1432" y="801"/>
                    </a:cubicBezTo>
                    <a:cubicBezTo>
                      <a:pt x="1429" y="798"/>
                      <a:pt x="1429" y="798"/>
                      <a:pt x="1428" y="794"/>
                    </a:cubicBezTo>
                    <a:cubicBezTo>
                      <a:pt x="1427" y="795"/>
                      <a:pt x="1425" y="796"/>
                      <a:pt x="1425" y="797"/>
                    </a:cubicBezTo>
                    <a:cubicBezTo>
                      <a:pt x="1424" y="798"/>
                      <a:pt x="1424" y="799"/>
                      <a:pt x="1423" y="798"/>
                    </a:cubicBezTo>
                    <a:cubicBezTo>
                      <a:pt x="1423" y="798"/>
                      <a:pt x="1423" y="797"/>
                      <a:pt x="1423" y="796"/>
                    </a:cubicBezTo>
                    <a:cubicBezTo>
                      <a:pt x="1423" y="796"/>
                      <a:pt x="1423" y="795"/>
                      <a:pt x="1424" y="795"/>
                    </a:cubicBezTo>
                    <a:cubicBezTo>
                      <a:pt x="1424" y="793"/>
                      <a:pt x="1425" y="792"/>
                      <a:pt x="1424" y="791"/>
                    </a:cubicBezTo>
                    <a:cubicBezTo>
                      <a:pt x="1423" y="790"/>
                      <a:pt x="1423" y="790"/>
                      <a:pt x="1423" y="789"/>
                    </a:cubicBezTo>
                    <a:cubicBezTo>
                      <a:pt x="1422" y="787"/>
                      <a:pt x="1423" y="786"/>
                      <a:pt x="1425" y="785"/>
                    </a:cubicBezTo>
                    <a:cubicBezTo>
                      <a:pt x="1425" y="785"/>
                      <a:pt x="1426" y="785"/>
                      <a:pt x="1426" y="785"/>
                    </a:cubicBezTo>
                    <a:cubicBezTo>
                      <a:pt x="1427" y="784"/>
                      <a:pt x="1427" y="783"/>
                      <a:pt x="1426" y="782"/>
                    </a:cubicBezTo>
                    <a:cubicBezTo>
                      <a:pt x="1425" y="781"/>
                      <a:pt x="1424" y="780"/>
                      <a:pt x="1423" y="778"/>
                    </a:cubicBezTo>
                    <a:cubicBezTo>
                      <a:pt x="1422" y="775"/>
                      <a:pt x="1420" y="773"/>
                      <a:pt x="1418" y="771"/>
                    </a:cubicBezTo>
                    <a:cubicBezTo>
                      <a:pt x="1416" y="771"/>
                      <a:pt x="1415" y="770"/>
                      <a:pt x="1415" y="769"/>
                    </a:cubicBezTo>
                    <a:cubicBezTo>
                      <a:pt x="1414" y="769"/>
                      <a:pt x="1413" y="768"/>
                      <a:pt x="1413" y="767"/>
                    </a:cubicBezTo>
                    <a:cubicBezTo>
                      <a:pt x="1413" y="766"/>
                      <a:pt x="1414" y="766"/>
                      <a:pt x="1414" y="765"/>
                    </a:cubicBezTo>
                    <a:cubicBezTo>
                      <a:pt x="1415" y="765"/>
                      <a:pt x="1416" y="765"/>
                      <a:pt x="1416" y="766"/>
                    </a:cubicBezTo>
                    <a:cubicBezTo>
                      <a:pt x="1417" y="767"/>
                      <a:pt x="1418" y="768"/>
                      <a:pt x="1420" y="770"/>
                    </a:cubicBezTo>
                    <a:cubicBezTo>
                      <a:pt x="1420" y="770"/>
                      <a:pt x="1421" y="771"/>
                      <a:pt x="1422" y="771"/>
                    </a:cubicBezTo>
                    <a:cubicBezTo>
                      <a:pt x="1422" y="771"/>
                      <a:pt x="1422" y="771"/>
                      <a:pt x="1422" y="771"/>
                    </a:cubicBezTo>
                    <a:cubicBezTo>
                      <a:pt x="1422" y="769"/>
                      <a:pt x="1425" y="769"/>
                      <a:pt x="1425" y="767"/>
                    </a:cubicBezTo>
                    <a:cubicBezTo>
                      <a:pt x="1425" y="766"/>
                      <a:pt x="1426" y="766"/>
                      <a:pt x="1427" y="767"/>
                    </a:cubicBezTo>
                    <a:cubicBezTo>
                      <a:pt x="1428" y="767"/>
                      <a:pt x="1428" y="768"/>
                      <a:pt x="1428" y="768"/>
                    </a:cubicBezTo>
                    <a:cubicBezTo>
                      <a:pt x="1430" y="770"/>
                      <a:pt x="1430" y="770"/>
                      <a:pt x="1432" y="769"/>
                    </a:cubicBezTo>
                    <a:cubicBezTo>
                      <a:pt x="1432" y="769"/>
                      <a:pt x="1433" y="768"/>
                      <a:pt x="1433" y="768"/>
                    </a:cubicBezTo>
                    <a:cubicBezTo>
                      <a:pt x="1433" y="767"/>
                      <a:pt x="1432" y="766"/>
                      <a:pt x="1433" y="766"/>
                    </a:cubicBezTo>
                    <a:cubicBezTo>
                      <a:pt x="1434" y="766"/>
                      <a:pt x="1434" y="766"/>
                      <a:pt x="1435" y="767"/>
                    </a:cubicBezTo>
                    <a:cubicBezTo>
                      <a:pt x="1436" y="768"/>
                      <a:pt x="1438" y="768"/>
                      <a:pt x="1440" y="767"/>
                    </a:cubicBezTo>
                    <a:cubicBezTo>
                      <a:pt x="1442" y="766"/>
                      <a:pt x="1443" y="765"/>
                      <a:pt x="1443" y="762"/>
                    </a:cubicBezTo>
                    <a:cubicBezTo>
                      <a:pt x="1443" y="761"/>
                      <a:pt x="1444" y="760"/>
                      <a:pt x="1445" y="759"/>
                    </a:cubicBezTo>
                    <a:cubicBezTo>
                      <a:pt x="1445" y="757"/>
                      <a:pt x="1446" y="757"/>
                      <a:pt x="1447" y="757"/>
                    </a:cubicBezTo>
                    <a:cubicBezTo>
                      <a:pt x="1448" y="758"/>
                      <a:pt x="1449" y="760"/>
                      <a:pt x="1448" y="761"/>
                    </a:cubicBezTo>
                    <a:cubicBezTo>
                      <a:pt x="1448" y="761"/>
                      <a:pt x="1447" y="762"/>
                      <a:pt x="1447" y="762"/>
                    </a:cubicBezTo>
                    <a:cubicBezTo>
                      <a:pt x="1447" y="763"/>
                      <a:pt x="1447" y="763"/>
                      <a:pt x="1447" y="764"/>
                    </a:cubicBezTo>
                    <a:cubicBezTo>
                      <a:pt x="1449" y="765"/>
                      <a:pt x="1449" y="767"/>
                      <a:pt x="1449" y="769"/>
                    </a:cubicBezTo>
                    <a:cubicBezTo>
                      <a:pt x="1450" y="770"/>
                      <a:pt x="1450" y="770"/>
                      <a:pt x="1452" y="769"/>
                    </a:cubicBezTo>
                    <a:cubicBezTo>
                      <a:pt x="1452" y="769"/>
                      <a:pt x="1454" y="769"/>
                      <a:pt x="1454" y="768"/>
                    </a:cubicBezTo>
                    <a:cubicBezTo>
                      <a:pt x="1454" y="767"/>
                      <a:pt x="1454" y="766"/>
                      <a:pt x="1455" y="766"/>
                    </a:cubicBezTo>
                    <a:cubicBezTo>
                      <a:pt x="1456" y="766"/>
                      <a:pt x="1456" y="767"/>
                      <a:pt x="1456" y="768"/>
                    </a:cubicBezTo>
                    <a:cubicBezTo>
                      <a:pt x="1457" y="769"/>
                      <a:pt x="1457" y="771"/>
                      <a:pt x="1457" y="772"/>
                    </a:cubicBezTo>
                    <a:cubicBezTo>
                      <a:pt x="1456" y="773"/>
                      <a:pt x="1457" y="774"/>
                      <a:pt x="1457" y="775"/>
                    </a:cubicBezTo>
                    <a:cubicBezTo>
                      <a:pt x="1458" y="776"/>
                      <a:pt x="1458" y="778"/>
                      <a:pt x="1458" y="779"/>
                    </a:cubicBezTo>
                    <a:cubicBezTo>
                      <a:pt x="1457" y="779"/>
                      <a:pt x="1457" y="780"/>
                      <a:pt x="1456" y="780"/>
                    </a:cubicBezTo>
                    <a:cubicBezTo>
                      <a:pt x="1455" y="780"/>
                      <a:pt x="1455" y="781"/>
                      <a:pt x="1455" y="782"/>
                    </a:cubicBezTo>
                    <a:cubicBezTo>
                      <a:pt x="1455" y="783"/>
                      <a:pt x="1456" y="784"/>
                      <a:pt x="1456" y="785"/>
                    </a:cubicBezTo>
                    <a:cubicBezTo>
                      <a:pt x="1456" y="785"/>
                      <a:pt x="1455" y="786"/>
                      <a:pt x="1455" y="786"/>
                    </a:cubicBezTo>
                    <a:close/>
                    <a:moveTo>
                      <a:pt x="1459" y="989"/>
                    </a:moveTo>
                    <a:cubicBezTo>
                      <a:pt x="1459" y="990"/>
                      <a:pt x="1459" y="991"/>
                      <a:pt x="1458" y="990"/>
                    </a:cubicBezTo>
                    <a:cubicBezTo>
                      <a:pt x="1457" y="990"/>
                      <a:pt x="1456" y="990"/>
                      <a:pt x="1456" y="989"/>
                    </a:cubicBezTo>
                    <a:cubicBezTo>
                      <a:pt x="1455" y="987"/>
                      <a:pt x="1456" y="985"/>
                      <a:pt x="1457" y="984"/>
                    </a:cubicBezTo>
                    <a:cubicBezTo>
                      <a:pt x="1458" y="984"/>
                      <a:pt x="1459" y="984"/>
                      <a:pt x="1459" y="985"/>
                    </a:cubicBezTo>
                    <a:cubicBezTo>
                      <a:pt x="1459" y="986"/>
                      <a:pt x="1459" y="987"/>
                      <a:pt x="1459" y="987"/>
                    </a:cubicBezTo>
                    <a:cubicBezTo>
                      <a:pt x="1459" y="988"/>
                      <a:pt x="1459" y="988"/>
                      <a:pt x="1459" y="989"/>
                    </a:cubicBezTo>
                    <a:close/>
                    <a:moveTo>
                      <a:pt x="1459" y="983"/>
                    </a:moveTo>
                    <a:cubicBezTo>
                      <a:pt x="1459" y="983"/>
                      <a:pt x="1458" y="983"/>
                      <a:pt x="1458" y="983"/>
                    </a:cubicBezTo>
                    <a:cubicBezTo>
                      <a:pt x="1456" y="981"/>
                      <a:pt x="1456" y="980"/>
                      <a:pt x="1456" y="978"/>
                    </a:cubicBezTo>
                    <a:cubicBezTo>
                      <a:pt x="1456" y="978"/>
                      <a:pt x="1456" y="978"/>
                      <a:pt x="1456" y="978"/>
                    </a:cubicBezTo>
                    <a:cubicBezTo>
                      <a:pt x="1456" y="978"/>
                      <a:pt x="1457" y="977"/>
                      <a:pt x="1457" y="978"/>
                    </a:cubicBezTo>
                    <a:cubicBezTo>
                      <a:pt x="1459" y="978"/>
                      <a:pt x="1460" y="980"/>
                      <a:pt x="1460" y="982"/>
                    </a:cubicBezTo>
                    <a:cubicBezTo>
                      <a:pt x="1459" y="982"/>
                      <a:pt x="1459" y="982"/>
                      <a:pt x="1459" y="983"/>
                    </a:cubicBezTo>
                    <a:close/>
                    <a:moveTo>
                      <a:pt x="1523" y="816"/>
                    </a:moveTo>
                    <a:cubicBezTo>
                      <a:pt x="1522" y="817"/>
                      <a:pt x="1520" y="818"/>
                      <a:pt x="1519" y="817"/>
                    </a:cubicBezTo>
                    <a:cubicBezTo>
                      <a:pt x="1517" y="816"/>
                      <a:pt x="1515" y="815"/>
                      <a:pt x="1514" y="814"/>
                    </a:cubicBezTo>
                    <a:cubicBezTo>
                      <a:pt x="1513" y="813"/>
                      <a:pt x="1512" y="812"/>
                      <a:pt x="1513" y="811"/>
                    </a:cubicBezTo>
                    <a:cubicBezTo>
                      <a:pt x="1513" y="810"/>
                      <a:pt x="1514" y="810"/>
                      <a:pt x="1514" y="810"/>
                    </a:cubicBezTo>
                    <a:cubicBezTo>
                      <a:pt x="1515" y="810"/>
                      <a:pt x="1515" y="810"/>
                      <a:pt x="1516" y="811"/>
                    </a:cubicBezTo>
                    <a:cubicBezTo>
                      <a:pt x="1517" y="813"/>
                      <a:pt x="1517" y="813"/>
                      <a:pt x="1519" y="812"/>
                    </a:cubicBezTo>
                    <a:cubicBezTo>
                      <a:pt x="1520" y="812"/>
                      <a:pt x="1520" y="812"/>
                      <a:pt x="1521" y="812"/>
                    </a:cubicBezTo>
                    <a:cubicBezTo>
                      <a:pt x="1522" y="813"/>
                      <a:pt x="1523" y="815"/>
                      <a:pt x="1523" y="816"/>
                    </a:cubicBezTo>
                    <a:close/>
                    <a:moveTo>
                      <a:pt x="1553" y="825"/>
                    </a:moveTo>
                    <a:cubicBezTo>
                      <a:pt x="1551" y="827"/>
                      <a:pt x="1552" y="829"/>
                      <a:pt x="1551" y="831"/>
                    </a:cubicBezTo>
                    <a:cubicBezTo>
                      <a:pt x="1552" y="833"/>
                      <a:pt x="1551" y="834"/>
                      <a:pt x="1549" y="835"/>
                    </a:cubicBezTo>
                    <a:cubicBezTo>
                      <a:pt x="1547" y="836"/>
                      <a:pt x="1546" y="838"/>
                      <a:pt x="1544" y="839"/>
                    </a:cubicBezTo>
                    <a:cubicBezTo>
                      <a:pt x="1544" y="839"/>
                      <a:pt x="1543" y="840"/>
                      <a:pt x="1543" y="839"/>
                    </a:cubicBezTo>
                    <a:cubicBezTo>
                      <a:pt x="1543" y="839"/>
                      <a:pt x="1543" y="838"/>
                      <a:pt x="1543" y="838"/>
                    </a:cubicBezTo>
                    <a:cubicBezTo>
                      <a:pt x="1544" y="836"/>
                      <a:pt x="1545" y="835"/>
                      <a:pt x="1547" y="833"/>
                    </a:cubicBezTo>
                    <a:cubicBezTo>
                      <a:pt x="1548" y="832"/>
                      <a:pt x="1549" y="830"/>
                      <a:pt x="1549" y="828"/>
                    </a:cubicBezTo>
                    <a:cubicBezTo>
                      <a:pt x="1549" y="826"/>
                      <a:pt x="1549" y="824"/>
                      <a:pt x="1550" y="823"/>
                    </a:cubicBezTo>
                    <a:cubicBezTo>
                      <a:pt x="1550" y="822"/>
                      <a:pt x="1551" y="821"/>
                      <a:pt x="1551" y="821"/>
                    </a:cubicBezTo>
                    <a:cubicBezTo>
                      <a:pt x="1552" y="820"/>
                      <a:pt x="1553" y="821"/>
                      <a:pt x="1553" y="821"/>
                    </a:cubicBezTo>
                    <a:cubicBezTo>
                      <a:pt x="1553" y="822"/>
                      <a:pt x="1553" y="822"/>
                      <a:pt x="1553" y="822"/>
                    </a:cubicBezTo>
                    <a:cubicBezTo>
                      <a:pt x="1553" y="823"/>
                      <a:pt x="1553" y="824"/>
                      <a:pt x="1553" y="825"/>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54" name="Freeform 35">
                <a:extLst>
                  <a:ext uri="{FF2B5EF4-FFF2-40B4-BE49-F238E27FC236}">
                    <a16:creationId xmlns:a16="http://schemas.microsoft.com/office/drawing/2014/main" id="{C569F3EA-3C02-4100-805E-CEFD0005534D}"/>
                  </a:ext>
                </a:extLst>
              </p:cNvPr>
              <p:cNvSpPr>
                <a:spLocks/>
              </p:cNvSpPr>
              <p:nvPr/>
            </p:nvSpPr>
            <p:spPr bwMode="auto">
              <a:xfrm>
                <a:off x="3694" y="16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55" name="Freeform 36">
                <a:extLst>
                  <a:ext uri="{FF2B5EF4-FFF2-40B4-BE49-F238E27FC236}">
                    <a16:creationId xmlns:a16="http://schemas.microsoft.com/office/drawing/2014/main" id="{CAF4D41D-D6CC-42D6-94AC-1081B07A797E}"/>
                  </a:ext>
                </a:extLst>
              </p:cNvPr>
              <p:cNvSpPr>
                <a:spLocks/>
              </p:cNvSpPr>
              <p:nvPr/>
            </p:nvSpPr>
            <p:spPr bwMode="auto">
              <a:xfrm>
                <a:off x="3545" y="-5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56" name="Freeform 37">
                <a:extLst>
                  <a:ext uri="{FF2B5EF4-FFF2-40B4-BE49-F238E27FC236}">
                    <a16:creationId xmlns:a16="http://schemas.microsoft.com/office/drawing/2014/main" id="{7B9AF664-0676-48AD-8578-BF562CFA505E}"/>
                  </a:ext>
                </a:extLst>
              </p:cNvPr>
              <p:cNvSpPr>
                <a:spLocks/>
              </p:cNvSpPr>
              <p:nvPr/>
            </p:nvSpPr>
            <p:spPr bwMode="auto">
              <a:xfrm>
                <a:off x="4762" y="111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57" name="Freeform 38">
                <a:extLst>
                  <a:ext uri="{FF2B5EF4-FFF2-40B4-BE49-F238E27FC236}">
                    <a16:creationId xmlns:a16="http://schemas.microsoft.com/office/drawing/2014/main" id="{7610D47F-DFFC-42A9-B701-E33FC5F97230}"/>
                  </a:ext>
                </a:extLst>
              </p:cNvPr>
              <p:cNvSpPr>
                <a:spLocks/>
              </p:cNvSpPr>
              <p:nvPr/>
            </p:nvSpPr>
            <p:spPr bwMode="auto">
              <a:xfrm>
                <a:off x="4372" y="48"/>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58" name="Freeform 39">
                <a:extLst>
                  <a:ext uri="{FF2B5EF4-FFF2-40B4-BE49-F238E27FC236}">
                    <a16:creationId xmlns:a16="http://schemas.microsoft.com/office/drawing/2014/main" id="{F6FAB976-19EA-4ED9-8D05-6318702C9144}"/>
                  </a:ext>
                </a:extLst>
              </p:cNvPr>
              <p:cNvSpPr>
                <a:spLocks/>
              </p:cNvSpPr>
              <p:nvPr/>
            </p:nvSpPr>
            <p:spPr bwMode="auto">
              <a:xfrm>
                <a:off x="4752" y="74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59" name="Freeform 40">
                <a:extLst>
                  <a:ext uri="{FF2B5EF4-FFF2-40B4-BE49-F238E27FC236}">
                    <a16:creationId xmlns:a16="http://schemas.microsoft.com/office/drawing/2014/main" id="{360F2573-4AB8-4E24-A902-C2F893EFD30D}"/>
                  </a:ext>
                </a:extLst>
              </p:cNvPr>
              <p:cNvSpPr>
                <a:spLocks/>
              </p:cNvSpPr>
              <p:nvPr/>
            </p:nvSpPr>
            <p:spPr bwMode="auto">
              <a:xfrm>
                <a:off x="4771" y="75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60" name="Freeform 41">
                <a:extLst>
                  <a:ext uri="{FF2B5EF4-FFF2-40B4-BE49-F238E27FC236}">
                    <a16:creationId xmlns:a16="http://schemas.microsoft.com/office/drawing/2014/main" id="{69FF59F5-1E59-4FB6-8698-7D977312670F}"/>
                  </a:ext>
                </a:extLst>
              </p:cNvPr>
              <p:cNvSpPr>
                <a:spLocks/>
              </p:cNvSpPr>
              <p:nvPr/>
            </p:nvSpPr>
            <p:spPr bwMode="auto">
              <a:xfrm>
                <a:off x="4682" y="9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61" name="Freeform 42">
                <a:extLst>
                  <a:ext uri="{FF2B5EF4-FFF2-40B4-BE49-F238E27FC236}">
                    <a16:creationId xmlns:a16="http://schemas.microsoft.com/office/drawing/2014/main" id="{C7D68A44-8C33-4217-8D04-CF680221030E}"/>
                  </a:ext>
                </a:extLst>
              </p:cNvPr>
              <p:cNvSpPr>
                <a:spLocks/>
              </p:cNvSpPr>
              <p:nvPr/>
            </p:nvSpPr>
            <p:spPr bwMode="auto">
              <a:xfrm>
                <a:off x="1632" y="120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62" name="Freeform 43">
                <a:extLst>
                  <a:ext uri="{FF2B5EF4-FFF2-40B4-BE49-F238E27FC236}">
                    <a16:creationId xmlns:a16="http://schemas.microsoft.com/office/drawing/2014/main" id="{F9424E73-E84C-4244-BA1D-3C1422E6B726}"/>
                  </a:ext>
                </a:extLst>
              </p:cNvPr>
              <p:cNvSpPr>
                <a:spLocks/>
              </p:cNvSpPr>
              <p:nvPr/>
            </p:nvSpPr>
            <p:spPr bwMode="auto">
              <a:xfrm>
                <a:off x="2022" y="7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63" name="Freeform 44">
                <a:extLst>
                  <a:ext uri="{FF2B5EF4-FFF2-40B4-BE49-F238E27FC236}">
                    <a16:creationId xmlns:a16="http://schemas.microsoft.com/office/drawing/2014/main" id="{98A7CAF6-6FB9-4947-9352-C5D0355EA2FB}"/>
                  </a:ext>
                </a:extLst>
              </p:cNvPr>
              <p:cNvSpPr>
                <a:spLocks/>
              </p:cNvSpPr>
              <p:nvPr/>
            </p:nvSpPr>
            <p:spPr bwMode="auto">
              <a:xfrm>
                <a:off x="2206" y="18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64" name="Freeform 45">
                <a:extLst>
                  <a:ext uri="{FF2B5EF4-FFF2-40B4-BE49-F238E27FC236}">
                    <a16:creationId xmlns:a16="http://schemas.microsoft.com/office/drawing/2014/main" id="{867EEE67-38D8-4B57-9159-0BB352D79F77}"/>
                  </a:ext>
                </a:extLst>
              </p:cNvPr>
              <p:cNvSpPr>
                <a:spLocks/>
              </p:cNvSpPr>
              <p:nvPr/>
            </p:nvSpPr>
            <p:spPr bwMode="auto">
              <a:xfrm>
                <a:off x="1636" y="12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65" name="Freeform 46">
                <a:extLst>
                  <a:ext uri="{FF2B5EF4-FFF2-40B4-BE49-F238E27FC236}">
                    <a16:creationId xmlns:a16="http://schemas.microsoft.com/office/drawing/2014/main" id="{122FFAAD-90A6-4EEF-A7D8-9789B16BC473}"/>
                  </a:ext>
                </a:extLst>
              </p:cNvPr>
              <p:cNvSpPr>
                <a:spLocks/>
              </p:cNvSpPr>
              <p:nvPr/>
            </p:nvSpPr>
            <p:spPr bwMode="auto">
              <a:xfrm>
                <a:off x="1665" y="754"/>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lnTo>
                      <a:pt x="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66" name="Freeform 47">
                <a:extLst>
                  <a:ext uri="{FF2B5EF4-FFF2-40B4-BE49-F238E27FC236}">
                    <a16:creationId xmlns:a16="http://schemas.microsoft.com/office/drawing/2014/main" id="{F0698F10-DD77-445C-AACF-8E2F05665F31}"/>
                  </a:ext>
                </a:extLst>
              </p:cNvPr>
              <p:cNvSpPr>
                <a:spLocks/>
              </p:cNvSpPr>
              <p:nvPr/>
            </p:nvSpPr>
            <p:spPr bwMode="auto">
              <a:xfrm>
                <a:off x="3092" y="-21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67" name="Freeform 48">
                <a:extLst>
                  <a:ext uri="{FF2B5EF4-FFF2-40B4-BE49-F238E27FC236}">
                    <a16:creationId xmlns:a16="http://schemas.microsoft.com/office/drawing/2014/main" id="{E46A4509-914C-457C-AE20-5F2CA0178494}"/>
                  </a:ext>
                </a:extLst>
              </p:cNvPr>
              <p:cNvSpPr>
                <a:spLocks/>
              </p:cNvSpPr>
              <p:nvPr/>
            </p:nvSpPr>
            <p:spPr bwMode="auto">
              <a:xfrm>
                <a:off x="4488" y="1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68" name="Freeform 49">
                <a:extLst>
                  <a:ext uri="{FF2B5EF4-FFF2-40B4-BE49-F238E27FC236}">
                    <a16:creationId xmlns:a16="http://schemas.microsoft.com/office/drawing/2014/main" id="{D33CCA2F-E874-4356-B631-669C8DF9399E}"/>
                  </a:ext>
                </a:extLst>
              </p:cNvPr>
              <p:cNvSpPr>
                <a:spLocks/>
              </p:cNvSpPr>
              <p:nvPr/>
            </p:nvSpPr>
            <p:spPr bwMode="auto">
              <a:xfrm>
                <a:off x="3767" y="-1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69" name="Freeform 50">
                <a:extLst>
                  <a:ext uri="{FF2B5EF4-FFF2-40B4-BE49-F238E27FC236}">
                    <a16:creationId xmlns:a16="http://schemas.microsoft.com/office/drawing/2014/main" id="{F3862266-5866-4964-8DC6-5829E7F6C43D}"/>
                  </a:ext>
                </a:extLst>
              </p:cNvPr>
              <p:cNvSpPr>
                <a:spLocks/>
              </p:cNvSpPr>
              <p:nvPr/>
            </p:nvSpPr>
            <p:spPr bwMode="auto">
              <a:xfrm>
                <a:off x="4221" y="-1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70" name="Freeform 51">
                <a:extLst>
                  <a:ext uri="{FF2B5EF4-FFF2-40B4-BE49-F238E27FC236}">
                    <a16:creationId xmlns:a16="http://schemas.microsoft.com/office/drawing/2014/main" id="{9D788E21-758E-4DCB-ABAB-B48811B48C2B}"/>
                  </a:ext>
                </a:extLst>
              </p:cNvPr>
              <p:cNvSpPr>
                <a:spLocks/>
              </p:cNvSpPr>
              <p:nvPr/>
            </p:nvSpPr>
            <p:spPr bwMode="auto">
              <a:xfrm>
                <a:off x="3805" y="-2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71" name="Freeform 52">
                <a:extLst>
                  <a:ext uri="{FF2B5EF4-FFF2-40B4-BE49-F238E27FC236}">
                    <a16:creationId xmlns:a16="http://schemas.microsoft.com/office/drawing/2014/main" id="{A3CF4F9E-5E07-42F8-937A-67502298DAD9}"/>
                  </a:ext>
                </a:extLst>
              </p:cNvPr>
              <p:cNvSpPr>
                <a:spLocks/>
              </p:cNvSpPr>
              <p:nvPr/>
            </p:nvSpPr>
            <p:spPr bwMode="auto">
              <a:xfrm>
                <a:off x="3659" y="-5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72" name="Freeform 53">
                <a:extLst>
                  <a:ext uri="{FF2B5EF4-FFF2-40B4-BE49-F238E27FC236}">
                    <a16:creationId xmlns:a16="http://schemas.microsoft.com/office/drawing/2014/main" id="{5FABA32B-D050-40ED-A15A-75EE9A1968FB}"/>
                  </a:ext>
                </a:extLst>
              </p:cNvPr>
              <p:cNvSpPr>
                <a:spLocks/>
              </p:cNvSpPr>
              <p:nvPr/>
            </p:nvSpPr>
            <p:spPr bwMode="auto">
              <a:xfrm>
                <a:off x="3640" y="-5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73" name="Freeform 54">
                <a:extLst>
                  <a:ext uri="{FF2B5EF4-FFF2-40B4-BE49-F238E27FC236}">
                    <a16:creationId xmlns:a16="http://schemas.microsoft.com/office/drawing/2014/main" id="{08E9EC45-353A-4ED4-B41E-01499A1FB94C}"/>
                  </a:ext>
                </a:extLst>
              </p:cNvPr>
              <p:cNvSpPr>
                <a:spLocks/>
              </p:cNvSpPr>
              <p:nvPr/>
            </p:nvSpPr>
            <p:spPr bwMode="auto">
              <a:xfrm>
                <a:off x="3559" y="-5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74" name="Freeform 55">
                <a:extLst>
                  <a:ext uri="{FF2B5EF4-FFF2-40B4-BE49-F238E27FC236}">
                    <a16:creationId xmlns:a16="http://schemas.microsoft.com/office/drawing/2014/main" id="{E04B0CA2-5C11-409A-B64D-AAB5605EEAF2}"/>
                  </a:ext>
                </a:extLst>
              </p:cNvPr>
              <p:cNvSpPr>
                <a:spLocks/>
              </p:cNvSpPr>
              <p:nvPr/>
            </p:nvSpPr>
            <p:spPr bwMode="auto">
              <a:xfrm>
                <a:off x="4545" y="4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75" name="Freeform 56">
                <a:extLst>
                  <a:ext uri="{FF2B5EF4-FFF2-40B4-BE49-F238E27FC236}">
                    <a16:creationId xmlns:a16="http://schemas.microsoft.com/office/drawing/2014/main" id="{AE4AEFC5-7CF0-4831-8256-ECCC5309ED09}"/>
                  </a:ext>
                </a:extLst>
              </p:cNvPr>
              <p:cNvSpPr>
                <a:spLocks/>
              </p:cNvSpPr>
              <p:nvPr/>
            </p:nvSpPr>
            <p:spPr bwMode="auto">
              <a:xfrm>
                <a:off x="4788" y="7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76" name="Freeform 57">
                <a:extLst>
                  <a:ext uri="{FF2B5EF4-FFF2-40B4-BE49-F238E27FC236}">
                    <a16:creationId xmlns:a16="http://schemas.microsoft.com/office/drawing/2014/main" id="{B5217ACF-E4F2-4770-8FF4-9D40107575F6}"/>
                  </a:ext>
                </a:extLst>
              </p:cNvPr>
              <p:cNvSpPr>
                <a:spLocks/>
              </p:cNvSpPr>
              <p:nvPr/>
            </p:nvSpPr>
            <p:spPr bwMode="auto">
              <a:xfrm>
                <a:off x="4667" y="5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77" name="Freeform 58">
                <a:extLst>
                  <a:ext uri="{FF2B5EF4-FFF2-40B4-BE49-F238E27FC236}">
                    <a16:creationId xmlns:a16="http://schemas.microsoft.com/office/drawing/2014/main" id="{C3A0A1A8-8E1F-4007-9FD5-3659ED8EF32C}"/>
                  </a:ext>
                </a:extLst>
              </p:cNvPr>
              <p:cNvSpPr>
                <a:spLocks/>
              </p:cNvSpPr>
              <p:nvPr/>
            </p:nvSpPr>
            <p:spPr bwMode="auto">
              <a:xfrm>
                <a:off x="4743" y="64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78" name="Freeform 59">
                <a:extLst>
                  <a:ext uri="{FF2B5EF4-FFF2-40B4-BE49-F238E27FC236}">
                    <a16:creationId xmlns:a16="http://schemas.microsoft.com/office/drawing/2014/main" id="{569666D5-7334-4057-B5F4-4011ACC1865B}"/>
                  </a:ext>
                </a:extLst>
              </p:cNvPr>
              <p:cNvSpPr>
                <a:spLocks/>
              </p:cNvSpPr>
              <p:nvPr/>
            </p:nvSpPr>
            <p:spPr bwMode="auto">
              <a:xfrm>
                <a:off x="4514" y="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79" name="Freeform 60">
                <a:extLst>
                  <a:ext uri="{FF2B5EF4-FFF2-40B4-BE49-F238E27FC236}">
                    <a16:creationId xmlns:a16="http://schemas.microsoft.com/office/drawing/2014/main" id="{E2449534-43CD-4404-9B75-2DE4D3CEE950}"/>
                  </a:ext>
                </a:extLst>
              </p:cNvPr>
              <p:cNvSpPr>
                <a:spLocks/>
              </p:cNvSpPr>
              <p:nvPr/>
            </p:nvSpPr>
            <p:spPr bwMode="auto">
              <a:xfrm>
                <a:off x="4537" y="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sp>
            <p:nvSpPr>
              <p:cNvPr id="80" name="Freeform 61">
                <a:extLst>
                  <a:ext uri="{FF2B5EF4-FFF2-40B4-BE49-F238E27FC236}">
                    <a16:creationId xmlns:a16="http://schemas.microsoft.com/office/drawing/2014/main" id="{BBB5A166-2E31-4065-95B3-360A58C07360}"/>
                  </a:ext>
                </a:extLst>
              </p:cNvPr>
              <p:cNvSpPr>
                <a:spLocks/>
              </p:cNvSpPr>
              <p:nvPr/>
            </p:nvSpPr>
            <p:spPr bwMode="auto">
              <a:xfrm>
                <a:off x="3522" y="-7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sz="1300" b="1" kern="0">
                  <a:solidFill>
                    <a:srgbClr val="000000"/>
                  </a:solidFill>
                  <a:latin typeface="Arial Narrow" charset="0"/>
                </a:endParaRPr>
              </a:p>
            </p:txBody>
          </p:sp>
        </p:grpSp>
        <p:sp>
          <p:nvSpPr>
            <p:cNvPr id="87" name="ZoneTexte 86">
              <a:extLst>
                <a:ext uri="{FF2B5EF4-FFF2-40B4-BE49-F238E27FC236}">
                  <a16:creationId xmlns:a16="http://schemas.microsoft.com/office/drawing/2014/main" id="{AF0C2ADA-7CBC-43B8-A03D-6DCB61B2F3FB}"/>
                </a:ext>
              </a:extLst>
            </p:cNvPr>
            <p:cNvSpPr txBox="1"/>
            <p:nvPr/>
          </p:nvSpPr>
          <p:spPr>
            <a:xfrm>
              <a:off x="8865698" y="3722520"/>
              <a:ext cx="3156929" cy="553998"/>
            </a:xfrm>
            <a:prstGeom prst="rect">
              <a:avLst/>
            </a:prstGeom>
            <a:noFill/>
          </p:spPr>
          <p:txBody>
            <a:bodyPr wrap="square">
              <a:spAutoFit/>
            </a:bodyPr>
            <a:lstStyle/>
            <a:p>
              <a:pPr marL="355600" marR="0" lvl="0" algn="ctr" defTabSz="914400" rtl="0" eaLnBrk="1" fontAlgn="auto" latinLnBrk="0" hangingPunct="1">
                <a:lnSpc>
                  <a:spcPct val="100000"/>
                </a:lnSpc>
                <a:spcAft>
                  <a:spcPts val="0"/>
                </a:spcAft>
                <a:buClr>
                  <a:srgbClr val="00B050"/>
                </a:buClr>
                <a:buSzTx/>
                <a:tabLst/>
                <a:defRPr/>
              </a:pPr>
              <a:r>
                <a:rPr lang="fr-FR" b="1" dirty="0">
                  <a:solidFill>
                    <a:srgbClr val="92D050"/>
                  </a:solidFill>
                </a:rPr>
                <a:t>15%</a:t>
              </a:r>
              <a:r>
                <a:rPr lang="fr-FR" b="1" dirty="0">
                  <a:solidFill>
                    <a:schemeClr val="tx1">
                      <a:lumMod val="75000"/>
                      <a:lumOff val="25000"/>
                    </a:schemeClr>
                  </a:solidFill>
                </a:rPr>
                <a:t> </a:t>
              </a:r>
              <a:r>
                <a:rPr lang="fr-FR" sz="1200" dirty="0">
                  <a:solidFill>
                    <a:schemeClr val="tx1">
                      <a:lumMod val="75000"/>
                      <a:lumOff val="25000"/>
                    </a:schemeClr>
                  </a:solidFill>
                </a:rPr>
                <a:t>de réduction de l’empreinte carbone de la CEGEE à horizon 2024</a:t>
              </a:r>
              <a:endParaRPr kumimoji="0" lang="fr-FR" sz="1200" b="1" u="none" strike="noStrike" kern="1200" cap="none" spc="0" normalizeH="0" baseline="0" noProof="0" dirty="0">
                <a:ln>
                  <a:noFill/>
                </a:ln>
                <a:solidFill>
                  <a:schemeClr val="tx1">
                    <a:lumMod val="75000"/>
                    <a:lumOff val="25000"/>
                  </a:schemeClr>
                </a:solidFill>
                <a:effectLst/>
                <a:uLnTx/>
                <a:uFillTx/>
              </a:endParaRPr>
            </a:p>
          </p:txBody>
        </p:sp>
      </p:grpSp>
      <p:sp>
        <p:nvSpPr>
          <p:cNvPr id="9" name="Rectangle 8">
            <a:extLst>
              <a:ext uri="{FF2B5EF4-FFF2-40B4-BE49-F238E27FC236}">
                <a16:creationId xmlns:a16="http://schemas.microsoft.com/office/drawing/2014/main" id="{A2F6501A-6FA9-41F6-8BFB-42084E1D6445}"/>
              </a:ext>
            </a:extLst>
          </p:cNvPr>
          <p:cNvSpPr/>
          <p:nvPr/>
        </p:nvSpPr>
        <p:spPr>
          <a:xfrm>
            <a:off x="6203577" y="6648170"/>
            <a:ext cx="4312023" cy="1432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*ESG : critères Environnementaux, Sociaux et de Gouvernance</a:t>
            </a:r>
          </a:p>
        </p:txBody>
      </p:sp>
    </p:spTree>
    <p:extLst>
      <p:ext uri="{BB962C8B-B14F-4D97-AF65-F5344CB8AC3E}">
        <p14:creationId xmlns:p14="http://schemas.microsoft.com/office/powerpoint/2010/main" val="197914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érieur du salon avec étagères de chaise de canapé">
            <a:extLst>
              <a:ext uri="{FF2B5EF4-FFF2-40B4-BE49-F238E27FC236}">
                <a16:creationId xmlns:a16="http://schemas.microsoft.com/office/drawing/2014/main" id="{40BF64C9-C293-4B9D-ADDB-8FC39DE8465A}"/>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695325" y="1536815"/>
            <a:ext cx="10980738" cy="4385279"/>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A45F36B2-8996-4269-92E5-B7156BE7D231}"/>
              </a:ext>
            </a:extLst>
          </p:cNvPr>
          <p:cNvSpPr>
            <a:spLocks noGrp="1"/>
          </p:cNvSpPr>
          <p:nvPr>
            <p:ph type="body" sz="quarter" idx="12"/>
          </p:nvPr>
        </p:nvSpPr>
        <p:spPr/>
        <p:txBody>
          <a:bodyPr/>
          <a:lstStyle/>
          <a:p>
            <a:r>
              <a:rPr lang="fr-FR" dirty="0"/>
              <a:t>Le </a:t>
            </a:r>
            <a:r>
              <a:rPr lang="fr-FR" dirty="0">
                <a:solidFill>
                  <a:srgbClr val="92D050"/>
                </a:solidFill>
              </a:rPr>
              <a:t>Green</a:t>
            </a:r>
            <a:r>
              <a:rPr lang="fr-FR" dirty="0"/>
              <a:t> c’est bon pour le client</a:t>
            </a:r>
          </a:p>
        </p:txBody>
      </p:sp>
      <p:sp>
        <p:nvSpPr>
          <p:cNvPr id="36" name="Espace réservé du texte 6">
            <a:extLst>
              <a:ext uri="{FF2B5EF4-FFF2-40B4-BE49-F238E27FC236}">
                <a16:creationId xmlns:a16="http://schemas.microsoft.com/office/drawing/2014/main" id="{FDBA38DA-E0C4-4566-9E17-D2779618AC5A}"/>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
        <p:nvSpPr>
          <p:cNvPr id="4" name="Rectangle 3">
            <a:extLst>
              <a:ext uri="{FF2B5EF4-FFF2-40B4-BE49-F238E27FC236}">
                <a16:creationId xmlns:a16="http://schemas.microsoft.com/office/drawing/2014/main" id="{22D053ED-41F9-4100-AA98-7E34F4EB935A}"/>
              </a:ext>
            </a:extLst>
          </p:cNvPr>
          <p:cNvSpPr/>
          <p:nvPr/>
        </p:nvSpPr>
        <p:spPr>
          <a:xfrm rot="21069604">
            <a:off x="325628" y="1535276"/>
            <a:ext cx="3313729" cy="369332"/>
          </a:xfrm>
          <a:prstGeom prst="rect">
            <a:avLst/>
          </a:prstGeom>
          <a:solidFill>
            <a:srgbClr val="76BF31"/>
          </a:solidFill>
          <a:effectLst>
            <a:outerShdw blurRad="50800" dist="38100" dir="8100000" algn="tr" rotWithShape="0">
              <a:prstClr val="black">
                <a:alpha val="40000"/>
              </a:prstClr>
            </a:outerShdw>
          </a:effectLst>
        </p:spPr>
        <p:txBody>
          <a:bodyPr wrap="none">
            <a:spAutoFit/>
          </a:bodyPr>
          <a:lstStyle/>
          <a:p>
            <a:pPr algn="ctr"/>
            <a:r>
              <a:rPr lang="fr-FR" b="1" dirty="0">
                <a:solidFill>
                  <a:schemeClr val="bg1"/>
                </a:solidFill>
              </a:rPr>
              <a:t>Améliorer son confort de vie</a:t>
            </a:r>
          </a:p>
        </p:txBody>
      </p:sp>
      <p:sp>
        <p:nvSpPr>
          <p:cNvPr id="21" name="Rectangle 20">
            <a:extLst>
              <a:ext uri="{FF2B5EF4-FFF2-40B4-BE49-F238E27FC236}">
                <a16:creationId xmlns:a16="http://schemas.microsoft.com/office/drawing/2014/main" id="{2D5A052B-6223-413B-BB87-CDB8CBC9F056}"/>
              </a:ext>
            </a:extLst>
          </p:cNvPr>
          <p:cNvSpPr/>
          <p:nvPr/>
        </p:nvSpPr>
        <p:spPr>
          <a:xfrm>
            <a:off x="1866490" y="4054637"/>
            <a:ext cx="1927275" cy="646331"/>
          </a:xfrm>
          <a:prstGeom prst="rect">
            <a:avLst/>
          </a:prstGeom>
          <a:solidFill>
            <a:srgbClr val="76BF31"/>
          </a:solidFill>
          <a:effectLst>
            <a:outerShdw blurRad="50800" dist="38100" dir="8100000" algn="tr" rotWithShape="0">
              <a:prstClr val="black">
                <a:alpha val="40000"/>
              </a:prstClr>
            </a:outerShdw>
          </a:effectLst>
        </p:spPr>
        <p:txBody>
          <a:bodyPr wrap="square">
            <a:spAutoFit/>
          </a:bodyPr>
          <a:lstStyle/>
          <a:p>
            <a:pPr algn="ctr"/>
            <a:r>
              <a:rPr lang="fr-FR" b="1" dirty="0">
                <a:solidFill>
                  <a:schemeClr val="bg1"/>
                </a:solidFill>
              </a:rPr>
              <a:t>Réaliser des économies</a:t>
            </a:r>
          </a:p>
        </p:txBody>
      </p:sp>
      <p:pic>
        <p:nvPicPr>
          <p:cNvPr id="2050" name="Picture 2" descr="Piggy bank accessoire mignon pour l’argent sûr vecteur cpoin banque coffre-fort outil de tirelire métallique pour mettre et collecter des pièces de monnaie et des billets de banque en espèces modèle d’économie financière illustration 3D réaliste">
            <a:extLst>
              <a:ext uri="{FF2B5EF4-FFF2-40B4-BE49-F238E27FC236}">
                <a16:creationId xmlns:a16="http://schemas.microsoft.com/office/drawing/2014/main" id="{E51460EF-D728-44A3-A228-EFDCD5182B83}"/>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659" b="89773" l="30831" r="58946">
                        <a14:foregroundMark x1="30831" y1="54830" x2="34665" y2="54545"/>
                        <a14:foregroundMark x1="58946" y1="54261" x2="52556" y2="53693"/>
                      </a14:backgroundRemoval>
                    </a14:imgEffect>
                  </a14:imgLayer>
                </a14:imgProps>
              </a:ext>
              <a:ext uri="{28A0092B-C50C-407E-A947-70E740481C1C}">
                <a14:useLocalDpi xmlns:a14="http://schemas.microsoft.com/office/drawing/2010/main" val="0"/>
              </a:ext>
            </a:extLst>
          </a:blip>
          <a:srcRect l="29005" r="39594"/>
          <a:stretch/>
        </p:blipFill>
        <p:spPr bwMode="auto">
          <a:xfrm>
            <a:off x="3535637" y="3560187"/>
            <a:ext cx="820670" cy="14695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Économie mondiale">
            <a:extLst>
              <a:ext uri="{FF2B5EF4-FFF2-40B4-BE49-F238E27FC236}">
                <a16:creationId xmlns:a16="http://schemas.microsoft.com/office/drawing/2014/main" id="{A958F811-5F35-4722-A394-6C078FBD5EAE}"/>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60420" b="81436" l="9585" r="89936">
                        <a14:foregroundMark x1="9585" y1="77758" x2="9585" y2="77758"/>
                        <a14:foregroundMark x1="53834" y1="61646" x2="53834" y2="61646"/>
                        <a14:foregroundMark x1="53994" y1="60595" x2="53994" y2="60595"/>
                        <a14:foregroundMark x1="89936" y1="76883" x2="89936" y2="76883"/>
                      </a14:backgroundRemoval>
                    </a14:imgEffect>
                  </a14:imgLayer>
                </a14:imgProps>
              </a:ext>
              <a:ext uri="{28A0092B-C50C-407E-A947-70E740481C1C}">
                <a14:useLocalDpi xmlns:a14="http://schemas.microsoft.com/office/drawing/2010/main" val="0"/>
              </a:ext>
            </a:extLst>
          </a:blip>
          <a:srcRect t="59571" b="15361"/>
          <a:stretch/>
        </p:blipFill>
        <p:spPr bwMode="auto">
          <a:xfrm>
            <a:off x="3110316" y="4425983"/>
            <a:ext cx="1951541" cy="446225"/>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28FEDFA9-8833-4516-A06E-0F8F8FF8A3BB}"/>
              </a:ext>
            </a:extLst>
          </p:cNvPr>
          <p:cNvSpPr/>
          <p:nvPr/>
        </p:nvSpPr>
        <p:spPr>
          <a:xfrm>
            <a:off x="9424967" y="5126859"/>
            <a:ext cx="1710300" cy="923330"/>
          </a:xfrm>
          <a:prstGeom prst="rect">
            <a:avLst/>
          </a:prstGeom>
          <a:solidFill>
            <a:srgbClr val="76BF31"/>
          </a:solidFill>
          <a:effectLst>
            <a:outerShdw blurRad="50800" dist="38100" dir="8100000" algn="tr" rotWithShape="0">
              <a:prstClr val="black">
                <a:alpha val="40000"/>
              </a:prstClr>
            </a:outerShdw>
          </a:effectLst>
        </p:spPr>
        <p:txBody>
          <a:bodyPr wrap="square">
            <a:spAutoFit/>
          </a:bodyPr>
          <a:lstStyle/>
          <a:p>
            <a:pPr algn="ctr"/>
            <a:r>
              <a:rPr lang="fr-FR" b="1" dirty="0">
                <a:solidFill>
                  <a:schemeClr val="bg1"/>
                </a:solidFill>
              </a:rPr>
              <a:t>Pérenniser la  valeur de son patrimoine</a:t>
            </a:r>
          </a:p>
        </p:txBody>
      </p:sp>
      <p:pic>
        <p:nvPicPr>
          <p:cNvPr id="2054" name="Picture 6" descr="Icône de bouton fléché isolé dans le style dessin animé">
            <a:extLst>
              <a:ext uri="{FF2B5EF4-FFF2-40B4-BE49-F238E27FC236}">
                <a16:creationId xmlns:a16="http://schemas.microsoft.com/office/drawing/2014/main" id="{55021499-CE05-46F3-B1CA-146EA5976629}"/>
              </a:ext>
            </a:extLst>
          </p:cNvPr>
          <p:cNvPicPr>
            <a:picLocks noChangeAspect="1" noChangeArrowheads="1"/>
          </p:cNvPicPr>
          <p:nvPr/>
        </p:nvPicPr>
        <p:blipFill>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backgroundRemoval t="8647" b="89579" l="7827" r="89776">
                        <a14:foregroundMark x1="7987" y1="44124" x2="17412" y2="46563"/>
                        <a14:foregroundMark x1="38179" y1="8647" x2="38179" y2="8647"/>
                      </a14:backgroundRemoval>
                    </a14:imgEffect>
                  </a14:imgLayer>
                </a14:imgProps>
              </a:ext>
              <a:ext uri="{28A0092B-C50C-407E-A947-70E740481C1C}">
                <a14:useLocalDpi xmlns:a14="http://schemas.microsoft.com/office/drawing/2010/main" val="0"/>
              </a:ext>
            </a:extLst>
          </a:blip>
          <a:srcRect/>
          <a:stretch>
            <a:fillRect/>
          </a:stretch>
        </p:blipFill>
        <p:spPr bwMode="auto">
          <a:xfrm rot="5400000">
            <a:off x="10116726" y="4558287"/>
            <a:ext cx="2379486" cy="1346298"/>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ED6B7F88-B16C-4925-949A-B1CE494A1035}"/>
              </a:ext>
            </a:extLst>
          </p:cNvPr>
          <p:cNvSpPr/>
          <p:nvPr/>
        </p:nvSpPr>
        <p:spPr>
          <a:xfrm>
            <a:off x="3336823" y="2887941"/>
            <a:ext cx="2311328" cy="646331"/>
          </a:xfrm>
          <a:prstGeom prst="rect">
            <a:avLst/>
          </a:prstGeom>
          <a:solidFill>
            <a:srgbClr val="76BF31"/>
          </a:solidFill>
          <a:effectLst>
            <a:outerShdw blurRad="50800" dist="38100" dir="8100000" algn="tr" rotWithShape="0">
              <a:prstClr val="black">
                <a:alpha val="40000"/>
              </a:prstClr>
            </a:outerShdw>
          </a:effectLst>
        </p:spPr>
        <p:txBody>
          <a:bodyPr wrap="square">
            <a:spAutoFit/>
          </a:bodyPr>
          <a:lstStyle/>
          <a:p>
            <a:pPr algn="ctr"/>
            <a:r>
              <a:rPr lang="fr-FR" b="1" dirty="0">
                <a:solidFill>
                  <a:schemeClr val="bg1"/>
                </a:solidFill>
              </a:rPr>
              <a:t>Être en phase avec ses convictions</a:t>
            </a:r>
          </a:p>
        </p:txBody>
      </p:sp>
      <p:pic>
        <p:nvPicPr>
          <p:cNvPr id="2058" name="Picture 10" descr="Fille se repose sur bungalow porche en bois sur la plage de la mer">
            <a:extLst>
              <a:ext uri="{FF2B5EF4-FFF2-40B4-BE49-F238E27FC236}">
                <a16:creationId xmlns:a16="http://schemas.microsoft.com/office/drawing/2014/main" id="{2D4FC551-A47B-4C51-9FCB-A7E6E663DBF5}"/>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28369" b="91844" l="22045" r="51278">
                        <a14:foregroundMark x1="32268" y1="29078" x2="32268" y2="29078"/>
                        <a14:foregroundMark x1="49681" y1="88298" x2="46486" y2="84397"/>
                        <a14:foregroundMark x1="51278" y1="87943" x2="51278" y2="87943"/>
                        <a14:foregroundMark x1="48083" y1="91844" x2="48083" y2="91844"/>
                        <a14:backgroundMark x1="28594" y1="45390" x2="27316" y2="67021"/>
                        <a14:backgroundMark x1="27316" y1="67021" x2="29073" y2="75177"/>
                        <a14:backgroundMark x1="29073" y1="75177" x2="33387" y2="77660"/>
                        <a14:backgroundMark x1="33387" y1="77660" x2="39936" y2="88652"/>
                        <a14:backgroundMark x1="39936" y1="88652" x2="40256" y2="92553"/>
                        <a14:backgroundMark x1="44089" y1="90780" x2="44089" y2="90780"/>
                      </a14:backgroundRemoval>
                    </a14:imgEffect>
                  </a14:imgLayer>
                </a14:imgProps>
              </a:ext>
              <a:ext uri="{28A0092B-C50C-407E-A947-70E740481C1C}">
                <a14:useLocalDpi xmlns:a14="http://schemas.microsoft.com/office/drawing/2010/main" val="0"/>
              </a:ext>
            </a:extLst>
          </a:blip>
          <a:srcRect l="18897" t="21663" r="47498"/>
          <a:stretch/>
        </p:blipFill>
        <p:spPr bwMode="auto">
          <a:xfrm>
            <a:off x="4492487" y="2967396"/>
            <a:ext cx="2964480" cy="311312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Page d’accueil plate dessinée à la main sur le changement climatique">
            <a:extLst>
              <a:ext uri="{FF2B5EF4-FFF2-40B4-BE49-F238E27FC236}">
                <a16:creationId xmlns:a16="http://schemas.microsoft.com/office/drawing/2014/main" id="{7942FCDF-5CD6-4F65-B4CE-06BA53A2EACE}"/>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20877" b="44084" l="62908" r="80971"/>
                    </a14:imgEffect>
                  </a14:imgLayer>
                </a14:imgProps>
              </a:ext>
              <a:ext uri="{28A0092B-C50C-407E-A947-70E740481C1C}">
                <a14:useLocalDpi xmlns:a14="http://schemas.microsoft.com/office/drawing/2010/main" val="0"/>
              </a:ext>
            </a:extLst>
          </a:blip>
          <a:srcRect l="60650" t="17976" r="16771" b="53015"/>
          <a:stretch/>
        </p:blipFill>
        <p:spPr bwMode="auto">
          <a:xfrm>
            <a:off x="5963841" y="3609491"/>
            <a:ext cx="492280" cy="421316"/>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A03A3FC6-1DD6-4620-A79B-FDAF5C545DC9}"/>
              </a:ext>
            </a:extLst>
          </p:cNvPr>
          <p:cNvSpPr/>
          <p:nvPr/>
        </p:nvSpPr>
        <p:spPr>
          <a:xfrm>
            <a:off x="4787029" y="1203154"/>
            <a:ext cx="3338184" cy="646331"/>
          </a:xfrm>
          <a:prstGeom prst="rect">
            <a:avLst/>
          </a:prstGeom>
          <a:solidFill>
            <a:srgbClr val="76BF31"/>
          </a:solidFill>
          <a:effectLst>
            <a:outerShdw blurRad="50800" dist="38100" dir="8100000" algn="tr" rotWithShape="0">
              <a:prstClr val="black">
                <a:alpha val="40000"/>
              </a:prstClr>
            </a:outerShdw>
          </a:effectLst>
        </p:spPr>
        <p:txBody>
          <a:bodyPr wrap="square">
            <a:spAutoFit/>
          </a:bodyPr>
          <a:lstStyle/>
          <a:p>
            <a:pPr algn="ctr"/>
            <a:r>
              <a:rPr lang="fr-FR" b="1" dirty="0">
                <a:solidFill>
                  <a:schemeClr val="bg1"/>
                </a:solidFill>
              </a:rPr>
              <a:t>Participer au développement de son territoire</a:t>
            </a:r>
          </a:p>
        </p:txBody>
      </p:sp>
      <p:sp>
        <p:nvSpPr>
          <p:cNvPr id="7" name="Phylactère : pensées 6">
            <a:extLst>
              <a:ext uri="{FF2B5EF4-FFF2-40B4-BE49-F238E27FC236}">
                <a16:creationId xmlns:a16="http://schemas.microsoft.com/office/drawing/2014/main" id="{91F633B6-D012-407A-87E6-916324E20730}"/>
              </a:ext>
            </a:extLst>
          </p:cNvPr>
          <p:cNvSpPr/>
          <p:nvPr/>
        </p:nvSpPr>
        <p:spPr>
          <a:xfrm>
            <a:off x="7016072" y="1438111"/>
            <a:ext cx="3799115" cy="1858241"/>
          </a:xfrm>
          <a:custGeom>
            <a:avLst/>
            <a:gdLst>
              <a:gd name="connsiteX0" fmla="*/ 342975 w 3799115"/>
              <a:gd name="connsiteY0" fmla="*/ 618123 h 1858241"/>
              <a:gd name="connsiteX1" fmla="*/ 494500 w 3799115"/>
              <a:gd name="connsiteY1" fmla="*/ 297103 h 1858241"/>
              <a:gd name="connsiteX2" fmla="*/ 1231634 w 3799115"/>
              <a:gd name="connsiteY2" fmla="*/ 223763 h 1858241"/>
              <a:gd name="connsiteX3" fmla="*/ 1974836 w 3799115"/>
              <a:gd name="connsiteY3" fmla="*/ 147626 h 1858241"/>
              <a:gd name="connsiteX4" fmla="*/ 2264430 w 3799115"/>
              <a:gd name="connsiteY4" fmla="*/ 8602 h 1858241"/>
              <a:gd name="connsiteX5" fmla="*/ 2623587 w 3799115"/>
              <a:gd name="connsiteY5" fmla="*/ 106719 h 1858241"/>
              <a:gd name="connsiteX6" fmla="*/ 3118704 w 3799115"/>
              <a:gd name="connsiteY6" fmla="*/ 29680 h 1858241"/>
              <a:gd name="connsiteX7" fmla="*/ 3369779 w 3799115"/>
              <a:gd name="connsiteY7" fmla="*/ 239850 h 1858241"/>
              <a:gd name="connsiteX8" fmla="*/ 3692001 w 3799115"/>
              <a:gd name="connsiteY8" fmla="*/ 443827 h 1858241"/>
              <a:gd name="connsiteX9" fmla="*/ 3677578 w 3799115"/>
              <a:gd name="connsiteY9" fmla="*/ 665009 h 1858241"/>
              <a:gd name="connsiteX10" fmla="*/ 3782933 w 3799115"/>
              <a:gd name="connsiteY10" fmla="*/ 1003192 h 1858241"/>
              <a:gd name="connsiteX11" fmla="*/ 3289400 w 3799115"/>
              <a:gd name="connsiteY11" fmla="*/ 1299220 h 1858241"/>
              <a:gd name="connsiteX12" fmla="*/ 3112723 w 3799115"/>
              <a:gd name="connsiteY12" fmla="*/ 1552878 h 1858241"/>
              <a:gd name="connsiteX13" fmla="*/ 2511197 w 3799115"/>
              <a:gd name="connsiteY13" fmla="*/ 1583591 h 1858241"/>
              <a:gd name="connsiteX14" fmla="*/ 2081334 w 3799115"/>
              <a:gd name="connsiteY14" fmla="*/ 1854197 h 1858241"/>
              <a:gd name="connsiteX15" fmla="*/ 1449292 w 3799115"/>
              <a:gd name="connsiteY15" fmla="*/ 1689020 h 1858241"/>
              <a:gd name="connsiteX16" fmla="*/ 510418 w 3799115"/>
              <a:gd name="connsiteY16" fmla="*/ 1525822 h 1858241"/>
              <a:gd name="connsiteX17" fmla="*/ 97616 w 3799115"/>
              <a:gd name="connsiteY17" fmla="*/ 1344213 h 1858241"/>
              <a:gd name="connsiteX18" fmla="*/ 185822 w 3799115"/>
              <a:gd name="connsiteY18" fmla="*/ 1099072 h 1858241"/>
              <a:gd name="connsiteX19" fmla="*/ -440 w 3799115"/>
              <a:gd name="connsiteY19" fmla="*/ 847564 h 1858241"/>
              <a:gd name="connsiteX20" fmla="*/ 339721 w 3799115"/>
              <a:gd name="connsiteY20" fmla="*/ 624016 h 1858241"/>
              <a:gd name="connsiteX21" fmla="*/ 342975 w 3799115"/>
              <a:gd name="connsiteY21" fmla="*/ 618123 h 1858241"/>
              <a:gd name="connsiteX0" fmla="*/ -679978 w 3799115"/>
              <a:gd name="connsiteY0" fmla="*/ 1827747 h 1858241"/>
              <a:gd name="connsiteX1" fmla="*/ -731596 w 3799115"/>
              <a:gd name="connsiteY1" fmla="*/ 1879365 h 1858241"/>
              <a:gd name="connsiteX2" fmla="*/ -783214 w 3799115"/>
              <a:gd name="connsiteY2" fmla="*/ 1827747 h 1858241"/>
              <a:gd name="connsiteX3" fmla="*/ -731596 w 3799115"/>
              <a:gd name="connsiteY3" fmla="*/ 1776129 h 1858241"/>
              <a:gd name="connsiteX4" fmla="*/ -679978 w 3799115"/>
              <a:gd name="connsiteY4" fmla="*/ 1827747 h 1858241"/>
              <a:gd name="connsiteX0" fmla="*/ -303025 w 3799115"/>
              <a:gd name="connsiteY0" fmla="*/ 1716635 h 1858241"/>
              <a:gd name="connsiteX1" fmla="*/ -406261 w 3799115"/>
              <a:gd name="connsiteY1" fmla="*/ 1819871 h 1858241"/>
              <a:gd name="connsiteX2" fmla="*/ -509497 w 3799115"/>
              <a:gd name="connsiteY2" fmla="*/ 1716635 h 1858241"/>
              <a:gd name="connsiteX3" fmla="*/ -406261 w 3799115"/>
              <a:gd name="connsiteY3" fmla="*/ 1613399 h 1858241"/>
              <a:gd name="connsiteX4" fmla="*/ -303025 w 3799115"/>
              <a:gd name="connsiteY4" fmla="*/ 1716635 h 1858241"/>
              <a:gd name="connsiteX0" fmla="*/ 171622 w 3799115"/>
              <a:gd name="connsiteY0" fmla="*/ 1572156 h 1858241"/>
              <a:gd name="connsiteX1" fmla="*/ 16769 w 3799115"/>
              <a:gd name="connsiteY1" fmla="*/ 1727009 h 1858241"/>
              <a:gd name="connsiteX2" fmla="*/ -138084 w 3799115"/>
              <a:gd name="connsiteY2" fmla="*/ 1572156 h 1858241"/>
              <a:gd name="connsiteX3" fmla="*/ 16769 w 3799115"/>
              <a:gd name="connsiteY3" fmla="*/ 1417303 h 1858241"/>
              <a:gd name="connsiteX4" fmla="*/ 171622 w 3799115"/>
              <a:gd name="connsiteY4" fmla="*/ 1572156 h 1858241"/>
              <a:gd name="connsiteX0" fmla="*/ 412714 w 3799115"/>
              <a:gd name="connsiteY0" fmla="*/ 1125999 h 1858241"/>
              <a:gd name="connsiteX1" fmla="*/ 189955 w 3799115"/>
              <a:gd name="connsiteY1" fmla="*/ 1091716 h 1858241"/>
              <a:gd name="connsiteX2" fmla="*/ 609265 w 3799115"/>
              <a:gd name="connsiteY2" fmla="*/ 1501174 h 1858241"/>
              <a:gd name="connsiteX3" fmla="*/ 511825 w 3799115"/>
              <a:gd name="connsiteY3" fmla="*/ 1517563 h 1858241"/>
              <a:gd name="connsiteX4" fmla="*/ 1449116 w 3799115"/>
              <a:gd name="connsiteY4" fmla="*/ 1681450 h 1858241"/>
              <a:gd name="connsiteX5" fmla="*/ 1390370 w 3799115"/>
              <a:gd name="connsiteY5" fmla="*/ 1606604 h 1858241"/>
              <a:gd name="connsiteX6" fmla="*/ 2535117 w 3799115"/>
              <a:gd name="connsiteY6" fmla="*/ 1494808 h 1858241"/>
              <a:gd name="connsiteX7" fmla="*/ 2511637 w 3799115"/>
              <a:gd name="connsiteY7" fmla="*/ 1576923 h 1858241"/>
              <a:gd name="connsiteX8" fmla="*/ 3001388 w 3799115"/>
              <a:gd name="connsiteY8" fmla="*/ 987362 h 1858241"/>
              <a:gd name="connsiteX9" fmla="*/ 3287289 w 3799115"/>
              <a:gd name="connsiteY9" fmla="*/ 1294316 h 1858241"/>
              <a:gd name="connsiteX10" fmla="*/ 3675819 w 3799115"/>
              <a:gd name="connsiteY10" fmla="*/ 660449 h 1858241"/>
              <a:gd name="connsiteX11" fmla="*/ 3548478 w 3799115"/>
              <a:gd name="connsiteY11" fmla="*/ 775557 h 1858241"/>
              <a:gd name="connsiteX12" fmla="*/ 3370307 w 3799115"/>
              <a:gd name="connsiteY12" fmla="*/ 233398 h 1858241"/>
              <a:gd name="connsiteX13" fmla="*/ 3376991 w 3799115"/>
              <a:gd name="connsiteY13" fmla="*/ 287769 h 1858241"/>
              <a:gd name="connsiteX14" fmla="*/ 2557191 w 3799115"/>
              <a:gd name="connsiteY14" fmla="*/ 169994 h 1858241"/>
              <a:gd name="connsiteX15" fmla="*/ 2622444 w 3799115"/>
              <a:gd name="connsiteY15" fmla="*/ 100654 h 1858241"/>
              <a:gd name="connsiteX16" fmla="*/ 1947134 w 3799115"/>
              <a:gd name="connsiteY16" fmla="*/ 203030 h 1858241"/>
              <a:gd name="connsiteX17" fmla="*/ 1978705 w 3799115"/>
              <a:gd name="connsiteY17" fmla="*/ 143239 h 1858241"/>
              <a:gd name="connsiteX18" fmla="*/ 1231194 w 3799115"/>
              <a:gd name="connsiteY18" fmla="*/ 223333 h 1858241"/>
              <a:gd name="connsiteX19" fmla="*/ 1345519 w 3799115"/>
              <a:gd name="connsiteY19" fmla="*/ 281317 h 1858241"/>
              <a:gd name="connsiteX20" fmla="*/ 362938 w 3799115"/>
              <a:gd name="connsiteY20" fmla="*/ 679161 h 1858241"/>
              <a:gd name="connsiteX21" fmla="*/ 342975 w 3799115"/>
              <a:gd name="connsiteY21" fmla="*/ 618123 h 1858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99115" h="1858241" fill="none" extrusionOk="0">
                <a:moveTo>
                  <a:pt x="342975" y="618123"/>
                </a:moveTo>
                <a:cubicBezTo>
                  <a:pt x="295848" y="504702"/>
                  <a:pt x="349875" y="383134"/>
                  <a:pt x="494500" y="297103"/>
                </a:cubicBezTo>
                <a:cubicBezTo>
                  <a:pt x="698097" y="103059"/>
                  <a:pt x="1008208" y="125400"/>
                  <a:pt x="1231634" y="223763"/>
                </a:cubicBezTo>
                <a:cubicBezTo>
                  <a:pt x="1399663" y="55627"/>
                  <a:pt x="1728924" y="34479"/>
                  <a:pt x="1974836" y="147626"/>
                </a:cubicBezTo>
                <a:cubicBezTo>
                  <a:pt x="2027939" y="72532"/>
                  <a:pt x="2136859" y="43491"/>
                  <a:pt x="2264430" y="8602"/>
                </a:cubicBezTo>
                <a:cubicBezTo>
                  <a:pt x="2387633" y="9056"/>
                  <a:pt x="2566142" y="31251"/>
                  <a:pt x="2623587" y="106719"/>
                </a:cubicBezTo>
                <a:cubicBezTo>
                  <a:pt x="2766738" y="27089"/>
                  <a:pt x="2940102" y="-32121"/>
                  <a:pt x="3118704" y="29680"/>
                </a:cubicBezTo>
                <a:cubicBezTo>
                  <a:pt x="3244104" y="70056"/>
                  <a:pt x="3343691" y="127851"/>
                  <a:pt x="3369779" y="239850"/>
                </a:cubicBezTo>
                <a:cubicBezTo>
                  <a:pt x="3531942" y="279337"/>
                  <a:pt x="3664732" y="355779"/>
                  <a:pt x="3692001" y="443827"/>
                </a:cubicBezTo>
                <a:cubicBezTo>
                  <a:pt x="3731546" y="510699"/>
                  <a:pt x="3715377" y="594375"/>
                  <a:pt x="3677578" y="665009"/>
                </a:cubicBezTo>
                <a:cubicBezTo>
                  <a:pt x="3782434" y="758914"/>
                  <a:pt x="3856497" y="890163"/>
                  <a:pt x="3782933" y="1003192"/>
                </a:cubicBezTo>
                <a:cubicBezTo>
                  <a:pt x="3705136" y="1107415"/>
                  <a:pt x="3532925" y="1270652"/>
                  <a:pt x="3289400" y="1299220"/>
                </a:cubicBezTo>
                <a:cubicBezTo>
                  <a:pt x="3290485" y="1399137"/>
                  <a:pt x="3239622" y="1509741"/>
                  <a:pt x="3112723" y="1552878"/>
                </a:cubicBezTo>
                <a:cubicBezTo>
                  <a:pt x="2950534" y="1639297"/>
                  <a:pt x="2735861" y="1695634"/>
                  <a:pt x="2511197" y="1583591"/>
                </a:cubicBezTo>
                <a:cubicBezTo>
                  <a:pt x="2434610" y="1710290"/>
                  <a:pt x="2323178" y="1805699"/>
                  <a:pt x="2081334" y="1854197"/>
                </a:cubicBezTo>
                <a:cubicBezTo>
                  <a:pt x="1856538" y="1863786"/>
                  <a:pt x="1583952" y="1779878"/>
                  <a:pt x="1449292" y="1689020"/>
                </a:cubicBezTo>
                <a:cubicBezTo>
                  <a:pt x="1150406" y="1791752"/>
                  <a:pt x="716282" y="1780384"/>
                  <a:pt x="510418" y="1525822"/>
                </a:cubicBezTo>
                <a:cubicBezTo>
                  <a:pt x="296479" y="1541128"/>
                  <a:pt x="153128" y="1466041"/>
                  <a:pt x="97616" y="1344213"/>
                </a:cubicBezTo>
                <a:cubicBezTo>
                  <a:pt x="46156" y="1275636"/>
                  <a:pt x="74747" y="1164883"/>
                  <a:pt x="185822" y="1099072"/>
                </a:cubicBezTo>
                <a:cubicBezTo>
                  <a:pt x="46801" y="1052138"/>
                  <a:pt x="-12979" y="961335"/>
                  <a:pt x="-440" y="847564"/>
                </a:cubicBezTo>
                <a:cubicBezTo>
                  <a:pt x="7012" y="760412"/>
                  <a:pt x="168045" y="644695"/>
                  <a:pt x="339721" y="624016"/>
                </a:cubicBezTo>
                <a:cubicBezTo>
                  <a:pt x="340776" y="622098"/>
                  <a:pt x="342199" y="619637"/>
                  <a:pt x="342975" y="618123"/>
                </a:cubicBezTo>
                <a:close/>
              </a:path>
              <a:path w="3799115" h="1858241" fill="none" extrusionOk="0">
                <a:moveTo>
                  <a:pt x="-679978" y="1827747"/>
                </a:moveTo>
                <a:cubicBezTo>
                  <a:pt x="-685215" y="1855095"/>
                  <a:pt x="-700447" y="1879481"/>
                  <a:pt x="-731596" y="1879365"/>
                </a:cubicBezTo>
                <a:cubicBezTo>
                  <a:pt x="-761121" y="1876606"/>
                  <a:pt x="-789717" y="1857113"/>
                  <a:pt x="-783214" y="1827747"/>
                </a:cubicBezTo>
                <a:cubicBezTo>
                  <a:pt x="-783668" y="1798136"/>
                  <a:pt x="-759272" y="1774574"/>
                  <a:pt x="-731596" y="1776129"/>
                </a:cubicBezTo>
                <a:cubicBezTo>
                  <a:pt x="-708906" y="1772930"/>
                  <a:pt x="-679207" y="1799448"/>
                  <a:pt x="-679978" y="1827747"/>
                </a:cubicBezTo>
                <a:close/>
              </a:path>
              <a:path w="3799115" h="1858241" fill="none" extrusionOk="0">
                <a:moveTo>
                  <a:pt x="-303025" y="1716635"/>
                </a:moveTo>
                <a:cubicBezTo>
                  <a:pt x="-304679" y="1775952"/>
                  <a:pt x="-342712" y="1810160"/>
                  <a:pt x="-406261" y="1819871"/>
                </a:cubicBezTo>
                <a:cubicBezTo>
                  <a:pt x="-452208" y="1822943"/>
                  <a:pt x="-514467" y="1775782"/>
                  <a:pt x="-509497" y="1716635"/>
                </a:cubicBezTo>
                <a:cubicBezTo>
                  <a:pt x="-501354" y="1665412"/>
                  <a:pt x="-465611" y="1602764"/>
                  <a:pt x="-406261" y="1613399"/>
                </a:cubicBezTo>
                <a:cubicBezTo>
                  <a:pt x="-350378" y="1611025"/>
                  <a:pt x="-316942" y="1658230"/>
                  <a:pt x="-303025" y="1716635"/>
                </a:cubicBezTo>
                <a:close/>
              </a:path>
              <a:path w="3799115" h="1858241" fill="none" extrusionOk="0">
                <a:moveTo>
                  <a:pt x="171622" y="1572156"/>
                </a:moveTo>
                <a:cubicBezTo>
                  <a:pt x="180525" y="1639567"/>
                  <a:pt x="120989" y="1724865"/>
                  <a:pt x="16769" y="1727009"/>
                </a:cubicBezTo>
                <a:cubicBezTo>
                  <a:pt x="-69057" y="1724629"/>
                  <a:pt x="-136810" y="1665905"/>
                  <a:pt x="-138084" y="1572156"/>
                </a:cubicBezTo>
                <a:cubicBezTo>
                  <a:pt x="-137063" y="1480774"/>
                  <a:pt x="-64084" y="1424393"/>
                  <a:pt x="16769" y="1417303"/>
                </a:cubicBezTo>
                <a:cubicBezTo>
                  <a:pt x="99510" y="1418574"/>
                  <a:pt x="164603" y="1474583"/>
                  <a:pt x="171622" y="1572156"/>
                </a:cubicBezTo>
                <a:close/>
              </a:path>
              <a:path w="3799115" h="1858241" fill="none" extrusionOk="0">
                <a:moveTo>
                  <a:pt x="412714" y="1125999"/>
                </a:moveTo>
                <a:cubicBezTo>
                  <a:pt x="327181" y="1135335"/>
                  <a:pt x="250695" y="1112833"/>
                  <a:pt x="189955" y="1091716"/>
                </a:cubicBezTo>
                <a:moveTo>
                  <a:pt x="609265" y="1501174"/>
                </a:moveTo>
                <a:cubicBezTo>
                  <a:pt x="572472" y="1509479"/>
                  <a:pt x="549220" y="1514712"/>
                  <a:pt x="511825" y="1517563"/>
                </a:cubicBezTo>
                <a:moveTo>
                  <a:pt x="1449116" y="1681450"/>
                </a:moveTo>
                <a:cubicBezTo>
                  <a:pt x="1431778" y="1657469"/>
                  <a:pt x="1402705" y="1637714"/>
                  <a:pt x="1390370" y="1606604"/>
                </a:cubicBezTo>
                <a:moveTo>
                  <a:pt x="2535117" y="1494808"/>
                </a:moveTo>
                <a:cubicBezTo>
                  <a:pt x="2536682" y="1518511"/>
                  <a:pt x="2526749" y="1550622"/>
                  <a:pt x="2511637" y="1576923"/>
                </a:cubicBezTo>
                <a:moveTo>
                  <a:pt x="3001388" y="987362"/>
                </a:moveTo>
                <a:cubicBezTo>
                  <a:pt x="3161108" y="1050023"/>
                  <a:pt x="3305201" y="1150973"/>
                  <a:pt x="3287289" y="1294316"/>
                </a:cubicBezTo>
                <a:moveTo>
                  <a:pt x="3675819" y="660449"/>
                </a:moveTo>
                <a:cubicBezTo>
                  <a:pt x="3651327" y="705056"/>
                  <a:pt x="3599175" y="744672"/>
                  <a:pt x="3548478" y="775557"/>
                </a:cubicBezTo>
                <a:moveTo>
                  <a:pt x="3370307" y="233398"/>
                </a:moveTo>
                <a:cubicBezTo>
                  <a:pt x="3375886" y="249164"/>
                  <a:pt x="3375331" y="270089"/>
                  <a:pt x="3376991" y="287769"/>
                </a:cubicBezTo>
                <a:moveTo>
                  <a:pt x="2557191" y="169994"/>
                </a:moveTo>
                <a:cubicBezTo>
                  <a:pt x="2569042" y="142983"/>
                  <a:pt x="2596108" y="122163"/>
                  <a:pt x="2622444" y="100654"/>
                </a:cubicBezTo>
                <a:moveTo>
                  <a:pt x="1947134" y="203030"/>
                </a:moveTo>
                <a:cubicBezTo>
                  <a:pt x="1949807" y="180130"/>
                  <a:pt x="1964255" y="160086"/>
                  <a:pt x="1978705" y="143239"/>
                </a:cubicBezTo>
                <a:moveTo>
                  <a:pt x="1231194" y="223333"/>
                </a:moveTo>
                <a:cubicBezTo>
                  <a:pt x="1276911" y="243930"/>
                  <a:pt x="1305397" y="266059"/>
                  <a:pt x="1345519" y="281317"/>
                </a:cubicBezTo>
                <a:moveTo>
                  <a:pt x="362938" y="679161"/>
                </a:moveTo>
                <a:cubicBezTo>
                  <a:pt x="352681" y="658786"/>
                  <a:pt x="348980" y="641522"/>
                  <a:pt x="342975" y="618123"/>
                </a:cubicBezTo>
              </a:path>
              <a:path w="3799115" h="1858241" stroke="0" extrusionOk="0">
                <a:moveTo>
                  <a:pt x="342975" y="618123"/>
                </a:moveTo>
                <a:cubicBezTo>
                  <a:pt x="294148" y="481507"/>
                  <a:pt x="391507" y="367727"/>
                  <a:pt x="494500" y="297103"/>
                </a:cubicBezTo>
                <a:cubicBezTo>
                  <a:pt x="691475" y="171785"/>
                  <a:pt x="1020784" y="137821"/>
                  <a:pt x="1231634" y="223763"/>
                </a:cubicBezTo>
                <a:cubicBezTo>
                  <a:pt x="1355242" y="50889"/>
                  <a:pt x="1787499" y="-6467"/>
                  <a:pt x="1974836" y="147626"/>
                </a:cubicBezTo>
                <a:cubicBezTo>
                  <a:pt x="2022121" y="73393"/>
                  <a:pt x="2157097" y="1128"/>
                  <a:pt x="2264430" y="8602"/>
                </a:cubicBezTo>
                <a:cubicBezTo>
                  <a:pt x="2398953" y="-11216"/>
                  <a:pt x="2548942" y="14321"/>
                  <a:pt x="2623587" y="106719"/>
                </a:cubicBezTo>
                <a:cubicBezTo>
                  <a:pt x="2737239" y="3583"/>
                  <a:pt x="2936305" y="-57119"/>
                  <a:pt x="3118704" y="29680"/>
                </a:cubicBezTo>
                <a:cubicBezTo>
                  <a:pt x="3262769" y="47631"/>
                  <a:pt x="3325554" y="136601"/>
                  <a:pt x="3369779" y="239850"/>
                </a:cubicBezTo>
                <a:cubicBezTo>
                  <a:pt x="3543195" y="256421"/>
                  <a:pt x="3631580" y="337872"/>
                  <a:pt x="3692001" y="443827"/>
                </a:cubicBezTo>
                <a:cubicBezTo>
                  <a:pt x="3733812" y="515928"/>
                  <a:pt x="3718421" y="603615"/>
                  <a:pt x="3677578" y="665009"/>
                </a:cubicBezTo>
                <a:cubicBezTo>
                  <a:pt x="3806394" y="781013"/>
                  <a:pt x="3816159" y="858775"/>
                  <a:pt x="3782933" y="1003192"/>
                </a:cubicBezTo>
                <a:cubicBezTo>
                  <a:pt x="3734693" y="1179439"/>
                  <a:pt x="3543451" y="1276977"/>
                  <a:pt x="3289400" y="1299220"/>
                </a:cubicBezTo>
                <a:cubicBezTo>
                  <a:pt x="3296141" y="1386177"/>
                  <a:pt x="3245872" y="1484251"/>
                  <a:pt x="3112723" y="1552878"/>
                </a:cubicBezTo>
                <a:cubicBezTo>
                  <a:pt x="2954930" y="1607064"/>
                  <a:pt x="2668417" y="1691814"/>
                  <a:pt x="2511197" y="1583591"/>
                </a:cubicBezTo>
                <a:cubicBezTo>
                  <a:pt x="2481440" y="1703237"/>
                  <a:pt x="2288493" y="1802864"/>
                  <a:pt x="2081334" y="1854197"/>
                </a:cubicBezTo>
                <a:cubicBezTo>
                  <a:pt x="1882161" y="1911412"/>
                  <a:pt x="1583513" y="1797159"/>
                  <a:pt x="1449292" y="1689020"/>
                </a:cubicBezTo>
                <a:cubicBezTo>
                  <a:pt x="1108261" y="1822372"/>
                  <a:pt x="682194" y="1781701"/>
                  <a:pt x="510418" y="1525822"/>
                </a:cubicBezTo>
                <a:cubicBezTo>
                  <a:pt x="299986" y="1546388"/>
                  <a:pt x="153017" y="1433288"/>
                  <a:pt x="97616" y="1344213"/>
                </a:cubicBezTo>
                <a:cubicBezTo>
                  <a:pt x="80101" y="1251199"/>
                  <a:pt x="85171" y="1178133"/>
                  <a:pt x="185822" y="1099072"/>
                </a:cubicBezTo>
                <a:cubicBezTo>
                  <a:pt x="51719" y="1039137"/>
                  <a:pt x="-12830" y="948287"/>
                  <a:pt x="-440" y="847564"/>
                </a:cubicBezTo>
                <a:cubicBezTo>
                  <a:pt x="18682" y="724700"/>
                  <a:pt x="202120" y="634931"/>
                  <a:pt x="339721" y="624016"/>
                </a:cubicBezTo>
                <a:cubicBezTo>
                  <a:pt x="340781" y="621933"/>
                  <a:pt x="342410" y="620285"/>
                  <a:pt x="342975" y="618123"/>
                </a:cubicBezTo>
                <a:close/>
              </a:path>
              <a:path w="3799115" h="1858241" stroke="0" extrusionOk="0">
                <a:moveTo>
                  <a:pt x="-679978" y="1827747"/>
                </a:moveTo>
                <a:cubicBezTo>
                  <a:pt x="-686321" y="1857617"/>
                  <a:pt x="-701469" y="1882595"/>
                  <a:pt x="-731596" y="1879365"/>
                </a:cubicBezTo>
                <a:cubicBezTo>
                  <a:pt x="-760988" y="1878678"/>
                  <a:pt x="-779997" y="1855827"/>
                  <a:pt x="-783214" y="1827747"/>
                </a:cubicBezTo>
                <a:cubicBezTo>
                  <a:pt x="-787205" y="1801436"/>
                  <a:pt x="-763266" y="1775025"/>
                  <a:pt x="-731596" y="1776129"/>
                </a:cubicBezTo>
                <a:cubicBezTo>
                  <a:pt x="-701664" y="1777708"/>
                  <a:pt x="-673484" y="1800770"/>
                  <a:pt x="-679978" y="1827747"/>
                </a:cubicBezTo>
                <a:close/>
              </a:path>
              <a:path w="3799115" h="1858241" stroke="0" extrusionOk="0">
                <a:moveTo>
                  <a:pt x="-303025" y="1716635"/>
                </a:moveTo>
                <a:cubicBezTo>
                  <a:pt x="-305366" y="1775865"/>
                  <a:pt x="-351038" y="1824384"/>
                  <a:pt x="-406261" y="1819871"/>
                </a:cubicBezTo>
                <a:cubicBezTo>
                  <a:pt x="-463114" y="1817157"/>
                  <a:pt x="-507868" y="1767851"/>
                  <a:pt x="-509497" y="1716635"/>
                </a:cubicBezTo>
                <a:cubicBezTo>
                  <a:pt x="-513363" y="1670136"/>
                  <a:pt x="-467656" y="1611575"/>
                  <a:pt x="-406261" y="1613399"/>
                </a:cubicBezTo>
                <a:cubicBezTo>
                  <a:pt x="-339714" y="1610900"/>
                  <a:pt x="-305727" y="1661741"/>
                  <a:pt x="-303025" y="1716635"/>
                </a:cubicBezTo>
                <a:close/>
              </a:path>
              <a:path w="3799115" h="1858241" stroke="0" extrusionOk="0">
                <a:moveTo>
                  <a:pt x="171622" y="1572156"/>
                </a:moveTo>
                <a:cubicBezTo>
                  <a:pt x="181743" y="1665739"/>
                  <a:pt x="103211" y="1730623"/>
                  <a:pt x="16769" y="1727009"/>
                </a:cubicBezTo>
                <a:cubicBezTo>
                  <a:pt x="-62247" y="1723121"/>
                  <a:pt x="-153622" y="1658773"/>
                  <a:pt x="-138084" y="1572156"/>
                </a:cubicBezTo>
                <a:cubicBezTo>
                  <a:pt x="-130286" y="1493026"/>
                  <a:pt x="-60517" y="1430950"/>
                  <a:pt x="16769" y="1417303"/>
                </a:cubicBezTo>
                <a:cubicBezTo>
                  <a:pt x="92492" y="1415215"/>
                  <a:pt x="169609" y="1482867"/>
                  <a:pt x="171622" y="1572156"/>
                </a:cubicBezTo>
                <a:close/>
              </a:path>
              <a:path w="3799115" h="1858241" fill="none" stroke="0" extrusionOk="0">
                <a:moveTo>
                  <a:pt x="412714" y="1125999"/>
                </a:moveTo>
                <a:cubicBezTo>
                  <a:pt x="344007" y="1145242"/>
                  <a:pt x="260154" y="1107917"/>
                  <a:pt x="189955" y="1091716"/>
                </a:cubicBezTo>
                <a:moveTo>
                  <a:pt x="609265" y="1501174"/>
                </a:moveTo>
                <a:cubicBezTo>
                  <a:pt x="583625" y="1512281"/>
                  <a:pt x="538467" y="1510598"/>
                  <a:pt x="511825" y="1517563"/>
                </a:cubicBezTo>
                <a:moveTo>
                  <a:pt x="1449116" y="1681450"/>
                </a:moveTo>
                <a:cubicBezTo>
                  <a:pt x="1424768" y="1659843"/>
                  <a:pt x="1404341" y="1630714"/>
                  <a:pt x="1390370" y="1606604"/>
                </a:cubicBezTo>
                <a:moveTo>
                  <a:pt x="2535117" y="1494808"/>
                </a:moveTo>
                <a:cubicBezTo>
                  <a:pt x="2530063" y="1526600"/>
                  <a:pt x="2521204" y="1551095"/>
                  <a:pt x="2511637" y="1576923"/>
                </a:cubicBezTo>
                <a:moveTo>
                  <a:pt x="3001388" y="987362"/>
                </a:moveTo>
                <a:cubicBezTo>
                  <a:pt x="3173027" y="1023969"/>
                  <a:pt x="3265746" y="1154292"/>
                  <a:pt x="3287289" y="1294316"/>
                </a:cubicBezTo>
                <a:moveTo>
                  <a:pt x="3675819" y="660449"/>
                </a:moveTo>
                <a:cubicBezTo>
                  <a:pt x="3649163" y="702981"/>
                  <a:pt x="3595066" y="734558"/>
                  <a:pt x="3548478" y="775557"/>
                </a:cubicBezTo>
                <a:moveTo>
                  <a:pt x="3370307" y="233398"/>
                </a:moveTo>
                <a:cubicBezTo>
                  <a:pt x="3377518" y="251239"/>
                  <a:pt x="3376106" y="270276"/>
                  <a:pt x="3376991" y="287769"/>
                </a:cubicBezTo>
                <a:moveTo>
                  <a:pt x="2557191" y="169994"/>
                </a:moveTo>
                <a:cubicBezTo>
                  <a:pt x="2574540" y="139023"/>
                  <a:pt x="2601697" y="122751"/>
                  <a:pt x="2622444" y="100654"/>
                </a:cubicBezTo>
                <a:moveTo>
                  <a:pt x="1947134" y="203030"/>
                </a:moveTo>
                <a:cubicBezTo>
                  <a:pt x="1952368" y="180707"/>
                  <a:pt x="1964826" y="161152"/>
                  <a:pt x="1978705" y="143239"/>
                </a:cubicBezTo>
                <a:moveTo>
                  <a:pt x="1231194" y="223333"/>
                </a:moveTo>
                <a:cubicBezTo>
                  <a:pt x="1282567" y="242171"/>
                  <a:pt x="1305601" y="263689"/>
                  <a:pt x="1345519" y="281317"/>
                </a:cubicBezTo>
                <a:moveTo>
                  <a:pt x="362938" y="679161"/>
                </a:moveTo>
                <a:cubicBezTo>
                  <a:pt x="352527" y="658189"/>
                  <a:pt x="345801" y="641526"/>
                  <a:pt x="342975" y="618123"/>
                </a:cubicBezTo>
              </a:path>
            </a:pathLst>
          </a:custGeom>
          <a:solidFill>
            <a:schemeClr val="bg1"/>
          </a:solidFill>
          <a:ln>
            <a:solidFill>
              <a:schemeClr val="bg1"/>
            </a:solidFill>
            <a:extLst>
              <a:ext uri="{C807C97D-BFC1-408E-A445-0C87EB9F89A2}">
                <ask:lineSketchStyleProps xmlns:ask="http://schemas.microsoft.com/office/drawing/2018/sketchyshapes" sd="462865412">
                  <a:prstGeom prst="cloudCallout">
                    <a:avLst>
                      <a:gd name="adj1" fmla="val -69257"/>
                      <a:gd name="adj2" fmla="val 48359"/>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66" name="Picture 18" descr="Bâtiment de l’hôpital, clinique de la ville. paysage urbain vectoriel de dessin animé avec extérieur de cabinet médical moderne. concept de soins de santé, centre de médecine, premiers soins et service de traitement">
            <a:extLst>
              <a:ext uri="{FF2B5EF4-FFF2-40B4-BE49-F238E27FC236}">
                <a16:creationId xmlns:a16="http://schemas.microsoft.com/office/drawing/2014/main" id="{BE313471-7D77-4E45-B854-1742FB22C555}"/>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backgroundRemoval t="9220" b="99291" l="1917" r="98403">
                        <a14:foregroundMark x1="38339" y1="80496" x2="23003" y2="79433"/>
                        <a14:foregroundMark x1="23482" y1="81560" x2="31629" y2="82270"/>
                        <a14:foregroundMark x1="31629" y1="82270" x2="40256" y2="82270"/>
                        <a14:foregroundMark x1="40256" y1="82270" x2="40256" y2="81915"/>
                        <a14:foregroundMark x1="71565" y1="87943" x2="62780" y2="87589"/>
                        <a14:foregroundMark x1="62780" y1="87589" x2="62620" y2="87234"/>
                        <a14:foregroundMark x1="75080" y1="89716" x2="75080" y2="89716"/>
                        <a14:foregroundMark x1="18932" y1="85912" x2="24121" y2="84752"/>
                        <a14:foregroundMark x1="1917" y1="89716" x2="14770" y2="86843"/>
                        <a14:foregroundMark x1="98403" y1="80142" x2="68690" y2="86879"/>
                        <a14:foregroundMark x1="96326" y1="91844" x2="67252" y2="99291"/>
                        <a14:foregroundMark x1="67252" y1="99291" x2="28115" y2="91844"/>
                        <a14:foregroundMark x1="13259" y1="94681" x2="26038" y2="93617"/>
                        <a14:foregroundMark x1="26038" y1="93617" x2="35144" y2="93972"/>
                        <a14:foregroundMark x1="35144" y1="93972" x2="45527" y2="93617"/>
                        <a14:foregroundMark x1="45527" y1="93617" x2="46166" y2="93617"/>
                        <a14:foregroundMark x1="77157" y1="32979" x2="68211" y2="35106"/>
                        <a14:foregroundMark x1="61342" y1="46099" x2="51757" y2="47163"/>
                        <a14:backgroundMark x1="18211" y1="82270" x2="17572" y2="72695"/>
                        <a14:backgroundMark x1="17732" y1="81915" x2="0" y2="81206"/>
                        <a14:backgroundMark x1="1118" y1="81560" x2="1118" y2="81560"/>
                        <a14:backgroundMark x1="958" y1="81915" x2="958" y2="81915"/>
                        <a14:backgroundMark x1="52545" y1="41871" x2="46166" y2="40426"/>
                      </a14:backgroundRemoval>
                    </a14:imgEffect>
                  </a14:imgLayer>
                </a14:imgProps>
              </a:ext>
              <a:ext uri="{28A0092B-C50C-407E-A947-70E740481C1C}">
                <a14:useLocalDpi xmlns:a14="http://schemas.microsoft.com/office/drawing/2010/main" val="0"/>
              </a:ext>
            </a:extLst>
          </a:blip>
          <a:srcRect l="15304" r="13338"/>
          <a:stretch/>
        </p:blipFill>
        <p:spPr bwMode="auto">
          <a:xfrm>
            <a:off x="7625442" y="1276182"/>
            <a:ext cx="2547258" cy="1608089"/>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igogne blanche oiseau sauvage volant dans le paysage hivernal">
            <a:extLst>
              <a:ext uri="{FF2B5EF4-FFF2-40B4-BE49-F238E27FC236}">
                <a16:creationId xmlns:a16="http://schemas.microsoft.com/office/drawing/2014/main" id="{5A17838F-E5C5-4306-B52E-5E3515101880}"/>
              </a:ext>
            </a:extLst>
          </p:cNvPr>
          <p:cNvPicPr>
            <a:picLocks noChangeAspect="1" noChangeArrowheads="1"/>
          </p:cNvPicPr>
          <p:nvPr/>
        </p:nvPicPr>
        <p:blipFill rotWithShape="1">
          <a:blip r:embed="rId15">
            <a:extLst>
              <a:ext uri="{BEBA8EAE-BF5A-486C-A8C5-ECC9F3942E4B}">
                <a14:imgProps xmlns:a14="http://schemas.microsoft.com/office/drawing/2010/main">
                  <a14:imgLayer r:embed="rId16">
                    <a14:imgEffect>
                      <a14:backgroundRemoval t="10036" b="59140" l="5272" r="55911">
                        <a14:foregroundMark x1="35942" y1="40860" x2="31310" y2="34050"/>
                        <a14:foregroundMark x1="28594" y1="21864" x2="30671" y2="31541"/>
                        <a14:foregroundMark x1="30192" y1="27240" x2="29233" y2="24731"/>
                        <a14:foregroundMark x1="12620" y1="56989" x2="12620" y2="56989"/>
                        <a14:foregroundMark x1="13259" y1="56631" x2="13259" y2="56631"/>
                        <a14:foregroundMark x1="53195" y1="55914" x2="53195" y2="55914"/>
                        <a14:foregroundMark x1="51278" y1="53047" x2="44888" y2="50896"/>
                        <a14:foregroundMark x1="47883" y1="50087" x2="46805" y2="49462"/>
                        <a14:foregroundMark x1="51757" y1="52330" x2="48566" y2="50482"/>
                        <a14:foregroundMark x1="49004" y1="50567" x2="51757" y2="53763"/>
                        <a14:foregroundMark x1="47125" y1="48387" x2="47536" y2="48864"/>
                        <a14:foregroundMark x1="56070" y1="59140" x2="56070" y2="59140"/>
                        <a14:foregroundMark x1="48498" y1="50469" x2="48083" y2="52330"/>
                        <a14:foregroundMark x1="45170" y1="50785" x2="40256" y2="49462"/>
                        <a14:foregroundMark x1="52236" y1="52688" x2="45625" y2="50908"/>
                        <a14:foregroundMark x1="51757" y1="52688" x2="50571" y2="50873"/>
                        <a14:foregroundMark x1="52236" y1="51613" x2="49201" y2="46953"/>
                        <a14:foregroundMark x1="52077" y1="51613" x2="49042" y2="46595"/>
                        <a14:foregroundMark x1="46980" y1="46903" x2="46645" y2="46953"/>
                        <a14:foregroundMark x1="46486" y1="46953" x2="47009" y2="47004"/>
                        <a14:foregroundMark x1="51353" y1="49722" x2="51757" y2="50538"/>
                        <a14:foregroundMark x1="38498" y1="10036" x2="38498" y2="14695"/>
                        <a14:foregroundMark x1="50160" y1="46953" x2="50160" y2="46953"/>
                        <a14:backgroundMark x1="50319" y1="45878" x2="46645" y2="45161"/>
                        <a14:backgroundMark x1="46645" y1="45161" x2="46486" y2="45161"/>
                        <a14:backgroundMark x1="46166" y1="46237" x2="46805" y2="45520"/>
                      </a14:backgroundRemoval>
                    </a14:imgEffect>
                  </a14:imgLayer>
                </a14:imgProps>
              </a:ext>
              <a:ext uri="{28A0092B-C50C-407E-A947-70E740481C1C}">
                <a14:useLocalDpi xmlns:a14="http://schemas.microsoft.com/office/drawing/2010/main" val="0"/>
              </a:ext>
            </a:extLst>
          </a:blip>
          <a:srcRect t="6416" r="42549" b="38261"/>
          <a:stretch/>
        </p:blipFill>
        <p:spPr bwMode="auto">
          <a:xfrm>
            <a:off x="9127342" y="1966588"/>
            <a:ext cx="1505978" cy="646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7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0" presetClass="entr" presetSubtype="0" fill="hold" nodeType="with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fade">
                                      <p:cBhvr>
                                        <p:cTn id="18" dur="500"/>
                                        <p:tgtEl>
                                          <p:spTgt spid="2050"/>
                                        </p:tgtEl>
                                      </p:cBhvr>
                                    </p:animEffect>
                                  </p:childTnLst>
                                </p:cTn>
                              </p:par>
                              <p:par>
                                <p:cTn id="19" presetID="10" presetClass="entr" presetSubtype="0" fill="hold" nodeType="withEffect">
                                  <p:stCondLst>
                                    <p:cond delay="0"/>
                                  </p:stCondLst>
                                  <p:childTnLst>
                                    <p:set>
                                      <p:cBhvr>
                                        <p:cTn id="20" dur="1" fill="hold">
                                          <p:stCondLst>
                                            <p:cond delay="0"/>
                                          </p:stCondLst>
                                        </p:cTn>
                                        <p:tgtEl>
                                          <p:spTgt spid="2052"/>
                                        </p:tgtEl>
                                        <p:attrNameLst>
                                          <p:attrName>style.visibility</p:attrName>
                                        </p:attrNameLst>
                                      </p:cBhvr>
                                      <p:to>
                                        <p:strVal val="visible"/>
                                      </p:to>
                                    </p:set>
                                    <p:animEffect transition="in" filter="fade">
                                      <p:cBhvr>
                                        <p:cTn id="21" dur="500"/>
                                        <p:tgtEl>
                                          <p:spTgt spid="205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nodeType="withEffect">
                                  <p:stCondLst>
                                    <p:cond delay="0"/>
                                  </p:stCondLst>
                                  <p:childTnLst>
                                    <p:set>
                                      <p:cBhvr>
                                        <p:cTn id="28" dur="1" fill="hold">
                                          <p:stCondLst>
                                            <p:cond delay="0"/>
                                          </p:stCondLst>
                                        </p:cTn>
                                        <p:tgtEl>
                                          <p:spTgt spid="2054"/>
                                        </p:tgtEl>
                                        <p:attrNameLst>
                                          <p:attrName>style.visibility</p:attrName>
                                        </p:attrNameLst>
                                      </p:cBhvr>
                                      <p:to>
                                        <p:strVal val="visible"/>
                                      </p:to>
                                    </p:set>
                                    <p:animEffect transition="in" filter="fade">
                                      <p:cBhvr>
                                        <p:cTn id="29" dur="500"/>
                                        <p:tgtEl>
                                          <p:spTgt spid="205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10" presetClass="entr" presetSubtype="0" fill="hold" nodeType="withEffect">
                                  <p:stCondLst>
                                    <p:cond delay="0"/>
                                  </p:stCondLst>
                                  <p:childTnLst>
                                    <p:set>
                                      <p:cBhvr>
                                        <p:cTn id="36" dur="1" fill="hold">
                                          <p:stCondLst>
                                            <p:cond delay="0"/>
                                          </p:stCondLst>
                                        </p:cTn>
                                        <p:tgtEl>
                                          <p:spTgt spid="2058"/>
                                        </p:tgtEl>
                                        <p:attrNameLst>
                                          <p:attrName>style.visibility</p:attrName>
                                        </p:attrNameLst>
                                      </p:cBhvr>
                                      <p:to>
                                        <p:strVal val="visible"/>
                                      </p:to>
                                    </p:set>
                                    <p:animEffect transition="in" filter="fade">
                                      <p:cBhvr>
                                        <p:cTn id="37" dur="500"/>
                                        <p:tgtEl>
                                          <p:spTgt spid="2058"/>
                                        </p:tgtEl>
                                      </p:cBhvr>
                                    </p:animEffect>
                                  </p:childTnLst>
                                </p:cTn>
                              </p:par>
                              <p:par>
                                <p:cTn id="38" presetID="10" presetClass="entr" presetSubtype="0" fill="hold" nodeType="withEffect">
                                  <p:stCondLst>
                                    <p:cond delay="0"/>
                                  </p:stCondLst>
                                  <p:childTnLst>
                                    <p:set>
                                      <p:cBhvr>
                                        <p:cTn id="39" dur="1" fill="hold">
                                          <p:stCondLst>
                                            <p:cond delay="0"/>
                                          </p:stCondLst>
                                        </p:cTn>
                                        <p:tgtEl>
                                          <p:spTgt spid="2060"/>
                                        </p:tgtEl>
                                        <p:attrNameLst>
                                          <p:attrName>style.visibility</p:attrName>
                                        </p:attrNameLst>
                                      </p:cBhvr>
                                      <p:to>
                                        <p:strVal val="visible"/>
                                      </p:to>
                                    </p:set>
                                    <p:animEffect transition="in" filter="fade">
                                      <p:cBhvr>
                                        <p:cTn id="40" dur="500"/>
                                        <p:tgtEl>
                                          <p:spTgt spid="206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par>
                                <p:cTn id="49" presetID="10" presetClass="entr" presetSubtype="0" fill="hold" nodeType="withEffect">
                                  <p:stCondLst>
                                    <p:cond delay="0"/>
                                  </p:stCondLst>
                                  <p:childTnLst>
                                    <p:set>
                                      <p:cBhvr>
                                        <p:cTn id="50" dur="1" fill="hold">
                                          <p:stCondLst>
                                            <p:cond delay="0"/>
                                          </p:stCondLst>
                                        </p:cTn>
                                        <p:tgtEl>
                                          <p:spTgt spid="2066"/>
                                        </p:tgtEl>
                                        <p:attrNameLst>
                                          <p:attrName>style.visibility</p:attrName>
                                        </p:attrNameLst>
                                      </p:cBhvr>
                                      <p:to>
                                        <p:strVal val="visible"/>
                                      </p:to>
                                    </p:set>
                                    <p:animEffect transition="in" filter="fade">
                                      <p:cBhvr>
                                        <p:cTn id="51" dur="500"/>
                                        <p:tgtEl>
                                          <p:spTgt spid="2066"/>
                                        </p:tgtEl>
                                      </p:cBhvr>
                                    </p:animEffect>
                                  </p:childTnLst>
                                </p:cTn>
                              </p:par>
                              <p:par>
                                <p:cTn id="52" presetID="10" presetClass="entr" presetSubtype="0" fill="hold" nodeType="withEffect">
                                  <p:stCondLst>
                                    <p:cond delay="0"/>
                                  </p:stCondLst>
                                  <p:childTnLst>
                                    <p:set>
                                      <p:cBhvr>
                                        <p:cTn id="53" dur="1" fill="hold">
                                          <p:stCondLst>
                                            <p:cond delay="0"/>
                                          </p:stCondLst>
                                        </p:cTn>
                                        <p:tgtEl>
                                          <p:spTgt spid="2062"/>
                                        </p:tgtEl>
                                        <p:attrNameLst>
                                          <p:attrName>style.visibility</p:attrName>
                                        </p:attrNameLst>
                                      </p:cBhvr>
                                      <p:to>
                                        <p:strVal val="visible"/>
                                      </p:to>
                                    </p:set>
                                    <p:animEffect transition="in" filter="fade">
                                      <p:cBhvr>
                                        <p:cTn id="54" dur="500"/>
                                        <p:tgtEl>
                                          <p:spTgt spid="2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animBg="1"/>
      <p:bldP spid="24" grpId="0" animBg="1"/>
      <p:bldP spid="26" grpId="0" animBg="1"/>
      <p:bldP spid="32"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D7FCC99-F96E-43E9-98FC-FF5FC0959983}"/>
              </a:ext>
            </a:extLst>
          </p:cNvPr>
          <p:cNvSpPr>
            <a:spLocks noGrp="1"/>
          </p:cNvSpPr>
          <p:nvPr>
            <p:ph idx="17"/>
          </p:nvPr>
        </p:nvSpPr>
        <p:spPr>
          <a:xfrm>
            <a:off x="1073604" y="4417608"/>
            <a:ext cx="4196159" cy="4860000"/>
          </a:xfrm>
        </p:spPr>
        <p:txBody>
          <a:bodyPr/>
          <a:lstStyle/>
          <a:p>
            <a:r>
              <a:rPr lang="fr-FR" dirty="0"/>
              <a:t>Répondre aux </a:t>
            </a:r>
            <a:r>
              <a:rPr lang="fr-FR" b="1" dirty="0"/>
              <a:t>besoins</a:t>
            </a:r>
            <a:r>
              <a:rPr lang="fr-FR" dirty="0"/>
              <a:t> de nos clients</a:t>
            </a:r>
          </a:p>
          <a:p>
            <a:r>
              <a:rPr lang="fr-FR" b="1" dirty="0"/>
              <a:t>Conquérir</a:t>
            </a:r>
            <a:r>
              <a:rPr lang="fr-FR" dirty="0"/>
              <a:t> une clientèle plus jeune</a:t>
            </a:r>
          </a:p>
          <a:p>
            <a:r>
              <a:rPr lang="fr-FR" b="1" dirty="0"/>
              <a:t>Fidéliser</a:t>
            </a:r>
            <a:r>
              <a:rPr lang="fr-FR" dirty="0"/>
              <a:t> nos clients</a:t>
            </a:r>
          </a:p>
          <a:p>
            <a:r>
              <a:rPr lang="fr-FR" dirty="0"/>
              <a:t>Générer de la </a:t>
            </a:r>
            <a:r>
              <a:rPr lang="fr-FR" b="1" dirty="0"/>
              <a:t>satisfaction client</a:t>
            </a:r>
          </a:p>
          <a:p>
            <a:r>
              <a:rPr lang="fr-FR" dirty="0"/>
              <a:t>Contribuer à </a:t>
            </a:r>
            <a:r>
              <a:rPr lang="fr-FR" b="1" dirty="0"/>
              <a:t>atteindre vos objectifs Conso &amp; Epargne</a:t>
            </a:r>
          </a:p>
          <a:p>
            <a:endParaRPr lang="fr-FR" dirty="0"/>
          </a:p>
        </p:txBody>
      </p:sp>
      <p:sp>
        <p:nvSpPr>
          <p:cNvPr id="3" name="Espace réservé du texte 2">
            <a:extLst>
              <a:ext uri="{FF2B5EF4-FFF2-40B4-BE49-F238E27FC236}">
                <a16:creationId xmlns:a16="http://schemas.microsoft.com/office/drawing/2014/main" id="{A45F36B2-8996-4269-92E5-B7156BE7D231}"/>
              </a:ext>
            </a:extLst>
          </p:cNvPr>
          <p:cNvSpPr>
            <a:spLocks noGrp="1"/>
          </p:cNvSpPr>
          <p:nvPr>
            <p:ph type="body" sz="quarter" idx="12"/>
          </p:nvPr>
        </p:nvSpPr>
        <p:spPr/>
        <p:txBody>
          <a:bodyPr/>
          <a:lstStyle/>
          <a:p>
            <a:r>
              <a:rPr lang="fr-FR" dirty="0"/>
              <a:t>Le </a:t>
            </a:r>
            <a:r>
              <a:rPr lang="fr-FR" dirty="0">
                <a:solidFill>
                  <a:srgbClr val="92D050"/>
                </a:solidFill>
              </a:rPr>
              <a:t>Green</a:t>
            </a:r>
            <a:r>
              <a:rPr lang="fr-FR" dirty="0"/>
              <a:t> c’est bon pour la CEGEE</a:t>
            </a:r>
          </a:p>
        </p:txBody>
      </p:sp>
      <p:sp>
        <p:nvSpPr>
          <p:cNvPr id="6" name="Espace réservé du contenu 1">
            <a:extLst>
              <a:ext uri="{FF2B5EF4-FFF2-40B4-BE49-F238E27FC236}">
                <a16:creationId xmlns:a16="http://schemas.microsoft.com/office/drawing/2014/main" id="{F92EFB92-A508-405E-A72E-76D95D39BCA9}"/>
              </a:ext>
            </a:extLst>
          </p:cNvPr>
          <p:cNvSpPr txBox="1">
            <a:spLocks/>
          </p:cNvSpPr>
          <p:nvPr/>
        </p:nvSpPr>
        <p:spPr>
          <a:xfrm>
            <a:off x="6853908" y="4438707"/>
            <a:ext cx="4401386"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Être une </a:t>
            </a:r>
            <a:r>
              <a:rPr lang="fr-FR" b="1" dirty="0"/>
              <a:t>banque à impact reconnue </a:t>
            </a:r>
            <a:r>
              <a:rPr lang="fr-FR" dirty="0"/>
              <a:t>dans la transition énergétique</a:t>
            </a:r>
          </a:p>
          <a:p>
            <a:r>
              <a:rPr lang="fr-FR" dirty="0"/>
              <a:t>Gagner en </a:t>
            </a:r>
            <a:r>
              <a:rPr lang="fr-FR" b="1" dirty="0"/>
              <a:t>notoriété et valoriser la marque employeur</a:t>
            </a:r>
          </a:p>
          <a:p>
            <a:r>
              <a:rPr lang="fr-FR" dirty="0"/>
              <a:t>Contribuer à </a:t>
            </a:r>
            <a:r>
              <a:rPr lang="fr-FR" b="1" dirty="0"/>
              <a:t>l’atteinte des objectifs </a:t>
            </a:r>
            <a:r>
              <a:rPr lang="fr-FR" b="1" dirty="0" err="1"/>
              <a:t>NetZero</a:t>
            </a:r>
            <a:r>
              <a:rPr lang="fr-FR" b="1" dirty="0"/>
              <a:t> </a:t>
            </a:r>
            <a:r>
              <a:rPr lang="fr-FR" dirty="0"/>
              <a:t>(bilan émission carbone à zéro) par le biais du verdissement des encours</a:t>
            </a:r>
          </a:p>
        </p:txBody>
      </p:sp>
      <p:sp>
        <p:nvSpPr>
          <p:cNvPr id="14" name="Espace réservé du texte 6">
            <a:extLst>
              <a:ext uri="{FF2B5EF4-FFF2-40B4-BE49-F238E27FC236}">
                <a16:creationId xmlns:a16="http://schemas.microsoft.com/office/drawing/2014/main" id="{17607319-BDE4-456E-A7E4-B99B8863A13D}"/>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a:t>
            </a:r>
          </a:p>
        </p:txBody>
      </p:sp>
      <p:pic>
        <p:nvPicPr>
          <p:cNvPr id="5122" name="Picture 2" descr="Nous aimons notre travail bannière web femme travail atterrissage">
            <a:extLst>
              <a:ext uri="{FF2B5EF4-FFF2-40B4-BE49-F238E27FC236}">
                <a16:creationId xmlns:a16="http://schemas.microsoft.com/office/drawing/2014/main" id="{9600E806-6772-4F4E-B06D-E9043A603A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830" t="14717"/>
          <a:stretch/>
        </p:blipFill>
        <p:spPr bwMode="auto">
          <a:xfrm>
            <a:off x="1484866" y="1909089"/>
            <a:ext cx="3373637" cy="220304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F0F276C6-03EB-4348-A727-A86F3A3B8691}"/>
              </a:ext>
            </a:extLst>
          </p:cNvPr>
          <p:cNvSpPr/>
          <p:nvPr/>
        </p:nvSpPr>
        <p:spPr>
          <a:xfrm>
            <a:off x="1484866" y="1437068"/>
            <a:ext cx="3373637" cy="369332"/>
          </a:xfrm>
          <a:prstGeom prst="rect">
            <a:avLst/>
          </a:prstGeom>
          <a:solidFill>
            <a:srgbClr val="76BF31"/>
          </a:solidFill>
          <a:effectLst>
            <a:outerShdw blurRad="50800" dist="38100" dir="8100000" algn="tr" rotWithShape="0">
              <a:prstClr val="black">
                <a:alpha val="40000"/>
              </a:prstClr>
            </a:outerShdw>
          </a:effectLst>
        </p:spPr>
        <p:txBody>
          <a:bodyPr wrap="square">
            <a:spAutoFit/>
          </a:bodyPr>
          <a:lstStyle/>
          <a:p>
            <a:pPr algn="ctr"/>
            <a:r>
              <a:rPr lang="fr-FR" b="1" dirty="0">
                <a:solidFill>
                  <a:schemeClr val="bg1"/>
                </a:solidFill>
              </a:rPr>
              <a:t>Bon pour le conseiller</a:t>
            </a:r>
          </a:p>
        </p:txBody>
      </p:sp>
      <p:sp>
        <p:nvSpPr>
          <p:cNvPr id="16" name="Rectangle 15">
            <a:extLst>
              <a:ext uri="{FF2B5EF4-FFF2-40B4-BE49-F238E27FC236}">
                <a16:creationId xmlns:a16="http://schemas.microsoft.com/office/drawing/2014/main" id="{AC1DAF19-7FEF-460A-BAE6-D0AC3305F739}"/>
              </a:ext>
            </a:extLst>
          </p:cNvPr>
          <p:cNvSpPr/>
          <p:nvPr/>
        </p:nvSpPr>
        <p:spPr>
          <a:xfrm>
            <a:off x="7378818" y="1442005"/>
            <a:ext cx="3362601" cy="369332"/>
          </a:xfrm>
          <a:prstGeom prst="rect">
            <a:avLst/>
          </a:prstGeom>
          <a:solidFill>
            <a:srgbClr val="76BF31"/>
          </a:solidFill>
          <a:effectLst>
            <a:outerShdw blurRad="50800" dist="38100" dir="8100000" algn="tr" rotWithShape="0">
              <a:prstClr val="black">
                <a:alpha val="40000"/>
              </a:prstClr>
            </a:outerShdw>
          </a:effectLst>
        </p:spPr>
        <p:txBody>
          <a:bodyPr wrap="square">
            <a:spAutoFit/>
          </a:bodyPr>
          <a:lstStyle/>
          <a:p>
            <a:pPr algn="ctr"/>
            <a:r>
              <a:rPr lang="fr-FR" b="1" dirty="0">
                <a:solidFill>
                  <a:schemeClr val="bg1"/>
                </a:solidFill>
              </a:rPr>
              <a:t>Bon pour l’entreprise</a:t>
            </a:r>
          </a:p>
        </p:txBody>
      </p:sp>
      <p:pic>
        <p:nvPicPr>
          <p:cNvPr id="5126" name="Picture 6" descr="Fonds de pension, banque économisant de l’argent concept de dessin animé">
            <a:extLst>
              <a:ext uri="{FF2B5EF4-FFF2-40B4-BE49-F238E27FC236}">
                <a16:creationId xmlns:a16="http://schemas.microsoft.com/office/drawing/2014/main" id="{C8F9D440-FD11-4BE9-829D-ADA5033247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7783" y="1923753"/>
            <a:ext cx="3373637" cy="218838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CFCB5703-82F2-4520-992D-AB9FFFEAEA33}"/>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LineDrawing/>
                    </a14:imgEffect>
                  </a14:imgLayer>
                </a14:imgProps>
              </a:ext>
            </a:extLst>
          </a:blip>
          <a:srcRect l="18516" t="16934" r="8878" b="12477"/>
          <a:stretch/>
        </p:blipFill>
        <p:spPr>
          <a:xfrm>
            <a:off x="8936031" y="2122201"/>
            <a:ext cx="361571" cy="361572"/>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Tree>
    <p:extLst>
      <p:ext uri="{BB962C8B-B14F-4D97-AF65-F5344CB8AC3E}">
        <p14:creationId xmlns:p14="http://schemas.microsoft.com/office/powerpoint/2010/main" val="267527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fade">
                                      <p:cBhvr>
                                        <p:cTn id="16" dur="500"/>
                                        <p:tgtEl>
                                          <p:spTgt spid="2">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fade">
                                      <p:cBhvr>
                                        <p:cTn id="25" dur="500"/>
                                        <p:tgtEl>
                                          <p:spTgt spid="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nodeType="withEffect">
                                  <p:stCondLst>
                                    <p:cond delay="0"/>
                                  </p:stCondLst>
                                  <p:childTnLst>
                                    <p:set>
                                      <p:cBhvr>
                                        <p:cTn id="32" dur="1" fill="hold">
                                          <p:stCondLst>
                                            <p:cond delay="0"/>
                                          </p:stCondLst>
                                        </p:cTn>
                                        <p:tgtEl>
                                          <p:spTgt spid="5126"/>
                                        </p:tgtEl>
                                        <p:attrNameLst>
                                          <p:attrName>style.visibility</p:attrName>
                                        </p:attrNameLst>
                                      </p:cBhvr>
                                      <p:to>
                                        <p:strVal val="visible"/>
                                      </p:to>
                                    </p:set>
                                    <p:animEffect transition="in" filter="fade">
                                      <p:cBhvr>
                                        <p:cTn id="33" dur="500"/>
                                        <p:tgtEl>
                                          <p:spTgt spid="5126"/>
                                        </p:tgtEl>
                                      </p:cBhvr>
                                    </p:animEffect>
                                  </p:childTnLst>
                                </p:cTn>
                              </p:par>
                              <p:par>
                                <p:cTn id="34" presetID="10" presetClass="entr" presetSubtype="0"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70295E52-4779-4867-8907-B62A23165F0D}"/>
              </a:ext>
            </a:extLst>
          </p:cNvPr>
          <p:cNvPicPr>
            <a:picLocks noGrp="1" noChangeAspect="1" noChangeArrowheads="1"/>
          </p:cNvPicPr>
          <p:nvPr>
            <p:ph idx="17"/>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7104689" y="810304"/>
            <a:ext cx="4571374" cy="4554990"/>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A45F36B2-8996-4269-92E5-B7156BE7D231}"/>
              </a:ext>
            </a:extLst>
          </p:cNvPr>
          <p:cNvSpPr>
            <a:spLocks noGrp="1"/>
          </p:cNvSpPr>
          <p:nvPr>
            <p:ph type="body" sz="quarter" idx="12"/>
          </p:nvPr>
        </p:nvSpPr>
        <p:spPr/>
        <p:txBody>
          <a:bodyPr/>
          <a:lstStyle/>
          <a:p>
            <a:r>
              <a:rPr lang="fr-FR" dirty="0"/>
              <a:t>Le </a:t>
            </a:r>
            <a:r>
              <a:rPr lang="fr-FR" dirty="0">
                <a:solidFill>
                  <a:srgbClr val="76BF31"/>
                </a:solidFill>
              </a:rPr>
              <a:t>Green</a:t>
            </a:r>
            <a:r>
              <a:rPr lang="fr-FR" dirty="0"/>
              <a:t> c’est bon pour la planète</a:t>
            </a:r>
          </a:p>
        </p:txBody>
      </p:sp>
      <p:sp>
        <p:nvSpPr>
          <p:cNvPr id="7" name="Espace réservé du contenu 1">
            <a:extLst>
              <a:ext uri="{FF2B5EF4-FFF2-40B4-BE49-F238E27FC236}">
                <a16:creationId xmlns:a16="http://schemas.microsoft.com/office/drawing/2014/main" id="{C9D3E31E-68B9-4304-8005-26B794493C7C}"/>
              </a:ext>
            </a:extLst>
          </p:cNvPr>
          <p:cNvSpPr txBox="1">
            <a:spLocks/>
          </p:cNvSpPr>
          <p:nvPr/>
        </p:nvSpPr>
        <p:spPr>
          <a:xfrm>
            <a:off x="550912" y="1737225"/>
            <a:ext cx="11496675"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sz="1000" dirty="0"/>
          </a:p>
          <a:p>
            <a:pPr lvl="1"/>
            <a:endParaRPr lang="fr-FR" sz="1000" dirty="0"/>
          </a:p>
          <a:p>
            <a:r>
              <a:rPr lang="fr-FR" dirty="0"/>
              <a:t> </a:t>
            </a:r>
            <a:r>
              <a:rPr lang="fr-FR" b="1" dirty="0">
                <a:solidFill>
                  <a:schemeClr val="accent4">
                    <a:lumMod val="75000"/>
                  </a:schemeClr>
                </a:solidFill>
              </a:rPr>
              <a:t>Des impacts du réchauffement climatique déjà bien connus</a:t>
            </a:r>
          </a:p>
          <a:p>
            <a:pPr lvl="1"/>
            <a:r>
              <a:rPr lang="fr-FR" dirty="0"/>
              <a:t>Perte de la biodiversité, déforestation, destruction des habitats</a:t>
            </a:r>
          </a:p>
          <a:p>
            <a:pPr lvl="1"/>
            <a:r>
              <a:rPr lang="fr-FR" dirty="0"/>
              <a:t>Raréfaction des ressources naturelles, impact sur les rendements des cultures</a:t>
            </a:r>
          </a:p>
          <a:p>
            <a:pPr lvl="1"/>
            <a:r>
              <a:rPr lang="fr-FR" dirty="0"/>
              <a:t>Risques sanitaires accrus (pandémies)</a:t>
            </a:r>
          </a:p>
          <a:p>
            <a:pPr lvl="1"/>
            <a:r>
              <a:rPr lang="fr-FR" dirty="0"/>
              <a:t>Multiplication des catastrophes naturelles (inondations, sécheresse, ouragans, feux de forêts, pics de chaleur, …)</a:t>
            </a:r>
          </a:p>
          <a:p>
            <a:pPr lvl="1"/>
            <a:endParaRPr lang="fr-FR" sz="1000" b="1" dirty="0">
              <a:solidFill>
                <a:schemeClr val="accent4">
                  <a:lumMod val="75000"/>
                </a:schemeClr>
              </a:solidFill>
            </a:endParaRPr>
          </a:p>
          <a:p>
            <a:r>
              <a:rPr lang="fr-FR" b="1" dirty="0">
                <a:solidFill>
                  <a:schemeClr val="accent4">
                    <a:lumMod val="75000"/>
                  </a:schemeClr>
                </a:solidFill>
              </a:rPr>
              <a:t>Pour éviter l’inévitable, des engagements existent</a:t>
            </a:r>
          </a:p>
          <a:p>
            <a:pPr lvl="1"/>
            <a:r>
              <a:rPr lang="fr-FR" dirty="0"/>
              <a:t>Un modèle plus durable avec les 17 objectifs de développement durable définis par l’Organisation des Nations Unies pour une croissance harmonieuse de nos économies.</a:t>
            </a:r>
          </a:p>
          <a:p>
            <a:pPr lvl="1"/>
            <a:r>
              <a:rPr lang="fr-FR" dirty="0"/>
              <a:t>Le pacte vert de la Commission européenne en vue de réduire les émissions nettes de gaz à effet de serre d’au moins 55 % d’ici 2030.</a:t>
            </a:r>
          </a:p>
          <a:p>
            <a:pPr lvl="1"/>
            <a:r>
              <a:rPr lang="fr-FR" dirty="0"/>
              <a:t>Le plan d’investissements « France 2030 » doté de 30 milliards d’€uros déployés sur 5 ans pour mieux comprendre le monde, mieux vivre, mieux produire, …</a:t>
            </a:r>
          </a:p>
          <a:p>
            <a:pPr lvl="1"/>
            <a:r>
              <a:rPr lang="fr-FR" dirty="0"/>
              <a:t>Maintien du réchauffement climatique sous la barre des 1,5°C d’ici à 2100</a:t>
            </a:r>
          </a:p>
          <a:p>
            <a:endParaRPr lang="fr-FR" dirty="0"/>
          </a:p>
          <a:p>
            <a:endParaRPr lang="fr-FR" dirty="0"/>
          </a:p>
          <a:p>
            <a:endParaRPr lang="fr-FR" dirty="0"/>
          </a:p>
          <a:p>
            <a:endParaRPr lang="fr-FR" dirty="0"/>
          </a:p>
          <a:p>
            <a:endParaRPr lang="fr-FR" dirty="0"/>
          </a:p>
          <a:p>
            <a:endParaRPr lang="fr-FR" dirty="0"/>
          </a:p>
          <a:p>
            <a:endParaRPr lang="fr-FR" dirty="0"/>
          </a:p>
        </p:txBody>
      </p:sp>
      <p:sp>
        <p:nvSpPr>
          <p:cNvPr id="8" name="Espace réservé du texte 6">
            <a:extLst>
              <a:ext uri="{FF2B5EF4-FFF2-40B4-BE49-F238E27FC236}">
                <a16:creationId xmlns:a16="http://schemas.microsoft.com/office/drawing/2014/main" id="{F159BB3D-D81A-4142-9C9A-2AE79AE0C277}"/>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
        <p:nvSpPr>
          <p:cNvPr id="9" name="Rectangle 8">
            <a:extLst>
              <a:ext uri="{FF2B5EF4-FFF2-40B4-BE49-F238E27FC236}">
                <a16:creationId xmlns:a16="http://schemas.microsoft.com/office/drawing/2014/main" id="{B56A9050-71FB-49AC-9335-78615E957621}"/>
              </a:ext>
            </a:extLst>
          </p:cNvPr>
          <p:cNvSpPr/>
          <p:nvPr/>
        </p:nvSpPr>
        <p:spPr>
          <a:xfrm>
            <a:off x="695325" y="1434266"/>
            <a:ext cx="3373637" cy="369332"/>
          </a:xfrm>
          <a:prstGeom prst="rect">
            <a:avLst/>
          </a:prstGeom>
          <a:solidFill>
            <a:srgbClr val="76BF31"/>
          </a:solidFill>
          <a:effectLst>
            <a:outerShdw blurRad="50800" dist="38100" dir="8100000" algn="tr" rotWithShape="0">
              <a:prstClr val="black">
                <a:alpha val="40000"/>
              </a:prstClr>
            </a:outerShdw>
          </a:effectLst>
        </p:spPr>
        <p:txBody>
          <a:bodyPr wrap="square">
            <a:spAutoFit/>
          </a:bodyPr>
          <a:lstStyle/>
          <a:p>
            <a:pPr algn="ctr"/>
            <a:r>
              <a:rPr lang="fr-FR" b="1" dirty="0">
                <a:solidFill>
                  <a:schemeClr val="bg1"/>
                </a:solidFill>
              </a:rPr>
              <a:t>IL Y A URGENCE  </a:t>
            </a:r>
          </a:p>
        </p:txBody>
      </p:sp>
      <p:pic>
        <p:nvPicPr>
          <p:cNvPr id="6148" name="Picture 4" descr="Icône importante">
            <a:extLst>
              <a:ext uri="{FF2B5EF4-FFF2-40B4-BE49-F238E27FC236}">
                <a16:creationId xmlns:a16="http://schemas.microsoft.com/office/drawing/2014/main" id="{5D62638C-866B-4A6A-8145-AF0C0C8541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5547" y="1152045"/>
            <a:ext cx="60960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082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La démarche </a:t>
            </a:r>
            <a:r>
              <a:rPr lang="fr-FR" dirty="0">
                <a:solidFill>
                  <a:srgbClr val="77BF32"/>
                </a:solidFill>
              </a:rPr>
              <a:t>Green</a:t>
            </a:r>
            <a:r>
              <a:rPr lang="fr-FR" dirty="0"/>
              <a:t> concerne l’ensemble des marchés de la CEGEE.</a:t>
            </a:r>
          </a:p>
        </p:txBody>
      </p:sp>
      <p:sp>
        <p:nvSpPr>
          <p:cNvPr id="9" name="Sechseck 23">
            <a:extLst>
              <a:ext uri="{FF2B5EF4-FFF2-40B4-BE49-F238E27FC236}">
                <a16:creationId xmlns:a16="http://schemas.microsoft.com/office/drawing/2014/main" id="{8D464A1A-47D7-4E11-841C-32CCF0017D3E}"/>
              </a:ext>
            </a:extLst>
          </p:cNvPr>
          <p:cNvSpPr>
            <a:spLocks/>
          </p:cNvSpPr>
          <p:nvPr/>
        </p:nvSpPr>
        <p:spPr>
          <a:xfrm>
            <a:off x="913584" y="3099600"/>
            <a:ext cx="3146904" cy="2653829"/>
          </a:xfrm>
          <a:prstGeom prst="hexagon">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lstStyle/>
          <a:p>
            <a:pPr algn="ctr"/>
            <a:r>
              <a:rPr lang="fr-FR" sz="1800" dirty="0">
                <a:solidFill>
                  <a:schemeClr val="tx1">
                    <a:lumMod val="50000"/>
                  </a:schemeClr>
                </a:solidFill>
              </a:rPr>
              <a:t>Être le Banquier Principal de la famille </a:t>
            </a:r>
            <a:r>
              <a:rPr lang="fr-FR" sz="1800" b="1" dirty="0">
                <a:solidFill>
                  <a:srgbClr val="7CC634"/>
                </a:solidFill>
              </a:rPr>
              <a:t>utile à tous les habitants du </a:t>
            </a:r>
          </a:p>
          <a:p>
            <a:pPr algn="ctr"/>
            <a:r>
              <a:rPr lang="fr-FR" sz="1800" b="1" dirty="0">
                <a:solidFill>
                  <a:srgbClr val="7CC634"/>
                </a:solidFill>
              </a:rPr>
              <a:t>Grand Est</a:t>
            </a:r>
          </a:p>
        </p:txBody>
      </p:sp>
      <p:sp>
        <p:nvSpPr>
          <p:cNvPr id="10" name="Sechseck 23">
            <a:extLst>
              <a:ext uri="{FF2B5EF4-FFF2-40B4-BE49-F238E27FC236}">
                <a16:creationId xmlns:a16="http://schemas.microsoft.com/office/drawing/2014/main" id="{905B7CF2-D55B-4CEE-8067-CA419719C1BB}"/>
              </a:ext>
            </a:extLst>
          </p:cNvPr>
          <p:cNvSpPr>
            <a:spLocks/>
          </p:cNvSpPr>
          <p:nvPr/>
        </p:nvSpPr>
        <p:spPr>
          <a:xfrm>
            <a:off x="4430504" y="1705015"/>
            <a:ext cx="3146904" cy="2653829"/>
          </a:xfrm>
          <a:prstGeom prst="hexagon">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lstStyle/>
          <a:p>
            <a:pPr algn="ctr"/>
            <a:r>
              <a:rPr lang="fr-FR" sz="1800" b="1" dirty="0">
                <a:solidFill>
                  <a:srgbClr val="7AC333"/>
                </a:solidFill>
              </a:rPr>
              <a:t>Inciter et valoriser </a:t>
            </a:r>
            <a:r>
              <a:rPr lang="fr-FR" sz="1800" dirty="0">
                <a:solidFill>
                  <a:schemeClr val="tx1">
                    <a:lumMod val="50000"/>
                  </a:schemeClr>
                </a:solidFill>
              </a:rPr>
              <a:t>l’engagement social et environnemental des acteurs de nos territoires, en tant que banque coopérative</a:t>
            </a:r>
          </a:p>
        </p:txBody>
      </p:sp>
      <p:sp>
        <p:nvSpPr>
          <p:cNvPr id="11" name="Sechseck 23">
            <a:extLst>
              <a:ext uri="{FF2B5EF4-FFF2-40B4-BE49-F238E27FC236}">
                <a16:creationId xmlns:a16="http://schemas.microsoft.com/office/drawing/2014/main" id="{05736F40-429C-4A6D-8804-BCE926A9A62D}"/>
              </a:ext>
            </a:extLst>
          </p:cNvPr>
          <p:cNvSpPr>
            <a:spLocks/>
          </p:cNvSpPr>
          <p:nvPr/>
        </p:nvSpPr>
        <p:spPr>
          <a:xfrm>
            <a:off x="8074739" y="3099599"/>
            <a:ext cx="3146904" cy="2653829"/>
          </a:xfrm>
          <a:prstGeom prst="hexagon">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lstStyle/>
          <a:p>
            <a:pPr algn="ctr"/>
            <a:r>
              <a:rPr lang="fr-FR" b="1" dirty="0">
                <a:solidFill>
                  <a:srgbClr val="7AC333"/>
                </a:solidFill>
              </a:rPr>
              <a:t>Choisir de soutenir </a:t>
            </a:r>
            <a:r>
              <a:rPr lang="fr-FR" sz="1800" dirty="0">
                <a:solidFill>
                  <a:schemeClr val="tx1">
                    <a:lumMod val="50000"/>
                  </a:schemeClr>
                </a:solidFill>
              </a:rPr>
              <a:t>les projets de nos clients en faveur de la transition environnementale</a:t>
            </a:r>
          </a:p>
        </p:txBody>
      </p:sp>
      <p:pic>
        <p:nvPicPr>
          <p:cNvPr id="5" name="Image 4">
            <a:extLst>
              <a:ext uri="{FF2B5EF4-FFF2-40B4-BE49-F238E27FC236}">
                <a16:creationId xmlns:a16="http://schemas.microsoft.com/office/drawing/2014/main" id="{460AD393-DC44-4E99-9241-16ECA87DB522}"/>
              </a:ext>
            </a:extLst>
          </p:cNvPr>
          <p:cNvPicPr>
            <a:picLocks noChangeAspect="1"/>
          </p:cNvPicPr>
          <p:nvPr/>
        </p:nvPicPr>
        <p:blipFill>
          <a:blip r:embed="rId2">
            <a:clrChange>
              <a:clrFrom>
                <a:srgbClr val="FFFFFF"/>
              </a:clrFrom>
              <a:clrTo>
                <a:srgbClr val="FFFFFF">
                  <a:alpha val="0"/>
                </a:srgbClr>
              </a:clrTo>
            </a:clrChange>
            <a:duotone>
              <a:prstClr val="black"/>
              <a:schemeClr val="accent6">
                <a:tint val="45000"/>
                <a:satMod val="400000"/>
              </a:schemeClr>
            </a:duotone>
          </a:blip>
          <a:stretch>
            <a:fillRect/>
          </a:stretch>
        </p:blipFill>
        <p:spPr>
          <a:xfrm>
            <a:off x="1391181" y="1462076"/>
            <a:ext cx="2219906" cy="2483091"/>
          </a:xfrm>
          <a:prstGeom prst="rect">
            <a:avLst/>
          </a:prstGeom>
        </p:spPr>
      </p:pic>
      <p:sp>
        <p:nvSpPr>
          <p:cNvPr id="6" name="Rectangle 5">
            <a:extLst>
              <a:ext uri="{FF2B5EF4-FFF2-40B4-BE49-F238E27FC236}">
                <a16:creationId xmlns:a16="http://schemas.microsoft.com/office/drawing/2014/main" id="{FE49D685-3CE6-4E78-97CF-3C9A7331D8C1}"/>
              </a:ext>
            </a:extLst>
          </p:cNvPr>
          <p:cNvSpPr/>
          <p:nvPr/>
        </p:nvSpPr>
        <p:spPr>
          <a:xfrm>
            <a:off x="2016146" y="2316787"/>
            <a:ext cx="816701" cy="264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3" name="Image 82">
            <a:extLst>
              <a:ext uri="{FF2B5EF4-FFF2-40B4-BE49-F238E27FC236}">
                <a16:creationId xmlns:a16="http://schemas.microsoft.com/office/drawing/2014/main" id="{9DD7108C-3C49-402A-ACFB-5569B0C2E9C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181695" y="1705015"/>
            <a:ext cx="2932992" cy="1752921"/>
          </a:xfrm>
          <a:prstGeom prst="rect">
            <a:avLst/>
          </a:prstGeom>
        </p:spPr>
      </p:pic>
      <p:pic>
        <p:nvPicPr>
          <p:cNvPr id="1030" name="Picture 6">
            <a:extLst>
              <a:ext uri="{FF2B5EF4-FFF2-40B4-BE49-F238E27FC236}">
                <a16:creationId xmlns:a16="http://schemas.microsoft.com/office/drawing/2014/main" id="{82B5F300-E9C6-4A8B-A676-C567A9761496}"/>
              </a:ext>
            </a:extLst>
          </p:cNvPr>
          <p:cNvPicPr>
            <a:picLocks noChangeAspect="1" noChangeArrowheads="1"/>
          </p:cNvPicPr>
          <p:nvPr/>
        </p:nvPicPr>
        <p:blipFill rotWithShape="1">
          <a:blip r:embed="rId4">
            <a:alphaModFix amt="70000"/>
            <a:extLst>
              <a:ext uri="{BEBA8EAE-BF5A-486C-A8C5-ECC9F3942E4B}">
                <a14:imgProps xmlns:a14="http://schemas.microsoft.com/office/drawing/2010/main">
                  <a14:imgLayer r:embed="rId5">
                    <a14:imgEffect>
                      <a14:backgroundRemoval t="2058" b="99177" l="38443" r="64508">
                        <a14:foregroundMark x1="38605" y1="79155" x2="38443" y2="79835"/>
                        <a14:foregroundMark x1="42951" y1="60905" x2="40812" y2="69887"/>
                        <a14:foregroundMark x1="43015" y1="64548" x2="40555" y2="72852"/>
                        <a14:foregroundMark x1="43206" y1="63903" x2="43063" y2="64386"/>
                        <a14:foregroundMark x1="43607" y1="62551" x2="43393" y2="63274"/>
                        <a14:foregroundMark x1="45902" y1="67022" x2="48844" y2="68181"/>
                        <a14:foregroundMark x1="45000" y1="66667" x2="45816" y2="66989"/>
                        <a14:foregroundMark x1="50817" y1="79024" x2="51336" y2="82414"/>
                        <a14:foregroundMark x1="49248" y1="68757" x2="50143" y2="74613"/>
                        <a14:foregroundMark x1="48643" y1="68710" x2="48607" y2="65432"/>
                        <a14:foregroundMark x1="48798" y1="82761" x2="48705" y2="74358"/>
                        <a14:foregroundMark x1="45126" y1="61549" x2="44180" y2="60494"/>
                        <a14:foregroundMark x1="48607" y1="65432" x2="45221" y2="61656"/>
                        <a14:foregroundMark x1="43070" y1="63792" x2="40740" y2="70716"/>
                        <a14:foregroundMark x1="43255" y1="63242" x2="43116" y2="63655"/>
                        <a14:foregroundMark x1="43595" y1="62232" x2="43434" y2="62710"/>
                        <a14:foregroundMark x1="44180" y1="60494" x2="43609" y2="62191"/>
                        <a14:foregroundMark x1="39254" y1="82652" x2="38443" y2="91770"/>
                        <a14:foregroundMark x1="38443" y1="91770" x2="44508" y2="99588"/>
                        <a14:foregroundMark x1="47854" y1="91890" x2="47974" y2="91613"/>
                        <a14:foregroundMark x1="44508" y1="99588" x2="47622" y2="92423"/>
                        <a14:foregroundMark x1="50492" y1="67901" x2="55000" y2="74074"/>
                        <a14:foregroundMark x1="55000" y1="74074" x2="58797" y2="73693"/>
                        <a14:foregroundMark x1="62077" y1="59903" x2="65246" y2="45267"/>
                        <a14:foregroundMark x1="65246" y1="45267" x2="65246" y2="21811"/>
                        <a14:foregroundMark x1="65246" y1="21811" x2="64098" y2="2058"/>
                        <a14:foregroundMark x1="64098" y1="2058" x2="62034" y2="6288"/>
                        <a14:foregroundMark x1="50820" y1="14403" x2="49180" y2="5761"/>
                        <a14:foregroundMark x1="64590" y1="16872" x2="64836" y2="38683"/>
                        <a14:foregroundMark x1="64836" y1="38683" x2="58197" y2="68724"/>
                        <a14:foregroundMark x1="58197" y1="68724" x2="54016" y2="72428"/>
                        <a14:foregroundMark x1="54016" y1="72428" x2="52049" y2="54321"/>
                        <a14:foregroundMark x1="52049" y1="54321" x2="53607" y2="32510"/>
                        <a14:foregroundMark x1="53607" y1="32510" x2="62623" y2="22222"/>
                        <a14:foregroundMark x1="62623" y1="22222" x2="64508" y2="16872"/>
                        <a14:foregroundMark x1="48115" y1="97942" x2="50082" y2="97119"/>
                        <a14:foregroundMark x1="50164" y1="97531" x2="49918" y2="97942"/>
                        <a14:foregroundMark x1="49918" y1="97942" x2="50164" y2="97942"/>
                        <a14:backgroundMark x1="58689" y1="74897" x2="61803" y2="62963"/>
                        <a14:backgroundMark x1="38689" y1="78189" x2="40984" y2="67901"/>
                        <a14:backgroundMark x1="43033" y1="66255" x2="43689" y2="59259"/>
                        <a14:backgroundMark x1="47295" y1="76955" x2="48852" y2="72840"/>
                        <a14:backgroundMark x1="48934" y1="82716" x2="50902" y2="76955"/>
                        <a14:backgroundMark x1="47869" y1="92593" x2="51885" y2="86831"/>
                        <a14:backgroundMark x1="51885" y1="86831" x2="50082" y2="93416"/>
                        <a14:backgroundMark x1="40164" y1="76132" x2="40902" y2="67490"/>
                        <a14:backgroundMark x1="38770" y1="78601" x2="39836" y2="76543"/>
                        <a14:backgroundMark x1="42951" y1="65432" x2="43197" y2="62551"/>
                        <a14:backgroundMark x1="43525" y1="63374" x2="43689" y2="60905"/>
                        <a14:backgroundMark x1="45492" y1="63786" x2="45410" y2="63786"/>
                        <a14:backgroundMark x1="48525" y1="74074" x2="48770" y2="74486"/>
                        <a14:backgroundMark x1="48689" y1="83951" x2="48934" y2="83128"/>
                        <a14:backgroundMark x1="50656" y1="78601" x2="50820" y2="79012"/>
                        <a14:backgroundMark x1="47705" y1="91770" x2="47869" y2="91770"/>
                        <a14:backgroundMark x1="47541" y1="99588" x2="47932" y2="99457"/>
                        <a14:backgroundMark x1="59836" y1="9465" x2="62131" y2="5350"/>
                      </a14:backgroundRemoval>
                    </a14:imgEffect>
                  </a14:imgLayer>
                </a14:imgProps>
              </a:ext>
              <a:ext uri="{28A0092B-C50C-407E-A947-70E740481C1C}">
                <a14:useLocalDpi xmlns:a14="http://schemas.microsoft.com/office/drawing/2010/main" val="0"/>
              </a:ext>
            </a:extLst>
          </a:blip>
          <a:srcRect l="38648" r="34483"/>
          <a:stretch/>
        </p:blipFill>
        <p:spPr bwMode="auto">
          <a:xfrm>
            <a:off x="5103199" y="4150000"/>
            <a:ext cx="1801515" cy="1350250"/>
          </a:xfrm>
          <a:prstGeom prst="rect">
            <a:avLst/>
          </a:prstGeom>
          <a:noFill/>
          <a:extLst>
            <a:ext uri="{909E8E84-426E-40DD-AFC4-6F175D3DCCD1}">
              <a14:hiddenFill xmlns:a14="http://schemas.microsoft.com/office/drawing/2010/main">
                <a:solidFill>
                  <a:srgbClr val="FFFFFF"/>
                </a:solidFill>
              </a14:hiddenFill>
            </a:ext>
          </a:extLst>
        </p:spPr>
      </p:pic>
      <p:sp>
        <p:nvSpPr>
          <p:cNvPr id="87" name="Espace réservé du texte 6">
            <a:extLst>
              <a:ext uri="{FF2B5EF4-FFF2-40B4-BE49-F238E27FC236}">
                <a16:creationId xmlns:a16="http://schemas.microsoft.com/office/drawing/2014/main" id="{BC0894E3-C557-48CD-95BC-B78C487FD16F}"/>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2351855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F269F5F-0D81-4698-9768-4CDDF86BD24B}"/>
              </a:ext>
            </a:extLst>
          </p:cNvPr>
          <p:cNvSpPr>
            <a:spLocks noGrp="1"/>
          </p:cNvSpPr>
          <p:nvPr>
            <p:ph type="body" sz="quarter" idx="12"/>
          </p:nvPr>
        </p:nvSpPr>
        <p:spPr/>
        <p:txBody>
          <a:bodyPr/>
          <a:lstStyle/>
          <a:p>
            <a:r>
              <a:rPr lang="fr-FR" dirty="0"/>
              <a:t>Pour répondre à ces promesses, une gamme complète d’offres existe pour accompagner le client sur les 3 domaines d’actions clés.</a:t>
            </a:r>
          </a:p>
        </p:txBody>
      </p:sp>
      <p:sp>
        <p:nvSpPr>
          <p:cNvPr id="15" name="ZoneTexte 14">
            <a:extLst>
              <a:ext uri="{FF2B5EF4-FFF2-40B4-BE49-F238E27FC236}">
                <a16:creationId xmlns:a16="http://schemas.microsoft.com/office/drawing/2014/main" id="{B100C0F1-CD9B-404D-91E8-4C02576C1482}"/>
              </a:ext>
            </a:extLst>
          </p:cNvPr>
          <p:cNvSpPr txBox="1"/>
          <p:nvPr/>
        </p:nvSpPr>
        <p:spPr>
          <a:xfrm>
            <a:off x="9460643" y="6457342"/>
            <a:ext cx="2707341" cy="492443"/>
          </a:xfrm>
          <a:prstGeom prst="rect">
            <a:avLst/>
          </a:prstGeom>
          <a:noFill/>
        </p:spPr>
        <p:txBody>
          <a:bodyPr wrap="square" rtlCol="0">
            <a:spAutoFit/>
          </a:bodyPr>
          <a:lstStyle/>
          <a:p>
            <a:r>
              <a:rPr lang="fr-FR" sz="800" dirty="0">
                <a:solidFill>
                  <a:schemeClr val="tx1">
                    <a:lumMod val="75000"/>
                    <a:lumOff val="25000"/>
                  </a:schemeClr>
                </a:solidFill>
              </a:rPr>
              <a:t>* en contrepartie d’un risque de perte en capital</a:t>
            </a:r>
          </a:p>
          <a:p>
            <a:endParaRPr lang="fr-FR" dirty="0">
              <a:solidFill>
                <a:schemeClr val="tx1">
                  <a:lumMod val="75000"/>
                  <a:lumOff val="25000"/>
                </a:schemeClr>
              </a:solidFill>
            </a:endParaRPr>
          </a:p>
        </p:txBody>
      </p:sp>
      <p:grpSp>
        <p:nvGrpSpPr>
          <p:cNvPr id="2" name="Groupe 1">
            <a:extLst>
              <a:ext uri="{FF2B5EF4-FFF2-40B4-BE49-F238E27FC236}">
                <a16:creationId xmlns:a16="http://schemas.microsoft.com/office/drawing/2014/main" id="{CD781AA9-2BA5-4C9E-B6E2-275A9C954843}"/>
              </a:ext>
            </a:extLst>
          </p:cNvPr>
          <p:cNvGrpSpPr/>
          <p:nvPr/>
        </p:nvGrpSpPr>
        <p:grpSpPr>
          <a:xfrm>
            <a:off x="408601" y="1279993"/>
            <a:ext cx="3738284" cy="5488577"/>
            <a:chOff x="408601" y="1279993"/>
            <a:chExt cx="3738284" cy="5488577"/>
          </a:xfrm>
        </p:grpSpPr>
        <p:pic>
          <p:nvPicPr>
            <p:cNvPr id="6" name="Image 5">
              <a:extLst>
                <a:ext uri="{FF2B5EF4-FFF2-40B4-BE49-F238E27FC236}">
                  <a16:creationId xmlns:a16="http://schemas.microsoft.com/office/drawing/2014/main" id="{892BD60C-CC25-46B1-BAA3-1245ECC6B3A3}"/>
                </a:ext>
              </a:extLst>
            </p:cNvPr>
            <p:cNvPicPr>
              <a:picLocks noChangeAspect="1"/>
            </p:cNvPicPr>
            <p:nvPr/>
          </p:nvPicPr>
          <p:blipFill>
            <a:blip r:embed="rId2"/>
            <a:stretch>
              <a:fillRect/>
            </a:stretch>
          </p:blipFill>
          <p:spPr>
            <a:xfrm>
              <a:off x="1718004" y="1991747"/>
              <a:ext cx="963787" cy="963787"/>
            </a:xfrm>
            <a:prstGeom prst="rect">
              <a:avLst/>
            </a:prstGeom>
          </p:spPr>
        </p:pic>
        <p:sp>
          <p:nvSpPr>
            <p:cNvPr id="7" name="ZoneTexte 6">
              <a:extLst>
                <a:ext uri="{FF2B5EF4-FFF2-40B4-BE49-F238E27FC236}">
                  <a16:creationId xmlns:a16="http://schemas.microsoft.com/office/drawing/2014/main" id="{1BB0C0A7-3A16-4F50-BF44-758F65051DA9}"/>
                </a:ext>
              </a:extLst>
            </p:cNvPr>
            <p:cNvSpPr txBox="1"/>
            <p:nvPr/>
          </p:nvSpPr>
          <p:spPr>
            <a:xfrm>
              <a:off x="838641" y="1360514"/>
              <a:ext cx="2722514" cy="584775"/>
            </a:xfrm>
            <a:prstGeom prst="rect">
              <a:avLst/>
            </a:prstGeom>
            <a:noFill/>
          </p:spPr>
          <p:txBody>
            <a:bodyPr wrap="square" rtlCol="0">
              <a:spAutoFit/>
            </a:bodyPr>
            <a:lstStyle/>
            <a:p>
              <a:pPr algn="ctr"/>
              <a:r>
                <a:rPr lang="fr-FR" sz="1600" b="1" cap="small" dirty="0">
                  <a:solidFill>
                    <a:srgbClr val="77BF32"/>
                  </a:solidFill>
                </a:rPr>
                <a:t>Rénovation / </a:t>
              </a:r>
            </a:p>
            <a:p>
              <a:pPr algn="ctr"/>
              <a:r>
                <a:rPr lang="fr-FR" sz="1600" b="1" cap="small" dirty="0">
                  <a:solidFill>
                    <a:srgbClr val="77BF32"/>
                  </a:solidFill>
                </a:rPr>
                <a:t> Efficacité énergétique</a:t>
              </a:r>
            </a:p>
          </p:txBody>
        </p:sp>
        <p:sp>
          <p:nvSpPr>
            <p:cNvPr id="12" name="Espace réservé du contenu 1">
              <a:extLst>
                <a:ext uri="{FF2B5EF4-FFF2-40B4-BE49-F238E27FC236}">
                  <a16:creationId xmlns:a16="http://schemas.microsoft.com/office/drawing/2014/main" id="{53D245F1-F7B8-428C-AE5D-84694A458B4D}"/>
                </a:ext>
              </a:extLst>
            </p:cNvPr>
            <p:cNvSpPr txBox="1">
              <a:spLocks/>
            </p:cNvSpPr>
            <p:nvPr/>
          </p:nvSpPr>
          <p:spPr>
            <a:xfrm>
              <a:off x="514169" y="3988953"/>
              <a:ext cx="3527146" cy="277961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200" dirty="0"/>
                <a:t>Une gamme complète de </a:t>
              </a:r>
              <a:r>
                <a:rPr lang="fr-FR" sz="1200" b="1" dirty="0"/>
                <a:t>solutions de financement</a:t>
              </a:r>
              <a:r>
                <a:rPr lang="fr-FR" sz="1200" dirty="0"/>
                <a:t> pour améliorer son confort de vie, son pouvoir d’achat et valoriser son patrimoine</a:t>
              </a:r>
            </a:p>
            <a:p>
              <a:pPr lvl="1">
                <a:spcBef>
                  <a:spcPts val="300"/>
                </a:spcBef>
              </a:pPr>
              <a:r>
                <a:rPr lang="fr-FR" sz="1000" i="1" dirty="0">
                  <a:solidFill>
                    <a:schemeClr val="bg1">
                      <a:lumMod val="50000"/>
                    </a:schemeClr>
                  </a:solidFill>
                </a:rPr>
                <a:t>Prêt rénovation énergétique</a:t>
              </a:r>
            </a:p>
            <a:p>
              <a:pPr lvl="1">
                <a:spcBef>
                  <a:spcPts val="300"/>
                </a:spcBef>
              </a:pPr>
              <a:r>
                <a:rPr lang="fr-FR" sz="1000" i="1" dirty="0">
                  <a:solidFill>
                    <a:schemeClr val="bg1">
                      <a:lumMod val="50000"/>
                    </a:schemeClr>
                  </a:solidFill>
                </a:rPr>
                <a:t>Eco-prêt à taux zéro</a:t>
              </a:r>
            </a:p>
            <a:p>
              <a:pPr lvl="1"/>
              <a:endParaRPr lang="fr-FR" sz="400" i="1" dirty="0">
                <a:solidFill>
                  <a:schemeClr val="bg1">
                    <a:lumMod val="50000"/>
                  </a:schemeClr>
                </a:solidFill>
              </a:endParaRPr>
            </a:p>
            <a:p>
              <a:pPr marL="0" indent="0">
                <a:buNone/>
              </a:pPr>
              <a:r>
                <a:rPr lang="fr-FR" sz="1200" dirty="0"/>
                <a:t>Une </a:t>
              </a:r>
              <a:r>
                <a:rPr lang="fr-FR" sz="1200" b="1" dirty="0"/>
                <a:t>offre d’accompagnement clé en main </a:t>
              </a:r>
              <a:r>
                <a:rPr lang="fr-FR" sz="1200" dirty="0"/>
                <a:t>avec prise en charge de l’intégralité des formalités administratives</a:t>
              </a:r>
            </a:p>
            <a:p>
              <a:pPr lvl="1"/>
              <a:r>
                <a:rPr lang="fr-FR" sz="1000" i="1" dirty="0">
                  <a:solidFill>
                    <a:schemeClr val="bg1">
                      <a:lumMod val="50000"/>
                    </a:schemeClr>
                  </a:solidFill>
                </a:rPr>
                <a:t>Partenaire </a:t>
              </a:r>
              <a:r>
                <a:rPr lang="fr-FR" sz="1000" i="1" dirty="0" err="1">
                  <a:solidFill>
                    <a:schemeClr val="bg1">
                      <a:lumMod val="50000"/>
                    </a:schemeClr>
                  </a:solidFill>
                </a:rPr>
                <a:t>Cozynergy</a:t>
              </a:r>
              <a:endParaRPr lang="fr-FR" sz="1000" i="1" dirty="0">
                <a:solidFill>
                  <a:schemeClr val="bg1">
                    <a:lumMod val="50000"/>
                  </a:schemeClr>
                </a:solidFill>
              </a:endParaRPr>
            </a:p>
            <a:p>
              <a:pPr lvl="1"/>
              <a:r>
                <a:rPr lang="fr-FR" sz="1000" i="1" dirty="0">
                  <a:solidFill>
                    <a:schemeClr val="bg1">
                      <a:lumMod val="50000"/>
                    </a:schemeClr>
                  </a:solidFill>
                </a:rPr>
                <a:t>Partenaire </a:t>
              </a:r>
              <a:r>
                <a:rPr lang="fr-FR" sz="1000" i="1" dirty="0" err="1">
                  <a:solidFill>
                    <a:schemeClr val="bg1">
                      <a:lumMod val="50000"/>
                    </a:schemeClr>
                  </a:solidFill>
                </a:rPr>
                <a:t>Oktave</a:t>
              </a:r>
              <a:endParaRPr lang="fr-FR" sz="1000" i="1" dirty="0">
                <a:solidFill>
                  <a:schemeClr val="bg1">
                    <a:lumMod val="50000"/>
                  </a:schemeClr>
                </a:solidFill>
              </a:endParaRPr>
            </a:p>
            <a:p>
              <a:endParaRPr lang="fr-FR" dirty="0"/>
            </a:p>
          </p:txBody>
        </p:sp>
        <p:sp>
          <p:nvSpPr>
            <p:cNvPr id="16" name="Rectangle 15">
              <a:extLst>
                <a:ext uri="{FF2B5EF4-FFF2-40B4-BE49-F238E27FC236}">
                  <a16:creationId xmlns:a16="http://schemas.microsoft.com/office/drawing/2014/main" id="{6C43B00E-1590-4C8F-85E1-FA62281A2653}"/>
                </a:ext>
              </a:extLst>
            </p:cNvPr>
            <p:cNvSpPr/>
            <p:nvPr/>
          </p:nvSpPr>
          <p:spPr>
            <a:xfrm>
              <a:off x="408602" y="1279993"/>
              <a:ext cx="3738283" cy="5113860"/>
            </a:xfrm>
            <a:prstGeom prst="rect">
              <a:avLst/>
            </a:prstGeom>
            <a:noFill/>
            <a:ln w="28575">
              <a:solidFill>
                <a:srgbClr val="77BF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space réservé du contenu 1">
              <a:extLst>
                <a:ext uri="{FF2B5EF4-FFF2-40B4-BE49-F238E27FC236}">
                  <a16:creationId xmlns:a16="http://schemas.microsoft.com/office/drawing/2014/main" id="{169758A3-34B2-4CDA-80DE-4A1A7DF2223D}"/>
                </a:ext>
              </a:extLst>
            </p:cNvPr>
            <p:cNvSpPr txBox="1">
              <a:spLocks/>
            </p:cNvSpPr>
            <p:nvPr/>
          </p:nvSpPr>
          <p:spPr>
            <a:xfrm>
              <a:off x="408601" y="3001992"/>
              <a:ext cx="3738283" cy="82931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t>Permettre aux familles de </a:t>
              </a:r>
              <a:r>
                <a:rPr lang="fr-FR" sz="1400" b="1" dirty="0">
                  <a:solidFill>
                    <a:srgbClr val="77BF32"/>
                  </a:solidFill>
                </a:rPr>
                <a:t>se loger durablement </a:t>
              </a:r>
              <a:r>
                <a:rPr lang="fr-FR" sz="1400" b="1" dirty="0"/>
                <a:t>et de réaliser des </a:t>
              </a:r>
              <a:r>
                <a:rPr lang="fr-FR" sz="1400" b="1" dirty="0">
                  <a:solidFill>
                    <a:srgbClr val="77BF32"/>
                  </a:solidFill>
                </a:rPr>
                <a:t>économies d’énergie</a:t>
              </a:r>
              <a:endParaRPr lang="fr-FR" sz="1400" b="1" dirty="0"/>
            </a:p>
            <a:p>
              <a:endParaRPr lang="fr-FR" dirty="0"/>
            </a:p>
          </p:txBody>
        </p:sp>
      </p:grpSp>
      <p:grpSp>
        <p:nvGrpSpPr>
          <p:cNvPr id="4" name="Groupe 3">
            <a:extLst>
              <a:ext uri="{FF2B5EF4-FFF2-40B4-BE49-F238E27FC236}">
                <a16:creationId xmlns:a16="http://schemas.microsoft.com/office/drawing/2014/main" id="{86474892-BC3F-413B-8EFF-DCD4AE8210F4}"/>
              </a:ext>
            </a:extLst>
          </p:cNvPr>
          <p:cNvGrpSpPr/>
          <p:nvPr/>
        </p:nvGrpSpPr>
        <p:grpSpPr>
          <a:xfrm>
            <a:off x="4223637" y="1279993"/>
            <a:ext cx="3741504" cy="5113860"/>
            <a:chOff x="4223637" y="1279993"/>
            <a:chExt cx="3741504" cy="5113860"/>
          </a:xfrm>
        </p:grpSpPr>
        <p:pic>
          <p:nvPicPr>
            <p:cNvPr id="9" name="Image 8">
              <a:extLst>
                <a:ext uri="{FF2B5EF4-FFF2-40B4-BE49-F238E27FC236}">
                  <a16:creationId xmlns:a16="http://schemas.microsoft.com/office/drawing/2014/main" id="{DDC75F6C-7959-4AC0-9611-2A67F23816EF}"/>
                </a:ext>
              </a:extLst>
            </p:cNvPr>
            <p:cNvPicPr>
              <a:picLocks noChangeAspect="1"/>
            </p:cNvPicPr>
            <p:nvPr/>
          </p:nvPicPr>
          <p:blipFill>
            <a:blip r:embed="rId3"/>
            <a:stretch>
              <a:fillRect/>
            </a:stretch>
          </p:blipFill>
          <p:spPr>
            <a:xfrm>
              <a:off x="5566034" y="1991748"/>
              <a:ext cx="963787" cy="963787"/>
            </a:xfrm>
            <a:prstGeom prst="rect">
              <a:avLst/>
            </a:prstGeom>
          </p:spPr>
        </p:pic>
        <p:sp>
          <p:nvSpPr>
            <p:cNvPr id="10" name="ZoneTexte 9">
              <a:extLst>
                <a:ext uri="{FF2B5EF4-FFF2-40B4-BE49-F238E27FC236}">
                  <a16:creationId xmlns:a16="http://schemas.microsoft.com/office/drawing/2014/main" id="{E14A95F9-DC55-4DD8-917C-520A849638E5}"/>
                </a:ext>
              </a:extLst>
            </p:cNvPr>
            <p:cNvSpPr txBox="1"/>
            <p:nvPr/>
          </p:nvSpPr>
          <p:spPr>
            <a:xfrm>
              <a:off x="5522088" y="1358993"/>
              <a:ext cx="1051677" cy="584775"/>
            </a:xfrm>
            <a:prstGeom prst="rect">
              <a:avLst/>
            </a:prstGeom>
            <a:noFill/>
          </p:spPr>
          <p:txBody>
            <a:bodyPr wrap="square" rtlCol="0">
              <a:spAutoFit/>
            </a:bodyPr>
            <a:lstStyle/>
            <a:p>
              <a:pPr algn="ctr"/>
              <a:r>
                <a:rPr lang="fr-FR" sz="1600" b="1" cap="small" dirty="0">
                  <a:solidFill>
                    <a:srgbClr val="558C0E"/>
                  </a:solidFill>
                </a:rPr>
                <a:t>Mobilité verte</a:t>
              </a:r>
            </a:p>
          </p:txBody>
        </p:sp>
        <p:sp>
          <p:nvSpPr>
            <p:cNvPr id="13" name="Espace réservé du contenu 1">
              <a:extLst>
                <a:ext uri="{FF2B5EF4-FFF2-40B4-BE49-F238E27FC236}">
                  <a16:creationId xmlns:a16="http://schemas.microsoft.com/office/drawing/2014/main" id="{66995F5A-9CBB-4B57-ABF7-7DBE2BD26F27}"/>
                </a:ext>
              </a:extLst>
            </p:cNvPr>
            <p:cNvSpPr txBox="1">
              <a:spLocks/>
            </p:cNvSpPr>
            <p:nvPr/>
          </p:nvSpPr>
          <p:spPr>
            <a:xfrm>
              <a:off x="4376056" y="3988953"/>
              <a:ext cx="3485991" cy="233437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200" dirty="0"/>
                <a:t>Une gamme complète de </a:t>
              </a:r>
              <a:r>
                <a:rPr lang="fr-FR" sz="1200" b="1" dirty="0"/>
                <a:t>solutions pour encourager la mobilité verte</a:t>
              </a:r>
            </a:p>
            <a:p>
              <a:pPr lvl="1">
                <a:spcBef>
                  <a:spcPts val="300"/>
                </a:spcBef>
              </a:pPr>
              <a:r>
                <a:rPr lang="fr-FR" sz="1000" i="1" dirty="0">
                  <a:solidFill>
                    <a:schemeClr val="bg1">
                      <a:lumMod val="50000"/>
                    </a:schemeClr>
                  </a:solidFill>
                </a:rPr>
                <a:t>Prêt auto prime à la conversion</a:t>
              </a:r>
            </a:p>
            <a:p>
              <a:pPr lvl="1">
                <a:spcBef>
                  <a:spcPts val="300"/>
                </a:spcBef>
              </a:pPr>
              <a:r>
                <a:rPr lang="fr-FR" sz="1000" i="1" dirty="0">
                  <a:solidFill>
                    <a:schemeClr val="bg1">
                      <a:lumMod val="50000"/>
                    </a:schemeClr>
                  </a:solidFill>
                </a:rPr>
                <a:t>Prêt véhicule propre</a:t>
              </a:r>
            </a:p>
            <a:p>
              <a:pPr lvl="1">
                <a:spcBef>
                  <a:spcPts val="300"/>
                </a:spcBef>
              </a:pPr>
              <a:r>
                <a:rPr lang="fr-FR" sz="1000" i="1" dirty="0">
                  <a:solidFill>
                    <a:schemeClr val="bg1">
                      <a:lumMod val="50000"/>
                    </a:schemeClr>
                  </a:solidFill>
                </a:rPr>
                <a:t>Prêt mobilité urbaine</a:t>
              </a:r>
            </a:p>
            <a:p>
              <a:pPr lvl="1">
                <a:spcBef>
                  <a:spcPts val="300"/>
                </a:spcBef>
              </a:pPr>
              <a:r>
                <a:rPr lang="fr-FR" sz="1000" i="1" dirty="0">
                  <a:solidFill>
                    <a:schemeClr val="bg1">
                      <a:lumMod val="50000"/>
                    </a:schemeClr>
                  </a:solidFill>
                </a:rPr>
                <a:t>LLD et LOA </a:t>
              </a:r>
            </a:p>
            <a:p>
              <a:pPr lvl="1"/>
              <a:endParaRPr lang="fr-FR" sz="400" i="1" dirty="0">
                <a:solidFill>
                  <a:schemeClr val="bg1">
                    <a:lumMod val="50000"/>
                  </a:schemeClr>
                </a:solidFill>
              </a:endParaRPr>
            </a:p>
            <a:p>
              <a:pPr marL="0" indent="0">
                <a:buNone/>
              </a:pPr>
              <a:r>
                <a:rPr lang="fr-FR" sz="1200" dirty="0"/>
                <a:t>Avec des </a:t>
              </a:r>
              <a:r>
                <a:rPr lang="fr-FR" sz="1200" b="1" dirty="0"/>
                <a:t>solutions d’assurance </a:t>
              </a:r>
              <a:r>
                <a:rPr lang="fr-FR" sz="1200" dirty="0"/>
                <a:t>adaptées à la mobilité verte </a:t>
              </a:r>
            </a:p>
            <a:p>
              <a:pPr lvl="1">
                <a:spcBef>
                  <a:spcPts val="300"/>
                </a:spcBef>
              </a:pPr>
              <a:r>
                <a:rPr lang="fr-FR" sz="1000" i="1" dirty="0">
                  <a:solidFill>
                    <a:schemeClr val="bg1">
                      <a:lumMod val="50000"/>
                    </a:schemeClr>
                  </a:solidFill>
                </a:rPr>
                <a:t>Tarif véhicule électrique</a:t>
              </a:r>
            </a:p>
            <a:p>
              <a:pPr lvl="1">
                <a:spcBef>
                  <a:spcPts val="300"/>
                </a:spcBef>
              </a:pPr>
              <a:r>
                <a:rPr lang="fr-FR" sz="1000" i="1" dirty="0">
                  <a:solidFill>
                    <a:schemeClr val="bg1">
                      <a:lumMod val="50000"/>
                    </a:schemeClr>
                  </a:solidFill>
                </a:rPr>
                <a:t>Assurance MRH : option sur les nouveaux modes de déplacement 1 à 3 roues</a:t>
              </a:r>
            </a:p>
          </p:txBody>
        </p:sp>
        <p:sp>
          <p:nvSpPr>
            <p:cNvPr id="17" name="Rectangle 16">
              <a:extLst>
                <a:ext uri="{FF2B5EF4-FFF2-40B4-BE49-F238E27FC236}">
                  <a16:creationId xmlns:a16="http://schemas.microsoft.com/office/drawing/2014/main" id="{1CA64311-FD76-46CB-8381-1EA3598B8698}"/>
                </a:ext>
              </a:extLst>
            </p:cNvPr>
            <p:cNvSpPr/>
            <p:nvPr/>
          </p:nvSpPr>
          <p:spPr>
            <a:xfrm>
              <a:off x="4226858" y="1279993"/>
              <a:ext cx="3738283" cy="5113860"/>
            </a:xfrm>
            <a:prstGeom prst="rect">
              <a:avLst/>
            </a:prstGeom>
            <a:noFill/>
            <a:ln w="28575">
              <a:solidFill>
                <a:srgbClr val="558C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space réservé du contenu 1">
              <a:extLst>
                <a:ext uri="{FF2B5EF4-FFF2-40B4-BE49-F238E27FC236}">
                  <a16:creationId xmlns:a16="http://schemas.microsoft.com/office/drawing/2014/main" id="{DD852A3D-9F6D-4124-98FA-0013C2B88DAC}"/>
                </a:ext>
              </a:extLst>
            </p:cNvPr>
            <p:cNvSpPr txBox="1">
              <a:spLocks/>
            </p:cNvSpPr>
            <p:nvPr/>
          </p:nvSpPr>
          <p:spPr>
            <a:xfrm>
              <a:off x="4223637" y="3051379"/>
              <a:ext cx="3738284" cy="275994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t>Accompagner ses clients dans le choix de </a:t>
              </a:r>
              <a:r>
                <a:rPr lang="fr-FR" sz="1400" b="1" dirty="0">
                  <a:solidFill>
                    <a:srgbClr val="77BF32"/>
                  </a:solidFill>
                </a:rPr>
                <a:t>solutions de mobilité respectueuses</a:t>
              </a:r>
              <a:r>
                <a:rPr lang="fr-FR" sz="1400" b="1" dirty="0">
                  <a:solidFill>
                    <a:schemeClr val="accent5"/>
                  </a:solidFill>
                </a:rPr>
                <a:t> </a:t>
              </a:r>
              <a:r>
                <a:rPr lang="fr-FR" sz="1400" b="1" dirty="0"/>
                <a:t>de l’environnement</a:t>
              </a:r>
            </a:p>
          </p:txBody>
        </p:sp>
      </p:grpSp>
      <p:grpSp>
        <p:nvGrpSpPr>
          <p:cNvPr id="5" name="Groupe 4">
            <a:extLst>
              <a:ext uri="{FF2B5EF4-FFF2-40B4-BE49-F238E27FC236}">
                <a16:creationId xmlns:a16="http://schemas.microsoft.com/office/drawing/2014/main" id="{7F805915-BDBA-499B-AD2E-0920A3F28EE8}"/>
              </a:ext>
            </a:extLst>
          </p:cNvPr>
          <p:cNvGrpSpPr/>
          <p:nvPr/>
        </p:nvGrpSpPr>
        <p:grpSpPr>
          <a:xfrm>
            <a:off x="8045114" y="1279993"/>
            <a:ext cx="3740156" cy="5121468"/>
            <a:chOff x="8045114" y="1279993"/>
            <a:chExt cx="3740156" cy="5121468"/>
          </a:xfrm>
        </p:grpSpPr>
        <p:pic>
          <p:nvPicPr>
            <p:cNvPr id="8" name="Image 7">
              <a:extLst>
                <a:ext uri="{FF2B5EF4-FFF2-40B4-BE49-F238E27FC236}">
                  <a16:creationId xmlns:a16="http://schemas.microsoft.com/office/drawing/2014/main" id="{889089AF-F0A4-4D09-B45B-EA5C9CDB678E}"/>
                </a:ext>
              </a:extLst>
            </p:cNvPr>
            <p:cNvPicPr>
              <a:picLocks noChangeAspect="1"/>
            </p:cNvPicPr>
            <p:nvPr/>
          </p:nvPicPr>
          <p:blipFill>
            <a:blip r:embed="rId4"/>
            <a:stretch>
              <a:fillRect/>
            </a:stretch>
          </p:blipFill>
          <p:spPr>
            <a:xfrm>
              <a:off x="9460643" y="1991746"/>
              <a:ext cx="963787" cy="963787"/>
            </a:xfrm>
            <a:prstGeom prst="rect">
              <a:avLst/>
            </a:prstGeom>
          </p:spPr>
        </p:pic>
        <p:sp>
          <p:nvSpPr>
            <p:cNvPr id="11" name="ZoneTexte 10">
              <a:extLst>
                <a:ext uri="{FF2B5EF4-FFF2-40B4-BE49-F238E27FC236}">
                  <a16:creationId xmlns:a16="http://schemas.microsoft.com/office/drawing/2014/main" id="{4BB61F5B-CB5C-434E-95CE-FF57DDAA33B3}"/>
                </a:ext>
              </a:extLst>
            </p:cNvPr>
            <p:cNvSpPr txBox="1"/>
            <p:nvPr/>
          </p:nvSpPr>
          <p:spPr>
            <a:xfrm>
              <a:off x="9160285" y="1343482"/>
              <a:ext cx="1564502" cy="584775"/>
            </a:xfrm>
            <a:prstGeom prst="rect">
              <a:avLst/>
            </a:prstGeom>
            <a:noFill/>
          </p:spPr>
          <p:txBody>
            <a:bodyPr wrap="square" rtlCol="0">
              <a:spAutoFit/>
            </a:bodyPr>
            <a:lstStyle/>
            <a:p>
              <a:pPr algn="ctr"/>
              <a:r>
                <a:rPr lang="fr-FR" sz="1600" b="1" cap="small" dirty="0">
                  <a:solidFill>
                    <a:srgbClr val="3F6D03"/>
                  </a:solidFill>
                </a:rPr>
                <a:t>Épargne </a:t>
              </a:r>
            </a:p>
            <a:p>
              <a:pPr algn="ctr"/>
              <a:r>
                <a:rPr lang="fr-FR" sz="1600" b="1" cap="small" dirty="0">
                  <a:solidFill>
                    <a:srgbClr val="3F6D03"/>
                  </a:solidFill>
                </a:rPr>
                <a:t>responsable</a:t>
              </a:r>
            </a:p>
          </p:txBody>
        </p:sp>
        <p:sp>
          <p:nvSpPr>
            <p:cNvPr id="14" name="Espace réservé du contenu 1">
              <a:extLst>
                <a:ext uri="{FF2B5EF4-FFF2-40B4-BE49-F238E27FC236}">
                  <a16:creationId xmlns:a16="http://schemas.microsoft.com/office/drawing/2014/main" id="{D8610D5E-2B16-488D-8259-FAB520ED4AF7}"/>
                </a:ext>
              </a:extLst>
            </p:cNvPr>
            <p:cNvSpPr txBox="1">
              <a:spLocks/>
            </p:cNvSpPr>
            <p:nvPr/>
          </p:nvSpPr>
          <p:spPr>
            <a:xfrm>
              <a:off x="8148917" y="3988953"/>
              <a:ext cx="3527146" cy="241250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200" dirty="0"/>
                <a:t>Des </a:t>
              </a:r>
              <a:r>
                <a:rPr lang="fr-FR" sz="1200" b="1" dirty="0"/>
                <a:t>livrets d’épargne socialement engagés</a:t>
              </a:r>
            </a:p>
            <a:p>
              <a:pPr lvl="1">
                <a:spcBef>
                  <a:spcPts val="300"/>
                </a:spcBef>
              </a:pPr>
              <a:r>
                <a:rPr lang="fr-FR" sz="1000" i="1" dirty="0">
                  <a:solidFill>
                    <a:schemeClr val="bg1">
                      <a:lumMod val="50000"/>
                    </a:schemeClr>
                  </a:solidFill>
                </a:rPr>
                <a:t>CSL Vert</a:t>
              </a:r>
            </a:p>
            <a:p>
              <a:pPr lvl="1">
                <a:spcBef>
                  <a:spcPts val="300"/>
                </a:spcBef>
              </a:pPr>
              <a:r>
                <a:rPr lang="fr-FR" sz="1000" i="1" dirty="0">
                  <a:solidFill>
                    <a:schemeClr val="bg1">
                      <a:lumMod val="50000"/>
                    </a:schemeClr>
                  </a:solidFill>
                </a:rPr>
                <a:t>CSL Régional</a:t>
              </a:r>
            </a:p>
            <a:p>
              <a:pPr lvl="1">
                <a:spcBef>
                  <a:spcPts val="300"/>
                </a:spcBef>
              </a:pPr>
              <a:r>
                <a:rPr lang="fr-FR" sz="1000" i="1" dirty="0">
                  <a:solidFill>
                    <a:schemeClr val="bg1">
                      <a:lumMod val="50000"/>
                    </a:schemeClr>
                  </a:solidFill>
                </a:rPr>
                <a:t>LDDS</a:t>
              </a:r>
            </a:p>
            <a:p>
              <a:pPr lvl="1"/>
              <a:endParaRPr lang="fr-FR" sz="400" dirty="0"/>
            </a:p>
            <a:p>
              <a:pPr marL="0" indent="0">
                <a:buNone/>
              </a:pPr>
              <a:r>
                <a:rPr lang="fr-FR" sz="1200" dirty="0"/>
                <a:t>De l’</a:t>
              </a:r>
              <a:r>
                <a:rPr lang="fr-FR" sz="1200" b="1" dirty="0"/>
                <a:t>épargne financière </a:t>
              </a:r>
              <a:r>
                <a:rPr lang="fr-FR" sz="1200" dirty="0"/>
                <a:t>(Assurance Vie, PER, PEA, CTO) avec une </a:t>
              </a:r>
              <a:r>
                <a:rPr lang="fr-FR" sz="1200" b="1" dirty="0"/>
                <a:t>sélection de supports responsables</a:t>
              </a:r>
              <a:r>
                <a:rPr lang="fr-FR" sz="1200" dirty="0"/>
                <a:t> pour concilier recherche de performance et convictions*</a:t>
              </a:r>
            </a:p>
            <a:p>
              <a:pPr lvl="1">
                <a:spcBef>
                  <a:spcPts val="300"/>
                </a:spcBef>
              </a:pPr>
              <a:r>
                <a:rPr lang="fr-FR" sz="1000" i="1" dirty="0">
                  <a:solidFill>
                    <a:schemeClr val="bg1">
                      <a:lumMod val="50000"/>
                    </a:schemeClr>
                  </a:solidFill>
                </a:rPr>
                <a:t>ISR/ ESG</a:t>
              </a:r>
            </a:p>
            <a:p>
              <a:pPr lvl="1">
                <a:spcBef>
                  <a:spcPts val="300"/>
                </a:spcBef>
              </a:pPr>
              <a:r>
                <a:rPr lang="fr-FR" sz="1000" i="1" dirty="0">
                  <a:solidFill>
                    <a:schemeClr val="bg1">
                      <a:lumMod val="50000"/>
                    </a:schemeClr>
                  </a:solidFill>
                </a:rPr>
                <a:t>Label relance </a:t>
              </a:r>
            </a:p>
            <a:p>
              <a:pPr lvl="1">
                <a:spcBef>
                  <a:spcPts val="300"/>
                </a:spcBef>
              </a:pPr>
              <a:r>
                <a:rPr lang="fr-FR" sz="1000" i="1" dirty="0">
                  <a:solidFill>
                    <a:schemeClr val="bg1">
                      <a:lumMod val="50000"/>
                    </a:schemeClr>
                  </a:solidFill>
                </a:rPr>
                <a:t>Sport et Santé</a:t>
              </a:r>
            </a:p>
            <a:p>
              <a:pPr marL="468000" lvl="1" indent="0">
                <a:buNone/>
              </a:pPr>
              <a:endParaRPr lang="fr-FR" sz="1200" b="1" dirty="0"/>
            </a:p>
          </p:txBody>
        </p:sp>
        <p:sp>
          <p:nvSpPr>
            <p:cNvPr id="18" name="Rectangle 17">
              <a:extLst>
                <a:ext uri="{FF2B5EF4-FFF2-40B4-BE49-F238E27FC236}">
                  <a16:creationId xmlns:a16="http://schemas.microsoft.com/office/drawing/2014/main" id="{7BFED90D-CBA9-425C-851B-BD6AF79F6D73}"/>
                </a:ext>
              </a:extLst>
            </p:cNvPr>
            <p:cNvSpPr/>
            <p:nvPr/>
          </p:nvSpPr>
          <p:spPr>
            <a:xfrm>
              <a:off x="8045114" y="1279993"/>
              <a:ext cx="3738283" cy="5113860"/>
            </a:xfrm>
            <a:prstGeom prst="rect">
              <a:avLst/>
            </a:prstGeom>
            <a:noFill/>
            <a:ln w="28575">
              <a:solidFill>
                <a:srgbClr val="3F6D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du contenu 1">
              <a:extLst>
                <a:ext uri="{FF2B5EF4-FFF2-40B4-BE49-F238E27FC236}">
                  <a16:creationId xmlns:a16="http://schemas.microsoft.com/office/drawing/2014/main" id="{6B7E1DD4-B9F4-4BE5-9434-5B2EA8CDF93E}"/>
                </a:ext>
              </a:extLst>
            </p:cNvPr>
            <p:cNvSpPr txBox="1">
              <a:spLocks/>
            </p:cNvSpPr>
            <p:nvPr/>
          </p:nvSpPr>
          <p:spPr>
            <a:xfrm>
              <a:off x="8046988" y="3001992"/>
              <a:ext cx="3738282" cy="94789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t>Offrir à ses clients la possibilité d’avoir un </a:t>
              </a:r>
              <a:r>
                <a:rPr lang="fr-FR" sz="1400" b="1" dirty="0">
                  <a:solidFill>
                    <a:srgbClr val="77BF32"/>
                  </a:solidFill>
                </a:rPr>
                <a:t>impact sur le développement des territoires </a:t>
              </a:r>
              <a:r>
                <a:rPr lang="fr-FR" sz="1400" b="1" dirty="0"/>
                <a:t>au travers d’une épargne responsable et durable</a:t>
              </a:r>
            </a:p>
          </p:txBody>
        </p:sp>
      </p:grpSp>
      <p:sp>
        <p:nvSpPr>
          <p:cNvPr id="22" name="Espace réservé du texte 6">
            <a:extLst>
              <a:ext uri="{FF2B5EF4-FFF2-40B4-BE49-F238E27FC236}">
                <a16:creationId xmlns:a16="http://schemas.microsoft.com/office/drawing/2014/main" id="{E8FDCD8F-F0C8-4407-A614-E946DE51F204}"/>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647671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p:txBody>
          <a:bodyPr/>
          <a:lstStyle/>
          <a:p>
            <a:r>
              <a:rPr lang="fr-FR" dirty="0"/>
              <a:t>La CEGEE continue sa démarche </a:t>
            </a:r>
            <a:r>
              <a:rPr lang="fr-FR" dirty="0">
                <a:solidFill>
                  <a:srgbClr val="77BF32"/>
                </a:solidFill>
              </a:rPr>
              <a:t>Green</a:t>
            </a:r>
            <a:r>
              <a:rPr lang="fr-FR" dirty="0"/>
              <a:t> pour faire de la transition environnementale un des principaux moteurs de croissance d’ici 2024.</a:t>
            </a:r>
          </a:p>
          <a:p>
            <a:pPr lvl="1"/>
            <a:endParaRPr lang="fr-FR" dirty="0">
              <a:solidFill>
                <a:schemeClr val="accent4">
                  <a:lumMod val="75000"/>
                </a:schemeClr>
              </a:solidFill>
            </a:endParaRPr>
          </a:p>
          <a:p>
            <a:r>
              <a:rPr lang="fr-FR" dirty="0"/>
              <a:t>Un nouveau support vient vous aider pour accompagner les projets Epargne et Crédit de nos clients, le </a:t>
            </a:r>
            <a:r>
              <a:rPr lang="fr-FR" dirty="0">
                <a:solidFill>
                  <a:srgbClr val="77BF32"/>
                </a:solidFill>
              </a:rPr>
              <a:t>Green Book</a:t>
            </a:r>
            <a:r>
              <a:rPr lang="fr-FR" dirty="0"/>
              <a:t>.</a:t>
            </a:r>
          </a:p>
          <a:p>
            <a:endParaRPr lang="fr-FR" dirty="0"/>
          </a:p>
          <a:p>
            <a:r>
              <a:rPr lang="fr-FR" dirty="0"/>
              <a:t>Pour répondre à notre promesse client d’accompagnement durable, nous développons un partenariat avec COZYNERGY.</a:t>
            </a:r>
          </a:p>
        </p:txBody>
      </p:sp>
    </p:spTree>
    <p:extLst>
      <p:ext uri="{BB962C8B-B14F-4D97-AF65-F5344CB8AC3E}">
        <p14:creationId xmlns:p14="http://schemas.microsoft.com/office/powerpoint/2010/main" val="2990721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2">
                                            <p:txEl>
                                              <p:pRg st="2" end="2"/>
                                            </p:txEl>
                                          </p:spTgt>
                                        </p:tgtEl>
                                        <p:attrNameLst>
                                          <p:attrName>style.color</p:attrName>
                                        </p:attrNameLst>
                                      </p:cBhvr>
                                      <p:to>
                                        <a:srgbClr val="D11821"/>
                                      </p:to>
                                    </p:animClr>
                                    <p:animClr clrSpc="rgb" dir="cw">
                                      <p:cBhvr>
                                        <p:cTn id="7" dur="500" fill="hold"/>
                                        <p:tgtEl>
                                          <p:spTgt spid="2">
                                            <p:txEl>
                                              <p:pRg st="2" end="2"/>
                                            </p:txEl>
                                          </p:spTgt>
                                        </p:tgtEl>
                                        <p:attrNameLst>
                                          <p:attrName>fillcolor</p:attrName>
                                        </p:attrNameLst>
                                      </p:cBhvr>
                                      <p:to>
                                        <a:srgbClr val="D11821"/>
                                      </p:to>
                                    </p:animClr>
                                    <p:set>
                                      <p:cBhvr>
                                        <p:cTn id="8" dur="500" fill="hold"/>
                                        <p:tgtEl>
                                          <p:spTgt spid="2">
                                            <p:txEl>
                                              <p:pRg st="2" end="2"/>
                                            </p:txEl>
                                          </p:spTgt>
                                        </p:tgtEl>
                                        <p:attrNameLst>
                                          <p:attrName>fill.type</p:attrName>
                                        </p:attrNameLst>
                                      </p:cBhvr>
                                      <p:to>
                                        <p:strVal val="solid"/>
                                      </p:to>
                                    </p:set>
                                    <p:set>
                                      <p:cBhvr>
                                        <p:cTn id="9" dur="500" fill="hold"/>
                                        <p:tgtEl>
                                          <p:spTgt spid="2">
                                            <p:txEl>
                                              <p:pRg st="2" end="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F416DE1-B831-4A0C-BFCD-ABC3704ECB09}"/>
              </a:ext>
            </a:extLst>
          </p:cNvPr>
          <p:cNvSpPr>
            <a:spLocks noGrp="1"/>
          </p:cNvSpPr>
          <p:nvPr>
            <p:ph idx="17"/>
          </p:nvPr>
        </p:nvSpPr>
        <p:spPr/>
        <p:txBody>
          <a:bodyPr/>
          <a:lstStyle/>
          <a:p>
            <a:r>
              <a:rPr lang="fr-FR" dirty="0"/>
              <a:t>Le Green Book a été conçu pour vous aider à accompagner nos clients dans leur transition environnementale.</a:t>
            </a:r>
          </a:p>
          <a:p>
            <a:r>
              <a:rPr lang="fr-FR" dirty="0"/>
              <a:t>Il répertorie et présente notre gamme complète d’offres et de services Green, contextualisé dans une démarche d’entretien client. </a:t>
            </a:r>
          </a:p>
          <a:p>
            <a:r>
              <a:rPr lang="fr-FR" dirty="0"/>
              <a:t>Le Green Book est votre allié pour :</a:t>
            </a:r>
          </a:p>
          <a:p>
            <a:pPr lvl="1"/>
            <a:r>
              <a:rPr lang="fr-FR" b="1" dirty="0">
                <a:solidFill>
                  <a:schemeClr val="accent1"/>
                </a:solidFill>
              </a:rPr>
              <a:t>Identifier et encourager les projets Green </a:t>
            </a:r>
            <a:r>
              <a:rPr lang="fr-FR" dirty="0"/>
              <a:t>des clients Part et Premium, à travers une </a:t>
            </a:r>
            <a:r>
              <a:rPr lang="fr-FR" b="1" dirty="0">
                <a:solidFill>
                  <a:schemeClr val="accent1"/>
                </a:solidFill>
              </a:rPr>
              <a:t>approche conseil</a:t>
            </a:r>
          </a:p>
          <a:p>
            <a:pPr lvl="1"/>
            <a:r>
              <a:rPr lang="fr-FR" dirty="0"/>
              <a:t>Accompagner les clients sur </a:t>
            </a:r>
            <a:r>
              <a:rPr lang="fr-FR" b="1" dirty="0">
                <a:solidFill>
                  <a:schemeClr val="accent1"/>
                </a:solidFill>
              </a:rPr>
              <a:t>l’amélioration du pouvoir d’achat </a:t>
            </a:r>
            <a:r>
              <a:rPr lang="fr-FR" dirty="0"/>
              <a:t>et la </a:t>
            </a:r>
            <a:r>
              <a:rPr lang="fr-FR" b="1" dirty="0">
                <a:solidFill>
                  <a:schemeClr val="accent1"/>
                </a:solidFill>
              </a:rPr>
              <a:t>consommation responsable  </a:t>
            </a:r>
          </a:p>
          <a:p>
            <a:pPr lvl="1"/>
            <a:r>
              <a:rPr lang="fr-FR" dirty="0"/>
              <a:t>Identifier toutes les </a:t>
            </a:r>
            <a:r>
              <a:rPr lang="fr-FR" b="1" dirty="0">
                <a:solidFill>
                  <a:schemeClr val="accent1"/>
                </a:solidFill>
              </a:rPr>
              <a:t>opportunités de rebonds Green </a:t>
            </a:r>
          </a:p>
          <a:p>
            <a:pPr lvl="1"/>
            <a:endParaRPr lang="fr-FR" dirty="0"/>
          </a:p>
          <a:p>
            <a:endParaRPr lang="fr-FR" dirty="0"/>
          </a:p>
          <a:p>
            <a:endParaRPr lang="fr-FR" b="1" dirty="0"/>
          </a:p>
        </p:txBody>
      </p:sp>
      <p:sp>
        <p:nvSpPr>
          <p:cNvPr id="3" name="Espace réservé du texte 2">
            <a:extLst>
              <a:ext uri="{FF2B5EF4-FFF2-40B4-BE49-F238E27FC236}">
                <a16:creationId xmlns:a16="http://schemas.microsoft.com/office/drawing/2014/main" id="{F0A376FF-9776-470D-8BFB-3BF5E5365E78}"/>
              </a:ext>
            </a:extLst>
          </p:cNvPr>
          <p:cNvSpPr>
            <a:spLocks noGrp="1"/>
          </p:cNvSpPr>
          <p:nvPr>
            <p:ph type="body" sz="quarter" idx="12"/>
          </p:nvPr>
        </p:nvSpPr>
        <p:spPr/>
        <p:txBody>
          <a:bodyPr/>
          <a:lstStyle/>
          <a:p>
            <a:r>
              <a:rPr lang="fr-FR" dirty="0"/>
              <a:t>Un nouveau support vient vous aider pour accompagner les projets Epargne et Crédit de nos clients, le </a:t>
            </a:r>
            <a:r>
              <a:rPr lang="fr-FR" dirty="0">
                <a:solidFill>
                  <a:srgbClr val="77BF32"/>
                </a:solidFill>
              </a:rPr>
              <a:t>Green Book</a:t>
            </a:r>
            <a:r>
              <a:rPr lang="fr-FR" dirty="0"/>
              <a:t>.</a:t>
            </a:r>
          </a:p>
        </p:txBody>
      </p:sp>
      <p:pic>
        <p:nvPicPr>
          <p:cNvPr id="7" name="Image 6">
            <a:extLst>
              <a:ext uri="{FF2B5EF4-FFF2-40B4-BE49-F238E27FC236}">
                <a16:creationId xmlns:a16="http://schemas.microsoft.com/office/drawing/2014/main" id="{F4E9522F-48E2-4EBB-A557-8D71C32150DF}"/>
              </a:ext>
            </a:extLst>
          </p:cNvPr>
          <p:cNvPicPr>
            <a:picLocks noChangeAspect="1"/>
          </p:cNvPicPr>
          <p:nvPr/>
        </p:nvPicPr>
        <p:blipFill>
          <a:blip r:embed="rId2"/>
          <a:stretch>
            <a:fillRect/>
          </a:stretch>
        </p:blipFill>
        <p:spPr>
          <a:xfrm>
            <a:off x="6570570" y="3436458"/>
            <a:ext cx="5304382" cy="2957395"/>
          </a:xfrm>
          <a:prstGeom prst="rect">
            <a:avLst/>
          </a:prstGeom>
        </p:spPr>
      </p:pic>
      <p:sp>
        <p:nvSpPr>
          <p:cNvPr id="8" name="Espace réservé du contenu 1">
            <a:extLst>
              <a:ext uri="{FF2B5EF4-FFF2-40B4-BE49-F238E27FC236}">
                <a16:creationId xmlns:a16="http://schemas.microsoft.com/office/drawing/2014/main" id="{B8BF89E4-7ED9-4F2A-B0BA-87DEE82520FD}"/>
              </a:ext>
            </a:extLst>
          </p:cNvPr>
          <p:cNvSpPr txBox="1">
            <a:spLocks/>
          </p:cNvSpPr>
          <p:nvPr/>
        </p:nvSpPr>
        <p:spPr>
          <a:xfrm>
            <a:off x="695324" y="3704172"/>
            <a:ext cx="5875246" cy="268968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 Green Book </a:t>
            </a:r>
            <a:r>
              <a:rPr lang="fr-FR" spc="65" dirty="0">
                <a:solidFill>
                  <a:schemeClr val="tx1">
                    <a:lumMod val="50000"/>
                  </a:schemeClr>
                </a:solidFill>
                <a:cs typeface="Calibri"/>
              </a:rPr>
              <a:t>est structuré en </a:t>
            </a:r>
            <a:r>
              <a:rPr lang="fr-FR" spc="65" dirty="0">
                <a:solidFill>
                  <a:schemeClr val="accent1"/>
                </a:solidFill>
                <a:cs typeface="Calibri"/>
              </a:rPr>
              <a:t>3 parties, </a:t>
            </a:r>
            <a:r>
              <a:rPr lang="fr-FR" spc="65" dirty="0">
                <a:solidFill>
                  <a:schemeClr val="tx1">
                    <a:lumMod val="50000"/>
                  </a:schemeClr>
                </a:solidFill>
                <a:cs typeface="Calibri"/>
              </a:rPr>
              <a:t>correspondant aux </a:t>
            </a:r>
            <a:r>
              <a:rPr lang="fr-FR" spc="65" dirty="0">
                <a:solidFill>
                  <a:schemeClr val="accent1"/>
                </a:solidFill>
                <a:cs typeface="Calibri"/>
              </a:rPr>
              <a:t>3 domaines d’action :</a:t>
            </a:r>
          </a:p>
          <a:p>
            <a:endParaRPr lang="fr-FR" spc="65" dirty="0">
              <a:solidFill>
                <a:schemeClr val="accent1"/>
              </a:solidFill>
              <a:cs typeface="Calibri"/>
            </a:endParaRPr>
          </a:p>
          <a:p>
            <a:endParaRPr lang="fr-FR" spc="65" dirty="0">
              <a:solidFill>
                <a:schemeClr val="accent1"/>
              </a:solidFill>
              <a:cs typeface="Calibri"/>
            </a:endParaRPr>
          </a:p>
          <a:p>
            <a:endParaRPr lang="fr-FR" spc="65" dirty="0">
              <a:solidFill>
                <a:schemeClr val="accent1"/>
              </a:solidFill>
              <a:cs typeface="Calibri"/>
            </a:endParaRPr>
          </a:p>
          <a:p>
            <a:endParaRPr lang="fr-FR" spc="65" dirty="0">
              <a:solidFill>
                <a:schemeClr val="accent1"/>
              </a:solidFill>
              <a:cs typeface="Calibri"/>
            </a:endParaRPr>
          </a:p>
          <a:p>
            <a:endParaRPr lang="fr-FR" spc="65" dirty="0">
              <a:solidFill>
                <a:schemeClr val="accent1"/>
              </a:solidFill>
              <a:cs typeface="Calibri"/>
            </a:endParaRPr>
          </a:p>
          <a:p>
            <a:r>
              <a:rPr lang="fr-FR" spc="65" dirty="0">
                <a:solidFill>
                  <a:schemeClr val="accent1"/>
                </a:solidFill>
                <a:cs typeface="Calibri"/>
              </a:rPr>
              <a:t> </a:t>
            </a:r>
            <a:r>
              <a:rPr lang="fr-FR" dirty="0">
                <a:cs typeface="Times New Roman" panose="02020603050405020304" pitchFamily="18" charset="0"/>
              </a:rPr>
              <a:t>Au sein de chaque partie, est déclinée </a:t>
            </a:r>
            <a:r>
              <a:rPr lang="fr-FR" dirty="0">
                <a:solidFill>
                  <a:schemeClr val="accent4">
                    <a:lumMod val="75000"/>
                  </a:schemeClr>
                </a:solidFill>
                <a:cs typeface="Times New Roman" panose="02020603050405020304" pitchFamily="18" charset="0"/>
              </a:rPr>
              <a:t>l’approche Conseil.</a:t>
            </a:r>
          </a:p>
          <a:p>
            <a:endParaRPr lang="fr-FR" dirty="0"/>
          </a:p>
          <a:p>
            <a:endParaRPr lang="fr-FR" dirty="0"/>
          </a:p>
          <a:p>
            <a:endParaRPr lang="fr-FR" b="1" dirty="0"/>
          </a:p>
        </p:txBody>
      </p:sp>
      <p:sp>
        <p:nvSpPr>
          <p:cNvPr id="9" name="ZoneTexte 8">
            <a:extLst>
              <a:ext uri="{FF2B5EF4-FFF2-40B4-BE49-F238E27FC236}">
                <a16:creationId xmlns:a16="http://schemas.microsoft.com/office/drawing/2014/main" id="{F5AB4F2A-8475-4DC2-ABC6-FBA0A7BABD82}"/>
              </a:ext>
            </a:extLst>
          </p:cNvPr>
          <p:cNvSpPr txBox="1"/>
          <p:nvPr/>
        </p:nvSpPr>
        <p:spPr>
          <a:xfrm>
            <a:off x="505401" y="5362055"/>
            <a:ext cx="2305570" cy="430887"/>
          </a:xfrm>
          <a:prstGeom prst="rect">
            <a:avLst/>
          </a:prstGeom>
          <a:noFill/>
        </p:spPr>
        <p:txBody>
          <a:bodyPr wrap="square" lIns="0" tIns="0" rIns="0" bIns="0" rtlCol="0">
            <a:spAutoFit/>
          </a:bodyPr>
          <a:lstStyle/>
          <a:p>
            <a:pPr algn="ctr"/>
            <a:r>
              <a:rPr lang="fr-FR" sz="1400" b="1" cap="small">
                <a:solidFill>
                  <a:srgbClr val="77BF32"/>
                </a:solidFill>
              </a:rPr>
              <a:t>Rénovation / </a:t>
            </a:r>
          </a:p>
          <a:p>
            <a:pPr algn="ctr"/>
            <a:r>
              <a:rPr lang="fr-FR" sz="1400" b="1" cap="small">
                <a:solidFill>
                  <a:srgbClr val="77BF32"/>
                </a:solidFill>
              </a:rPr>
              <a:t> Efficacité énergétique</a:t>
            </a:r>
          </a:p>
        </p:txBody>
      </p:sp>
      <p:pic>
        <p:nvPicPr>
          <p:cNvPr id="10" name="Image 9">
            <a:extLst>
              <a:ext uri="{FF2B5EF4-FFF2-40B4-BE49-F238E27FC236}">
                <a16:creationId xmlns:a16="http://schemas.microsoft.com/office/drawing/2014/main" id="{E5F5FFD9-A9DC-4AE5-8133-274D2A6FCE37}"/>
              </a:ext>
            </a:extLst>
          </p:cNvPr>
          <p:cNvPicPr>
            <a:picLocks noChangeAspect="1"/>
          </p:cNvPicPr>
          <p:nvPr/>
        </p:nvPicPr>
        <p:blipFill>
          <a:blip r:embed="rId3"/>
          <a:stretch>
            <a:fillRect/>
          </a:stretch>
        </p:blipFill>
        <p:spPr>
          <a:xfrm>
            <a:off x="5369578" y="4468144"/>
            <a:ext cx="819841" cy="819841"/>
          </a:xfrm>
          <a:prstGeom prst="rect">
            <a:avLst/>
          </a:prstGeom>
        </p:spPr>
      </p:pic>
      <p:pic>
        <p:nvPicPr>
          <p:cNvPr id="11" name="Image 10">
            <a:extLst>
              <a:ext uri="{FF2B5EF4-FFF2-40B4-BE49-F238E27FC236}">
                <a16:creationId xmlns:a16="http://schemas.microsoft.com/office/drawing/2014/main" id="{37A53B86-8EC3-4B09-A8BF-693D737711F1}"/>
              </a:ext>
            </a:extLst>
          </p:cNvPr>
          <p:cNvPicPr>
            <a:picLocks noChangeAspect="1"/>
          </p:cNvPicPr>
          <p:nvPr/>
        </p:nvPicPr>
        <p:blipFill>
          <a:blip r:embed="rId4"/>
          <a:stretch>
            <a:fillRect/>
          </a:stretch>
        </p:blipFill>
        <p:spPr>
          <a:xfrm>
            <a:off x="3291501" y="4468144"/>
            <a:ext cx="819841" cy="819841"/>
          </a:xfrm>
          <a:prstGeom prst="rect">
            <a:avLst/>
          </a:prstGeom>
        </p:spPr>
      </p:pic>
      <p:sp>
        <p:nvSpPr>
          <p:cNvPr id="12" name="ZoneTexte 11">
            <a:extLst>
              <a:ext uri="{FF2B5EF4-FFF2-40B4-BE49-F238E27FC236}">
                <a16:creationId xmlns:a16="http://schemas.microsoft.com/office/drawing/2014/main" id="{0C95DAD7-261A-48BB-806D-257CE6715346}"/>
              </a:ext>
            </a:extLst>
          </p:cNvPr>
          <p:cNvSpPr txBox="1"/>
          <p:nvPr/>
        </p:nvSpPr>
        <p:spPr>
          <a:xfrm>
            <a:off x="3303114" y="5333915"/>
            <a:ext cx="819842" cy="430887"/>
          </a:xfrm>
          <a:prstGeom prst="rect">
            <a:avLst/>
          </a:prstGeom>
          <a:noFill/>
        </p:spPr>
        <p:txBody>
          <a:bodyPr wrap="square" lIns="0" tIns="0" rIns="0" bIns="0" rtlCol="0">
            <a:spAutoFit/>
          </a:bodyPr>
          <a:lstStyle/>
          <a:p>
            <a:pPr algn="ctr"/>
            <a:r>
              <a:rPr lang="fr-FR" sz="1400" b="1" cap="small">
                <a:solidFill>
                  <a:srgbClr val="558C0E"/>
                </a:solidFill>
              </a:rPr>
              <a:t>Mobilité verte</a:t>
            </a:r>
          </a:p>
        </p:txBody>
      </p:sp>
      <p:sp>
        <p:nvSpPr>
          <p:cNvPr id="13" name="ZoneTexte 12">
            <a:extLst>
              <a:ext uri="{FF2B5EF4-FFF2-40B4-BE49-F238E27FC236}">
                <a16:creationId xmlns:a16="http://schemas.microsoft.com/office/drawing/2014/main" id="{F912283E-BBAF-45A8-AF9B-DE905F27FD17}"/>
              </a:ext>
            </a:extLst>
          </p:cNvPr>
          <p:cNvSpPr txBox="1"/>
          <p:nvPr/>
        </p:nvSpPr>
        <p:spPr>
          <a:xfrm>
            <a:off x="5180470" y="5359758"/>
            <a:ext cx="1198055" cy="430887"/>
          </a:xfrm>
          <a:prstGeom prst="rect">
            <a:avLst/>
          </a:prstGeom>
          <a:noFill/>
        </p:spPr>
        <p:txBody>
          <a:bodyPr wrap="square" lIns="0" tIns="0" rIns="0" bIns="0" rtlCol="0">
            <a:spAutoFit/>
          </a:bodyPr>
          <a:lstStyle/>
          <a:p>
            <a:pPr algn="ctr"/>
            <a:r>
              <a:rPr lang="fr-FR" sz="1400" b="1" cap="small" dirty="0">
                <a:solidFill>
                  <a:srgbClr val="3F6D03"/>
                </a:solidFill>
              </a:rPr>
              <a:t>Epargne responsable</a:t>
            </a:r>
          </a:p>
        </p:txBody>
      </p:sp>
      <p:pic>
        <p:nvPicPr>
          <p:cNvPr id="14" name="Image 13">
            <a:extLst>
              <a:ext uri="{FF2B5EF4-FFF2-40B4-BE49-F238E27FC236}">
                <a16:creationId xmlns:a16="http://schemas.microsoft.com/office/drawing/2014/main" id="{0BF42DEF-AA5C-4F18-A511-B0781402569B}"/>
              </a:ext>
            </a:extLst>
          </p:cNvPr>
          <p:cNvPicPr>
            <a:picLocks noChangeAspect="1"/>
          </p:cNvPicPr>
          <p:nvPr/>
        </p:nvPicPr>
        <p:blipFill>
          <a:blip r:embed="rId5"/>
          <a:stretch>
            <a:fillRect/>
          </a:stretch>
        </p:blipFill>
        <p:spPr>
          <a:xfrm>
            <a:off x="1248265" y="4449423"/>
            <a:ext cx="819841" cy="819841"/>
          </a:xfrm>
          <a:prstGeom prst="rect">
            <a:avLst/>
          </a:prstGeom>
        </p:spPr>
      </p:pic>
      <p:sp>
        <p:nvSpPr>
          <p:cNvPr id="15" name="Espace réservé du texte 6">
            <a:extLst>
              <a:ext uri="{FF2B5EF4-FFF2-40B4-BE49-F238E27FC236}">
                <a16:creationId xmlns:a16="http://schemas.microsoft.com/office/drawing/2014/main" id="{A0090F41-7F5B-4788-A68C-9F08702F79F4}"/>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2459797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FB54B9F2-38B1-4843-B6BC-52A2A883D3BE}"/>
              </a:ext>
            </a:extLst>
          </p:cNvPr>
          <p:cNvSpPr>
            <a:spLocks noGrp="1"/>
          </p:cNvSpPr>
          <p:nvPr>
            <p:ph idx="17"/>
          </p:nvPr>
        </p:nvSpPr>
        <p:spPr/>
        <p:txBody>
          <a:bodyPr/>
          <a:lstStyle/>
          <a:p>
            <a:r>
              <a:rPr lang="fr-FR" dirty="0"/>
              <a:t>L’approche conseil est le fil conducteur pour retrouver toutes les informations clés </a:t>
            </a:r>
          </a:p>
        </p:txBody>
      </p:sp>
      <p:sp>
        <p:nvSpPr>
          <p:cNvPr id="3" name="Espace réservé du texte 2">
            <a:extLst>
              <a:ext uri="{FF2B5EF4-FFF2-40B4-BE49-F238E27FC236}">
                <a16:creationId xmlns:a16="http://schemas.microsoft.com/office/drawing/2014/main" id="{54A5C1CF-AF4F-4022-973F-E23D07284C63}"/>
              </a:ext>
            </a:extLst>
          </p:cNvPr>
          <p:cNvSpPr>
            <a:spLocks noGrp="1"/>
          </p:cNvSpPr>
          <p:nvPr>
            <p:ph type="body" sz="quarter" idx="12"/>
          </p:nvPr>
        </p:nvSpPr>
        <p:spPr/>
        <p:txBody>
          <a:bodyPr/>
          <a:lstStyle/>
          <a:p>
            <a:r>
              <a:rPr lang="fr-FR" dirty="0"/>
              <a:t>Le </a:t>
            </a:r>
            <a:r>
              <a:rPr lang="fr-FR" dirty="0">
                <a:solidFill>
                  <a:srgbClr val="77BF32"/>
                </a:solidFill>
              </a:rPr>
              <a:t>Green Book </a:t>
            </a:r>
            <a:r>
              <a:rPr lang="fr-FR" dirty="0"/>
              <a:t>décrit u</a:t>
            </a:r>
            <a:r>
              <a:rPr lang="fr-FR" spc="65" dirty="0">
                <a:cs typeface="Calibri"/>
              </a:rPr>
              <a:t>ne approche en </a:t>
            </a:r>
            <a:r>
              <a:rPr lang="fr-FR" spc="65" dirty="0">
                <a:solidFill>
                  <a:schemeClr val="accent4">
                    <a:lumMod val="75000"/>
                  </a:schemeClr>
                </a:solidFill>
                <a:cs typeface="Calibri"/>
              </a:rPr>
              <a:t>3 étapes simples </a:t>
            </a:r>
            <a:r>
              <a:rPr lang="fr-FR" spc="65" dirty="0">
                <a:cs typeface="Calibri"/>
              </a:rPr>
              <a:t>pour accompagner le client de </a:t>
            </a:r>
            <a:r>
              <a:rPr lang="fr-FR" spc="65" dirty="0">
                <a:solidFill>
                  <a:schemeClr val="accent4">
                    <a:lumMod val="75000"/>
                  </a:schemeClr>
                </a:solidFill>
                <a:cs typeface="Calibri"/>
              </a:rPr>
              <a:t>sa réflexion </a:t>
            </a:r>
            <a:r>
              <a:rPr lang="fr-FR" spc="65" dirty="0">
                <a:cs typeface="Calibri"/>
              </a:rPr>
              <a:t>jusqu’à la </a:t>
            </a:r>
            <a:r>
              <a:rPr lang="fr-FR" spc="65" dirty="0">
                <a:solidFill>
                  <a:schemeClr val="accent4">
                    <a:lumMod val="75000"/>
                  </a:schemeClr>
                </a:solidFill>
                <a:cs typeface="Calibri"/>
              </a:rPr>
              <a:t>réalisation de son projet</a:t>
            </a:r>
          </a:p>
        </p:txBody>
      </p:sp>
      <p:cxnSp>
        <p:nvCxnSpPr>
          <p:cNvPr id="18" name="Connecteur droit 17">
            <a:extLst>
              <a:ext uri="{FF2B5EF4-FFF2-40B4-BE49-F238E27FC236}">
                <a16:creationId xmlns:a16="http://schemas.microsoft.com/office/drawing/2014/main" id="{E8CFD6D3-AB83-4952-ABA4-7109F4F67785}"/>
              </a:ext>
            </a:extLst>
          </p:cNvPr>
          <p:cNvCxnSpPr>
            <a:cxnSpLocks/>
          </p:cNvCxnSpPr>
          <p:nvPr/>
        </p:nvCxnSpPr>
        <p:spPr>
          <a:xfrm>
            <a:off x="442912" y="2392828"/>
            <a:ext cx="11119652" cy="34512"/>
          </a:xfrm>
          <a:prstGeom prst="line">
            <a:avLst/>
          </a:prstGeom>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2259B0DC-3979-4084-8345-93AB7B2FE88A}"/>
              </a:ext>
            </a:extLst>
          </p:cNvPr>
          <p:cNvSpPr txBox="1"/>
          <p:nvPr/>
        </p:nvSpPr>
        <p:spPr>
          <a:xfrm>
            <a:off x="908546" y="2184995"/>
            <a:ext cx="2761048" cy="397738"/>
          </a:xfrm>
          <a:prstGeom prst="rect">
            <a:avLst/>
          </a:prstGeom>
          <a:solidFill>
            <a:schemeClr val="bg1"/>
          </a:solidFill>
        </p:spPr>
        <p:txBody>
          <a:bodyPr wrap="square">
            <a:spAutoFit/>
          </a:bodyPr>
          <a:lstStyle/>
          <a:p>
            <a:pPr marL="0" lvl="2">
              <a:lnSpc>
                <a:spcPct val="107000"/>
              </a:lnSpc>
            </a:pPr>
            <a:r>
              <a:rPr lang="fr-FR" sz="2000" b="1" dirty="0">
                <a:ea typeface="Calibri" panose="020F0502020204030204" pitchFamily="34" charset="0"/>
                <a:cs typeface="Times New Roman" panose="02020603050405020304" pitchFamily="18" charset="0"/>
              </a:rPr>
              <a:t>Je conseille le Client </a:t>
            </a:r>
          </a:p>
        </p:txBody>
      </p:sp>
      <p:sp>
        <p:nvSpPr>
          <p:cNvPr id="20" name="Ellipse 19">
            <a:extLst>
              <a:ext uri="{FF2B5EF4-FFF2-40B4-BE49-F238E27FC236}">
                <a16:creationId xmlns:a16="http://schemas.microsoft.com/office/drawing/2014/main" id="{6F048A8B-ED63-4618-8A6B-81F74FFA9C00}"/>
              </a:ext>
            </a:extLst>
          </p:cNvPr>
          <p:cNvSpPr/>
          <p:nvPr/>
        </p:nvSpPr>
        <p:spPr>
          <a:xfrm>
            <a:off x="629436" y="2267027"/>
            <a:ext cx="274026" cy="2354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1</a:t>
            </a:r>
          </a:p>
        </p:txBody>
      </p:sp>
      <p:sp>
        <p:nvSpPr>
          <p:cNvPr id="21" name="ZoneTexte 20">
            <a:extLst>
              <a:ext uri="{FF2B5EF4-FFF2-40B4-BE49-F238E27FC236}">
                <a16:creationId xmlns:a16="http://schemas.microsoft.com/office/drawing/2014/main" id="{4D945F88-9446-481A-B5B6-48F2D1B4697D}"/>
              </a:ext>
            </a:extLst>
          </p:cNvPr>
          <p:cNvSpPr txBox="1"/>
          <p:nvPr/>
        </p:nvSpPr>
        <p:spPr>
          <a:xfrm>
            <a:off x="4695908" y="2184995"/>
            <a:ext cx="3138895" cy="397738"/>
          </a:xfrm>
          <a:prstGeom prst="rect">
            <a:avLst/>
          </a:prstGeom>
          <a:solidFill>
            <a:schemeClr val="bg1"/>
          </a:solidFill>
        </p:spPr>
        <p:txBody>
          <a:bodyPr wrap="square">
            <a:spAutoFit/>
          </a:bodyPr>
          <a:lstStyle/>
          <a:p>
            <a:pPr marL="0" lvl="2">
              <a:lnSpc>
                <a:spcPct val="107000"/>
              </a:lnSpc>
            </a:pPr>
            <a:r>
              <a:rPr lang="fr-FR" sz="2000" b="1" dirty="0">
                <a:ea typeface="Calibri" panose="020F0502020204030204" pitchFamily="34" charset="0"/>
                <a:cs typeface="Times New Roman" panose="02020603050405020304" pitchFamily="18" charset="0"/>
              </a:rPr>
              <a:t>Je concrétise son projet</a:t>
            </a:r>
          </a:p>
        </p:txBody>
      </p:sp>
      <p:sp>
        <p:nvSpPr>
          <p:cNvPr id="22" name="Ellipse 21">
            <a:extLst>
              <a:ext uri="{FF2B5EF4-FFF2-40B4-BE49-F238E27FC236}">
                <a16:creationId xmlns:a16="http://schemas.microsoft.com/office/drawing/2014/main" id="{1249D36F-B1F5-4AEF-9233-69B93B1A1ECD}"/>
              </a:ext>
            </a:extLst>
          </p:cNvPr>
          <p:cNvSpPr/>
          <p:nvPr/>
        </p:nvSpPr>
        <p:spPr>
          <a:xfrm>
            <a:off x="4421883" y="2269003"/>
            <a:ext cx="274025" cy="247651"/>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2</a:t>
            </a:r>
          </a:p>
        </p:txBody>
      </p:sp>
      <p:sp>
        <p:nvSpPr>
          <p:cNvPr id="23" name="ZoneTexte 22">
            <a:extLst>
              <a:ext uri="{FF2B5EF4-FFF2-40B4-BE49-F238E27FC236}">
                <a16:creationId xmlns:a16="http://schemas.microsoft.com/office/drawing/2014/main" id="{4009C2AD-E99C-4E0D-8D16-269AF24C29EA}"/>
              </a:ext>
            </a:extLst>
          </p:cNvPr>
          <p:cNvSpPr txBox="1"/>
          <p:nvPr/>
        </p:nvSpPr>
        <p:spPr>
          <a:xfrm>
            <a:off x="9072719" y="2184995"/>
            <a:ext cx="2314239" cy="397738"/>
          </a:xfrm>
          <a:prstGeom prst="rect">
            <a:avLst/>
          </a:prstGeom>
          <a:solidFill>
            <a:schemeClr val="bg1"/>
          </a:solidFill>
        </p:spPr>
        <p:txBody>
          <a:bodyPr wrap="square">
            <a:spAutoFit/>
          </a:bodyPr>
          <a:lstStyle/>
          <a:p>
            <a:pPr marL="0" lvl="2">
              <a:lnSpc>
                <a:spcPct val="107000"/>
              </a:lnSpc>
            </a:pPr>
            <a:r>
              <a:rPr lang="fr-FR" sz="2000" b="1" dirty="0">
                <a:ea typeface="Calibri" panose="020F0502020204030204" pitchFamily="34" charset="0"/>
                <a:cs typeface="Times New Roman" panose="02020603050405020304" pitchFamily="18" charset="0"/>
              </a:rPr>
              <a:t>Je reste (in)formé </a:t>
            </a:r>
          </a:p>
        </p:txBody>
      </p:sp>
      <p:sp>
        <p:nvSpPr>
          <p:cNvPr id="24" name="Ellipse 23">
            <a:extLst>
              <a:ext uri="{FF2B5EF4-FFF2-40B4-BE49-F238E27FC236}">
                <a16:creationId xmlns:a16="http://schemas.microsoft.com/office/drawing/2014/main" id="{3A0CE7B8-94EF-4EEE-9599-FF4279068968}"/>
              </a:ext>
            </a:extLst>
          </p:cNvPr>
          <p:cNvSpPr/>
          <p:nvPr/>
        </p:nvSpPr>
        <p:spPr>
          <a:xfrm>
            <a:off x="8801544" y="2291584"/>
            <a:ext cx="274026" cy="2354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3</a:t>
            </a:r>
          </a:p>
        </p:txBody>
      </p:sp>
      <p:sp>
        <p:nvSpPr>
          <p:cNvPr id="25" name="Rectangle : coins arrondis 24">
            <a:extLst>
              <a:ext uri="{FF2B5EF4-FFF2-40B4-BE49-F238E27FC236}">
                <a16:creationId xmlns:a16="http://schemas.microsoft.com/office/drawing/2014/main" id="{E08219BE-BB04-4343-86E7-234142A54506}"/>
              </a:ext>
            </a:extLst>
          </p:cNvPr>
          <p:cNvSpPr/>
          <p:nvPr/>
        </p:nvSpPr>
        <p:spPr>
          <a:xfrm>
            <a:off x="887505" y="4796589"/>
            <a:ext cx="2744243" cy="157579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00"/>
              </a:spcBef>
            </a:pPr>
            <a:r>
              <a:rPr lang="fr-FR" sz="1600" b="1" dirty="0">
                <a:solidFill>
                  <a:schemeClr val="tx1">
                    <a:lumMod val="75000"/>
                    <a:lumOff val="25000"/>
                  </a:schemeClr>
                </a:solidFill>
                <a:latin typeface="Calibri" panose="020F0502020204030204" pitchFamily="34" charset="0"/>
                <a:ea typeface="Times New Roman" panose="02020603050405020304" pitchFamily="18" charset="0"/>
                <a:cs typeface="Times New Roman" panose="02020603050405020304" pitchFamily="18" charset="0"/>
              </a:rPr>
              <a:t>J’y retrouve les</a:t>
            </a:r>
          </a:p>
          <a:p>
            <a:pPr algn="ctr">
              <a:spcBef>
                <a:spcPts val="300"/>
              </a:spcBef>
            </a:pPr>
            <a:r>
              <a:rPr lang="fr-FR" sz="1600" b="1" dirty="0">
                <a:solidFill>
                  <a:schemeClr val="accent4">
                    <a:lumMod val="75000"/>
                  </a:schemeClr>
                </a:solidFill>
                <a:latin typeface="Calibri" panose="020F0502020204030204" pitchFamily="34" charset="0"/>
                <a:ea typeface="Times New Roman" panose="02020603050405020304" pitchFamily="18" charset="0"/>
                <a:cs typeface="Times New Roman" panose="02020603050405020304" pitchFamily="18" charset="0"/>
              </a:rPr>
              <a:t>A</a:t>
            </a:r>
            <a:r>
              <a:rPr lang="fr-FR" sz="1600" b="1" dirty="0">
                <a:solidFill>
                  <a:schemeClr val="accent4">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rPr>
              <a:t>rguments clés  </a:t>
            </a:r>
            <a:r>
              <a:rPr lang="fr-FR" sz="1600" b="1" dirty="0">
                <a:solidFill>
                  <a:schemeClr val="accent4">
                    <a:lumMod val="75000"/>
                  </a:schemeClr>
                </a:solidFill>
                <a:latin typeface="Calibri" panose="020F0502020204030204" pitchFamily="34" charset="0"/>
                <a:cs typeface="Times New Roman" panose="02020603050405020304" pitchFamily="18" charset="0"/>
              </a:rPr>
              <a:t>+ Aides </a:t>
            </a:r>
            <a:r>
              <a:rPr lang="fr-FR" sz="1600" dirty="0">
                <a:solidFill>
                  <a:srgbClr val="000000"/>
                </a:solidFill>
                <a:latin typeface="Calibri" panose="020F0502020204030204" pitchFamily="34" charset="0"/>
                <a:cs typeface="Times New Roman" panose="02020603050405020304" pitchFamily="18" charset="0"/>
              </a:rPr>
              <a:t>existantes </a:t>
            </a:r>
            <a:endParaRPr lang="fr-FR" dirty="0">
              <a:solidFill>
                <a:srgbClr val="000000"/>
              </a:solidFill>
              <a:latin typeface="Calibri" panose="020F0502020204030204" pitchFamily="34" charset="0"/>
              <a:cs typeface="Times New Roman" panose="02020603050405020304" pitchFamily="18" charset="0"/>
            </a:endParaRPr>
          </a:p>
          <a:p>
            <a:pPr algn="ctr">
              <a:spcBef>
                <a:spcPts val="300"/>
              </a:spcBef>
            </a:pPr>
            <a:r>
              <a:rPr lang="fr-FR" sz="1050" dirty="0">
                <a:solidFill>
                  <a:srgbClr val="000000"/>
                </a:solidFill>
                <a:latin typeface="Calibri" panose="020F0502020204030204" pitchFamily="34" charset="0"/>
                <a:cs typeface="Times New Roman" panose="02020603050405020304" pitchFamily="18" charset="0"/>
              </a:rPr>
              <a:t>(rénovation énergétique, mobilité verte)</a:t>
            </a:r>
          </a:p>
          <a:p>
            <a:pPr algn="ctr">
              <a:spcBef>
                <a:spcPts val="300"/>
              </a:spcBef>
            </a:pPr>
            <a:r>
              <a:rPr lang="fr-FR" sz="1600" b="1" dirty="0">
                <a:solidFill>
                  <a:schemeClr val="accent4">
                    <a:lumMod val="75000"/>
                  </a:schemeClr>
                </a:solidFill>
                <a:latin typeface="Calibri" panose="020F0502020204030204" pitchFamily="34" charset="0"/>
                <a:cs typeface="Times New Roman" panose="02020603050405020304" pitchFamily="18" charset="0"/>
              </a:rPr>
              <a:t>+</a:t>
            </a:r>
            <a:r>
              <a:rPr lang="fr-FR" sz="1600" b="1" dirty="0">
                <a:solidFill>
                  <a:schemeClr val="tx2"/>
                </a:solidFill>
                <a:latin typeface="Calibri" panose="020F0502020204030204" pitchFamily="34" charset="0"/>
                <a:cs typeface="Times New Roman" panose="02020603050405020304" pitchFamily="18" charset="0"/>
              </a:rPr>
              <a:t> </a:t>
            </a:r>
            <a:r>
              <a:rPr lang="fr-FR" sz="1600" dirty="0">
                <a:solidFill>
                  <a:schemeClr val="tx1">
                    <a:lumMod val="50000"/>
                  </a:schemeClr>
                </a:solidFill>
                <a:latin typeface="Calibri" panose="020F0502020204030204" pitchFamily="34" charset="0"/>
                <a:cs typeface="Times New Roman" panose="02020603050405020304" pitchFamily="18" charset="0"/>
              </a:rPr>
              <a:t>Identification des </a:t>
            </a:r>
            <a:r>
              <a:rPr lang="fr-FR" sz="1600" b="1" dirty="0">
                <a:solidFill>
                  <a:schemeClr val="accent4">
                    <a:lumMod val="75000"/>
                  </a:schemeClr>
                </a:solidFill>
                <a:latin typeface="Calibri" panose="020F0502020204030204" pitchFamily="34" charset="0"/>
                <a:cs typeface="Times New Roman" panose="02020603050405020304" pitchFamily="18" charset="0"/>
              </a:rPr>
              <a:t>convictions du client </a:t>
            </a:r>
            <a:r>
              <a:rPr lang="fr-FR" sz="1050" dirty="0">
                <a:solidFill>
                  <a:srgbClr val="000000"/>
                </a:solidFill>
                <a:latin typeface="Calibri" panose="020F0502020204030204" pitchFamily="34" charset="0"/>
                <a:cs typeface="Times New Roman" panose="02020603050405020304" pitchFamily="18" charset="0"/>
              </a:rPr>
              <a:t>(épargne)</a:t>
            </a:r>
          </a:p>
        </p:txBody>
      </p:sp>
      <p:sp>
        <p:nvSpPr>
          <p:cNvPr id="26" name="Rectangle : coins arrondis 25">
            <a:extLst>
              <a:ext uri="{FF2B5EF4-FFF2-40B4-BE49-F238E27FC236}">
                <a16:creationId xmlns:a16="http://schemas.microsoft.com/office/drawing/2014/main" id="{6FC9589B-28B1-44AC-BD04-20E06E4E9725}"/>
              </a:ext>
            </a:extLst>
          </p:cNvPr>
          <p:cNvSpPr/>
          <p:nvPr/>
        </p:nvSpPr>
        <p:spPr>
          <a:xfrm>
            <a:off x="4918859" y="4794965"/>
            <a:ext cx="2533669" cy="157579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fr-FR" sz="2000" b="1" dirty="0">
                <a:solidFill>
                  <a:schemeClr val="tx1">
                    <a:lumMod val="75000"/>
                    <a:lumOff val="25000"/>
                  </a:schemeClr>
                </a:solidFill>
                <a:latin typeface="Calibri" panose="020F0502020204030204" pitchFamily="34" charset="0"/>
                <a:ea typeface="Times New Roman" panose="02020603050405020304" pitchFamily="18" charset="0"/>
                <a:cs typeface="Times New Roman" panose="02020603050405020304" pitchFamily="18" charset="0"/>
              </a:rPr>
              <a:t>J’y retrouve les</a:t>
            </a:r>
          </a:p>
          <a:p>
            <a:pPr algn="ctr">
              <a:spcBef>
                <a:spcPts val="1200"/>
              </a:spcBef>
            </a:pPr>
            <a:r>
              <a:rPr lang="fr-FR" sz="2000" b="1" dirty="0">
                <a:solidFill>
                  <a:schemeClr val="accent4">
                    <a:lumMod val="75000"/>
                  </a:schemeClr>
                </a:solidFill>
                <a:latin typeface="Calibri" panose="020F0502020204030204" pitchFamily="34" charset="0"/>
                <a:ea typeface="Times New Roman" panose="02020603050405020304" pitchFamily="18" charset="0"/>
                <a:cs typeface="Times New Roman" panose="02020603050405020304" pitchFamily="18" charset="0"/>
              </a:rPr>
              <a:t>Offres </a:t>
            </a:r>
            <a:endParaRPr lang="fr-FR" sz="2000" dirty="0">
              <a:solidFill>
                <a:schemeClr val="accent4">
                  <a:lumMod val="75000"/>
                </a:schemeClr>
              </a:solidFill>
              <a:latin typeface="Calibri" panose="020F0502020204030204" pitchFamily="34" charset="0"/>
              <a:cs typeface="Times New Roman" panose="02020603050405020304" pitchFamily="18" charset="0"/>
            </a:endParaRPr>
          </a:p>
        </p:txBody>
      </p:sp>
      <p:sp>
        <p:nvSpPr>
          <p:cNvPr id="27" name="Rectangle : coins arrondis 26">
            <a:extLst>
              <a:ext uri="{FF2B5EF4-FFF2-40B4-BE49-F238E27FC236}">
                <a16:creationId xmlns:a16="http://schemas.microsoft.com/office/drawing/2014/main" id="{F8D849BA-D62A-459B-902D-6A4130BD7AB7}"/>
              </a:ext>
            </a:extLst>
          </p:cNvPr>
          <p:cNvSpPr/>
          <p:nvPr/>
        </p:nvSpPr>
        <p:spPr>
          <a:xfrm>
            <a:off x="8963006" y="4794965"/>
            <a:ext cx="2533669" cy="157579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fr-FR" sz="2000" b="1" dirty="0">
                <a:solidFill>
                  <a:schemeClr val="tx1">
                    <a:lumMod val="75000"/>
                    <a:lumOff val="25000"/>
                  </a:schemeClr>
                </a:solidFill>
                <a:latin typeface="Calibri" panose="020F0502020204030204" pitchFamily="34" charset="0"/>
                <a:ea typeface="Times New Roman" panose="02020603050405020304" pitchFamily="18" charset="0"/>
                <a:cs typeface="Times New Roman" panose="02020603050405020304" pitchFamily="18" charset="0"/>
              </a:rPr>
              <a:t>J’y retrouve les</a:t>
            </a:r>
          </a:p>
          <a:p>
            <a:pPr algn="ctr">
              <a:spcBef>
                <a:spcPts val="1200"/>
              </a:spcBef>
            </a:pPr>
            <a:r>
              <a:rPr lang="fr-FR" sz="2000" b="1" dirty="0">
                <a:solidFill>
                  <a:schemeClr val="accent4">
                    <a:lumMod val="75000"/>
                  </a:schemeClr>
                </a:solidFill>
                <a:latin typeface="Calibri" panose="020F0502020204030204" pitchFamily="34" charset="0"/>
                <a:ea typeface="Times New Roman" panose="02020603050405020304" pitchFamily="18" charset="0"/>
                <a:cs typeface="Times New Roman" panose="02020603050405020304" pitchFamily="18" charset="0"/>
              </a:rPr>
              <a:t>Liens utiles pour aller plus loin</a:t>
            </a:r>
            <a:endParaRPr lang="fr-FR" sz="2000" dirty="0">
              <a:solidFill>
                <a:schemeClr val="accent4">
                  <a:lumMod val="75000"/>
                </a:schemeClr>
              </a:solidFill>
              <a:latin typeface="Calibri" panose="020F0502020204030204" pitchFamily="34" charset="0"/>
              <a:cs typeface="Times New Roman" panose="02020603050405020304" pitchFamily="18" charset="0"/>
            </a:endParaRPr>
          </a:p>
        </p:txBody>
      </p:sp>
      <p:pic>
        <p:nvPicPr>
          <p:cNvPr id="28" name="Image 27">
            <a:extLst>
              <a:ext uri="{FF2B5EF4-FFF2-40B4-BE49-F238E27FC236}">
                <a16:creationId xmlns:a16="http://schemas.microsoft.com/office/drawing/2014/main" id="{671425D3-504E-4542-AA54-6B2FF56D637D}"/>
              </a:ext>
            </a:extLst>
          </p:cNvPr>
          <p:cNvPicPr>
            <a:picLocks noChangeAspect="1"/>
          </p:cNvPicPr>
          <p:nvPr/>
        </p:nvPicPr>
        <p:blipFill>
          <a:blip r:embed="rId2"/>
          <a:stretch>
            <a:fillRect/>
          </a:stretch>
        </p:blipFill>
        <p:spPr>
          <a:xfrm>
            <a:off x="1077820" y="2706447"/>
            <a:ext cx="1196685" cy="1667227"/>
          </a:xfrm>
          <a:prstGeom prst="rect">
            <a:avLst/>
          </a:prstGeom>
        </p:spPr>
      </p:pic>
      <p:pic>
        <p:nvPicPr>
          <p:cNvPr id="29" name="Image 28">
            <a:extLst>
              <a:ext uri="{FF2B5EF4-FFF2-40B4-BE49-F238E27FC236}">
                <a16:creationId xmlns:a16="http://schemas.microsoft.com/office/drawing/2014/main" id="{60D33990-96D0-4881-BD5F-7BF113761674}"/>
              </a:ext>
            </a:extLst>
          </p:cNvPr>
          <p:cNvPicPr>
            <a:picLocks noChangeAspect="1"/>
          </p:cNvPicPr>
          <p:nvPr/>
        </p:nvPicPr>
        <p:blipFill>
          <a:blip r:embed="rId3"/>
          <a:stretch>
            <a:fillRect/>
          </a:stretch>
        </p:blipFill>
        <p:spPr>
          <a:xfrm>
            <a:off x="2117930" y="3015793"/>
            <a:ext cx="1248967" cy="1713699"/>
          </a:xfrm>
          <a:prstGeom prst="rect">
            <a:avLst/>
          </a:prstGeom>
        </p:spPr>
      </p:pic>
      <p:pic>
        <p:nvPicPr>
          <p:cNvPr id="30" name="Image 29">
            <a:extLst>
              <a:ext uri="{FF2B5EF4-FFF2-40B4-BE49-F238E27FC236}">
                <a16:creationId xmlns:a16="http://schemas.microsoft.com/office/drawing/2014/main" id="{D84D2F7D-CFA9-44A8-A28D-B08073F18E92}"/>
              </a:ext>
            </a:extLst>
          </p:cNvPr>
          <p:cNvPicPr>
            <a:picLocks noChangeAspect="1"/>
          </p:cNvPicPr>
          <p:nvPr/>
        </p:nvPicPr>
        <p:blipFill>
          <a:blip r:embed="rId4"/>
          <a:stretch>
            <a:fillRect/>
          </a:stretch>
        </p:blipFill>
        <p:spPr>
          <a:xfrm>
            <a:off x="4974485" y="2558907"/>
            <a:ext cx="2422416" cy="1858928"/>
          </a:xfrm>
          <a:prstGeom prst="rect">
            <a:avLst/>
          </a:prstGeom>
        </p:spPr>
      </p:pic>
      <p:pic>
        <p:nvPicPr>
          <p:cNvPr id="31" name="Image 30">
            <a:extLst>
              <a:ext uri="{FF2B5EF4-FFF2-40B4-BE49-F238E27FC236}">
                <a16:creationId xmlns:a16="http://schemas.microsoft.com/office/drawing/2014/main" id="{D4FAE38A-EA4E-4D7C-842B-9673807DEC58}"/>
              </a:ext>
            </a:extLst>
          </p:cNvPr>
          <p:cNvPicPr>
            <a:picLocks noChangeAspect="1"/>
          </p:cNvPicPr>
          <p:nvPr/>
        </p:nvPicPr>
        <p:blipFill>
          <a:blip r:embed="rId5"/>
          <a:stretch>
            <a:fillRect/>
          </a:stretch>
        </p:blipFill>
        <p:spPr>
          <a:xfrm>
            <a:off x="8989924" y="2883862"/>
            <a:ext cx="2479831" cy="1321253"/>
          </a:xfrm>
          <a:prstGeom prst="rect">
            <a:avLst/>
          </a:prstGeom>
          <a:ln>
            <a:solidFill>
              <a:schemeClr val="bg1">
                <a:lumMod val="75000"/>
              </a:schemeClr>
            </a:solidFill>
          </a:ln>
        </p:spPr>
      </p:pic>
      <p:sp>
        <p:nvSpPr>
          <p:cNvPr id="32" name="Espace réservé du texte 6">
            <a:extLst>
              <a:ext uri="{FF2B5EF4-FFF2-40B4-BE49-F238E27FC236}">
                <a16:creationId xmlns:a16="http://schemas.microsoft.com/office/drawing/2014/main" id="{DB57F1B1-9B68-46B2-A7F8-7A41519BFA20}"/>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1286800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hlinkClick r:id="rId2"/>
            <a:extLst>
              <a:ext uri="{FF2B5EF4-FFF2-40B4-BE49-F238E27FC236}">
                <a16:creationId xmlns:a16="http://schemas.microsoft.com/office/drawing/2014/main" id="{F7D638EA-E857-4F3E-886B-E692ECBBEE04}"/>
              </a:ext>
            </a:extLst>
          </p:cNvPr>
          <p:cNvSpPr/>
          <p:nvPr/>
        </p:nvSpPr>
        <p:spPr>
          <a:xfrm>
            <a:off x="9228305" y="2324809"/>
            <a:ext cx="1896429" cy="2277407"/>
          </a:xfrm>
          <a:prstGeom prst="rect">
            <a:avLst/>
          </a:prstGeom>
          <a:gradFill flip="none" rotWithShape="1">
            <a:gsLst>
              <a:gs pos="0">
                <a:srgbClr val="76BF31">
                  <a:tint val="66000"/>
                  <a:satMod val="160000"/>
                </a:srgbClr>
              </a:gs>
              <a:gs pos="50000">
                <a:srgbClr val="76BF31">
                  <a:tint val="44500"/>
                  <a:satMod val="160000"/>
                </a:srgbClr>
              </a:gs>
              <a:gs pos="100000">
                <a:srgbClr val="76BF31">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Cliquez ici pour lancer la vidéo </a:t>
            </a:r>
          </a:p>
          <a:p>
            <a:pPr algn="ctr"/>
            <a:r>
              <a:rPr lang="fr-FR" dirty="0">
                <a:solidFill>
                  <a:schemeClr val="tx1">
                    <a:lumMod val="75000"/>
                    <a:lumOff val="25000"/>
                  </a:schemeClr>
                </a:solidFill>
              </a:rPr>
              <a:t>Tutoriel du Green Book</a:t>
            </a:r>
          </a:p>
        </p:txBody>
      </p:sp>
      <p:sp>
        <p:nvSpPr>
          <p:cNvPr id="3" name="Espace réservé du texte 2">
            <a:extLst>
              <a:ext uri="{FF2B5EF4-FFF2-40B4-BE49-F238E27FC236}">
                <a16:creationId xmlns:a16="http://schemas.microsoft.com/office/drawing/2014/main" id="{07C33785-C620-4144-894E-B15B448E0F23}"/>
              </a:ext>
            </a:extLst>
          </p:cNvPr>
          <p:cNvSpPr>
            <a:spLocks noGrp="1"/>
          </p:cNvSpPr>
          <p:nvPr>
            <p:ph type="body" sz="quarter" idx="12"/>
          </p:nvPr>
        </p:nvSpPr>
        <p:spPr/>
        <p:txBody>
          <a:bodyPr/>
          <a:lstStyle/>
          <a:p>
            <a:r>
              <a:rPr lang="fr-FR" dirty="0"/>
              <a:t>Retrouvez la présentation du </a:t>
            </a:r>
            <a:r>
              <a:rPr lang="fr-FR" dirty="0">
                <a:solidFill>
                  <a:srgbClr val="77BF32"/>
                </a:solidFill>
              </a:rPr>
              <a:t>Green Book </a:t>
            </a:r>
            <a:r>
              <a:rPr lang="fr-FR" dirty="0"/>
              <a:t>en vidéo et au quotidien dans la Rubrique des Commerciaux pour avoir une prise en main rapide.</a:t>
            </a:r>
          </a:p>
        </p:txBody>
      </p:sp>
      <p:pic>
        <p:nvPicPr>
          <p:cNvPr id="6" name="Espace réservé du contenu 5">
            <a:extLst>
              <a:ext uri="{FF2B5EF4-FFF2-40B4-BE49-F238E27FC236}">
                <a16:creationId xmlns:a16="http://schemas.microsoft.com/office/drawing/2014/main" id="{196AD5B2-40F6-4940-B2D7-50E5BC37ED90}"/>
              </a:ext>
            </a:extLst>
          </p:cNvPr>
          <p:cNvPicPr>
            <a:picLocks noGrp="1" noChangeAspect="1"/>
          </p:cNvPicPr>
          <p:nvPr>
            <p:ph idx="17"/>
          </p:nvPr>
        </p:nvPicPr>
        <p:blipFill>
          <a:blip r:embed="rId3"/>
          <a:stretch>
            <a:fillRect/>
          </a:stretch>
        </p:blipFill>
        <p:spPr>
          <a:xfrm>
            <a:off x="1129255" y="1901062"/>
            <a:ext cx="4844789" cy="2701154"/>
          </a:xfrm>
          <a:prstGeom prst="rect">
            <a:avLst/>
          </a:prstGeom>
        </p:spPr>
      </p:pic>
      <p:pic>
        <p:nvPicPr>
          <p:cNvPr id="1026" name="Picture 2" descr="Logo template design vecteur, emblème, design concept, symbole créatif, icône">
            <a:extLst>
              <a:ext uri="{FF2B5EF4-FFF2-40B4-BE49-F238E27FC236}">
                <a16:creationId xmlns:a16="http://schemas.microsoft.com/office/drawing/2014/main" id="{67F06589-1FBE-46EB-97B6-8B4D0C6F871F}"/>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4816" t="17304" r="48314" b="28781"/>
          <a:stretch/>
        </p:blipFill>
        <p:spPr bwMode="auto">
          <a:xfrm>
            <a:off x="6713274" y="2324809"/>
            <a:ext cx="1775801" cy="172978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hlinkClick r:id="rId5"/>
            <a:extLst>
              <a:ext uri="{FF2B5EF4-FFF2-40B4-BE49-F238E27FC236}">
                <a16:creationId xmlns:a16="http://schemas.microsoft.com/office/drawing/2014/main" id="{4F68CD25-6CA2-4E23-BE97-D06EDD544B9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9255" y="5239675"/>
            <a:ext cx="2046156" cy="387529"/>
          </a:xfrm>
          <a:prstGeom prst="rect">
            <a:avLst/>
          </a:prstGeom>
        </p:spPr>
      </p:pic>
      <p:sp>
        <p:nvSpPr>
          <p:cNvPr id="12" name="Espace réservé du contenu 1">
            <a:extLst>
              <a:ext uri="{FF2B5EF4-FFF2-40B4-BE49-F238E27FC236}">
                <a16:creationId xmlns:a16="http://schemas.microsoft.com/office/drawing/2014/main" id="{3540628E-4974-4004-8074-3E2373136101}"/>
              </a:ext>
            </a:extLst>
          </p:cNvPr>
          <p:cNvSpPr txBox="1">
            <a:spLocks/>
          </p:cNvSpPr>
          <p:nvPr/>
        </p:nvSpPr>
        <p:spPr>
          <a:xfrm>
            <a:off x="3367667" y="5319131"/>
            <a:ext cx="2360779" cy="92953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a:sym typeface="Wingdings" panose="05000000000000000000" pitchFamily="2" charset="2"/>
              </a:rPr>
              <a:t>     </a:t>
            </a:r>
            <a:r>
              <a:rPr lang="fr-FR" dirty="0"/>
              <a:t>Particuliers      </a:t>
            </a:r>
            <a:r>
              <a:rPr lang="fr-FR" dirty="0">
                <a:sym typeface="Wingdings" panose="05000000000000000000" pitchFamily="2" charset="2"/>
              </a:rPr>
              <a:t></a:t>
            </a:r>
            <a:endParaRPr lang="fr-FR" dirty="0"/>
          </a:p>
        </p:txBody>
      </p:sp>
      <p:sp>
        <p:nvSpPr>
          <p:cNvPr id="10" name="Espace réservé du texte 6">
            <a:extLst>
              <a:ext uri="{FF2B5EF4-FFF2-40B4-BE49-F238E27FC236}">
                <a16:creationId xmlns:a16="http://schemas.microsoft.com/office/drawing/2014/main" id="{FA3C9CAD-BBAE-4D3B-B14C-EA4F54FC4988}"/>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pic>
        <p:nvPicPr>
          <p:cNvPr id="13" name="Image 12">
            <a:hlinkClick r:id="rId7"/>
            <a:extLst>
              <a:ext uri="{FF2B5EF4-FFF2-40B4-BE49-F238E27FC236}">
                <a16:creationId xmlns:a16="http://schemas.microsoft.com/office/drawing/2014/main" id="{7F36C89F-BF27-4FDC-AE8D-59B321646E69}"/>
              </a:ext>
            </a:extLst>
          </p:cNvPr>
          <p:cNvPicPr>
            <a:picLocks noChangeAspect="1"/>
          </p:cNvPicPr>
          <p:nvPr/>
        </p:nvPicPr>
        <p:blipFill>
          <a:blip r:embed="rId8"/>
          <a:stretch>
            <a:fillRect/>
          </a:stretch>
        </p:blipFill>
        <p:spPr>
          <a:xfrm>
            <a:off x="5674156" y="5239675"/>
            <a:ext cx="2675081" cy="1025338"/>
          </a:xfrm>
          <a:prstGeom prst="rect">
            <a:avLst/>
          </a:prstGeom>
        </p:spPr>
      </p:pic>
    </p:spTree>
    <p:extLst>
      <p:ext uri="{BB962C8B-B14F-4D97-AF65-F5344CB8AC3E}">
        <p14:creationId xmlns:p14="http://schemas.microsoft.com/office/powerpoint/2010/main" val="2182563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187F84D-810A-4C14-A4D0-738316512A0E}"/>
              </a:ext>
            </a:extLst>
          </p:cNvPr>
          <p:cNvSpPr>
            <a:spLocks noGrp="1"/>
          </p:cNvSpPr>
          <p:nvPr>
            <p:ph idx="17"/>
          </p:nvPr>
        </p:nvSpPr>
        <p:spPr>
          <a:xfrm>
            <a:off x="695325" y="1968080"/>
            <a:ext cx="10980738" cy="1254943"/>
          </a:xfrm>
        </p:spPr>
        <p:txBody>
          <a:bodyPr/>
          <a:lstStyle/>
          <a:p>
            <a:r>
              <a:rPr lang="fr-FR" dirty="0"/>
              <a:t>En 2025, quel sera le </a:t>
            </a:r>
            <a:r>
              <a:rPr lang="fr-FR" dirty="0">
                <a:solidFill>
                  <a:schemeClr val="accent4">
                    <a:lumMod val="75000"/>
                  </a:schemeClr>
                </a:solidFill>
              </a:rPr>
              <a:t>DPE minimal </a:t>
            </a:r>
            <a:r>
              <a:rPr lang="fr-FR" dirty="0"/>
              <a:t>pour louer un bien ?</a:t>
            </a:r>
          </a:p>
          <a:p>
            <a:pPr lvl="1"/>
            <a:r>
              <a:rPr lang="fr-FR" dirty="0"/>
              <a:t>DPE E</a:t>
            </a:r>
          </a:p>
          <a:p>
            <a:pPr lvl="1"/>
            <a:r>
              <a:rPr lang="fr-FR" dirty="0"/>
              <a:t>DPE F</a:t>
            </a:r>
          </a:p>
          <a:p>
            <a:pPr lvl="1"/>
            <a:r>
              <a:rPr lang="fr-FR" dirty="0"/>
              <a:t>DPE G</a:t>
            </a:r>
          </a:p>
        </p:txBody>
      </p:sp>
      <p:sp>
        <p:nvSpPr>
          <p:cNvPr id="3" name="Espace réservé du texte 2">
            <a:extLst>
              <a:ext uri="{FF2B5EF4-FFF2-40B4-BE49-F238E27FC236}">
                <a16:creationId xmlns:a16="http://schemas.microsoft.com/office/drawing/2014/main" id="{EEEBDC33-B82F-4029-BF6E-719CA4E852BA}"/>
              </a:ext>
            </a:extLst>
          </p:cNvPr>
          <p:cNvSpPr>
            <a:spLocks noGrp="1"/>
          </p:cNvSpPr>
          <p:nvPr>
            <p:ph type="body" sz="quarter" idx="12"/>
          </p:nvPr>
        </p:nvSpPr>
        <p:spPr/>
        <p:txBody>
          <a:bodyPr>
            <a:normAutofit/>
          </a:bodyPr>
          <a:lstStyle/>
          <a:p>
            <a:r>
              <a:rPr lang="fr-FR" dirty="0"/>
              <a:t>Testez vos connaissances en équipe avec ce </a:t>
            </a:r>
            <a:r>
              <a:rPr lang="fr-FR" dirty="0">
                <a:solidFill>
                  <a:srgbClr val="76BF31"/>
                </a:solidFill>
              </a:rPr>
              <a:t>Green quizz</a:t>
            </a:r>
            <a:r>
              <a:rPr lang="fr-FR" dirty="0"/>
              <a:t>.</a:t>
            </a:r>
          </a:p>
        </p:txBody>
      </p:sp>
      <p:pic>
        <p:nvPicPr>
          <p:cNvPr id="6" name="Picture 12" descr="Quiz : testez vos connaissances sur la maladie de Lyme - Tique &amp; Lyme">
            <a:extLst>
              <a:ext uri="{FF2B5EF4-FFF2-40B4-BE49-F238E27FC236}">
                <a16:creationId xmlns:a16="http://schemas.microsoft.com/office/drawing/2014/main" id="{68350483-5B90-45A6-9F60-FC3FA5F69917}"/>
              </a:ext>
            </a:extLst>
          </p:cNvPr>
          <p:cNvPicPr>
            <a:picLocks noChangeAspect="1" noChangeArrowheads="1"/>
          </p:cNvPicPr>
          <p:nvPr/>
        </p:nvPicPr>
        <p:blipFill rotWithShape="1">
          <a:blip r:embed="rId2" cstate="print">
            <a:duotone>
              <a:prstClr val="black"/>
              <a:schemeClr val="accent6">
                <a:tint val="45000"/>
                <a:satMod val="400000"/>
              </a:schemeClr>
            </a:duotone>
            <a:extLst>
              <a:ext uri="{28A0092B-C50C-407E-A947-70E740481C1C}">
                <a14:useLocalDpi xmlns:a14="http://schemas.microsoft.com/office/drawing/2010/main" val="0"/>
              </a:ext>
            </a:extLst>
          </a:blip>
          <a:srcRect l="9936" r="7012"/>
          <a:stretch/>
        </p:blipFill>
        <p:spPr bwMode="auto">
          <a:xfrm>
            <a:off x="10330806" y="1236627"/>
            <a:ext cx="1542541" cy="142780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4F104B0B-70AC-4933-9A5B-9F7A875F9CFE}"/>
              </a:ext>
            </a:extLst>
          </p:cNvPr>
          <p:cNvSpPr/>
          <p:nvPr/>
        </p:nvSpPr>
        <p:spPr>
          <a:xfrm>
            <a:off x="2262389" y="2353559"/>
            <a:ext cx="7476564" cy="7427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lumMod val="75000"/>
                    <a:lumOff val="25000"/>
                  </a:schemeClr>
                </a:solidFill>
              </a:rPr>
              <a:t>En 2025, la location de logement avec DPE G sera interdite.</a:t>
            </a:r>
          </a:p>
          <a:p>
            <a:r>
              <a:rPr lang="fr-FR" sz="1400" dirty="0">
                <a:solidFill>
                  <a:schemeClr val="tx1">
                    <a:lumMod val="75000"/>
                    <a:lumOff val="25000"/>
                  </a:schemeClr>
                </a:solidFill>
              </a:rPr>
              <a:t>Pour les logements en DPE G, les travaux sont à réaliser obligatoirement avant</a:t>
            </a:r>
            <a:r>
              <a:rPr lang="fr-FR" sz="1400" dirty="0">
                <a:solidFill>
                  <a:schemeClr val="tx1"/>
                </a:solidFill>
              </a:rPr>
              <a:t> </a:t>
            </a:r>
            <a:r>
              <a:rPr lang="fr-FR" sz="1400" dirty="0">
                <a:solidFill>
                  <a:schemeClr val="accent4">
                    <a:lumMod val="75000"/>
                  </a:schemeClr>
                </a:solidFill>
              </a:rPr>
              <a:t>01.01.2028</a:t>
            </a:r>
            <a:r>
              <a:rPr lang="fr-FR" sz="1400" dirty="0">
                <a:solidFill>
                  <a:schemeClr val="tx2"/>
                </a:solidFill>
              </a:rPr>
              <a:t> </a:t>
            </a:r>
            <a:r>
              <a:rPr lang="fr-FR" sz="1400" dirty="0">
                <a:solidFill>
                  <a:schemeClr val="tx1">
                    <a:lumMod val="75000"/>
                    <a:lumOff val="25000"/>
                  </a:schemeClr>
                </a:solidFill>
              </a:rPr>
              <a:t>pour atteindre à minima</a:t>
            </a:r>
            <a:r>
              <a:rPr lang="fr-FR" sz="1400" dirty="0">
                <a:solidFill>
                  <a:schemeClr val="tx1"/>
                </a:solidFill>
              </a:rPr>
              <a:t> </a:t>
            </a:r>
            <a:r>
              <a:rPr lang="fr-FR" sz="1400" dirty="0">
                <a:solidFill>
                  <a:schemeClr val="tx1">
                    <a:lumMod val="75000"/>
                    <a:lumOff val="25000"/>
                  </a:schemeClr>
                </a:solidFill>
              </a:rPr>
              <a:t>un</a:t>
            </a:r>
            <a:r>
              <a:rPr lang="fr-FR" sz="1400" dirty="0">
                <a:solidFill>
                  <a:schemeClr val="accent4">
                    <a:lumMod val="75000"/>
                  </a:schemeClr>
                </a:solidFill>
              </a:rPr>
              <a:t> DPE en E</a:t>
            </a:r>
            <a:r>
              <a:rPr lang="fr-FR" sz="1400" dirty="0">
                <a:solidFill>
                  <a:schemeClr val="tx1">
                    <a:lumMod val="75000"/>
                    <a:lumOff val="25000"/>
                  </a:schemeClr>
                </a:solidFill>
              </a:rPr>
              <a:t>.</a:t>
            </a:r>
          </a:p>
        </p:txBody>
      </p:sp>
      <p:sp>
        <p:nvSpPr>
          <p:cNvPr id="9" name="Espace réservé du contenu 1">
            <a:extLst>
              <a:ext uri="{FF2B5EF4-FFF2-40B4-BE49-F238E27FC236}">
                <a16:creationId xmlns:a16="http://schemas.microsoft.com/office/drawing/2014/main" id="{68B03DC0-2715-41E5-94E4-1DE65D34D007}"/>
              </a:ext>
            </a:extLst>
          </p:cNvPr>
          <p:cNvSpPr txBox="1">
            <a:spLocks/>
          </p:cNvSpPr>
          <p:nvPr/>
        </p:nvSpPr>
        <p:spPr>
          <a:xfrm>
            <a:off x="695325" y="3258123"/>
            <a:ext cx="10980738" cy="125494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Avec </a:t>
            </a:r>
            <a:r>
              <a:rPr lang="fr-FR" dirty="0" err="1">
                <a:solidFill>
                  <a:schemeClr val="accent4">
                    <a:lumMod val="75000"/>
                  </a:schemeClr>
                </a:solidFill>
              </a:rPr>
              <a:t>MaPrimeRenov</a:t>
            </a:r>
            <a:r>
              <a:rPr lang="fr-FR" dirty="0">
                <a:solidFill>
                  <a:schemeClr val="accent4">
                    <a:lumMod val="75000"/>
                  </a:schemeClr>
                </a:solidFill>
              </a:rPr>
              <a:t>’</a:t>
            </a:r>
            <a:r>
              <a:rPr lang="fr-FR" dirty="0"/>
              <a:t>, quel est le montant maximum de l’aide ? </a:t>
            </a:r>
          </a:p>
          <a:p>
            <a:pPr lvl="1"/>
            <a:r>
              <a:rPr lang="fr-FR" dirty="0"/>
              <a:t>10 000 €</a:t>
            </a:r>
          </a:p>
          <a:p>
            <a:pPr lvl="1"/>
            <a:r>
              <a:rPr lang="fr-FR" dirty="0"/>
              <a:t>20 000 €</a:t>
            </a:r>
          </a:p>
          <a:p>
            <a:pPr lvl="1"/>
            <a:r>
              <a:rPr lang="fr-FR" dirty="0"/>
              <a:t>30 000 €</a:t>
            </a:r>
          </a:p>
        </p:txBody>
      </p:sp>
      <p:sp>
        <p:nvSpPr>
          <p:cNvPr id="11" name="Rectangle 10">
            <a:extLst>
              <a:ext uri="{FF2B5EF4-FFF2-40B4-BE49-F238E27FC236}">
                <a16:creationId xmlns:a16="http://schemas.microsoft.com/office/drawing/2014/main" id="{728B16DD-3DFF-4F2E-83B4-0BF20019587E}"/>
              </a:ext>
            </a:extLst>
          </p:cNvPr>
          <p:cNvSpPr/>
          <p:nvPr/>
        </p:nvSpPr>
        <p:spPr>
          <a:xfrm>
            <a:off x="2262389" y="3650598"/>
            <a:ext cx="7476564" cy="7427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Clr>
                <a:schemeClr val="accent6"/>
              </a:buClr>
            </a:pPr>
            <a:r>
              <a:rPr lang="fr-FR" sz="1400" dirty="0">
                <a:solidFill>
                  <a:schemeClr val="accent4">
                    <a:lumMod val="75000"/>
                  </a:schemeClr>
                </a:solidFill>
              </a:rPr>
              <a:t>20 000 € maximum </a:t>
            </a:r>
            <a:r>
              <a:rPr lang="fr-FR" sz="1400" dirty="0">
                <a:solidFill>
                  <a:schemeClr val="tx1"/>
                </a:solidFill>
              </a:rPr>
              <a:t>par logement sur 5 ans. Des bonus sont possibles (copropriétés : max. 25% du montant total, plafonné à 15 000 € / logement). Cette prime est </a:t>
            </a:r>
            <a:r>
              <a:rPr lang="fr-FR" sz="1400" dirty="0">
                <a:solidFill>
                  <a:schemeClr val="accent4">
                    <a:lumMod val="75000"/>
                  </a:schemeClr>
                </a:solidFill>
              </a:rPr>
              <a:t>cumulable avec d’autres aides</a:t>
            </a:r>
            <a:r>
              <a:rPr lang="fr-FR" sz="1400" dirty="0">
                <a:solidFill>
                  <a:schemeClr val="tx1">
                    <a:lumMod val="75000"/>
                    <a:lumOff val="25000"/>
                  </a:schemeClr>
                </a:solidFill>
              </a:rPr>
              <a:t>.</a:t>
            </a:r>
          </a:p>
        </p:txBody>
      </p:sp>
      <p:sp>
        <p:nvSpPr>
          <p:cNvPr id="12" name="Espace réservé du contenu 1">
            <a:extLst>
              <a:ext uri="{FF2B5EF4-FFF2-40B4-BE49-F238E27FC236}">
                <a16:creationId xmlns:a16="http://schemas.microsoft.com/office/drawing/2014/main" id="{10053E4F-0635-4474-91F0-23E021050EB9}"/>
              </a:ext>
            </a:extLst>
          </p:cNvPr>
          <p:cNvSpPr txBox="1">
            <a:spLocks/>
          </p:cNvSpPr>
          <p:nvPr/>
        </p:nvSpPr>
        <p:spPr>
          <a:xfrm>
            <a:off x="695325" y="4548166"/>
            <a:ext cx="10980738" cy="159397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Quelle démarche doit effectuer un client pour bénéficier d’une </a:t>
            </a:r>
            <a:r>
              <a:rPr lang="fr-FR" dirty="0">
                <a:solidFill>
                  <a:schemeClr val="accent4">
                    <a:lumMod val="75000"/>
                  </a:schemeClr>
                </a:solidFill>
              </a:rPr>
              <a:t>TVA réduite à 5,5 % </a:t>
            </a:r>
            <a:r>
              <a:rPr lang="fr-FR" dirty="0"/>
              <a:t>sur ses travaux </a:t>
            </a:r>
            <a:r>
              <a:rPr lang="fr-FR" dirty="0">
                <a:solidFill>
                  <a:schemeClr val="accent4">
                    <a:lumMod val="75000"/>
                  </a:schemeClr>
                </a:solidFill>
              </a:rPr>
              <a:t>d’amélioration de performance énergétique</a:t>
            </a:r>
            <a:r>
              <a:rPr lang="fr-FR" dirty="0"/>
              <a:t> ?</a:t>
            </a:r>
          </a:p>
          <a:p>
            <a:pPr lvl="1"/>
            <a:r>
              <a:rPr lang="fr-FR" dirty="0"/>
              <a:t>Aucune, le taux réduit est directement appliqué par le professionnel ayant réalisé les travaux </a:t>
            </a:r>
          </a:p>
          <a:p>
            <a:pPr lvl="1"/>
            <a:r>
              <a:rPr lang="fr-FR" dirty="0"/>
              <a:t>En faire la demande sur la plateforme </a:t>
            </a:r>
            <a:r>
              <a:rPr lang="fr-FR" dirty="0" err="1"/>
              <a:t>FranceRénov</a:t>
            </a:r>
            <a:r>
              <a:rPr lang="fr-FR" dirty="0"/>
              <a:t>’</a:t>
            </a:r>
          </a:p>
          <a:p>
            <a:pPr lvl="1"/>
            <a:r>
              <a:rPr lang="fr-FR" dirty="0"/>
              <a:t>Déclarer les travaux dans sa déclaration d’impôts (récupération de la TVA sous forme de crédit d’impôt)</a:t>
            </a:r>
          </a:p>
        </p:txBody>
      </p:sp>
      <p:sp>
        <p:nvSpPr>
          <p:cNvPr id="14" name="Rectangle 13">
            <a:extLst>
              <a:ext uri="{FF2B5EF4-FFF2-40B4-BE49-F238E27FC236}">
                <a16:creationId xmlns:a16="http://schemas.microsoft.com/office/drawing/2014/main" id="{51FA5937-EC68-4EF8-9814-C07FF2461721}"/>
              </a:ext>
            </a:extLst>
          </p:cNvPr>
          <p:cNvSpPr/>
          <p:nvPr/>
        </p:nvSpPr>
        <p:spPr>
          <a:xfrm>
            <a:off x="4287778" y="5355246"/>
            <a:ext cx="7476564" cy="7427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Clr>
                <a:schemeClr val="accent6"/>
              </a:buClr>
            </a:pPr>
            <a:r>
              <a:rPr lang="fr-FR" sz="1400" dirty="0">
                <a:solidFill>
                  <a:schemeClr val="tx1">
                    <a:lumMod val="75000"/>
                    <a:lumOff val="25000"/>
                  </a:schemeClr>
                </a:solidFill>
              </a:rPr>
              <a:t>Le taux de TVA pour les travaux de rénovation est de 10% mais ce </a:t>
            </a:r>
            <a:r>
              <a:rPr lang="fr-FR" sz="1400" dirty="0">
                <a:solidFill>
                  <a:schemeClr val="accent4">
                    <a:lumMod val="75000"/>
                  </a:schemeClr>
                </a:solidFill>
              </a:rPr>
              <a:t>taux est réduit à 5,5% pour les travaux d’amélioration de performance énergétique</a:t>
            </a:r>
            <a:r>
              <a:rPr lang="fr-FR" sz="1400" dirty="0">
                <a:solidFill>
                  <a:schemeClr val="tx1">
                    <a:lumMod val="75000"/>
                    <a:lumOff val="25000"/>
                  </a:schemeClr>
                </a:solidFill>
              </a:rPr>
              <a:t>. </a:t>
            </a:r>
            <a:r>
              <a:rPr lang="fr-FR" sz="1400" dirty="0">
                <a:solidFill>
                  <a:schemeClr val="accent4">
                    <a:lumMod val="75000"/>
                  </a:schemeClr>
                </a:solidFill>
              </a:rPr>
              <a:t>Aucune démarche </a:t>
            </a:r>
            <a:r>
              <a:rPr lang="fr-FR" sz="1400" dirty="0">
                <a:solidFill>
                  <a:schemeClr val="tx1">
                    <a:lumMod val="75000"/>
                    <a:lumOff val="25000"/>
                  </a:schemeClr>
                </a:solidFill>
              </a:rPr>
              <a:t>à effectuer, taux réduit directement appliqué sur la facture par le professionnel ayant réalisé les travaux</a:t>
            </a:r>
          </a:p>
        </p:txBody>
      </p:sp>
      <p:sp>
        <p:nvSpPr>
          <p:cNvPr id="15" name="Rectangle 14">
            <a:extLst>
              <a:ext uri="{FF2B5EF4-FFF2-40B4-BE49-F238E27FC236}">
                <a16:creationId xmlns:a16="http://schemas.microsoft.com/office/drawing/2014/main" id="{E4F39B1D-C355-44DC-972A-A8BF83574DAB}"/>
              </a:ext>
            </a:extLst>
          </p:cNvPr>
          <p:cNvSpPr/>
          <p:nvPr/>
        </p:nvSpPr>
        <p:spPr>
          <a:xfrm>
            <a:off x="695325" y="1403287"/>
            <a:ext cx="7152238" cy="362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76BF31"/>
                </a:solidFill>
              </a:rPr>
              <a:t>THÈME RÉNOVATION / EFFICACITÉ ÉNERGÉTIQUE</a:t>
            </a:r>
          </a:p>
        </p:txBody>
      </p:sp>
      <p:sp>
        <p:nvSpPr>
          <p:cNvPr id="13" name="Espace réservé du texte 6">
            <a:extLst>
              <a:ext uri="{FF2B5EF4-FFF2-40B4-BE49-F238E27FC236}">
                <a16:creationId xmlns:a16="http://schemas.microsoft.com/office/drawing/2014/main" id="{2E6E389F-4B66-470E-AB34-3127C72484DA}"/>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261155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9" presetClass="emph" presetSubtype="0" fill="hold" nodeType="clickEffect">
                                  <p:stCondLst>
                                    <p:cond delay="0"/>
                                  </p:stCondLst>
                                  <p:childTnLst>
                                    <p:animClr clrSpc="rgb" dir="cw">
                                      <p:cBhvr override="childStyle">
                                        <p:cTn id="16" dur="500" fill="hold"/>
                                        <p:tgtEl>
                                          <p:spTgt spid="2">
                                            <p:txEl>
                                              <p:pRg st="2" end="2"/>
                                            </p:txEl>
                                          </p:spTgt>
                                        </p:tgtEl>
                                        <p:attrNameLst>
                                          <p:attrName>style.color</p:attrName>
                                        </p:attrNameLst>
                                      </p:cBhvr>
                                      <p:to>
                                        <a:srgbClr val="76BF31"/>
                                      </p:to>
                                    </p:animClr>
                                    <p:animClr clrSpc="rgb" dir="cw">
                                      <p:cBhvr>
                                        <p:cTn id="17" dur="500" fill="hold"/>
                                        <p:tgtEl>
                                          <p:spTgt spid="2">
                                            <p:txEl>
                                              <p:pRg st="2" end="2"/>
                                            </p:txEl>
                                          </p:spTgt>
                                        </p:tgtEl>
                                        <p:attrNameLst>
                                          <p:attrName>fillcolor</p:attrName>
                                        </p:attrNameLst>
                                      </p:cBhvr>
                                      <p:to>
                                        <a:srgbClr val="76BF31"/>
                                      </p:to>
                                    </p:animClr>
                                    <p:set>
                                      <p:cBhvr>
                                        <p:cTn id="18" dur="500" fill="hold"/>
                                        <p:tgtEl>
                                          <p:spTgt spid="2">
                                            <p:txEl>
                                              <p:pRg st="2" end="2"/>
                                            </p:txEl>
                                          </p:spTgt>
                                        </p:tgtEl>
                                        <p:attrNameLst>
                                          <p:attrName>fill.type</p:attrName>
                                        </p:attrNameLst>
                                      </p:cBhvr>
                                      <p:to>
                                        <p:strVal val="solid"/>
                                      </p:to>
                                    </p:set>
                                    <p:set>
                                      <p:cBhvr>
                                        <p:cTn id="19" dur="500" fill="hold"/>
                                        <p:tgtEl>
                                          <p:spTgt spid="2">
                                            <p:txEl>
                                              <p:pRg st="2" end="2"/>
                                            </p:txEl>
                                          </p:spTgt>
                                        </p:tgtEl>
                                        <p:attrNameLst>
                                          <p:attrName>fill.on</p:attrName>
                                        </p:attrNameLst>
                                      </p:cBhvr>
                                      <p:to>
                                        <p:strVal val="true"/>
                                      </p:to>
                                    </p:set>
                                  </p:childTnLst>
                                </p:cTn>
                              </p:par>
                              <p:par>
                                <p:cTn id="20" presetID="1" presetClass="entr" presetSubtype="0" fill="hold" nodeType="with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childTnLst>
                                </p:cTn>
                              </p:par>
                              <p:par>
                                <p:cTn id="24" presetID="1" presetClass="exit" presetSubtype="0" fill="hold" nodeType="withEffect">
                                  <p:stCondLst>
                                    <p:cond delay="0"/>
                                  </p:stCondLst>
                                  <p:childTnLst>
                                    <p:set>
                                      <p:cBhvr>
                                        <p:cTn id="25" dur="1" fill="hold">
                                          <p:stCondLst>
                                            <p:cond delay="0"/>
                                          </p:stCondLst>
                                        </p:cTn>
                                        <p:tgtEl>
                                          <p:spTgt spid="2">
                                            <p:txEl>
                                              <p:pRg st="1" end="1"/>
                                            </p:txEl>
                                          </p:spTgt>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2">
                                            <p:txEl>
                                              <p:pRg st="3" end="3"/>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1"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9">
                                            <p:txEl>
                                              <p:pRg st="1" end="1"/>
                                            </p:txEl>
                                          </p:spTgt>
                                        </p:tgtEl>
                                        <p:attrNameLst>
                                          <p:attrName>style.visibility</p:attrName>
                                        </p:attrNameLst>
                                      </p:cBhvr>
                                      <p:to>
                                        <p:strVal val="visible"/>
                                      </p:to>
                                    </p:set>
                                  </p:childTnLst>
                                </p:cTn>
                              </p:par>
                              <p:par>
                                <p:cTn id="34" presetID="1" presetClass="entr" presetSubtype="0" fill="hold" grpId="1" nodeType="withEffect">
                                  <p:stCondLst>
                                    <p:cond delay="0"/>
                                  </p:stCondLst>
                                  <p:childTnLst>
                                    <p:set>
                                      <p:cBhvr>
                                        <p:cTn id="35" dur="1" fill="hold">
                                          <p:stCondLst>
                                            <p:cond delay="0"/>
                                          </p:stCondLst>
                                        </p:cTn>
                                        <p:tgtEl>
                                          <p:spTgt spid="9">
                                            <p:txEl>
                                              <p:pRg st="2" end="2"/>
                                            </p:txEl>
                                          </p:spTgt>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9" presetClass="emph" presetSubtype="0" fill="hold" nodeType="clickEffect">
                                  <p:stCondLst>
                                    <p:cond delay="0"/>
                                  </p:stCondLst>
                                  <p:childTnLst>
                                    <p:animClr clrSpc="rgb" dir="cw">
                                      <p:cBhvr override="childStyle">
                                        <p:cTn id="41" dur="500" fill="hold"/>
                                        <p:tgtEl>
                                          <p:spTgt spid="9">
                                            <p:txEl>
                                              <p:pRg st="2" end="2"/>
                                            </p:txEl>
                                          </p:spTgt>
                                        </p:tgtEl>
                                        <p:attrNameLst>
                                          <p:attrName>style.color</p:attrName>
                                        </p:attrNameLst>
                                      </p:cBhvr>
                                      <p:to>
                                        <a:srgbClr val="76BF31"/>
                                      </p:to>
                                    </p:animClr>
                                    <p:animClr clrSpc="rgb" dir="cw">
                                      <p:cBhvr>
                                        <p:cTn id="42" dur="500" fill="hold"/>
                                        <p:tgtEl>
                                          <p:spTgt spid="9">
                                            <p:txEl>
                                              <p:pRg st="2" end="2"/>
                                            </p:txEl>
                                          </p:spTgt>
                                        </p:tgtEl>
                                        <p:attrNameLst>
                                          <p:attrName>fillcolor</p:attrName>
                                        </p:attrNameLst>
                                      </p:cBhvr>
                                      <p:to>
                                        <a:srgbClr val="76BF31"/>
                                      </p:to>
                                    </p:animClr>
                                    <p:set>
                                      <p:cBhvr>
                                        <p:cTn id="43" dur="500" fill="hold"/>
                                        <p:tgtEl>
                                          <p:spTgt spid="9">
                                            <p:txEl>
                                              <p:pRg st="2" end="2"/>
                                            </p:txEl>
                                          </p:spTgt>
                                        </p:tgtEl>
                                        <p:attrNameLst>
                                          <p:attrName>fill.type</p:attrName>
                                        </p:attrNameLst>
                                      </p:cBhvr>
                                      <p:to>
                                        <p:strVal val="solid"/>
                                      </p:to>
                                    </p:set>
                                    <p:set>
                                      <p:cBhvr>
                                        <p:cTn id="44" dur="500" fill="hold"/>
                                        <p:tgtEl>
                                          <p:spTgt spid="9">
                                            <p:txEl>
                                              <p:pRg st="2" end="2"/>
                                            </p:txEl>
                                          </p:spTgt>
                                        </p:tgtEl>
                                        <p:attrNameLst>
                                          <p:attrName>fill.on</p:attrName>
                                        </p:attrNameLst>
                                      </p:cBhvr>
                                      <p:to>
                                        <p:strVal val="true"/>
                                      </p:to>
                                    </p:set>
                                  </p:childTnLst>
                                </p:cTn>
                              </p:par>
                              <p:par>
                                <p:cTn id="45" presetID="1"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9">
                                            <p:txEl>
                                              <p:pRg st="1" end="1"/>
                                            </p:txEl>
                                          </p:spTgt>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9">
                                            <p:txEl>
                                              <p:pRg st="3" end="3"/>
                                            </p:txEl>
                                          </p:spTgt>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2">
                                            <p:txEl>
                                              <p:pRg st="0" end="0"/>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2">
                                            <p:txEl>
                                              <p:pRg st="1" end="1"/>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2">
                                            <p:txEl>
                                              <p:pRg st="2" end="2"/>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9" presetClass="emph" presetSubtype="0" fill="hold" nodeType="clickEffect">
                                  <p:stCondLst>
                                    <p:cond delay="0"/>
                                  </p:stCondLst>
                                  <p:childTnLst>
                                    <p:animClr clrSpc="rgb" dir="cw">
                                      <p:cBhvr override="childStyle">
                                        <p:cTn id="64" dur="500" fill="hold"/>
                                        <p:tgtEl>
                                          <p:spTgt spid="12">
                                            <p:txEl>
                                              <p:pRg st="1" end="1"/>
                                            </p:txEl>
                                          </p:spTgt>
                                        </p:tgtEl>
                                        <p:attrNameLst>
                                          <p:attrName>style.color</p:attrName>
                                        </p:attrNameLst>
                                      </p:cBhvr>
                                      <p:to>
                                        <a:srgbClr val="76BF31"/>
                                      </p:to>
                                    </p:animClr>
                                    <p:animClr clrSpc="rgb" dir="cw">
                                      <p:cBhvr>
                                        <p:cTn id="65" dur="500" fill="hold"/>
                                        <p:tgtEl>
                                          <p:spTgt spid="12">
                                            <p:txEl>
                                              <p:pRg st="1" end="1"/>
                                            </p:txEl>
                                          </p:spTgt>
                                        </p:tgtEl>
                                        <p:attrNameLst>
                                          <p:attrName>fillcolor</p:attrName>
                                        </p:attrNameLst>
                                      </p:cBhvr>
                                      <p:to>
                                        <a:srgbClr val="76BF31"/>
                                      </p:to>
                                    </p:animClr>
                                    <p:set>
                                      <p:cBhvr>
                                        <p:cTn id="66" dur="500" fill="hold"/>
                                        <p:tgtEl>
                                          <p:spTgt spid="12">
                                            <p:txEl>
                                              <p:pRg st="1" end="1"/>
                                            </p:txEl>
                                          </p:spTgt>
                                        </p:tgtEl>
                                        <p:attrNameLst>
                                          <p:attrName>fill.type</p:attrName>
                                        </p:attrNameLst>
                                      </p:cBhvr>
                                      <p:to>
                                        <p:strVal val="solid"/>
                                      </p:to>
                                    </p:set>
                                    <p:set>
                                      <p:cBhvr>
                                        <p:cTn id="67" dur="500" fill="hold"/>
                                        <p:tgtEl>
                                          <p:spTgt spid="12">
                                            <p:txEl>
                                              <p:pRg st="1" end="1"/>
                                            </p:txEl>
                                          </p:spTgt>
                                        </p:tgtEl>
                                        <p:attrNameLst>
                                          <p:attrName>fill.on</p:attrName>
                                        </p:attrNameLst>
                                      </p:cBhvr>
                                      <p:to>
                                        <p:strVal val="true"/>
                                      </p:to>
                                    </p:set>
                                  </p:childTnLst>
                                </p:cTn>
                              </p:par>
                              <p:par>
                                <p:cTn id="68" presetID="1" presetClass="entr" presetSubtype="0"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childTnLst>
                                </p:cTn>
                              </p:par>
                              <p:par>
                                <p:cTn id="70" presetID="1" presetClass="exit" presetSubtype="0" fill="hold" nodeType="withEffect">
                                  <p:stCondLst>
                                    <p:cond delay="0"/>
                                  </p:stCondLst>
                                  <p:childTnLst>
                                    <p:set>
                                      <p:cBhvr>
                                        <p:cTn id="71" dur="1" fill="hold">
                                          <p:stCondLst>
                                            <p:cond delay="0"/>
                                          </p:stCondLst>
                                        </p:cTn>
                                        <p:tgtEl>
                                          <p:spTgt spid="12">
                                            <p:txEl>
                                              <p:pRg st="2" end="2"/>
                                            </p:txEl>
                                          </p:spTgt>
                                        </p:tgtEl>
                                        <p:attrNameLst>
                                          <p:attrName>style.visibility</p:attrName>
                                        </p:attrNameLst>
                                      </p:cBhvr>
                                      <p:to>
                                        <p:strVal val="hidden"/>
                                      </p:to>
                                    </p:set>
                                  </p:childTnLst>
                                </p:cTn>
                              </p:par>
                              <p:par>
                                <p:cTn id="72" presetID="1" presetClass="exit" presetSubtype="0" fill="hold" nodeType="withEffect">
                                  <p:stCondLst>
                                    <p:cond delay="0"/>
                                  </p:stCondLst>
                                  <p:childTnLst>
                                    <p:set>
                                      <p:cBhvr>
                                        <p:cTn id="73" dur="1" fill="hold">
                                          <p:stCondLst>
                                            <p:cond delay="0"/>
                                          </p:stCondLst>
                                        </p:cTn>
                                        <p:tgtEl>
                                          <p:spTgt spid="12">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build="allAtOnce"/>
      <p:bldP spid="11"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187F84D-810A-4C14-A4D0-738316512A0E}"/>
              </a:ext>
            </a:extLst>
          </p:cNvPr>
          <p:cNvSpPr>
            <a:spLocks noGrp="1"/>
          </p:cNvSpPr>
          <p:nvPr>
            <p:ph idx="17"/>
          </p:nvPr>
        </p:nvSpPr>
        <p:spPr>
          <a:xfrm>
            <a:off x="695325" y="1968080"/>
            <a:ext cx="10980738" cy="1254943"/>
          </a:xfrm>
        </p:spPr>
        <p:txBody>
          <a:bodyPr/>
          <a:lstStyle/>
          <a:p>
            <a:r>
              <a:rPr lang="fr-FR" dirty="0"/>
              <a:t>Que signifie l’acronyme </a:t>
            </a:r>
            <a:r>
              <a:rPr lang="fr-FR" dirty="0">
                <a:solidFill>
                  <a:schemeClr val="accent4">
                    <a:lumMod val="75000"/>
                  </a:schemeClr>
                </a:solidFill>
              </a:rPr>
              <a:t>ZFE</a:t>
            </a:r>
            <a:r>
              <a:rPr lang="fr-FR" dirty="0"/>
              <a:t> ? </a:t>
            </a:r>
          </a:p>
          <a:p>
            <a:pPr lvl="1"/>
            <a:r>
              <a:rPr lang="fr-FR" dirty="0"/>
              <a:t>Zone à faibles émissions</a:t>
            </a:r>
          </a:p>
          <a:p>
            <a:pPr lvl="1"/>
            <a:r>
              <a:rPr lang="fr-FR" dirty="0"/>
              <a:t>Zone de facilitation environnementale 	</a:t>
            </a:r>
          </a:p>
          <a:p>
            <a:pPr lvl="1"/>
            <a:r>
              <a:rPr lang="fr-FR" dirty="0"/>
              <a:t>Zone française écologique </a:t>
            </a:r>
          </a:p>
        </p:txBody>
      </p:sp>
      <p:sp>
        <p:nvSpPr>
          <p:cNvPr id="3" name="Espace réservé du texte 2">
            <a:extLst>
              <a:ext uri="{FF2B5EF4-FFF2-40B4-BE49-F238E27FC236}">
                <a16:creationId xmlns:a16="http://schemas.microsoft.com/office/drawing/2014/main" id="{EEEBDC33-B82F-4029-BF6E-719CA4E852BA}"/>
              </a:ext>
            </a:extLst>
          </p:cNvPr>
          <p:cNvSpPr>
            <a:spLocks noGrp="1"/>
          </p:cNvSpPr>
          <p:nvPr>
            <p:ph type="body" sz="quarter" idx="12"/>
          </p:nvPr>
        </p:nvSpPr>
        <p:spPr/>
        <p:txBody>
          <a:bodyPr/>
          <a:lstStyle/>
          <a:p>
            <a:r>
              <a:rPr lang="fr-FR" dirty="0"/>
              <a:t>Testez vos connaissances en équipe avec ce </a:t>
            </a:r>
            <a:r>
              <a:rPr lang="fr-FR" dirty="0">
                <a:solidFill>
                  <a:srgbClr val="76BF31"/>
                </a:solidFill>
              </a:rPr>
              <a:t>Green quizz</a:t>
            </a:r>
            <a:r>
              <a:rPr lang="fr-FR" dirty="0"/>
              <a:t>.</a:t>
            </a:r>
          </a:p>
        </p:txBody>
      </p:sp>
      <p:sp>
        <p:nvSpPr>
          <p:cNvPr id="7" name="Rectangle 6">
            <a:extLst>
              <a:ext uri="{FF2B5EF4-FFF2-40B4-BE49-F238E27FC236}">
                <a16:creationId xmlns:a16="http://schemas.microsoft.com/office/drawing/2014/main" id="{4F104B0B-70AC-4933-9A5B-9F7A875F9CFE}"/>
              </a:ext>
            </a:extLst>
          </p:cNvPr>
          <p:cNvSpPr/>
          <p:nvPr/>
        </p:nvSpPr>
        <p:spPr>
          <a:xfrm>
            <a:off x="4010686" y="2577607"/>
            <a:ext cx="6026156" cy="7427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lumMod val="75000"/>
                    <a:lumOff val="25000"/>
                  </a:schemeClr>
                </a:solidFill>
              </a:rPr>
              <a:t>Il s'agit d'une </a:t>
            </a:r>
            <a:r>
              <a:rPr lang="fr-FR" sz="1400" dirty="0">
                <a:solidFill>
                  <a:schemeClr val="accent4">
                    <a:lumMod val="75000"/>
                  </a:schemeClr>
                </a:solidFill>
              </a:rPr>
              <a:t>zone à faibles émissions </a:t>
            </a:r>
            <a:r>
              <a:rPr lang="fr-FR" sz="1400" dirty="0">
                <a:solidFill>
                  <a:schemeClr val="tx1">
                    <a:lumMod val="75000"/>
                    <a:lumOff val="25000"/>
                  </a:schemeClr>
                </a:solidFill>
              </a:rPr>
              <a:t>dont </a:t>
            </a:r>
            <a:r>
              <a:rPr lang="fr-FR" sz="1400" dirty="0">
                <a:solidFill>
                  <a:schemeClr val="accent4">
                    <a:lumMod val="75000"/>
                  </a:schemeClr>
                </a:solidFill>
              </a:rPr>
              <a:t>l'accès est réservé aux véhicules les moins polluants</a:t>
            </a:r>
            <a:r>
              <a:rPr lang="fr-FR" sz="1400" dirty="0">
                <a:solidFill>
                  <a:schemeClr val="tx1">
                    <a:lumMod val="75000"/>
                    <a:lumOff val="25000"/>
                  </a:schemeClr>
                </a:solidFill>
              </a:rPr>
              <a:t> afin d'améliorer la qualité de l’air</a:t>
            </a:r>
          </a:p>
          <a:p>
            <a:r>
              <a:rPr lang="fr-FR" sz="1400" dirty="0">
                <a:solidFill>
                  <a:schemeClr val="tx1">
                    <a:lumMod val="75000"/>
                    <a:lumOff val="25000"/>
                  </a:schemeClr>
                </a:solidFill>
              </a:rPr>
              <a:t>La définition des ZFE est à la main des collectivités territoriales qui déterminent le périmètre géographique / les catégories de véhicules concernés / les horaires de restriction / les classes de véhicules interdits / le calendrier de déploiement / les éventuelles dérogations</a:t>
            </a:r>
          </a:p>
        </p:txBody>
      </p:sp>
      <p:sp>
        <p:nvSpPr>
          <p:cNvPr id="9" name="Espace réservé du contenu 1">
            <a:extLst>
              <a:ext uri="{FF2B5EF4-FFF2-40B4-BE49-F238E27FC236}">
                <a16:creationId xmlns:a16="http://schemas.microsoft.com/office/drawing/2014/main" id="{68B03DC0-2715-41E5-94E4-1DE65D34D007}"/>
              </a:ext>
            </a:extLst>
          </p:cNvPr>
          <p:cNvSpPr txBox="1">
            <a:spLocks/>
          </p:cNvSpPr>
          <p:nvPr/>
        </p:nvSpPr>
        <p:spPr>
          <a:xfrm>
            <a:off x="695325" y="4039312"/>
            <a:ext cx="10980738" cy="144967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(Complétez la phrase) Le coût de la recharge à domicile d’un véhicule électrique est « …… » cher que le plein d’un véhicule essence ou diesel*</a:t>
            </a:r>
          </a:p>
          <a:p>
            <a:pPr lvl="1"/>
            <a:r>
              <a:rPr lang="fr-FR" dirty="0"/>
              <a:t>Aussi</a:t>
            </a:r>
          </a:p>
          <a:p>
            <a:pPr lvl="1"/>
            <a:r>
              <a:rPr lang="fr-FR" dirty="0"/>
              <a:t>20 % moins cher</a:t>
            </a:r>
          </a:p>
          <a:p>
            <a:pPr lvl="1"/>
            <a:r>
              <a:rPr lang="fr-FR" dirty="0"/>
              <a:t>2 à 3 fois moins cher</a:t>
            </a:r>
          </a:p>
        </p:txBody>
      </p:sp>
      <p:sp>
        <p:nvSpPr>
          <p:cNvPr id="11" name="Rectangle 10">
            <a:extLst>
              <a:ext uri="{FF2B5EF4-FFF2-40B4-BE49-F238E27FC236}">
                <a16:creationId xmlns:a16="http://schemas.microsoft.com/office/drawing/2014/main" id="{728B16DD-3DFF-4F2E-83B4-0BF20019587E}"/>
              </a:ext>
            </a:extLst>
          </p:cNvPr>
          <p:cNvSpPr/>
          <p:nvPr/>
        </p:nvSpPr>
        <p:spPr>
          <a:xfrm>
            <a:off x="2586190" y="5355130"/>
            <a:ext cx="9234286" cy="7427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Clr>
                <a:schemeClr val="accent6"/>
              </a:buClr>
            </a:pPr>
            <a:r>
              <a:rPr lang="fr-FR" sz="1400" dirty="0">
                <a:solidFill>
                  <a:schemeClr val="tx1">
                    <a:lumMod val="75000"/>
                    <a:lumOff val="25000"/>
                  </a:schemeClr>
                </a:solidFill>
              </a:rPr>
              <a:t>Le coût de la recharge à domicile d’un véhicule électrique est </a:t>
            </a:r>
            <a:r>
              <a:rPr lang="fr-FR" sz="1400" dirty="0">
                <a:solidFill>
                  <a:schemeClr val="accent4">
                    <a:lumMod val="75000"/>
                  </a:schemeClr>
                </a:solidFill>
              </a:rPr>
              <a:t>« 2 à 3 fois moins cher »</a:t>
            </a:r>
            <a:r>
              <a:rPr lang="fr-FR" sz="1400" dirty="0">
                <a:solidFill>
                  <a:schemeClr val="tx1">
                    <a:lumMod val="75000"/>
                    <a:lumOff val="25000"/>
                  </a:schemeClr>
                </a:solidFill>
              </a:rPr>
              <a:t> que le plein d’un véhicule essence ou diesel*</a:t>
            </a:r>
          </a:p>
        </p:txBody>
      </p:sp>
      <p:sp>
        <p:nvSpPr>
          <p:cNvPr id="15" name="Rectangle 14">
            <a:extLst>
              <a:ext uri="{FF2B5EF4-FFF2-40B4-BE49-F238E27FC236}">
                <a16:creationId xmlns:a16="http://schemas.microsoft.com/office/drawing/2014/main" id="{E4F39B1D-C355-44DC-972A-A8BF83574DAB}"/>
              </a:ext>
            </a:extLst>
          </p:cNvPr>
          <p:cNvSpPr/>
          <p:nvPr/>
        </p:nvSpPr>
        <p:spPr>
          <a:xfrm>
            <a:off x="695325" y="1403287"/>
            <a:ext cx="7152238" cy="362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76BF31"/>
                </a:solidFill>
              </a:rPr>
              <a:t>THÈME MOBILITÉ VERTE</a:t>
            </a:r>
          </a:p>
        </p:txBody>
      </p:sp>
      <p:sp>
        <p:nvSpPr>
          <p:cNvPr id="13" name="Rectangle 12">
            <a:extLst>
              <a:ext uri="{FF2B5EF4-FFF2-40B4-BE49-F238E27FC236}">
                <a16:creationId xmlns:a16="http://schemas.microsoft.com/office/drawing/2014/main" id="{28D035BD-36D6-4514-AA0A-089BF2B67922}"/>
              </a:ext>
            </a:extLst>
          </p:cNvPr>
          <p:cNvSpPr/>
          <p:nvPr/>
        </p:nvSpPr>
        <p:spPr>
          <a:xfrm>
            <a:off x="8884666" y="5670454"/>
            <a:ext cx="4094985" cy="427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Clr>
                <a:schemeClr val="accent6"/>
              </a:buClr>
            </a:pPr>
            <a:r>
              <a:rPr lang="fr-FR" sz="1100" dirty="0">
                <a:solidFill>
                  <a:schemeClr val="tx1">
                    <a:lumMod val="75000"/>
                    <a:lumOff val="25000"/>
                  </a:schemeClr>
                </a:solidFill>
              </a:rPr>
              <a:t>* Source : Site web « Je roule en électrique »</a:t>
            </a:r>
          </a:p>
        </p:txBody>
      </p:sp>
      <p:pic>
        <p:nvPicPr>
          <p:cNvPr id="16" name="Picture 12" descr="Quiz : testez vos connaissances sur la maladie de Lyme - Tique &amp; Lyme">
            <a:extLst>
              <a:ext uri="{FF2B5EF4-FFF2-40B4-BE49-F238E27FC236}">
                <a16:creationId xmlns:a16="http://schemas.microsoft.com/office/drawing/2014/main" id="{7670ED64-1487-4C10-87F0-61A470FAB091}"/>
              </a:ext>
            </a:extLst>
          </p:cNvPr>
          <p:cNvPicPr>
            <a:picLocks noChangeAspect="1" noChangeArrowheads="1"/>
          </p:cNvPicPr>
          <p:nvPr/>
        </p:nvPicPr>
        <p:blipFill rotWithShape="1">
          <a:blip r:embed="rId2" cstate="print">
            <a:duotone>
              <a:prstClr val="black"/>
              <a:schemeClr val="accent6">
                <a:tint val="45000"/>
                <a:satMod val="400000"/>
              </a:schemeClr>
            </a:duotone>
            <a:extLst>
              <a:ext uri="{28A0092B-C50C-407E-A947-70E740481C1C}">
                <a14:useLocalDpi xmlns:a14="http://schemas.microsoft.com/office/drawing/2010/main" val="0"/>
              </a:ext>
            </a:extLst>
          </a:blip>
          <a:srcRect l="9936" r="7012"/>
          <a:stretch/>
        </p:blipFill>
        <p:spPr bwMode="auto">
          <a:xfrm>
            <a:off x="10330806" y="1236627"/>
            <a:ext cx="1542541" cy="1427807"/>
          </a:xfrm>
          <a:prstGeom prst="rect">
            <a:avLst/>
          </a:prstGeom>
          <a:noFill/>
          <a:extLst>
            <a:ext uri="{909E8E84-426E-40DD-AFC4-6F175D3DCCD1}">
              <a14:hiddenFill xmlns:a14="http://schemas.microsoft.com/office/drawing/2010/main">
                <a:solidFill>
                  <a:srgbClr val="FFFFFF"/>
                </a:solidFill>
              </a14:hiddenFill>
            </a:ext>
          </a:extLst>
        </p:spPr>
      </p:pic>
      <p:sp>
        <p:nvSpPr>
          <p:cNvPr id="12" name="Espace réservé du texte 6">
            <a:extLst>
              <a:ext uri="{FF2B5EF4-FFF2-40B4-BE49-F238E27FC236}">
                <a16:creationId xmlns:a16="http://schemas.microsoft.com/office/drawing/2014/main" id="{E19BE06B-763B-4AE8-887D-F5C502DCDA7E}"/>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61605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9" presetClass="emph" presetSubtype="0" fill="hold" nodeType="clickEffect">
                                  <p:stCondLst>
                                    <p:cond delay="0"/>
                                  </p:stCondLst>
                                  <p:childTnLst>
                                    <p:animClr clrSpc="rgb" dir="cw">
                                      <p:cBhvr override="childStyle">
                                        <p:cTn id="16" dur="500" fill="hold"/>
                                        <p:tgtEl>
                                          <p:spTgt spid="2">
                                            <p:txEl>
                                              <p:pRg st="1" end="1"/>
                                            </p:txEl>
                                          </p:spTgt>
                                        </p:tgtEl>
                                        <p:attrNameLst>
                                          <p:attrName>style.color</p:attrName>
                                        </p:attrNameLst>
                                      </p:cBhvr>
                                      <p:to>
                                        <a:srgbClr val="76BF31"/>
                                      </p:to>
                                    </p:animClr>
                                    <p:animClr clrSpc="rgb" dir="cw">
                                      <p:cBhvr>
                                        <p:cTn id="17" dur="500" fill="hold"/>
                                        <p:tgtEl>
                                          <p:spTgt spid="2">
                                            <p:txEl>
                                              <p:pRg st="1" end="1"/>
                                            </p:txEl>
                                          </p:spTgt>
                                        </p:tgtEl>
                                        <p:attrNameLst>
                                          <p:attrName>fillcolor</p:attrName>
                                        </p:attrNameLst>
                                      </p:cBhvr>
                                      <p:to>
                                        <a:srgbClr val="76BF31"/>
                                      </p:to>
                                    </p:animClr>
                                    <p:set>
                                      <p:cBhvr>
                                        <p:cTn id="18" dur="500" fill="hold"/>
                                        <p:tgtEl>
                                          <p:spTgt spid="2">
                                            <p:txEl>
                                              <p:pRg st="1" end="1"/>
                                            </p:txEl>
                                          </p:spTgt>
                                        </p:tgtEl>
                                        <p:attrNameLst>
                                          <p:attrName>fill.type</p:attrName>
                                        </p:attrNameLst>
                                      </p:cBhvr>
                                      <p:to>
                                        <p:strVal val="solid"/>
                                      </p:to>
                                    </p:set>
                                    <p:set>
                                      <p:cBhvr>
                                        <p:cTn id="19" dur="500" fill="hold"/>
                                        <p:tgtEl>
                                          <p:spTgt spid="2">
                                            <p:txEl>
                                              <p:pRg st="1" end="1"/>
                                            </p:txEl>
                                          </p:spTgt>
                                        </p:tgtEl>
                                        <p:attrNameLst>
                                          <p:attrName>fill.on</p:attrName>
                                        </p:attrNameLst>
                                      </p:cBhvr>
                                      <p:to>
                                        <p:strVal val="true"/>
                                      </p:to>
                                    </p:set>
                                  </p:childTnLst>
                                </p:cTn>
                              </p:par>
                              <p:par>
                                <p:cTn id="20" presetID="1"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childTnLst>
                                </p:cTn>
                              </p:par>
                              <p:par>
                                <p:cTn id="22" presetID="1" presetClass="exit" presetSubtype="0" fill="hold" nodeType="withEffect">
                                  <p:stCondLst>
                                    <p:cond delay="0"/>
                                  </p:stCondLst>
                                  <p:childTnLst>
                                    <p:set>
                                      <p:cBhvr>
                                        <p:cTn id="23" dur="1" fill="hold">
                                          <p:stCondLst>
                                            <p:cond delay="0"/>
                                          </p:stCondLst>
                                        </p:cTn>
                                        <p:tgtEl>
                                          <p:spTgt spid="2">
                                            <p:txEl>
                                              <p:pRg st="2" end="2"/>
                                            </p:txEl>
                                          </p:spTgt>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2">
                                            <p:txEl>
                                              <p:pRg st="3" end="3"/>
                                            </p:txEl>
                                          </p:spTgt>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9">
                                            <p:txEl>
                                              <p:pRg st="1" end="1"/>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9">
                                            <p:txEl>
                                              <p:pRg st="2" end="2"/>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9" presetClass="emph" presetSubtype="0" fill="hold" nodeType="clickEffect">
                                  <p:stCondLst>
                                    <p:cond delay="0"/>
                                  </p:stCondLst>
                                  <p:childTnLst>
                                    <p:animClr clrSpc="rgb" dir="cw">
                                      <p:cBhvr override="childStyle">
                                        <p:cTn id="39" dur="500" fill="hold"/>
                                        <p:tgtEl>
                                          <p:spTgt spid="9">
                                            <p:txEl>
                                              <p:pRg st="3" end="3"/>
                                            </p:txEl>
                                          </p:spTgt>
                                        </p:tgtEl>
                                        <p:attrNameLst>
                                          <p:attrName>style.color</p:attrName>
                                        </p:attrNameLst>
                                      </p:cBhvr>
                                      <p:to>
                                        <a:srgbClr val="76BF31"/>
                                      </p:to>
                                    </p:animClr>
                                    <p:animClr clrSpc="rgb" dir="cw">
                                      <p:cBhvr>
                                        <p:cTn id="40" dur="500" fill="hold"/>
                                        <p:tgtEl>
                                          <p:spTgt spid="9">
                                            <p:txEl>
                                              <p:pRg st="3" end="3"/>
                                            </p:txEl>
                                          </p:spTgt>
                                        </p:tgtEl>
                                        <p:attrNameLst>
                                          <p:attrName>fillcolor</p:attrName>
                                        </p:attrNameLst>
                                      </p:cBhvr>
                                      <p:to>
                                        <a:srgbClr val="76BF31"/>
                                      </p:to>
                                    </p:animClr>
                                    <p:set>
                                      <p:cBhvr>
                                        <p:cTn id="41" dur="500" fill="hold"/>
                                        <p:tgtEl>
                                          <p:spTgt spid="9">
                                            <p:txEl>
                                              <p:pRg st="3" end="3"/>
                                            </p:txEl>
                                          </p:spTgt>
                                        </p:tgtEl>
                                        <p:attrNameLst>
                                          <p:attrName>fill.type</p:attrName>
                                        </p:attrNameLst>
                                      </p:cBhvr>
                                      <p:to>
                                        <p:strVal val="solid"/>
                                      </p:to>
                                    </p:set>
                                    <p:set>
                                      <p:cBhvr>
                                        <p:cTn id="42" dur="500" fill="hold"/>
                                        <p:tgtEl>
                                          <p:spTgt spid="9">
                                            <p:txEl>
                                              <p:pRg st="3" end="3"/>
                                            </p:txEl>
                                          </p:spTgt>
                                        </p:tgtEl>
                                        <p:attrNameLst>
                                          <p:attrName>fill.on</p:attrName>
                                        </p:attrNameLst>
                                      </p:cBhvr>
                                      <p:to>
                                        <p:strVal val="true"/>
                                      </p:to>
                                    </p:set>
                                  </p:childTnLst>
                                </p:cTn>
                              </p:par>
                              <p:par>
                                <p:cTn id="43" presetID="1" presetClass="entr" presetSubtype="0" fill="hold" nodeType="with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9">
                                            <p:txEl>
                                              <p:pRg st="1" end="1"/>
                                            </p:txEl>
                                          </p:spTgt>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9">
                                            <p:txEl>
                                              <p:pRg st="2" end="2"/>
                                            </p:txEl>
                                          </p:spTgt>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187F84D-810A-4C14-A4D0-738316512A0E}"/>
              </a:ext>
            </a:extLst>
          </p:cNvPr>
          <p:cNvSpPr>
            <a:spLocks noGrp="1"/>
          </p:cNvSpPr>
          <p:nvPr>
            <p:ph idx="17"/>
          </p:nvPr>
        </p:nvSpPr>
        <p:spPr>
          <a:xfrm>
            <a:off x="695325" y="2203466"/>
            <a:ext cx="9169500" cy="1254943"/>
          </a:xfrm>
        </p:spPr>
        <p:txBody>
          <a:bodyPr/>
          <a:lstStyle/>
          <a:p>
            <a:r>
              <a:rPr lang="fr-FR" dirty="0"/>
              <a:t>Quels engagements sont exigés pour que le label ISR soit délivré à une entreprise présente dans nos Fonds Label ISR proposés aux clients ? </a:t>
            </a:r>
          </a:p>
          <a:p>
            <a:pPr lvl="1"/>
            <a:r>
              <a:rPr lang="fr-FR" dirty="0"/>
              <a:t>Transparence, Qualité de gestion ISR, Impact concret, Environnement, Sociétal</a:t>
            </a:r>
          </a:p>
          <a:p>
            <a:pPr lvl="1"/>
            <a:r>
              <a:rPr lang="fr-FR" dirty="0"/>
              <a:t>Relance économique, Entreprises françaises, Mobilisation de l'épargne pour la relance	</a:t>
            </a:r>
          </a:p>
          <a:p>
            <a:pPr lvl="1"/>
            <a:r>
              <a:rPr lang="fr-FR" dirty="0"/>
              <a:t>Epargne solidaire, Activités à forte utilité sociale et/ou environnementale</a:t>
            </a:r>
          </a:p>
        </p:txBody>
      </p:sp>
      <p:sp>
        <p:nvSpPr>
          <p:cNvPr id="3" name="Espace réservé du texte 2">
            <a:extLst>
              <a:ext uri="{FF2B5EF4-FFF2-40B4-BE49-F238E27FC236}">
                <a16:creationId xmlns:a16="http://schemas.microsoft.com/office/drawing/2014/main" id="{EEEBDC33-B82F-4029-BF6E-719CA4E852BA}"/>
              </a:ext>
            </a:extLst>
          </p:cNvPr>
          <p:cNvSpPr>
            <a:spLocks noGrp="1"/>
          </p:cNvSpPr>
          <p:nvPr>
            <p:ph type="body" sz="quarter" idx="12"/>
          </p:nvPr>
        </p:nvSpPr>
        <p:spPr/>
        <p:txBody>
          <a:bodyPr/>
          <a:lstStyle/>
          <a:p>
            <a:r>
              <a:rPr lang="fr-FR" dirty="0"/>
              <a:t>Testez vos connaissances en équipe avec ce </a:t>
            </a:r>
            <a:r>
              <a:rPr lang="fr-FR" dirty="0">
                <a:solidFill>
                  <a:srgbClr val="76BF31"/>
                </a:solidFill>
              </a:rPr>
              <a:t>Green quizz</a:t>
            </a:r>
            <a:r>
              <a:rPr lang="fr-FR" dirty="0"/>
              <a:t>.</a:t>
            </a:r>
          </a:p>
        </p:txBody>
      </p:sp>
      <p:sp>
        <p:nvSpPr>
          <p:cNvPr id="15" name="Rectangle 14">
            <a:extLst>
              <a:ext uri="{FF2B5EF4-FFF2-40B4-BE49-F238E27FC236}">
                <a16:creationId xmlns:a16="http://schemas.microsoft.com/office/drawing/2014/main" id="{E4F39B1D-C355-44DC-972A-A8BF83574DAB}"/>
              </a:ext>
            </a:extLst>
          </p:cNvPr>
          <p:cNvSpPr/>
          <p:nvPr/>
        </p:nvSpPr>
        <p:spPr>
          <a:xfrm>
            <a:off x="695325" y="1403287"/>
            <a:ext cx="7152238" cy="362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76BF31"/>
                </a:solidFill>
              </a:rPr>
              <a:t>THÈME ÉPARGNE RESPONSABLE</a:t>
            </a:r>
          </a:p>
        </p:txBody>
      </p:sp>
      <p:pic>
        <p:nvPicPr>
          <p:cNvPr id="12" name="Image 11">
            <a:extLst>
              <a:ext uri="{FF2B5EF4-FFF2-40B4-BE49-F238E27FC236}">
                <a16:creationId xmlns:a16="http://schemas.microsoft.com/office/drawing/2014/main" id="{F48DCA62-723F-40E5-9A4D-C5D0851C8734}"/>
              </a:ext>
            </a:extLst>
          </p:cNvPr>
          <p:cNvPicPr>
            <a:picLocks noChangeAspect="1"/>
          </p:cNvPicPr>
          <p:nvPr/>
        </p:nvPicPr>
        <p:blipFill>
          <a:blip r:embed="rId2"/>
          <a:stretch>
            <a:fillRect/>
          </a:stretch>
        </p:blipFill>
        <p:spPr>
          <a:xfrm>
            <a:off x="7802232" y="2784476"/>
            <a:ext cx="243840" cy="243840"/>
          </a:xfrm>
          <a:prstGeom prst="rect">
            <a:avLst/>
          </a:prstGeom>
        </p:spPr>
      </p:pic>
      <p:pic>
        <p:nvPicPr>
          <p:cNvPr id="14" name="Image 13">
            <a:extLst>
              <a:ext uri="{FF2B5EF4-FFF2-40B4-BE49-F238E27FC236}">
                <a16:creationId xmlns:a16="http://schemas.microsoft.com/office/drawing/2014/main" id="{CF67A479-6155-4D05-A6EC-B6C23ABB9699}"/>
              </a:ext>
            </a:extLst>
          </p:cNvPr>
          <p:cNvPicPr>
            <a:picLocks noChangeAspect="1"/>
          </p:cNvPicPr>
          <p:nvPr/>
        </p:nvPicPr>
        <p:blipFill rotWithShape="1">
          <a:blip r:embed="rId3"/>
          <a:srcRect l="12656" t="15615" r="11389" b="23920"/>
          <a:stretch/>
        </p:blipFill>
        <p:spPr>
          <a:xfrm>
            <a:off x="8304414" y="3060353"/>
            <a:ext cx="910981" cy="236170"/>
          </a:xfrm>
          <a:prstGeom prst="rect">
            <a:avLst/>
          </a:prstGeom>
        </p:spPr>
      </p:pic>
      <p:pic>
        <p:nvPicPr>
          <p:cNvPr id="16" name="Image 15">
            <a:extLst>
              <a:ext uri="{FF2B5EF4-FFF2-40B4-BE49-F238E27FC236}">
                <a16:creationId xmlns:a16="http://schemas.microsoft.com/office/drawing/2014/main" id="{685A4584-AA23-4232-9DFC-EE3EBBDDCE4C}"/>
              </a:ext>
            </a:extLst>
          </p:cNvPr>
          <p:cNvPicPr>
            <a:picLocks noChangeAspect="1"/>
          </p:cNvPicPr>
          <p:nvPr/>
        </p:nvPicPr>
        <p:blipFill>
          <a:blip r:embed="rId4"/>
          <a:stretch>
            <a:fillRect/>
          </a:stretch>
        </p:blipFill>
        <p:spPr>
          <a:xfrm>
            <a:off x="7224035" y="3350955"/>
            <a:ext cx="301878" cy="337816"/>
          </a:xfrm>
          <a:prstGeom prst="rect">
            <a:avLst/>
          </a:prstGeom>
        </p:spPr>
      </p:pic>
      <p:sp>
        <p:nvSpPr>
          <p:cNvPr id="17" name="Espace réservé du contenu 1">
            <a:extLst>
              <a:ext uri="{FF2B5EF4-FFF2-40B4-BE49-F238E27FC236}">
                <a16:creationId xmlns:a16="http://schemas.microsoft.com/office/drawing/2014/main" id="{35AF1404-FD77-485D-80A6-5FB323920B62}"/>
              </a:ext>
            </a:extLst>
          </p:cNvPr>
          <p:cNvSpPr txBox="1">
            <a:spLocks/>
          </p:cNvSpPr>
          <p:nvPr/>
        </p:nvSpPr>
        <p:spPr>
          <a:xfrm>
            <a:off x="695325" y="4159494"/>
            <a:ext cx="10476016" cy="152607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Quels sont les projets socialement responsables financés grâce au CSL Vert sur notre territoire ?</a:t>
            </a:r>
          </a:p>
          <a:p>
            <a:pPr lvl="1"/>
            <a:r>
              <a:rPr lang="fr-FR" dirty="0"/>
              <a:t>Projets développés par les entreprises respectant des critères Environnementaux, Sociaux et de Gouvernance (ESG), incluant notamment l’interdiction du financement d’activités charbonnées</a:t>
            </a:r>
          </a:p>
          <a:p>
            <a:pPr lvl="1"/>
            <a:r>
              <a:rPr lang="fr-FR" dirty="0"/>
              <a:t>Projets tels que les énergies renouvelables, la construction et la rénovation énergétique, les entreprises en transition</a:t>
            </a:r>
          </a:p>
          <a:p>
            <a:pPr lvl="1"/>
            <a:r>
              <a:rPr lang="fr-FR" dirty="0"/>
              <a:t>Projets portés par des entreprises cotées au CAC 40</a:t>
            </a:r>
          </a:p>
        </p:txBody>
      </p:sp>
      <p:pic>
        <p:nvPicPr>
          <p:cNvPr id="18" name="Image 17">
            <a:extLst>
              <a:ext uri="{FF2B5EF4-FFF2-40B4-BE49-F238E27FC236}">
                <a16:creationId xmlns:a16="http://schemas.microsoft.com/office/drawing/2014/main" id="{85980025-A1FE-4C41-A7FB-D03E92E85FE5}"/>
              </a:ext>
            </a:extLst>
          </p:cNvPr>
          <p:cNvPicPr>
            <a:picLocks noChangeAspect="1"/>
          </p:cNvPicPr>
          <p:nvPr/>
        </p:nvPicPr>
        <p:blipFill rotWithShape="1">
          <a:blip r:embed="rId3"/>
          <a:srcRect l="12656" t="15615" r="11389" b="23920"/>
          <a:stretch/>
        </p:blipFill>
        <p:spPr>
          <a:xfrm>
            <a:off x="10833597" y="4475096"/>
            <a:ext cx="910981" cy="236170"/>
          </a:xfrm>
          <a:prstGeom prst="rect">
            <a:avLst/>
          </a:prstGeom>
        </p:spPr>
      </p:pic>
      <p:pic>
        <p:nvPicPr>
          <p:cNvPr id="19" name="Picture 12" descr="Quiz : testez vos connaissances sur la maladie de Lyme - Tique &amp; Lyme">
            <a:extLst>
              <a:ext uri="{FF2B5EF4-FFF2-40B4-BE49-F238E27FC236}">
                <a16:creationId xmlns:a16="http://schemas.microsoft.com/office/drawing/2014/main" id="{3CC2F8C8-948A-4DAF-9E7B-549126D43527}"/>
              </a:ext>
            </a:extLst>
          </p:cNvPr>
          <p:cNvPicPr>
            <a:picLocks noChangeAspect="1" noChangeArrowheads="1"/>
          </p:cNvPicPr>
          <p:nvPr/>
        </p:nvPicPr>
        <p:blipFill rotWithShape="1">
          <a:blip r:embed="rId5" cstate="print">
            <a:duotone>
              <a:prstClr val="black"/>
              <a:schemeClr val="accent6">
                <a:tint val="45000"/>
                <a:satMod val="400000"/>
              </a:schemeClr>
            </a:duotone>
            <a:extLst>
              <a:ext uri="{28A0092B-C50C-407E-A947-70E740481C1C}">
                <a14:useLocalDpi xmlns:a14="http://schemas.microsoft.com/office/drawing/2010/main" val="0"/>
              </a:ext>
            </a:extLst>
          </a:blip>
          <a:srcRect l="9936" r="7012"/>
          <a:stretch/>
        </p:blipFill>
        <p:spPr bwMode="auto">
          <a:xfrm>
            <a:off x="10330806" y="1236627"/>
            <a:ext cx="1542541" cy="1427807"/>
          </a:xfrm>
          <a:prstGeom prst="rect">
            <a:avLst/>
          </a:prstGeom>
          <a:noFill/>
          <a:extLst>
            <a:ext uri="{909E8E84-426E-40DD-AFC4-6F175D3DCCD1}">
              <a14:hiddenFill xmlns:a14="http://schemas.microsoft.com/office/drawing/2010/main">
                <a:solidFill>
                  <a:srgbClr val="FFFFFF"/>
                </a:solidFill>
              </a14:hiddenFill>
            </a:ext>
          </a:extLst>
        </p:spPr>
      </p:pic>
      <p:sp>
        <p:nvSpPr>
          <p:cNvPr id="13" name="Espace réservé du texte 6">
            <a:extLst>
              <a:ext uri="{FF2B5EF4-FFF2-40B4-BE49-F238E27FC236}">
                <a16:creationId xmlns:a16="http://schemas.microsoft.com/office/drawing/2014/main" id="{41EC1F96-1896-4754-9EFE-5F5B17C7C145}"/>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1703231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9" presetClass="emph" presetSubtype="0" fill="hold" nodeType="clickEffect">
                                  <p:stCondLst>
                                    <p:cond delay="0"/>
                                  </p:stCondLst>
                                  <p:childTnLst>
                                    <p:animClr clrSpc="rgb" dir="cw">
                                      <p:cBhvr override="childStyle">
                                        <p:cTn id="16" dur="500" fill="hold"/>
                                        <p:tgtEl>
                                          <p:spTgt spid="2">
                                            <p:txEl>
                                              <p:pRg st="1" end="1"/>
                                            </p:txEl>
                                          </p:spTgt>
                                        </p:tgtEl>
                                        <p:attrNameLst>
                                          <p:attrName>style.color</p:attrName>
                                        </p:attrNameLst>
                                      </p:cBhvr>
                                      <p:to>
                                        <a:srgbClr val="76BF31"/>
                                      </p:to>
                                    </p:animClr>
                                    <p:animClr clrSpc="rgb" dir="cw">
                                      <p:cBhvr>
                                        <p:cTn id="17" dur="500" fill="hold"/>
                                        <p:tgtEl>
                                          <p:spTgt spid="2">
                                            <p:txEl>
                                              <p:pRg st="1" end="1"/>
                                            </p:txEl>
                                          </p:spTgt>
                                        </p:tgtEl>
                                        <p:attrNameLst>
                                          <p:attrName>fillcolor</p:attrName>
                                        </p:attrNameLst>
                                      </p:cBhvr>
                                      <p:to>
                                        <a:srgbClr val="76BF31"/>
                                      </p:to>
                                    </p:animClr>
                                    <p:set>
                                      <p:cBhvr>
                                        <p:cTn id="18" dur="500" fill="hold"/>
                                        <p:tgtEl>
                                          <p:spTgt spid="2">
                                            <p:txEl>
                                              <p:pRg st="1" end="1"/>
                                            </p:txEl>
                                          </p:spTgt>
                                        </p:tgtEl>
                                        <p:attrNameLst>
                                          <p:attrName>fill.type</p:attrName>
                                        </p:attrNameLst>
                                      </p:cBhvr>
                                      <p:to>
                                        <p:strVal val="solid"/>
                                      </p:to>
                                    </p:set>
                                    <p:set>
                                      <p:cBhvr>
                                        <p:cTn id="19" dur="500" fill="hold"/>
                                        <p:tgtEl>
                                          <p:spTgt spid="2">
                                            <p:txEl>
                                              <p:pRg st="1" end="1"/>
                                            </p:txEl>
                                          </p:spTgt>
                                        </p:tgtEl>
                                        <p:attrNameLst>
                                          <p:attrName>fill.on</p:attrName>
                                        </p:attrNameLst>
                                      </p:cBhvr>
                                      <p:to>
                                        <p:strVal val="true"/>
                                      </p:to>
                                    </p:set>
                                  </p:childTnLst>
                                </p:cTn>
                              </p:par>
                              <p:par>
                                <p:cTn id="20" presetID="1"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7">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7">
                                            <p:txEl>
                                              <p:pRg st="1" end="1"/>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7">
                                            <p:txEl>
                                              <p:pRg st="2" end="2"/>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9" presetClass="emph" presetSubtype="0" fill="hold" nodeType="clickEffect">
                                  <p:stCondLst>
                                    <p:cond delay="0"/>
                                  </p:stCondLst>
                                  <p:childTnLst>
                                    <p:animClr clrSpc="rgb" dir="cw">
                                      <p:cBhvr override="childStyle">
                                        <p:cTn id="39" dur="500" fill="hold"/>
                                        <p:tgtEl>
                                          <p:spTgt spid="17">
                                            <p:txEl>
                                              <p:pRg st="2" end="2"/>
                                            </p:txEl>
                                          </p:spTgt>
                                        </p:tgtEl>
                                        <p:attrNameLst>
                                          <p:attrName>style.color</p:attrName>
                                        </p:attrNameLst>
                                      </p:cBhvr>
                                      <p:to>
                                        <a:srgbClr val="76BF31"/>
                                      </p:to>
                                    </p:animClr>
                                    <p:animClr clrSpc="rgb" dir="cw">
                                      <p:cBhvr>
                                        <p:cTn id="40" dur="500" fill="hold"/>
                                        <p:tgtEl>
                                          <p:spTgt spid="17">
                                            <p:txEl>
                                              <p:pRg st="2" end="2"/>
                                            </p:txEl>
                                          </p:spTgt>
                                        </p:tgtEl>
                                        <p:attrNameLst>
                                          <p:attrName>fillcolor</p:attrName>
                                        </p:attrNameLst>
                                      </p:cBhvr>
                                      <p:to>
                                        <a:srgbClr val="76BF31"/>
                                      </p:to>
                                    </p:animClr>
                                    <p:set>
                                      <p:cBhvr>
                                        <p:cTn id="41" dur="500" fill="hold"/>
                                        <p:tgtEl>
                                          <p:spTgt spid="17">
                                            <p:txEl>
                                              <p:pRg st="2" end="2"/>
                                            </p:txEl>
                                          </p:spTgt>
                                        </p:tgtEl>
                                        <p:attrNameLst>
                                          <p:attrName>fill.type</p:attrName>
                                        </p:attrNameLst>
                                      </p:cBhvr>
                                      <p:to>
                                        <p:strVal val="solid"/>
                                      </p:to>
                                    </p:set>
                                    <p:set>
                                      <p:cBhvr>
                                        <p:cTn id="42" dur="500" fill="hold"/>
                                        <p:tgtEl>
                                          <p:spTgt spid="17">
                                            <p:txEl>
                                              <p:pRg st="2" end="2"/>
                                            </p:txEl>
                                          </p:spTgt>
                                        </p:tgtEl>
                                        <p:attrNameLst>
                                          <p:attrName>fill.on</p:attrName>
                                        </p:attrNameLst>
                                      </p:cBhvr>
                                      <p:to>
                                        <p:strVal val="tru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p:txBody>
          <a:bodyPr/>
          <a:lstStyle/>
          <a:p>
            <a:r>
              <a:rPr lang="fr-FR" dirty="0"/>
              <a:t>La CEGEE continue sa démarche </a:t>
            </a:r>
            <a:r>
              <a:rPr lang="fr-FR" dirty="0">
                <a:solidFill>
                  <a:srgbClr val="77BF32"/>
                </a:solidFill>
              </a:rPr>
              <a:t>Green</a:t>
            </a:r>
            <a:r>
              <a:rPr lang="fr-FR" dirty="0"/>
              <a:t> pour faire de la transition environnementale un des principaux moteurs de croissance d’ici 2024.</a:t>
            </a:r>
          </a:p>
          <a:p>
            <a:pPr lvl="1"/>
            <a:endParaRPr lang="fr-FR" dirty="0">
              <a:solidFill>
                <a:schemeClr val="accent4">
                  <a:lumMod val="75000"/>
                </a:schemeClr>
              </a:solidFill>
            </a:endParaRPr>
          </a:p>
          <a:p>
            <a:r>
              <a:rPr lang="fr-FR" dirty="0"/>
              <a:t>Un nouveau support vient vous aider pour accompagner les projets Epargne et Crédit de nos clients, le </a:t>
            </a:r>
            <a:r>
              <a:rPr lang="fr-FR" dirty="0">
                <a:solidFill>
                  <a:srgbClr val="77BF32"/>
                </a:solidFill>
              </a:rPr>
              <a:t>Green Book</a:t>
            </a:r>
            <a:r>
              <a:rPr lang="fr-FR" dirty="0"/>
              <a:t>.</a:t>
            </a:r>
          </a:p>
          <a:p>
            <a:endParaRPr lang="fr-FR" dirty="0"/>
          </a:p>
          <a:p>
            <a:r>
              <a:rPr lang="fr-FR" dirty="0"/>
              <a:t>Pour répondre à notre promesse client d’accompagnement durable, nous développons un partenariat avec COZYNERGY.</a:t>
            </a:r>
          </a:p>
        </p:txBody>
      </p:sp>
    </p:spTree>
    <p:extLst>
      <p:ext uri="{BB962C8B-B14F-4D97-AF65-F5344CB8AC3E}">
        <p14:creationId xmlns:p14="http://schemas.microsoft.com/office/powerpoint/2010/main" val="141431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2">
                                            <p:txEl>
                                              <p:pRg st="4" end="4"/>
                                            </p:txEl>
                                          </p:spTgt>
                                        </p:tgtEl>
                                        <p:attrNameLst>
                                          <p:attrName>style.color</p:attrName>
                                        </p:attrNameLst>
                                      </p:cBhvr>
                                      <p:to>
                                        <a:srgbClr val="D11821"/>
                                      </p:to>
                                    </p:animClr>
                                    <p:animClr clrSpc="rgb" dir="cw">
                                      <p:cBhvr>
                                        <p:cTn id="7" dur="500" fill="hold"/>
                                        <p:tgtEl>
                                          <p:spTgt spid="2">
                                            <p:txEl>
                                              <p:pRg st="4" end="4"/>
                                            </p:txEl>
                                          </p:spTgt>
                                        </p:tgtEl>
                                        <p:attrNameLst>
                                          <p:attrName>fillcolor</p:attrName>
                                        </p:attrNameLst>
                                      </p:cBhvr>
                                      <p:to>
                                        <a:srgbClr val="D11821"/>
                                      </p:to>
                                    </p:animClr>
                                    <p:set>
                                      <p:cBhvr>
                                        <p:cTn id="8" dur="500" fill="hold"/>
                                        <p:tgtEl>
                                          <p:spTgt spid="2">
                                            <p:txEl>
                                              <p:pRg st="4" end="4"/>
                                            </p:txEl>
                                          </p:spTgt>
                                        </p:tgtEl>
                                        <p:attrNameLst>
                                          <p:attrName>fill.type</p:attrName>
                                        </p:attrNameLst>
                                      </p:cBhvr>
                                      <p:to>
                                        <p:strVal val="solid"/>
                                      </p:to>
                                    </p:set>
                                    <p:set>
                                      <p:cBhvr>
                                        <p:cTn id="9" dur="500" fill="hold"/>
                                        <p:tgtEl>
                                          <p:spTgt spid="2">
                                            <p:txEl>
                                              <p:pRg st="4" end="4"/>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5B32334-55E5-4770-8454-F05F2F3BDFDD}"/>
              </a:ext>
            </a:extLst>
          </p:cNvPr>
          <p:cNvSpPr>
            <a:spLocks noGrp="1"/>
          </p:cNvSpPr>
          <p:nvPr>
            <p:ph idx="17"/>
          </p:nvPr>
        </p:nvSpPr>
        <p:spPr>
          <a:xfrm>
            <a:off x="695324" y="1388669"/>
            <a:ext cx="11200929" cy="2812139"/>
          </a:xfrm>
        </p:spPr>
        <p:txBody>
          <a:bodyPr/>
          <a:lstStyle/>
          <a:p>
            <a:r>
              <a:rPr lang="fr-FR" dirty="0"/>
              <a:t>Nous développons aujourd’hui un partenariat de qualité pour accompagner nos clients dans leurs projets de rénovation énergétique en les mettant dans des mains d’experts dans ce domaine nécessitant des démarches administratives   très complexes et chronophages.</a:t>
            </a:r>
          </a:p>
          <a:p>
            <a:r>
              <a:rPr lang="fr-FR" b="1" dirty="0" err="1">
                <a:solidFill>
                  <a:schemeClr val="accent4">
                    <a:lumMod val="75000"/>
                  </a:schemeClr>
                </a:solidFill>
              </a:rPr>
              <a:t>Cozynergy</a:t>
            </a:r>
            <a:r>
              <a:rPr lang="fr-FR" dirty="0"/>
              <a:t> est un opérateur global de rénovation énergétique, fondé en 2013 à Toulouse.</a:t>
            </a:r>
          </a:p>
          <a:p>
            <a:r>
              <a:rPr lang="fr-FR" dirty="0"/>
              <a:t>L’organisme s’adapte aux biens immobiliers détenus dans le patrimoine de nos clients dans le but de le préserver et de le valoriser.</a:t>
            </a:r>
          </a:p>
          <a:p>
            <a:r>
              <a:rPr lang="fr-FR" dirty="0"/>
              <a:t>Présent sur toute la France métropolitaine, </a:t>
            </a:r>
            <a:r>
              <a:rPr lang="fr-FR" dirty="0" err="1"/>
              <a:t>Cozynergy</a:t>
            </a:r>
            <a:r>
              <a:rPr lang="fr-FR" dirty="0"/>
              <a:t> coordonne l’ensemble des besoins clients liés à la rénovation énergétique en nous laissant la main sur le financement du projet client.</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30C8AE4A-D6AB-4026-A94B-6DF845E9FDE7}"/>
              </a:ext>
            </a:extLst>
          </p:cNvPr>
          <p:cNvSpPr>
            <a:spLocks noGrp="1"/>
          </p:cNvSpPr>
          <p:nvPr>
            <p:ph type="body" sz="quarter" idx="12"/>
          </p:nvPr>
        </p:nvSpPr>
        <p:spPr/>
        <p:txBody>
          <a:bodyPr/>
          <a:lstStyle/>
          <a:p>
            <a:r>
              <a:rPr lang="fr-FR" dirty="0"/>
              <a:t>Pour répondre à notre promesse client d’accompagnement durable, nous développons un partenariat avec COZYNERGY.</a:t>
            </a:r>
          </a:p>
        </p:txBody>
      </p:sp>
      <p:pic>
        <p:nvPicPr>
          <p:cNvPr id="7" name="Image 6">
            <a:extLst>
              <a:ext uri="{FF2B5EF4-FFF2-40B4-BE49-F238E27FC236}">
                <a16:creationId xmlns:a16="http://schemas.microsoft.com/office/drawing/2014/main" id="{68C917BD-DE0C-48C7-BDC6-DB3002C49D6F}"/>
              </a:ext>
            </a:extLst>
          </p:cNvPr>
          <p:cNvPicPr>
            <a:picLocks noChangeAspect="1"/>
          </p:cNvPicPr>
          <p:nvPr/>
        </p:nvPicPr>
        <p:blipFill>
          <a:blip r:embed="rId2"/>
          <a:stretch>
            <a:fillRect/>
          </a:stretch>
        </p:blipFill>
        <p:spPr>
          <a:xfrm>
            <a:off x="257968" y="3711388"/>
            <a:ext cx="11676063" cy="2682465"/>
          </a:xfrm>
          <a:prstGeom prst="rect">
            <a:avLst/>
          </a:prstGeom>
        </p:spPr>
      </p:pic>
      <p:sp>
        <p:nvSpPr>
          <p:cNvPr id="9" name="Espace réservé du texte 6">
            <a:extLst>
              <a:ext uri="{FF2B5EF4-FFF2-40B4-BE49-F238E27FC236}">
                <a16:creationId xmlns:a16="http://schemas.microsoft.com/office/drawing/2014/main" id="{CE50B0B0-075A-4A61-B96E-BF54197185C5}"/>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1056711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817D274-D473-4666-B85F-9025D641F062}"/>
              </a:ext>
            </a:extLst>
          </p:cNvPr>
          <p:cNvSpPr>
            <a:spLocks noGrp="1"/>
          </p:cNvSpPr>
          <p:nvPr>
            <p:ph idx="1"/>
          </p:nvPr>
        </p:nvSpPr>
        <p:spPr>
          <a:xfrm>
            <a:off x="695325" y="1424103"/>
            <a:ext cx="10980738" cy="348805"/>
          </a:xfrm>
        </p:spPr>
        <p:txBody>
          <a:bodyPr/>
          <a:lstStyle/>
          <a:p>
            <a:pPr algn="ctr"/>
            <a:r>
              <a:rPr lang="fr-FR" dirty="0"/>
              <a:t>Les besoins de nos clients Particuliers</a:t>
            </a:r>
          </a:p>
          <a:p>
            <a:endParaRPr lang="fr-FR" dirty="0"/>
          </a:p>
        </p:txBody>
      </p:sp>
      <p:sp>
        <p:nvSpPr>
          <p:cNvPr id="3" name="Espace réservé du texte 2">
            <a:extLst>
              <a:ext uri="{FF2B5EF4-FFF2-40B4-BE49-F238E27FC236}">
                <a16:creationId xmlns:a16="http://schemas.microsoft.com/office/drawing/2014/main" id="{6DF054AA-A6D8-452B-9933-B5ADEEADC144}"/>
              </a:ext>
            </a:extLst>
          </p:cNvPr>
          <p:cNvSpPr>
            <a:spLocks noGrp="1"/>
          </p:cNvSpPr>
          <p:nvPr>
            <p:ph type="body" sz="quarter" idx="12"/>
          </p:nvPr>
        </p:nvSpPr>
        <p:spPr/>
        <p:txBody>
          <a:bodyPr/>
          <a:lstStyle/>
          <a:p>
            <a:r>
              <a:rPr lang="fr-FR" dirty="0" err="1"/>
              <a:t>Cozynergy</a:t>
            </a:r>
            <a:r>
              <a:rPr lang="fr-FR" dirty="0"/>
              <a:t> est en capacité de répondre aux besoins de nos clients.</a:t>
            </a:r>
          </a:p>
        </p:txBody>
      </p:sp>
      <p:sp>
        <p:nvSpPr>
          <p:cNvPr id="7" name="ZoneTexte 6">
            <a:extLst>
              <a:ext uri="{FF2B5EF4-FFF2-40B4-BE49-F238E27FC236}">
                <a16:creationId xmlns:a16="http://schemas.microsoft.com/office/drawing/2014/main" id="{EE992B13-7601-4570-AC41-12B1A11634F9}"/>
              </a:ext>
            </a:extLst>
          </p:cNvPr>
          <p:cNvSpPr txBox="1"/>
          <p:nvPr/>
        </p:nvSpPr>
        <p:spPr>
          <a:xfrm>
            <a:off x="6338497" y="2200767"/>
            <a:ext cx="2601686" cy="811458"/>
          </a:xfrm>
          <a:prstGeom prst="rect">
            <a:avLst/>
          </a:prstGeom>
          <a:solidFill>
            <a:schemeClr val="tx2">
              <a:lumMod val="20000"/>
              <a:lumOff val="80000"/>
              <a:alpha val="40000"/>
            </a:schemeClr>
          </a:solidFill>
        </p:spPr>
        <p:txBody>
          <a:bodyPr wrap="square" lIns="36000" rIns="36000" anchor="ctr">
            <a:noAutofit/>
          </a:bodyPr>
          <a:lstStyle/>
          <a:p>
            <a:pPr algn="ctr"/>
            <a:r>
              <a:rPr lang="fr-FR" sz="1400" b="1" dirty="0">
                <a:solidFill>
                  <a:schemeClr val="tx1">
                    <a:lumMod val="75000"/>
                    <a:lumOff val="25000"/>
                  </a:schemeClr>
                </a:solidFill>
                <a:latin typeface="+mn-lt"/>
              </a:rPr>
              <a:t>Profiter des aides et subventions favorables </a:t>
            </a:r>
            <a:r>
              <a:rPr lang="fr-FR" sz="1400" dirty="0">
                <a:solidFill>
                  <a:schemeClr val="tx1">
                    <a:lumMod val="75000"/>
                    <a:lumOff val="25000"/>
                  </a:schemeClr>
                </a:solidFill>
                <a:latin typeface="+mn-lt"/>
              </a:rPr>
              <a:t>à la rénovation énergétique</a:t>
            </a:r>
          </a:p>
        </p:txBody>
      </p:sp>
      <p:pic>
        <p:nvPicPr>
          <p:cNvPr id="8" name="Picture 6" descr="Circem - Comptabilité Fiscalité Finance">
            <a:extLst>
              <a:ext uri="{FF2B5EF4-FFF2-40B4-BE49-F238E27FC236}">
                <a16:creationId xmlns:a16="http://schemas.microsoft.com/office/drawing/2014/main" id="{43547320-B6E5-4FCA-8105-D4FD869B57BD}"/>
              </a:ext>
            </a:extLst>
          </p:cNvPr>
          <p:cNvPicPr>
            <a:picLocks noChangeAspect="1" noChangeArrowheads="1"/>
          </p:cNvPicPr>
          <p:nvPr/>
        </p:nvPicPr>
        <p:blipFill>
          <a:blip r:embed="rId3" cstate="print">
            <a:clrChange>
              <a:clrFrom>
                <a:srgbClr val="FFFFFF"/>
              </a:clrFrom>
              <a:clrTo>
                <a:srgbClr val="FFFFFF">
                  <a:alpha val="0"/>
                </a:srgbClr>
              </a:clrTo>
            </a:clrChange>
            <a:duotone>
              <a:prstClr val="black"/>
              <a:schemeClr val="accent2">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326779" y="1817372"/>
            <a:ext cx="629927" cy="464574"/>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25D88115-2288-4694-8CC4-1E1FE35D24DD}"/>
              </a:ext>
            </a:extLst>
          </p:cNvPr>
          <p:cNvSpPr txBox="1"/>
          <p:nvPr/>
        </p:nvSpPr>
        <p:spPr>
          <a:xfrm>
            <a:off x="688477" y="2200767"/>
            <a:ext cx="2601686" cy="811458"/>
          </a:xfrm>
          <a:prstGeom prst="rect">
            <a:avLst/>
          </a:prstGeom>
          <a:solidFill>
            <a:schemeClr val="tx2">
              <a:lumMod val="20000"/>
              <a:lumOff val="80000"/>
              <a:alpha val="40000"/>
            </a:schemeClr>
          </a:solidFill>
        </p:spPr>
        <p:txBody>
          <a:bodyPr wrap="square" lIns="36000" rIns="36000" anchor="ctr">
            <a:noAutofit/>
          </a:bodyPr>
          <a:lstStyle/>
          <a:p>
            <a:pPr algn="ctr"/>
            <a:r>
              <a:rPr lang="fr-FR" sz="1400" b="1" dirty="0">
                <a:solidFill>
                  <a:schemeClr val="tx1">
                    <a:lumMod val="75000"/>
                    <a:lumOff val="25000"/>
                  </a:schemeClr>
                </a:solidFill>
                <a:latin typeface="+mn-lt"/>
              </a:rPr>
              <a:t>Préserver leur pouvoir d’achat, </a:t>
            </a:r>
            <a:r>
              <a:rPr lang="fr-FR" sz="1400" dirty="0">
                <a:solidFill>
                  <a:schemeClr val="tx1">
                    <a:lumMod val="75000"/>
                    <a:lumOff val="25000"/>
                  </a:schemeClr>
                </a:solidFill>
                <a:latin typeface="+mn-lt"/>
              </a:rPr>
              <a:t>en réduisant leurs dépenses énergétiques</a:t>
            </a:r>
          </a:p>
        </p:txBody>
      </p:sp>
      <p:pic>
        <p:nvPicPr>
          <p:cNvPr id="11" name="Picture 4" descr="Prime exceptionnelle de pouvoir d'achat - Union des Industries et des  Métiers de la Métallurgie Ille-et-Vilaine - Morbihan">
            <a:extLst>
              <a:ext uri="{FF2B5EF4-FFF2-40B4-BE49-F238E27FC236}">
                <a16:creationId xmlns:a16="http://schemas.microsoft.com/office/drawing/2014/main" id="{79D01BFA-BCCE-4F6A-B573-DCCA2DCC4071}"/>
              </a:ext>
            </a:extLst>
          </p:cNvPr>
          <p:cNvPicPr>
            <a:picLocks noChangeAspect="1" noChangeArrowheads="1"/>
          </p:cNvPicPr>
          <p:nvPr/>
        </p:nvPicPr>
        <p:blipFill>
          <a:blip r:embed="rId5" cstate="print">
            <a:clrChange>
              <a:clrFrom>
                <a:srgbClr val="FFFEE8"/>
              </a:clrFrom>
              <a:clrTo>
                <a:srgbClr val="FFFEE8">
                  <a:alpha val="0"/>
                </a:srgbClr>
              </a:clrTo>
            </a:clrChange>
            <a:duotone>
              <a:prstClr val="black"/>
              <a:schemeClr val="accent2">
                <a:tint val="45000"/>
                <a:satMod val="400000"/>
              </a:schemeClr>
            </a:duotone>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659683" y="1830271"/>
            <a:ext cx="611242" cy="444133"/>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3B6FD558-5A96-4566-ABCA-F4B80BFA6642}"/>
              </a:ext>
            </a:extLst>
          </p:cNvPr>
          <p:cNvSpPr txBox="1"/>
          <p:nvPr/>
        </p:nvSpPr>
        <p:spPr>
          <a:xfrm>
            <a:off x="3513487" y="2193652"/>
            <a:ext cx="2601686" cy="811458"/>
          </a:xfrm>
          <a:prstGeom prst="rect">
            <a:avLst/>
          </a:prstGeom>
          <a:solidFill>
            <a:schemeClr val="tx2">
              <a:lumMod val="20000"/>
              <a:lumOff val="80000"/>
              <a:alpha val="40000"/>
            </a:schemeClr>
          </a:solidFill>
        </p:spPr>
        <p:txBody>
          <a:bodyPr wrap="square" lIns="36000" rIns="36000" anchor="ctr">
            <a:noAutofit/>
          </a:bodyPr>
          <a:lstStyle/>
          <a:p>
            <a:pPr algn="ctr"/>
            <a:r>
              <a:rPr lang="fr-FR" sz="1400" b="1" dirty="0">
                <a:solidFill>
                  <a:schemeClr val="tx1">
                    <a:lumMod val="75000"/>
                    <a:lumOff val="25000"/>
                  </a:schemeClr>
                </a:solidFill>
                <a:latin typeface="+mn-lt"/>
              </a:rPr>
              <a:t>Maximiser la sobriété écologique </a:t>
            </a:r>
            <a:r>
              <a:rPr lang="fr-FR" sz="1400" dirty="0">
                <a:solidFill>
                  <a:schemeClr val="tx1">
                    <a:lumMod val="75000"/>
                    <a:lumOff val="25000"/>
                  </a:schemeClr>
                </a:solidFill>
                <a:latin typeface="+mn-lt"/>
              </a:rPr>
              <a:t>(et économique) </a:t>
            </a:r>
            <a:r>
              <a:rPr lang="fr-FR" sz="1400" b="1" dirty="0">
                <a:solidFill>
                  <a:schemeClr val="tx1">
                    <a:lumMod val="75000"/>
                    <a:lumOff val="25000"/>
                  </a:schemeClr>
                </a:solidFill>
                <a:latin typeface="+mn-lt"/>
              </a:rPr>
              <a:t>de leur logement</a:t>
            </a:r>
            <a:endParaRPr lang="fr-FR" sz="1400" dirty="0">
              <a:solidFill>
                <a:schemeClr val="tx1">
                  <a:lumMod val="75000"/>
                  <a:lumOff val="25000"/>
                </a:schemeClr>
              </a:solidFill>
              <a:latin typeface="+mn-lt"/>
            </a:endParaRPr>
          </a:p>
        </p:txBody>
      </p:sp>
      <p:sp>
        <p:nvSpPr>
          <p:cNvPr id="14" name="ZoneTexte 13">
            <a:extLst>
              <a:ext uri="{FF2B5EF4-FFF2-40B4-BE49-F238E27FC236}">
                <a16:creationId xmlns:a16="http://schemas.microsoft.com/office/drawing/2014/main" id="{367EC00E-1207-48F8-B1B2-9F31918AE145}"/>
              </a:ext>
            </a:extLst>
          </p:cNvPr>
          <p:cNvSpPr txBox="1"/>
          <p:nvPr/>
        </p:nvSpPr>
        <p:spPr>
          <a:xfrm>
            <a:off x="9168313" y="2200767"/>
            <a:ext cx="2601686" cy="811458"/>
          </a:xfrm>
          <a:prstGeom prst="rect">
            <a:avLst/>
          </a:prstGeom>
          <a:solidFill>
            <a:schemeClr val="tx2">
              <a:lumMod val="20000"/>
              <a:lumOff val="80000"/>
              <a:alpha val="40000"/>
            </a:schemeClr>
          </a:solidFill>
        </p:spPr>
        <p:txBody>
          <a:bodyPr wrap="square" lIns="36000" rIns="36000" anchor="ctr">
            <a:noAutofit/>
          </a:bodyPr>
          <a:lstStyle/>
          <a:p>
            <a:pPr algn="ctr"/>
            <a:r>
              <a:rPr lang="fr-FR" sz="1400" b="1" dirty="0">
                <a:solidFill>
                  <a:schemeClr val="tx1">
                    <a:lumMod val="75000"/>
                    <a:lumOff val="25000"/>
                  </a:schemeClr>
                </a:solidFill>
                <a:latin typeface="+mn-lt"/>
              </a:rPr>
              <a:t>Préserver</a:t>
            </a:r>
            <a:r>
              <a:rPr lang="fr-FR" sz="1400" dirty="0">
                <a:solidFill>
                  <a:schemeClr val="tx1">
                    <a:lumMod val="75000"/>
                    <a:lumOff val="25000"/>
                  </a:schemeClr>
                </a:solidFill>
                <a:latin typeface="+mn-lt"/>
              </a:rPr>
              <a:t> la valeur de leur patrimoine immobilier</a:t>
            </a:r>
          </a:p>
        </p:txBody>
      </p:sp>
      <p:pic>
        <p:nvPicPr>
          <p:cNvPr id="15" name="Picture 2" descr="Le Pictogramme D'un Homme Avec L'entretien De Point D'interrogation  Bouillonne Illustration de Vecteur - Illustration du transmission, bulle:  125601673">
            <a:extLst>
              <a:ext uri="{FF2B5EF4-FFF2-40B4-BE49-F238E27FC236}">
                <a16:creationId xmlns:a16="http://schemas.microsoft.com/office/drawing/2014/main" id="{93578B19-0B94-41BB-BB3F-E537B6DB0AD7}"/>
              </a:ext>
            </a:extLst>
          </p:cNvPr>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43310" y="3935691"/>
            <a:ext cx="1391337" cy="1585418"/>
          </a:xfrm>
          <a:prstGeom prst="rect">
            <a:avLst/>
          </a:prstGeom>
          <a:noFill/>
          <a:extLst>
            <a:ext uri="{909E8E84-426E-40DD-AFC4-6F175D3DCCD1}">
              <a14:hiddenFill xmlns:a14="http://schemas.microsoft.com/office/drawing/2010/main">
                <a:solidFill>
                  <a:srgbClr val="FFFFFF"/>
                </a:solidFill>
              </a14:hiddenFill>
            </a:ext>
          </a:extLst>
        </p:spPr>
      </p:pic>
      <p:sp>
        <p:nvSpPr>
          <p:cNvPr id="16" name="Bulle narrative : rectangle à coins arrondis 15">
            <a:extLst>
              <a:ext uri="{FF2B5EF4-FFF2-40B4-BE49-F238E27FC236}">
                <a16:creationId xmlns:a16="http://schemas.microsoft.com/office/drawing/2014/main" id="{4A49B568-6239-498D-B6FA-2F84E6E96525}"/>
              </a:ext>
            </a:extLst>
          </p:cNvPr>
          <p:cNvSpPr/>
          <p:nvPr/>
        </p:nvSpPr>
        <p:spPr>
          <a:xfrm>
            <a:off x="1698171" y="3878962"/>
            <a:ext cx="3479851" cy="634442"/>
          </a:xfrm>
          <a:prstGeom prst="wedgeRoundRectCallout">
            <a:avLst>
              <a:gd name="adj1" fmla="val 58009"/>
              <a:gd name="adj2" fmla="val 55912"/>
              <a:gd name="adj3" fmla="val 16667"/>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400" b="1" dirty="0">
                <a:solidFill>
                  <a:schemeClr val="tx1">
                    <a:lumMod val="75000"/>
                    <a:lumOff val="25000"/>
                  </a:schemeClr>
                </a:solidFill>
                <a:latin typeface="+mn-lt"/>
                <a:ea typeface="Calibri" panose="020F0502020204030204" pitchFamily="34" charset="0"/>
              </a:rPr>
              <a:t>Quels travaux prioriser ?</a:t>
            </a:r>
          </a:p>
        </p:txBody>
      </p:sp>
      <p:sp>
        <p:nvSpPr>
          <p:cNvPr id="17" name="Bulle narrative : rectangle à coins arrondis 16">
            <a:extLst>
              <a:ext uri="{FF2B5EF4-FFF2-40B4-BE49-F238E27FC236}">
                <a16:creationId xmlns:a16="http://schemas.microsoft.com/office/drawing/2014/main" id="{E51BE0C9-3390-45FA-B7DE-9136482336CF}"/>
              </a:ext>
            </a:extLst>
          </p:cNvPr>
          <p:cNvSpPr/>
          <p:nvPr/>
        </p:nvSpPr>
        <p:spPr>
          <a:xfrm>
            <a:off x="7273878" y="3878962"/>
            <a:ext cx="3479851" cy="634442"/>
          </a:xfrm>
          <a:prstGeom prst="wedgeRoundRectCallout">
            <a:avLst>
              <a:gd name="adj1" fmla="val -57795"/>
              <a:gd name="adj2" fmla="val 47924"/>
              <a:gd name="adj3" fmla="val 16667"/>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400" b="1" dirty="0">
                <a:solidFill>
                  <a:schemeClr val="tx1">
                    <a:lumMod val="75000"/>
                    <a:lumOff val="25000"/>
                  </a:schemeClr>
                </a:solidFill>
              </a:rPr>
              <a:t>Comment dégager du temps pour mon projet ?</a:t>
            </a:r>
          </a:p>
        </p:txBody>
      </p:sp>
      <p:sp>
        <p:nvSpPr>
          <p:cNvPr id="18" name="Bulle narrative : rectangle à coins arrondis 17">
            <a:extLst>
              <a:ext uri="{FF2B5EF4-FFF2-40B4-BE49-F238E27FC236}">
                <a16:creationId xmlns:a16="http://schemas.microsoft.com/office/drawing/2014/main" id="{9FE5EFD8-C1EE-4632-954A-E82A5D4E043A}"/>
              </a:ext>
            </a:extLst>
          </p:cNvPr>
          <p:cNvSpPr/>
          <p:nvPr/>
        </p:nvSpPr>
        <p:spPr>
          <a:xfrm>
            <a:off x="7273878" y="4590952"/>
            <a:ext cx="3479851" cy="634442"/>
          </a:xfrm>
          <a:prstGeom prst="wedgeRoundRectCallout">
            <a:avLst>
              <a:gd name="adj1" fmla="val -57216"/>
              <a:gd name="adj2" fmla="val 15975"/>
              <a:gd name="adj3" fmla="val 16667"/>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b="1" dirty="0">
                <a:solidFill>
                  <a:schemeClr val="tx1">
                    <a:lumMod val="75000"/>
                    <a:lumOff val="25000"/>
                  </a:schemeClr>
                </a:solidFill>
              </a:rPr>
              <a:t>Comment sélectionner les bons artisans ? </a:t>
            </a:r>
            <a:br>
              <a:rPr lang="fr-FR" sz="1400" b="1" dirty="0">
                <a:solidFill>
                  <a:schemeClr val="tx1">
                    <a:lumMod val="75000"/>
                    <a:lumOff val="25000"/>
                  </a:schemeClr>
                </a:solidFill>
              </a:rPr>
            </a:br>
            <a:r>
              <a:rPr lang="fr-FR" sz="1400" b="1" dirty="0">
                <a:solidFill>
                  <a:schemeClr val="tx1">
                    <a:lumMod val="75000"/>
                    <a:lumOff val="25000"/>
                  </a:schemeClr>
                </a:solidFill>
              </a:rPr>
              <a:t>Et les bons équipements/matériaux ?</a:t>
            </a:r>
          </a:p>
        </p:txBody>
      </p:sp>
      <p:sp>
        <p:nvSpPr>
          <p:cNvPr id="19" name="Bulle narrative : rectangle à coins arrondis 18">
            <a:extLst>
              <a:ext uri="{FF2B5EF4-FFF2-40B4-BE49-F238E27FC236}">
                <a16:creationId xmlns:a16="http://schemas.microsoft.com/office/drawing/2014/main" id="{D6134DA3-1B3A-4DDA-AE72-DD33D346FFA9}"/>
              </a:ext>
            </a:extLst>
          </p:cNvPr>
          <p:cNvSpPr/>
          <p:nvPr/>
        </p:nvSpPr>
        <p:spPr>
          <a:xfrm>
            <a:off x="1698171" y="4590952"/>
            <a:ext cx="3479851" cy="634442"/>
          </a:xfrm>
          <a:prstGeom prst="wedgeRoundRectCallout">
            <a:avLst>
              <a:gd name="adj1" fmla="val 59654"/>
              <a:gd name="adj2" fmla="val 6489"/>
              <a:gd name="adj3" fmla="val 16667"/>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400" b="1" dirty="0">
                <a:solidFill>
                  <a:schemeClr val="tx1">
                    <a:lumMod val="75000"/>
                    <a:lumOff val="25000"/>
                  </a:schemeClr>
                </a:solidFill>
              </a:rPr>
              <a:t>Quelles économies potentielles puis-je réaliser ? </a:t>
            </a:r>
          </a:p>
        </p:txBody>
      </p:sp>
      <p:sp>
        <p:nvSpPr>
          <p:cNvPr id="20" name="Bulle narrative : rectangle à coins arrondis 19">
            <a:extLst>
              <a:ext uri="{FF2B5EF4-FFF2-40B4-BE49-F238E27FC236}">
                <a16:creationId xmlns:a16="http://schemas.microsoft.com/office/drawing/2014/main" id="{ED1690ED-3962-47F1-B7F0-F3A275985C42}"/>
              </a:ext>
            </a:extLst>
          </p:cNvPr>
          <p:cNvSpPr/>
          <p:nvPr/>
        </p:nvSpPr>
        <p:spPr>
          <a:xfrm>
            <a:off x="1698171" y="5302941"/>
            <a:ext cx="3479851" cy="634442"/>
          </a:xfrm>
          <a:prstGeom prst="wedgeRoundRectCallout">
            <a:avLst>
              <a:gd name="adj1" fmla="val 54295"/>
              <a:gd name="adj2" fmla="val -43931"/>
              <a:gd name="adj3" fmla="val 16667"/>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400" b="1" dirty="0">
                <a:solidFill>
                  <a:schemeClr val="tx1">
                    <a:lumMod val="75000"/>
                    <a:lumOff val="25000"/>
                  </a:schemeClr>
                </a:solidFill>
                <a:latin typeface="+mn-lt"/>
                <a:ea typeface="Calibri" panose="020F0502020204030204" pitchFamily="34" charset="0"/>
              </a:rPr>
              <a:t>De quelles aides puis-je bénéficier ?</a:t>
            </a:r>
          </a:p>
        </p:txBody>
      </p:sp>
      <p:sp>
        <p:nvSpPr>
          <p:cNvPr id="21" name="Bulle narrative : rectangle à coins arrondis 20">
            <a:extLst>
              <a:ext uri="{FF2B5EF4-FFF2-40B4-BE49-F238E27FC236}">
                <a16:creationId xmlns:a16="http://schemas.microsoft.com/office/drawing/2014/main" id="{B23F4E9A-A11A-4745-A0A2-8D93C9EA99CD}"/>
              </a:ext>
            </a:extLst>
          </p:cNvPr>
          <p:cNvSpPr/>
          <p:nvPr/>
        </p:nvSpPr>
        <p:spPr>
          <a:xfrm>
            <a:off x="7273878" y="5302941"/>
            <a:ext cx="3479851" cy="634442"/>
          </a:xfrm>
          <a:prstGeom prst="wedgeRoundRectCallout">
            <a:avLst>
              <a:gd name="adj1" fmla="val -56928"/>
              <a:gd name="adj2" fmla="val -45928"/>
              <a:gd name="adj3" fmla="val 16667"/>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75000"/>
                    <a:lumOff val="25000"/>
                  </a:schemeClr>
                </a:solidFill>
              </a:rPr>
              <a:t>Vers qui dois-je me tourner ?</a:t>
            </a:r>
          </a:p>
        </p:txBody>
      </p:sp>
      <p:sp>
        <p:nvSpPr>
          <p:cNvPr id="22" name="Bulle narrative : rectangle à coins arrondis 21">
            <a:extLst>
              <a:ext uri="{FF2B5EF4-FFF2-40B4-BE49-F238E27FC236}">
                <a16:creationId xmlns:a16="http://schemas.microsoft.com/office/drawing/2014/main" id="{7185167B-BDE8-4EAE-9032-39F2F044828B}"/>
              </a:ext>
            </a:extLst>
          </p:cNvPr>
          <p:cNvSpPr/>
          <p:nvPr/>
        </p:nvSpPr>
        <p:spPr>
          <a:xfrm>
            <a:off x="5042190" y="5787642"/>
            <a:ext cx="2459095" cy="634442"/>
          </a:xfrm>
          <a:prstGeom prst="wedgeRoundRectCallout">
            <a:avLst>
              <a:gd name="adj1" fmla="val -11015"/>
              <a:gd name="adj2" fmla="val -79375"/>
              <a:gd name="adj3" fmla="val 16667"/>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400" b="1" dirty="0">
                <a:solidFill>
                  <a:schemeClr val="tx1">
                    <a:lumMod val="75000"/>
                    <a:lumOff val="25000"/>
                  </a:schemeClr>
                </a:solidFill>
              </a:rPr>
              <a:t>Comment estimer mon projet et le financier ? </a:t>
            </a:r>
          </a:p>
        </p:txBody>
      </p:sp>
      <p:grpSp>
        <p:nvGrpSpPr>
          <p:cNvPr id="25" name="Groupe 24">
            <a:extLst>
              <a:ext uri="{FF2B5EF4-FFF2-40B4-BE49-F238E27FC236}">
                <a16:creationId xmlns:a16="http://schemas.microsoft.com/office/drawing/2014/main" id="{32EF84F3-DDBB-4BCE-A04E-C7876BF58472}"/>
              </a:ext>
            </a:extLst>
          </p:cNvPr>
          <p:cNvGrpSpPr/>
          <p:nvPr/>
        </p:nvGrpSpPr>
        <p:grpSpPr>
          <a:xfrm>
            <a:off x="688477" y="3124838"/>
            <a:ext cx="11081522" cy="243431"/>
            <a:chOff x="899592" y="2064667"/>
            <a:chExt cx="7872933" cy="180000"/>
          </a:xfrm>
        </p:grpSpPr>
        <p:cxnSp>
          <p:nvCxnSpPr>
            <p:cNvPr id="26" name="Connecteur droit 25">
              <a:extLst>
                <a:ext uri="{FF2B5EF4-FFF2-40B4-BE49-F238E27FC236}">
                  <a16:creationId xmlns:a16="http://schemas.microsoft.com/office/drawing/2014/main" id="{2EE3C8E3-E144-4BB3-A4D3-3AEB8FD04147}"/>
                </a:ext>
              </a:extLst>
            </p:cNvPr>
            <p:cNvCxnSpPr>
              <a:cxnSpLocks/>
            </p:cNvCxnSpPr>
            <p:nvPr/>
          </p:nvCxnSpPr>
          <p:spPr>
            <a:xfrm>
              <a:off x="899592" y="2154667"/>
              <a:ext cx="7872933" cy="0"/>
            </a:xfrm>
            <a:prstGeom prst="line">
              <a:avLst/>
            </a:prstGeom>
          </p:spPr>
          <p:style>
            <a:lnRef idx="3">
              <a:schemeClr val="accent1"/>
            </a:lnRef>
            <a:fillRef idx="0">
              <a:schemeClr val="accent1"/>
            </a:fillRef>
            <a:effectRef idx="2">
              <a:schemeClr val="accent1"/>
            </a:effectRef>
            <a:fontRef idx="minor">
              <a:schemeClr val="tx1"/>
            </a:fontRef>
          </p:style>
        </p:cxnSp>
        <p:sp>
          <p:nvSpPr>
            <p:cNvPr id="27" name="Triangle isocèle 26">
              <a:extLst>
                <a:ext uri="{FF2B5EF4-FFF2-40B4-BE49-F238E27FC236}">
                  <a16:creationId xmlns:a16="http://schemas.microsoft.com/office/drawing/2014/main" id="{EA41B0ED-8926-4F3C-AE8F-6CC832ED31E6}"/>
                </a:ext>
              </a:extLst>
            </p:cNvPr>
            <p:cNvSpPr/>
            <p:nvPr/>
          </p:nvSpPr>
          <p:spPr>
            <a:xfrm flipV="1">
              <a:off x="4368175" y="2064667"/>
              <a:ext cx="935766" cy="180000"/>
            </a:xfrm>
            <a:prstGeom prst="triangle">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0" name="Picture 2" descr="Nos valeurs - Actifi">
            <a:extLst>
              <a:ext uri="{FF2B5EF4-FFF2-40B4-BE49-F238E27FC236}">
                <a16:creationId xmlns:a16="http://schemas.microsoft.com/office/drawing/2014/main" id="{E4B965D5-FE51-4558-B89C-0390868280EB}"/>
              </a:ext>
            </a:extLst>
          </p:cNvPr>
          <p:cNvPicPr>
            <a:picLocks noChangeAspect="1" noChangeArrowheads="1"/>
          </p:cNvPicPr>
          <p:nvPr/>
        </p:nvPicPr>
        <p:blipFill rotWithShape="1">
          <a:blip r:embed="rId8">
            <a:clrChange>
              <a:clrFrom>
                <a:srgbClr val="FFFFFF"/>
              </a:clrFrom>
              <a:clrTo>
                <a:srgbClr val="FFFFFF">
                  <a:alpha val="0"/>
                </a:srgbClr>
              </a:clrTo>
            </a:clrChange>
            <a:duotone>
              <a:prstClr val="black"/>
              <a:schemeClr val="accent2">
                <a:tint val="45000"/>
                <a:satMod val="400000"/>
              </a:schemeClr>
            </a:duotone>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l="19612" t="19124" r="21453" b="21219"/>
          <a:stretch/>
        </p:blipFill>
        <p:spPr bwMode="auto">
          <a:xfrm>
            <a:off x="4423895" y="1810257"/>
            <a:ext cx="631059" cy="46414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cône de baisse des prix de l'immobilier sur blanc 3005346 - Telecharger  Vectoriel Gratuit, Clipart Graphique, Vecteur Dessins et Pictogramme Gratuit">
            <a:extLst>
              <a:ext uri="{FF2B5EF4-FFF2-40B4-BE49-F238E27FC236}">
                <a16:creationId xmlns:a16="http://schemas.microsoft.com/office/drawing/2014/main" id="{5C7C5F74-F680-4711-909C-31AEA6DDC8E6}"/>
              </a:ext>
            </a:extLst>
          </p:cNvPr>
          <p:cNvPicPr>
            <a:picLocks noChangeAspect="1" noChangeArrowheads="1"/>
          </p:cNvPicPr>
          <p:nvPr/>
        </p:nvPicPr>
        <p:blipFill rotWithShape="1">
          <a:blip r:embed="rId10">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24289" t="23435" r="26454" b="19978"/>
          <a:stretch/>
        </p:blipFill>
        <p:spPr bwMode="auto">
          <a:xfrm>
            <a:off x="10109676" y="1770005"/>
            <a:ext cx="718959" cy="600144"/>
          </a:xfrm>
          <a:prstGeom prst="rect">
            <a:avLst/>
          </a:prstGeom>
          <a:noFill/>
          <a:extLst>
            <a:ext uri="{909E8E84-426E-40DD-AFC4-6F175D3DCCD1}">
              <a14:hiddenFill xmlns:a14="http://schemas.microsoft.com/office/drawing/2010/main">
                <a:solidFill>
                  <a:srgbClr val="FFFFFF"/>
                </a:solidFill>
              </a14:hiddenFill>
            </a:ext>
          </a:extLst>
        </p:spPr>
      </p:pic>
      <p:sp>
        <p:nvSpPr>
          <p:cNvPr id="28" name="Espace réservé du contenu 1">
            <a:extLst>
              <a:ext uri="{FF2B5EF4-FFF2-40B4-BE49-F238E27FC236}">
                <a16:creationId xmlns:a16="http://schemas.microsoft.com/office/drawing/2014/main" id="{7ACC8F04-6C48-42A9-8993-292744601F45}"/>
              </a:ext>
            </a:extLst>
          </p:cNvPr>
          <p:cNvSpPr txBox="1">
            <a:spLocks/>
          </p:cNvSpPr>
          <p:nvPr/>
        </p:nvSpPr>
        <p:spPr>
          <a:xfrm>
            <a:off x="800594" y="3391894"/>
            <a:ext cx="10980738" cy="466974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dirty="0"/>
              <a:t>Les questions que se posent nos clients</a:t>
            </a:r>
          </a:p>
          <a:p>
            <a:endParaRPr lang="fr-FR" dirty="0"/>
          </a:p>
        </p:txBody>
      </p:sp>
    </p:spTree>
    <p:extLst>
      <p:ext uri="{BB962C8B-B14F-4D97-AF65-F5344CB8AC3E}">
        <p14:creationId xmlns:p14="http://schemas.microsoft.com/office/powerpoint/2010/main" val="38599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999"/>
                                          </p:stCondLst>
                                        </p:cTn>
                                        <p:tgtEl>
                                          <p:spTgt spid="15"/>
                                        </p:tgtEl>
                                        <p:attrNameLst>
                                          <p:attrName>style.visibility</p:attrName>
                                        </p:attrNameLst>
                                      </p:cBhvr>
                                      <p:to>
                                        <p:strVal val="visible"/>
                                      </p:to>
                                    </p:set>
                                  </p:childTnLst>
                                </p:cTn>
                              </p:par>
                            </p:childTnLst>
                          </p:cTn>
                        </p:par>
                        <p:par>
                          <p:cTn id="39" fill="hold">
                            <p:stCondLst>
                              <p:cond delay="1000"/>
                            </p:stCondLst>
                            <p:childTnLst>
                              <p:par>
                                <p:cTn id="40" presetID="1" presetClass="entr" presetSubtype="0" fill="hold" grpId="0" nodeType="afterEffect">
                                  <p:stCondLst>
                                    <p:cond delay="0"/>
                                  </p:stCondLst>
                                  <p:childTnLst>
                                    <p:set>
                                      <p:cBhvr>
                                        <p:cTn id="41" dur="1" fill="hold">
                                          <p:stCondLst>
                                            <p:cond delay="1999"/>
                                          </p:stCondLst>
                                        </p:cTn>
                                        <p:tgtEl>
                                          <p:spTgt spid="16"/>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1999"/>
                                          </p:stCondLst>
                                        </p:cTn>
                                        <p:tgtEl>
                                          <p:spTgt spid="1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1999"/>
                                          </p:stCondLst>
                                        </p:cTn>
                                        <p:tgtEl>
                                          <p:spTgt spid="2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1999"/>
                                          </p:stCondLst>
                                        </p:cTn>
                                        <p:tgtEl>
                                          <p:spTgt spid="17"/>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1999"/>
                                          </p:stCondLst>
                                        </p:cTn>
                                        <p:tgtEl>
                                          <p:spTgt spid="18"/>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1999"/>
                                          </p:stCondLst>
                                        </p:cTn>
                                        <p:tgtEl>
                                          <p:spTgt spid="21"/>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1999"/>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animBg="1"/>
      <p:bldP spid="9" grpId="0" animBg="1"/>
      <p:bldP spid="12" grpId="0" animBg="1"/>
      <p:bldP spid="14" grpId="0" animBg="1"/>
      <p:bldP spid="16" grpId="0" animBg="1"/>
      <p:bldP spid="17" grpId="0" animBg="1"/>
      <p:bldP spid="18" grpId="0" animBg="1"/>
      <p:bldP spid="19" grpId="0" animBg="1"/>
      <p:bldP spid="20" grpId="0" animBg="1"/>
      <p:bldP spid="21" grpId="0" animBg="1"/>
      <p:bldP spid="22" grpId="0" animBg="1"/>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EBC6F64-FE5E-40EC-BDF9-F6FCC89B5FA1}"/>
              </a:ext>
            </a:extLst>
          </p:cNvPr>
          <p:cNvSpPr>
            <a:spLocks noGrp="1"/>
          </p:cNvSpPr>
          <p:nvPr>
            <p:ph type="body" sz="quarter" idx="12"/>
          </p:nvPr>
        </p:nvSpPr>
        <p:spPr/>
        <p:txBody>
          <a:bodyPr/>
          <a:lstStyle/>
          <a:p>
            <a:r>
              <a:rPr lang="fr-FR" dirty="0"/>
              <a:t>L’accompagnement de </a:t>
            </a:r>
            <a:r>
              <a:rPr lang="fr-FR" dirty="0" err="1"/>
              <a:t>Cozynergy</a:t>
            </a:r>
            <a:r>
              <a:rPr lang="fr-FR" dirty="0"/>
              <a:t> répond à des attentes fortes de nos clients.</a:t>
            </a:r>
          </a:p>
        </p:txBody>
      </p:sp>
      <p:sp>
        <p:nvSpPr>
          <p:cNvPr id="5" name="Espace réservé du contenu 1">
            <a:extLst>
              <a:ext uri="{FF2B5EF4-FFF2-40B4-BE49-F238E27FC236}">
                <a16:creationId xmlns:a16="http://schemas.microsoft.com/office/drawing/2014/main" id="{ACD2EF1B-493D-4937-BB44-66890500B7C9}"/>
              </a:ext>
            </a:extLst>
          </p:cNvPr>
          <p:cNvSpPr txBox="1">
            <a:spLocks/>
          </p:cNvSpPr>
          <p:nvPr/>
        </p:nvSpPr>
        <p:spPr>
          <a:xfrm>
            <a:off x="695325" y="1388669"/>
            <a:ext cx="10980738" cy="4848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Nos clients sont souvent peu à l’aise sur la thématique de la rénovation énergétique :</a:t>
            </a:r>
          </a:p>
          <a:p>
            <a:pPr lvl="1"/>
            <a:r>
              <a:rPr lang="fr-FR" dirty="0"/>
              <a:t>Législation mouvante, subventions complexes, sélections des artisans, …</a:t>
            </a:r>
          </a:p>
        </p:txBody>
      </p:sp>
      <p:sp>
        <p:nvSpPr>
          <p:cNvPr id="6" name="Rectangle 5">
            <a:extLst>
              <a:ext uri="{FF2B5EF4-FFF2-40B4-BE49-F238E27FC236}">
                <a16:creationId xmlns:a16="http://schemas.microsoft.com/office/drawing/2014/main" id="{DB333458-DFD5-410F-8B35-EEC3E02933E7}"/>
              </a:ext>
            </a:extLst>
          </p:cNvPr>
          <p:cNvSpPr/>
          <p:nvPr/>
        </p:nvSpPr>
        <p:spPr>
          <a:xfrm>
            <a:off x="1049603" y="3044152"/>
            <a:ext cx="2246160" cy="2801105"/>
          </a:xfrm>
          <a:prstGeom prst="rect">
            <a:avLst/>
          </a:prstGeom>
          <a:solidFill>
            <a:schemeClr val="bg1">
              <a:lumMod val="9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FFA5620B-A639-4BE1-A45F-59820A33C0C0}"/>
              </a:ext>
            </a:extLst>
          </p:cNvPr>
          <p:cNvSpPr/>
          <p:nvPr/>
        </p:nvSpPr>
        <p:spPr>
          <a:xfrm>
            <a:off x="3679211" y="3036014"/>
            <a:ext cx="2246161" cy="2801105"/>
          </a:xfrm>
          <a:prstGeom prst="rect">
            <a:avLst/>
          </a:prstGeom>
          <a:solidFill>
            <a:schemeClr val="bg1">
              <a:lumMod val="9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3B9AD986-975F-4F09-83F2-9E79C7345AF9}"/>
              </a:ext>
            </a:extLst>
          </p:cNvPr>
          <p:cNvSpPr/>
          <p:nvPr/>
        </p:nvSpPr>
        <p:spPr>
          <a:xfrm>
            <a:off x="6302532" y="3044152"/>
            <a:ext cx="2246162" cy="2801105"/>
          </a:xfrm>
          <a:prstGeom prst="rect">
            <a:avLst/>
          </a:prstGeom>
          <a:solidFill>
            <a:schemeClr val="bg1">
              <a:lumMod val="9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F565096B-16DE-4B2A-A1E0-E15DD6C1504E}"/>
              </a:ext>
            </a:extLst>
          </p:cNvPr>
          <p:cNvSpPr/>
          <p:nvPr/>
        </p:nvSpPr>
        <p:spPr>
          <a:xfrm>
            <a:off x="8925854" y="3039948"/>
            <a:ext cx="2246162" cy="2801106"/>
          </a:xfrm>
          <a:prstGeom prst="rect">
            <a:avLst/>
          </a:prstGeom>
          <a:solidFill>
            <a:schemeClr val="bg1">
              <a:lumMod val="9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2A101139-3528-44B8-B59E-CC6C4771275B}"/>
              </a:ext>
            </a:extLst>
          </p:cNvPr>
          <p:cNvSpPr/>
          <p:nvPr/>
        </p:nvSpPr>
        <p:spPr>
          <a:xfrm>
            <a:off x="1277913" y="3726660"/>
            <a:ext cx="1813236" cy="887328"/>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algn="ctr"/>
            <a:r>
              <a:rPr lang="fr-FR" sz="1200" b="1" dirty="0">
                <a:solidFill>
                  <a:schemeClr val="tx1"/>
                </a:solidFill>
              </a:rPr>
              <a:t>Diagnostic énergétique gratuit *</a:t>
            </a:r>
          </a:p>
        </p:txBody>
      </p:sp>
      <p:grpSp>
        <p:nvGrpSpPr>
          <p:cNvPr id="11" name="Groupe 10">
            <a:extLst>
              <a:ext uri="{FF2B5EF4-FFF2-40B4-BE49-F238E27FC236}">
                <a16:creationId xmlns:a16="http://schemas.microsoft.com/office/drawing/2014/main" id="{9FAC6968-ADD9-46C7-B2F2-9E1C46ABA41B}"/>
              </a:ext>
            </a:extLst>
          </p:cNvPr>
          <p:cNvGrpSpPr/>
          <p:nvPr/>
        </p:nvGrpSpPr>
        <p:grpSpPr>
          <a:xfrm>
            <a:off x="1953054" y="3181678"/>
            <a:ext cx="462954" cy="462954"/>
            <a:chOff x="1555843" y="2106330"/>
            <a:chExt cx="432000" cy="432000"/>
          </a:xfrm>
        </p:grpSpPr>
        <p:sp>
          <p:nvSpPr>
            <p:cNvPr id="12" name="Ellipse 11">
              <a:extLst>
                <a:ext uri="{FF2B5EF4-FFF2-40B4-BE49-F238E27FC236}">
                  <a16:creationId xmlns:a16="http://schemas.microsoft.com/office/drawing/2014/main" id="{2553B53B-2878-4B59-9D11-9EF8DE6E4480}"/>
                </a:ext>
              </a:extLst>
            </p:cNvPr>
            <p:cNvSpPr/>
            <p:nvPr/>
          </p:nvSpPr>
          <p:spPr>
            <a:xfrm>
              <a:off x="1555843" y="2106330"/>
              <a:ext cx="432000" cy="432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a:extLst>
                <a:ext uri="{FF2B5EF4-FFF2-40B4-BE49-F238E27FC236}">
                  <a16:creationId xmlns:a16="http://schemas.microsoft.com/office/drawing/2014/main" id="{F4C33064-80B8-48D4-8813-C3B386F7C052}"/>
                </a:ext>
              </a:extLst>
            </p:cNvPr>
            <p:cNvGrpSpPr/>
            <p:nvPr/>
          </p:nvGrpSpPr>
          <p:grpSpPr>
            <a:xfrm>
              <a:off x="1601303" y="2151990"/>
              <a:ext cx="341082" cy="340681"/>
              <a:chOff x="1646559" y="1402740"/>
              <a:chExt cx="251900" cy="248725"/>
            </a:xfrm>
            <a:solidFill>
              <a:schemeClr val="bg1"/>
            </a:solidFill>
          </p:grpSpPr>
          <p:sp>
            <p:nvSpPr>
              <p:cNvPr id="14" name="Freeform 18">
                <a:extLst>
                  <a:ext uri="{FF2B5EF4-FFF2-40B4-BE49-F238E27FC236}">
                    <a16:creationId xmlns:a16="http://schemas.microsoft.com/office/drawing/2014/main" id="{FBA310BA-1C0F-4A5C-9A69-DE3F27F9561E}"/>
                  </a:ext>
                </a:extLst>
              </p:cNvPr>
              <p:cNvSpPr>
                <a:spLocks/>
              </p:cNvSpPr>
              <p:nvPr/>
            </p:nvSpPr>
            <p:spPr bwMode="auto">
              <a:xfrm>
                <a:off x="1646559" y="1402740"/>
                <a:ext cx="251900" cy="248725"/>
              </a:xfrm>
              <a:custGeom>
                <a:avLst/>
                <a:gdLst>
                  <a:gd name="T0" fmla="*/ 31 w 98"/>
                  <a:gd name="T1" fmla="*/ 4 h 98"/>
                  <a:gd name="T2" fmla="*/ 49 w 98"/>
                  <a:gd name="T3" fmla="*/ 1 h 98"/>
                  <a:gd name="T4" fmla="*/ 98 w 98"/>
                  <a:gd name="T5" fmla="*/ 49 h 98"/>
                  <a:gd name="T6" fmla="*/ 49 w 98"/>
                  <a:gd name="T7" fmla="*/ 98 h 98"/>
                  <a:gd name="T8" fmla="*/ 0 w 98"/>
                  <a:gd name="T9" fmla="*/ 50 h 98"/>
                  <a:gd name="T10" fmla="*/ 5 w 98"/>
                  <a:gd name="T11" fmla="*/ 28 h 98"/>
                </a:gdLst>
                <a:ahLst/>
                <a:cxnLst>
                  <a:cxn ang="0">
                    <a:pos x="T0" y="T1"/>
                  </a:cxn>
                  <a:cxn ang="0">
                    <a:pos x="T2" y="T3"/>
                  </a:cxn>
                  <a:cxn ang="0">
                    <a:pos x="T4" y="T5"/>
                  </a:cxn>
                  <a:cxn ang="0">
                    <a:pos x="T6" y="T7"/>
                  </a:cxn>
                  <a:cxn ang="0">
                    <a:pos x="T8" y="T9"/>
                  </a:cxn>
                  <a:cxn ang="0">
                    <a:pos x="T10" y="T11"/>
                  </a:cxn>
                </a:cxnLst>
                <a:rect l="0" t="0" r="r" b="b"/>
                <a:pathLst>
                  <a:path w="98" h="98">
                    <a:moveTo>
                      <a:pt x="31" y="4"/>
                    </a:moveTo>
                    <a:cubicBezTo>
                      <a:pt x="37" y="2"/>
                      <a:pt x="43" y="1"/>
                      <a:pt x="49" y="1"/>
                    </a:cubicBezTo>
                    <a:cubicBezTo>
                      <a:pt x="76" y="0"/>
                      <a:pt x="98" y="22"/>
                      <a:pt x="98" y="49"/>
                    </a:cubicBezTo>
                    <a:cubicBezTo>
                      <a:pt x="98" y="76"/>
                      <a:pt x="76" y="98"/>
                      <a:pt x="49" y="98"/>
                    </a:cubicBezTo>
                    <a:cubicBezTo>
                      <a:pt x="22" y="98"/>
                      <a:pt x="0" y="77"/>
                      <a:pt x="0" y="50"/>
                    </a:cubicBezTo>
                    <a:cubicBezTo>
                      <a:pt x="0" y="42"/>
                      <a:pt x="2" y="34"/>
                      <a:pt x="5" y="28"/>
                    </a:cubicBezTo>
                  </a:path>
                </a:pathLst>
              </a:custGeom>
              <a:grpFill/>
              <a:ln w="9525"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15" name="Freeform 19">
                <a:extLst>
                  <a:ext uri="{FF2B5EF4-FFF2-40B4-BE49-F238E27FC236}">
                    <a16:creationId xmlns:a16="http://schemas.microsoft.com/office/drawing/2014/main" id="{3E671DD7-2454-4F9D-B0E2-A49206675F21}"/>
                  </a:ext>
                </a:extLst>
              </p:cNvPr>
              <p:cNvSpPr>
                <a:spLocks/>
              </p:cNvSpPr>
              <p:nvPr/>
            </p:nvSpPr>
            <p:spPr bwMode="auto">
              <a:xfrm>
                <a:off x="1679370" y="1430259"/>
                <a:ext cx="15876" cy="15876"/>
              </a:xfrm>
              <a:custGeom>
                <a:avLst/>
                <a:gdLst>
                  <a:gd name="T0" fmla="*/ 0 w 6"/>
                  <a:gd name="T1" fmla="*/ 6 h 6"/>
                  <a:gd name="T2" fmla="*/ 6 w 6"/>
                  <a:gd name="T3" fmla="*/ 0 h 6"/>
                </a:gdLst>
                <a:ahLst/>
                <a:cxnLst>
                  <a:cxn ang="0">
                    <a:pos x="T0" y="T1"/>
                  </a:cxn>
                  <a:cxn ang="0">
                    <a:pos x="T2" y="T3"/>
                  </a:cxn>
                </a:cxnLst>
                <a:rect l="0" t="0" r="r" b="b"/>
                <a:pathLst>
                  <a:path w="6" h="6">
                    <a:moveTo>
                      <a:pt x="0" y="6"/>
                    </a:moveTo>
                    <a:cubicBezTo>
                      <a:pt x="2" y="4"/>
                      <a:pt x="4" y="2"/>
                      <a:pt x="6" y="0"/>
                    </a:cubicBezTo>
                  </a:path>
                </a:pathLst>
              </a:custGeom>
              <a:grpFill/>
              <a:ln w="9525"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16" name="Freeform 20">
                <a:extLst>
                  <a:ext uri="{FF2B5EF4-FFF2-40B4-BE49-F238E27FC236}">
                    <a16:creationId xmlns:a16="http://schemas.microsoft.com/office/drawing/2014/main" id="{EF7E89AB-5EC0-4F49-BC49-04868B6391B8}"/>
                  </a:ext>
                </a:extLst>
              </p:cNvPr>
              <p:cNvSpPr>
                <a:spLocks noEditPoints="1"/>
              </p:cNvSpPr>
              <p:nvPr/>
            </p:nvSpPr>
            <p:spPr bwMode="auto">
              <a:xfrm>
                <a:off x="1743932" y="1455660"/>
                <a:ext cx="56095" cy="142885"/>
              </a:xfrm>
              <a:custGeom>
                <a:avLst/>
                <a:gdLst>
                  <a:gd name="T0" fmla="*/ 17 w 22"/>
                  <a:gd name="T1" fmla="*/ 51 h 56"/>
                  <a:gd name="T2" fmla="*/ 22 w 22"/>
                  <a:gd name="T3" fmla="*/ 51 h 56"/>
                  <a:gd name="T4" fmla="*/ 22 w 22"/>
                  <a:gd name="T5" fmla="*/ 54 h 56"/>
                  <a:gd name="T6" fmla="*/ 22 w 22"/>
                  <a:gd name="T7" fmla="*/ 56 h 56"/>
                  <a:gd name="T8" fmla="*/ 19 w 22"/>
                  <a:gd name="T9" fmla="*/ 56 h 56"/>
                  <a:gd name="T10" fmla="*/ 0 w 22"/>
                  <a:gd name="T11" fmla="*/ 56 h 56"/>
                  <a:gd name="T12" fmla="*/ 0 w 22"/>
                  <a:gd name="T13" fmla="*/ 53 h 56"/>
                  <a:gd name="T14" fmla="*/ 0 w 22"/>
                  <a:gd name="T15" fmla="*/ 52 h 56"/>
                  <a:gd name="T16" fmla="*/ 2 w 22"/>
                  <a:gd name="T17" fmla="*/ 51 h 56"/>
                  <a:gd name="T18" fmla="*/ 5 w 22"/>
                  <a:gd name="T19" fmla="*/ 51 h 56"/>
                  <a:gd name="T20" fmla="*/ 5 w 22"/>
                  <a:gd name="T21" fmla="*/ 40 h 56"/>
                  <a:gd name="T22" fmla="*/ 5 w 22"/>
                  <a:gd name="T23" fmla="*/ 29 h 56"/>
                  <a:gd name="T24" fmla="*/ 5 w 22"/>
                  <a:gd name="T25" fmla="*/ 24 h 56"/>
                  <a:gd name="T26" fmla="*/ 3 w 22"/>
                  <a:gd name="T27" fmla="*/ 23 h 56"/>
                  <a:gd name="T28" fmla="*/ 0 w 22"/>
                  <a:gd name="T29" fmla="*/ 22 h 56"/>
                  <a:gd name="T30" fmla="*/ 0 w 22"/>
                  <a:gd name="T31" fmla="*/ 20 h 56"/>
                  <a:gd name="T32" fmla="*/ 2 w 22"/>
                  <a:gd name="T33" fmla="*/ 17 h 56"/>
                  <a:gd name="T34" fmla="*/ 9 w 22"/>
                  <a:gd name="T35" fmla="*/ 17 h 56"/>
                  <a:gd name="T36" fmla="*/ 15 w 22"/>
                  <a:gd name="T37" fmla="*/ 17 h 56"/>
                  <a:gd name="T38" fmla="*/ 16 w 22"/>
                  <a:gd name="T39" fmla="*/ 18 h 56"/>
                  <a:gd name="T40" fmla="*/ 17 w 22"/>
                  <a:gd name="T41" fmla="*/ 21 h 56"/>
                  <a:gd name="T42" fmla="*/ 17 w 22"/>
                  <a:gd name="T43" fmla="*/ 40 h 56"/>
                  <a:gd name="T44" fmla="*/ 17 w 22"/>
                  <a:gd name="T45" fmla="*/ 51 h 56"/>
                  <a:gd name="T46" fmla="*/ 10 w 22"/>
                  <a:gd name="T47" fmla="*/ 11 h 56"/>
                  <a:gd name="T48" fmla="*/ 4 w 22"/>
                  <a:gd name="T49" fmla="*/ 10 h 56"/>
                  <a:gd name="T50" fmla="*/ 3 w 22"/>
                  <a:gd name="T51" fmla="*/ 6 h 56"/>
                  <a:gd name="T52" fmla="*/ 5 w 22"/>
                  <a:gd name="T53" fmla="*/ 2 h 56"/>
                  <a:gd name="T54" fmla="*/ 11 w 22"/>
                  <a:gd name="T55" fmla="*/ 0 h 56"/>
                  <a:gd name="T56" fmla="*/ 16 w 22"/>
                  <a:gd name="T57" fmla="*/ 2 h 56"/>
                  <a:gd name="T58" fmla="*/ 18 w 22"/>
                  <a:gd name="T59" fmla="*/ 6 h 56"/>
                  <a:gd name="T60" fmla="*/ 16 w 22"/>
                  <a:gd name="T61" fmla="*/ 10 h 56"/>
                  <a:gd name="T62" fmla="*/ 10 w 22"/>
                  <a:gd name="T63" fmla="*/ 1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56">
                    <a:moveTo>
                      <a:pt x="17" y="51"/>
                    </a:moveTo>
                    <a:cubicBezTo>
                      <a:pt x="22" y="51"/>
                      <a:pt x="22" y="51"/>
                      <a:pt x="22" y="51"/>
                    </a:cubicBezTo>
                    <a:cubicBezTo>
                      <a:pt x="22" y="52"/>
                      <a:pt x="22" y="53"/>
                      <a:pt x="22" y="54"/>
                    </a:cubicBezTo>
                    <a:cubicBezTo>
                      <a:pt x="22" y="55"/>
                      <a:pt x="22" y="56"/>
                      <a:pt x="22" y="56"/>
                    </a:cubicBezTo>
                    <a:cubicBezTo>
                      <a:pt x="21" y="56"/>
                      <a:pt x="20" y="56"/>
                      <a:pt x="19" y="56"/>
                    </a:cubicBezTo>
                    <a:cubicBezTo>
                      <a:pt x="0" y="56"/>
                      <a:pt x="0" y="56"/>
                      <a:pt x="0" y="56"/>
                    </a:cubicBezTo>
                    <a:cubicBezTo>
                      <a:pt x="0" y="55"/>
                      <a:pt x="0" y="54"/>
                      <a:pt x="0" y="53"/>
                    </a:cubicBezTo>
                    <a:cubicBezTo>
                      <a:pt x="0" y="53"/>
                      <a:pt x="0" y="52"/>
                      <a:pt x="0" y="52"/>
                    </a:cubicBezTo>
                    <a:cubicBezTo>
                      <a:pt x="1" y="51"/>
                      <a:pt x="1" y="51"/>
                      <a:pt x="2" y="51"/>
                    </a:cubicBezTo>
                    <a:cubicBezTo>
                      <a:pt x="5" y="51"/>
                      <a:pt x="5" y="51"/>
                      <a:pt x="5" y="51"/>
                    </a:cubicBezTo>
                    <a:cubicBezTo>
                      <a:pt x="5" y="48"/>
                      <a:pt x="5" y="44"/>
                      <a:pt x="5" y="40"/>
                    </a:cubicBezTo>
                    <a:cubicBezTo>
                      <a:pt x="5" y="34"/>
                      <a:pt x="5" y="31"/>
                      <a:pt x="5" y="29"/>
                    </a:cubicBezTo>
                    <a:cubicBezTo>
                      <a:pt x="5" y="27"/>
                      <a:pt x="5" y="25"/>
                      <a:pt x="5" y="24"/>
                    </a:cubicBezTo>
                    <a:cubicBezTo>
                      <a:pt x="4" y="24"/>
                      <a:pt x="4" y="23"/>
                      <a:pt x="3" y="23"/>
                    </a:cubicBezTo>
                    <a:cubicBezTo>
                      <a:pt x="3" y="23"/>
                      <a:pt x="2" y="22"/>
                      <a:pt x="0" y="22"/>
                    </a:cubicBezTo>
                    <a:cubicBezTo>
                      <a:pt x="0" y="22"/>
                      <a:pt x="0" y="21"/>
                      <a:pt x="0" y="20"/>
                    </a:cubicBezTo>
                    <a:cubicBezTo>
                      <a:pt x="0" y="18"/>
                      <a:pt x="0" y="17"/>
                      <a:pt x="2" y="17"/>
                    </a:cubicBezTo>
                    <a:cubicBezTo>
                      <a:pt x="3" y="17"/>
                      <a:pt x="5" y="17"/>
                      <a:pt x="9" y="17"/>
                    </a:cubicBezTo>
                    <a:cubicBezTo>
                      <a:pt x="12" y="17"/>
                      <a:pt x="14" y="17"/>
                      <a:pt x="15" y="17"/>
                    </a:cubicBezTo>
                    <a:cubicBezTo>
                      <a:pt x="16" y="17"/>
                      <a:pt x="16" y="18"/>
                      <a:pt x="16" y="18"/>
                    </a:cubicBezTo>
                    <a:cubicBezTo>
                      <a:pt x="17" y="19"/>
                      <a:pt x="17" y="20"/>
                      <a:pt x="17" y="21"/>
                    </a:cubicBezTo>
                    <a:cubicBezTo>
                      <a:pt x="17" y="40"/>
                      <a:pt x="17" y="40"/>
                      <a:pt x="17" y="40"/>
                    </a:cubicBezTo>
                    <a:cubicBezTo>
                      <a:pt x="17" y="44"/>
                      <a:pt x="17" y="48"/>
                      <a:pt x="17" y="51"/>
                    </a:cubicBezTo>
                    <a:close/>
                    <a:moveTo>
                      <a:pt x="10" y="11"/>
                    </a:moveTo>
                    <a:cubicBezTo>
                      <a:pt x="7" y="11"/>
                      <a:pt x="6" y="11"/>
                      <a:pt x="4" y="10"/>
                    </a:cubicBezTo>
                    <a:cubicBezTo>
                      <a:pt x="3" y="9"/>
                      <a:pt x="3" y="8"/>
                      <a:pt x="3" y="6"/>
                    </a:cubicBezTo>
                    <a:cubicBezTo>
                      <a:pt x="3" y="5"/>
                      <a:pt x="4" y="3"/>
                      <a:pt x="5" y="2"/>
                    </a:cubicBezTo>
                    <a:cubicBezTo>
                      <a:pt x="6" y="1"/>
                      <a:pt x="8" y="0"/>
                      <a:pt x="11" y="0"/>
                    </a:cubicBezTo>
                    <a:cubicBezTo>
                      <a:pt x="13" y="0"/>
                      <a:pt x="15" y="1"/>
                      <a:pt x="16" y="2"/>
                    </a:cubicBezTo>
                    <a:cubicBezTo>
                      <a:pt x="17" y="3"/>
                      <a:pt x="18" y="4"/>
                      <a:pt x="18" y="6"/>
                    </a:cubicBezTo>
                    <a:cubicBezTo>
                      <a:pt x="18" y="7"/>
                      <a:pt x="17" y="9"/>
                      <a:pt x="16" y="10"/>
                    </a:cubicBezTo>
                    <a:cubicBezTo>
                      <a:pt x="14" y="11"/>
                      <a:pt x="12" y="11"/>
                      <a:pt x="10" y="11"/>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fr-FR">
                  <a:latin typeface="+mn-lt"/>
                </a:endParaRPr>
              </a:p>
            </p:txBody>
          </p:sp>
        </p:grpSp>
      </p:grpSp>
      <p:sp>
        <p:nvSpPr>
          <p:cNvPr id="17" name="Rectangle 16">
            <a:extLst>
              <a:ext uri="{FF2B5EF4-FFF2-40B4-BE49-F238E27FC236}">
                <a16:creationId xmlns:a16="http://schemas.microsoft.com/office/drawing/2014/main" id="{F2DB7EDA-A7AB-46C2-BFAD-0D9389EFE752}"/>
              </a:ext>
            </a:extLst>
          </p:cNvPr>
          <p:cNvSpPr/>
          <p:nvPr/>
        </p:nvSpPr>
        <p:spPr>
          <a:xfrm>
            <a:off x="1132113" y="4748795"/>
            <a:ext cx="2068863" cy="988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50" i="1" dirty="0">
                <a:solidFill>
                  <a:schemeClr val="tx1"/>
                </a:solidFill>
              </a:rPr>
              <a:t>Cozynergy effectue un </a:t>
            </a:r>
            <a:r>
              <a:rPr lang="fr-FR" sz="1150" b="1" i="1" dirty="0">
                <a:solidFill>
                  <a:schemeClr val="tx1"/>
                </a:solidFill>
              </a:rPr>
              <a:t>diagnostic gratuit </a:t>
            </a:r>
            <a:r>
              <a:rPr lang="fr-FR" sz="1150" i="1" dirty="0">
                <a:solidFill>
                  <a:schemeClr val="tx1"/>
                </a:solidFill>
              </a:rPr>
              <a:t>pour identifier les </a:t>
            </a:r>
            <a:r>
              <a:rPr lang="fr-FR" sz="1150" b="1" i="1" dirty="0">
                <a:solidFill>
                  <a:schemeClr val="tx1"/>
                </a:solidFill>
              </a:rPr>
              <a:t>travaux à réaliser </a:t>
            </a:r>
            <a:r>
              <a:rPr lang="fr-FR" sz="1150" i="1" dirty="0">
                <a:solidFill>
                  <a:schemeClr val="tx1"/>
                </a:solidFill>
              </a:rPr>
              <a:t>et estimer les économies d’énergies potentielles</a:t>
            </a:r>
          </a:p>
        </p:txBody>
      </p:sp>
      <p:sp>
        <p:nvSpPr>
          <p:cNvPr id="18" name="Rectangle : coins arrondis 17">
            <a:extLst>
              <a:ext uri="{FF2B5EF4-FFF2-40B4-BE49-F238E27FC236}">
                <a16:creationId xmlns:a16="http://schemas.microsoft.com/office/drawing/2014/main" id="{C63A86BE-1178-4595-B909-E42636AED323}"/>
              </a:ext>
            </a:extLst>
          </p:cNvPr>
          <p:cNvSpPr/>
          <p:nvPr/>
        </p:nvSpPr>
        <p:spPr>
          <a:xfrm>
            <a:off x="6532071" y="3808517"/>
            <a:ext cx="1813236" cy="887328"/>
          </a:xfrm>
          <a:prstGeom prst="round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algn="ctr"/>
            <a:r>
              <a:rPr lang="fr-FR" sz="1200" b="1">
                <a:solidFill>
                  <a:schemeClr val="tx1"/>
                </a:solidFill>
              </a:rPr>
              <a:t>Sélection et gestion des artisans</a:t>
            </a:r>
          </a:p>
        </p:txBody>
      </p:sp>
      <p:sp>
        <p:nvSpPr>
          <p:cNvPr id="19" name="Ellipse 18">
            <a:extLst>
              <a:ext uri="{FF2B5EF4-FFF2-40B4-BE49-F238E27FC236}">
                <a16:creationId xmlns:a16="http://schemas.microsoft.com/office/drawing/2014/main" id="{097779D2-A866-48F5-AA70-7EA84B9151D5}"/>
              </a:ext>
            </a:extLst>
          </p:cNvPr>
          <p:cNvSpPr/>
          <p:nvPr/>
        </p:nvSpPr>
        <p:spPr>
          <a:xfrm>
            <a:off x="7207212" y="3197688"/>
            <a:ext cx="462954" cy="46295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0" name="Groupe 19">
            <a:extLst>
              <a:ext uri="{FF2B5EF4-FFF2-40B4-BE49-F238E27FC236}">
                <a16:creationId xmlns:a16="http://schemas.microsoft.com/office/drawing/2014/main" id="{8229C729-0500-42F7-A90D-745F47BEBEEF}"/>
              </a:ext>
            </a:extLst>
          </p:cNvPr>
          <p:cNvGrpSpPr/>
          <p:nvPr/>
        </p:nvGrpSpPr>
        <p:grpSpPr>
          <a:xfrm>
            <a:off x="7269904" y="3282043"/>
            <a:ext cx="316538" cy="323694"/>
            <a:chOff x="1729022" y="2876513"/>
            <a:chExt cx="291061" cy="294237"/>
          </a:xfrm>
        </p:grpSpPr>
        <p:sp>
          <p:nvSpPr>
            <p:cNvPr id="21" name="Freeform 125">
              <a:extLst>
                <a:ext uri="{FF2B5EF4-FFF2-40B4-BE49-F238E27FC236}">
                  <a16:creationId xmlns:a16="http://schemas.microsoft.com/office/drawing/2014/main" id="{FF1F2E6C-F19F-465E-A6B6-6EB3A090F697}"/>
                </a:ext>
              </a:extLst>
            </p:cNvPr>
            <p:cNvSpPr>
              <a:spLocks/>
            </p:cNvSpPr>
            <p:nvPr/>
          </p:nvSpPr>
          <p:spPr bwMode="auto">
            <a:xfrm>
              <a:off x="1751249" y="3110420"/>
              <a:ext cx="43395" cy="38102"/>
            </a:xfrm>
            <a:custGeom>
              <a:avLst/>
              <a:gdLst>
                <a:gd name="T0" fmla="*/ 10 w 41"/>
                <a:gd name="T1" fmla="*/ 36 h 36"/>
                <a:gd name="T2" fmla="*/ 0 w 41"/>
                <a:gd name="T3" fmla="*/ 17 h 36"/>
                <a:gd name="T4" fmla="*/ 10 w 41"/>
                <a:gd name="T5" fmla="*/ 0 h 36"/>
                <a:gd name="T6" fmla="*/ 29 w 41"/>
                <a:gd name="T7" fmla="*/ 0 h 36"/>
                <a:gd name="T8" fmla="*/ 41 w 41"/>
                <a:gd name="T9" fmla="*/ 17 h 36"/>
                <a:gd name="T10" fmla="*/ 29 w 41"/>
                <a:gd name="T11" fmla="*/ 36 h 36"/>
                <a:gd name="T12" fmla="*/ 10 w 4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41" h="36">
                  <a:moveTo>
                    <a:pt x="10" y="36"/>
                  </a:moveTo>
                  <a:lnTo>
                    <a:pt x="0" y="17"/>
                  </a:lnTo>
                  <a:lnTo>
                    <a:pt x="10" y="0"/>
                  </a:lnTo>
                  <a:lnTo>
                    <a:pt x="29" y="0"/>
                  </a:lnTo>
                  <a:lnTo>
                    <a:pt x="41" y="17"/>
                  </a:lnTo>
                  <a:lnTo>
                    <a:pt x="29" y="36"/>
                  </a:lnTo>
                  <a:lnTo>
                    <a:pt x="10" y="36"/>
                  </a:lnTo>
                  <a:close/>
                </a:path>
              </a:pathLst>
            </a:custGeom>
            <a:noFill/>
            <a:ln w="9525"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22" name="Freeform 126">
              <a:extLst>
                <a:ext uri="{FF2B5EF4-FFF2-40B4-BE49-F238E27FC236}">
                  <a16:creationId xmlns:a16="http://schemas.microsoft.com/office/drawing/2014/main" id="{369A5859-0232-4624-A2BC-AF05B4B4E18A}"/>
                </a:ext>
              </a:extLst>
            </p:cNvPr>
            <p:cNvSpPr>
              <a:spLocks/>
            </p:cNvSpPr>
            <p:nvPr/>
          </p:nvSpPr>
          <p:spPr bwMode="auto">
            <a:xfrm>
              <a:off x="1729022" y="2876513"/>
              <a:ext cx="291061" cy="294236"/>
            </a:xfrm>
            <a:custGeom>
              <a:avLst/>
              <a:gdLst>
                <a:gd name="T0" fmla="*/ 115 w 116"/>
                <a:gd name="T1" fmla="*/ 16 h 116"/>
                <a:gd name="T2" fmla="*/ 105 w 116"/>
                <a:gd name="T3" fmla="*/ 26 h 116"/>
                <a:gd name="T4" fmla="*/ 94 w 116"/>
                <a:gd name="T5" fmla="*/ 23 h 116"/>
                <a:gd name="T6" fmla="*/ 90 w 116"/>
                <a:gd name="T7" fmla="*/ 11 h 116"/>
                <a:gd name="T8" fmla="*/ 100 w 116"/>
                <a:gd name="T9" fmla="*/ 1 h 116"/>
                <a:gd name="T10" fmla="*/ 94 w 116"/>
                <a:gd name="T11" fmla="*/ 0 h 116"/>
                <a:gd name="T12" fmla="*/ 71 w 116"/>
                <a:gd name="T13" fmla="*/ 23 h 116"/>
                <a:gd name="T14" fmla="*/ 72 w 116"/>
                <a:gd name="T15" fmla="*/ 29 h 116"/>
                <a:gd name="T16" fmla="*/ 19 w 116"/>
                <a:gd name="T17" fmla="*/ 83 h 116"/>
                <a:gd name="T18" fmla="*/ 17 w 116"/>
                <a:gd name="T19" fmla="*/ 82 h 116"/>
                <a:gd name="T20" fmla="*/ 0 w 116"/>
                <a:gd name="T21" fmla="*/ 99 h 116"/>
                <a:gd name="T22" fmla="*/ 17 w 116"/>
                <a:gd name="T23" fmla="*/ 116 h 116"/>
                <a:gd name="T24" fmla="*/ 34 w 116"/>
                <a:gd name="T25" fmla="*/ 99 h 116"/>
                <a:gd name="T26" fmla="*/ 34 w 116"/>
                <a:gd name="T27" fmla="*/ 97 h 116"/>
                <a:gd name="T28" fmla="*/ 87 w 116"/>
                <a:gd name="T29" fmla="*/ 44 h 116"/>
                <a:gd name="T30" fmla="*/ 94 w 116"/>
                <a:gd name="T31" fmla="*/ 45 h 116"/>
                <a:gd name="T32" fmla="*/ 116 w 116"/>
                <a:gd name="T33" fmla="*/ 23 h 116"/>
                <a:gd name="T34" fmla="*/ 115 w 116"/>
                <a:gd name="T35"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116">
                  <a:moveTo>
                    <a:pt x="115" y="16"/>
                  </a:moveTo>
                  <a:cubicBezTo>
                    <a:pt x="105" y="26"/>
                    <a:pt x="105" y="26"/>
                    <a:pt x="105" y="26"/>
                  </a:cubicBezTo>
                  <a:cubicBezTo>
                    <a:pt x="94" y="23"/>
                    <a:pt x="94" y="23"/>
                    <a:pt x="94" y="23"/>
                  </a:cubicBezTo>
                  <a:cubicBezTo>
                    <a:pt x="90" y="11"/>
                    <a:pt x="90" y="11"/>
                    <a:pt x="90" y="11"/>
                  </a:cubicBezTo>
                  <a:cubicBezTo>
                    <a:pt x="100" y="1"/>
                    <a:pt x="100" y="1"/>
                    <a:pt x="100" y="1"/>
                  </a:cubicBezTo>
                  <a:cubicBezTo>
                    <a:pt x="98" y="1"/>
                    <a:pt x="96" y="0"/>
                    <a:pt x="94" y="0"/>
                  </a:cubicBezTo>
                  <a:cubicBezTo>
                    <a:pt x="81" y="0"/>
                    <a:pt x="71" y="10"/>
                    <a:pt x="71" y="23"/>
                  </a:cubicBezTo>
                  <a:cubicBezTo>
                    <a:pt x="71" y="25"/>
                    <a:pt x="72" y="27"/>
                    <a:pt x="72" y="29"/>
                  </a:cubicBezTo>
                  <a:cubicBezTo>
                    <a:pt x="19" y="83"/>
                    <a:pt x="19" y="83"/>
                    <a:pt x="19" y="83"/>
                  </a:cubicBezTo>
                  <a:cubicBezTo>
                    <a:pt x="18" y="82"/>
                    <a:pt x="18" y="82"/>
                    <a:pt x="17" y="82"/>
                  </a:cubicBezTo>
                  <a:cubicBezTo>
                    <a:pt x="8" y="82"/>
                    <a:pt x="0" y="90"/>
                    <a:pt x="0" y="99"/>
                  </a:cubicBezTo>
                  <a:cubicBezTo>
                    <a:pt x="0" y="108"/>
                    <a:pt x="8" y="116"/>
                    <a:pt x="17" y="116"/>
                  </a:cubicBezTo>
                  <a:cubicBezTo>
                    <a:pt x="26" y="116"/>
                    <a:pt x="34" y="108"/>
                    <a:pt x="34" y="99"/>
                  </a:cubicBezTo>
                  <a:cubicBezTo>
                    <a:pt x="34" y="99"/>
                    <a:pt x="34" y="98"/>
                    <a:pt x="34" y="97"/>
                  </a:cubicBezTo>
                  <a:cubicBezTo>
                    <a:pt x="87" y="44"/>
                    <a:pt x="87" y="44"/>
                    <a:pt x="87" y="44"/>
                  </a:cubicBezTo>
                  <a:cubicBezTo>
                    <a:pt x="89" y="45"/>
                    <a:pt x="91" y="45"/>
                    <a:pt x="94" y="45"/>
                  </a:cubicBezTo>
                  <a:cubicBezTo>
                    <a:pt x="106" y="45"/>
                    <a:pt x="116" y="35"/>
                    <a:pt x="116" y="23"/>
                  </a:cubicBezTo>
                  <a:cubicBezTo>
                    <a:pt x="116" y="20"/>
                    <a:pt x="116" y="18"/>
                    <a:pt x="115" y="16"/>
                  </a:cubicBezTo>
                  <a:close/>
                </a:path>
              </a:pathLst>
            </a:custGeom>
            <a:noFill/>
            <a:ln w="9525"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23" name="Line 127">
              <a:extLst>
                <a:ext uri="{FF2B5EF4-FFF2-40B4-BE49-F238E27FC236}">
                  <a16:creationId xmlns:a16="http://schemas.microsoft.com/office/drawing/2014/main" id="{F9FA97DE-F12C-428D-9E1A-24647B0C6C51}"/>
                </a:ext>
              </a:extLst>
            </p:cNvPr>
            <p:cNvSpPr>
              <a:spLocks noChangeShapeType="1"/>
            </p:cNvSpPr>
            <p:nvPr/>
          </p:nvSpPr>
          <p:spPr bwMode="auto">
            <a:xfrm flipV="1">
              <a:off x="1796760" y="3085019"/>
              <a:ext cx="17993" cy="20110"/>
            </a:xfrm>
            <a:prstGeom prst="line">
              <a:avLst/>
            </a:prstGeom>
            <a:noFill/>
            <a:ln w="9525" cap="rnd">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24" name="Line 128">
              <a:extLst>
                <a:ext uri="{FF2B5EF4-FFF2-40B4-BE49-F238E27FC236}">
                  <a16:creationId xmlns:a16="http://schemas.microsoft.com/office/drawing/2014/main" id="{5F74140A-7969-4F06-9018-B05171B19452}"/>
                </a:ext>
              </a:extLst>
            </p:cNvPr>
            <p:cNvSpPr>
              <a:spLocks noChangeShapeType="1"/>
            </p:cNvSpPr>
            <p:nvPr/>
          </p:nvSpPr>
          <p:spPr bwMode="auto">
            <a:xfrm flipV="1">
              <a:off x="1831687" y="3046916"/>
              <a:ext cx="20110" cy="20110"/>
            </a:xfrm>
            <a:prstGeom prst="line">
              <a:avLst/>
            </a:prstGeom>
            <a:noFill/>
            <a:ln w="9525" cap="rnd">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25" name="Line 129">
              <a:extLst>
                <a:ext uri="{FF2B5EF4-FFF2-40B4-BE49-F238E27FC236}">
                  <a16:creationId xmlns:a16="http://schemas.microsoft.com/office/drawing/2014/main" id="{15B68C10-B985-4DE4-95F0-6A0D98009BBC}"/>
                </a:ext>
              </a:extLst>
            </p:cNvPr>
            <p:cNvSpPr>
              <a:spLocks noChangeShapeType="1"/>
            </p:cNvSpPr>
            <p:nvPr/>
          </p:nvSpPr>
          <p:spPr bwMode="auto">
            <a:xfrm flipV="1">
              <a:off x="1869790" y="3010931"/>
              <a:ext cx="20110" cy="17993"/>
            </a:xfrm>
            <a:prstGeom prst="line">
              <a:avLst/>
            </a:prstGeom>
            <a:noFill/>
            <a:ln w="9525" cap="rnd">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26" name="Line 130">
              <a:extLst>
                <a:ext uri="{FF2B5EF4-FFF2-40B4-BE49-F238E27FC236}">
                  <a16:creationId xmlns:a16="http://schemas.microsoft.com/office/drawing/2014/main" id="{7951F49E-394A-45D0-A202-040F69D28480}"/>
                </a:ext>
              </a:extLst>
            </p:cNvPr>
            <p:cNvSpPr>
              <a:spLocks noChangeShapeType="1"/>
            </p:cNvSpPr>
            <p:nvPr/>
          </p:nvSpPr>
          <p:spPr bwMode="auto">
            <a:xfrm flipV="1">
              <a:off x="1906834" y="2972828"/>
              <a:ext cx="20110" cy="17993"/>
            </a:xfrm>
            <a:prstGeom prst="line">
              <a:avLst/>
            </a:prstGeom>
            <a:noFill/>
            <a:ln w="9525" cap="rnd">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27" name="Freeform 131">
              <a:extLst>
                <a:ext uri="{FF2B5EF4-FFF2-40B4-BE49-F238E27FC236}">
                  <a16:creationId xmlns:a16="http://schemas.microsoft.com/office/drawing/2014/main" id="{0DCE5FF0-9B9E-4687-9769-ACFC13C231A3}"/>
                </a:ext>
              </a:extLst>
            </p:cNvPr>
            <p:cNvSpPr>
              <a:spLocks/>
            </p:cNvSpPr>
            <p:nvPr/>
          </p:nvSpPr>
          <p:spPr bwMode="auto">
            <a:xfrm>
              <a:off x="1866614" y="3014106"/>
              <a:ext cx="153468" cy="156644"/>
            </a:xfrm>
            <a:custGeom>
              <a:avLst/>
              <a:gdLst>
                <a:gd name="T0" fmla="*/ 61 w 61"/>
                <a:gd name="T1" fmla="*/ 46 h 62"/>
                <a:gd name="T2" fmla="*/ 61 w 61"/>
                <a:gd name="T3" fmla="*/ 46 h 62"/>
                <a:gd name="T4" fmla="*/ 56 w 61"/>
                <a:gd name="T5" fmla="*/ 35 h 62"/>
                <a:gd name="T6" fmla="*/ 22 w 61"/>
                <a:gd name="T7" fmla="*/ 0 h 62"/>
                <a:gd name="T8" fmla="*/ 0 w 61"/>
                <a:gd name="T9" fmla="*/ 23 h 62"/>
                <a:gd name="T10" fmla="*/ 34 w 61"/>
                <a:gd name="T11" fmla="*/ 57 h 62"/>
                <a:gd name="T12" fmla="*/ 45 w 61"/>
                <a:gd name="T13" fmla="*/ 62 h 62"/>
                <a:gd name="T14" fmla="*/ 45 w 61"/>
                <a:gd name="T15" fmla="*/ 62 h 62"/>
                <a:gd name="T16" fmla="*/ 61 w 61"/>
                <a:gd name="T17"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2">
                  <a:moveTo>
                    <a:pt x="61" y="46"/>
                  </a:moveTo>
                  <a:cubicBezTo>
                    <a:pt x="61" y="46"/>
                    <a:pt x="61" y="46"/>
                    <a:pt x="61" y="46"/>
                  </a:cubicBezTo>
                  <a:cubicBezTo>
                    <a:pt x="61" y="42"/>
                    <a:pt x="59" y="38"/>
                    <a:pt x="56" y="35"/>
                  </a:cubicBezTo>
                  <a:cubicBezTo>
                    <a:pt x="22" y="0"/>
                    <a:pt x="22" y="0"/>
                    <a:pt x="22" y="0"/>
                  </a:cubicBezTo>
                  <a:cubicBezTo>
                    <a:pt x="0" y="23"/>
                    <a:pt x="0" y="23"/>
                    <a:pt x="0" y="23"/>
                  </a:cubicBezTo>
                  <a:cubicBezTo>
                    <a:pt x="34" y="57"/>
                    <a:pt x="34" y="57"/>
                    <a:pt x="34" y="57"/>
                  </a:cubicBezTo>
                  <a:cubicBezTo>
                    <a:pt x="37" y="60"/>
                    <a:pt x="41" y="62"/>
                    <a:pt x="45" y="62"/>
                  </a:cubicBezTo>
                  <a:cubicBezTo>
                    <a:pt x="45" y="62"/>
                    <a:pt x="45" y="62"/>
                    <a:pt x="45" y="62"/>
                  </a:cubicBezTo>
                  <a:cubicBezTo>
                    <a:pt x="54" y="62"/>
                    <a:pt x="61" y="55"/>
                    <a:pt x="61" y="46"/>
                  </a:cubicBezTo>
                  <a:close/>
                </a:path>
              </a:pathLst>
            </a:custGeom>
            <a:noFill/>
            <a:ln w="9525"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28" name="Freeform 132">
              <a:extLst>
                <a:ext uri="{FF2B5EF4-FFF2-40B4-BE49-F238E27FC236}">
                  <a16:creationId xmlns:a16="http://schemas.microsoft.com/office/drawing/2014/main" id="{18AA7A52-D3DD-4E4C-92BA-CC37A22DE61F}"/>
                </a:ext>
              </a:extLst>
            </p:cNvPr>
            <p:cNvSpPr>
              <a:spLocks/>
            </p:cNvSpPr>
            <p:nvPr/>
          </p:nvSpPr>
          <p:spPr bwMode="auto">
            <a:xfrm>
              <a:off x="1729022" y="2876513"/>
              <a:ext cx="137592" cy="137592"/>
            </a:xfrm>
            <a:custGeom>
              <a:avLst/>
              <a:gdLst>
                <a:gd name="T0" fmla="*/ 64 w 130"/>
                <a:gd name="T1" fmla="*/ 46 h 130"/>
                <a:gd name="T2" fmla="*/ 59 w 130"/>
                <a:gd name="T3" fmla="*/ 51 h 130"/>
                <a:gd name="T4" fmla="*/ 45 w 130"/>
                <a:gd name="T5" fmla="*/ 36 h 130"/>
                <a:gd name="T6" fmla="*/ 35 w 130"/>
                <a:gd name="T7" fmla="*/ 20 h 130"/>
                <a:gd name="T8" fmla="*/ 9 w 130"/>
                <a:gd name="T9" fmla="*/ 0 h 130"/>
                <a:gd name="T10" fmla="*/ 0 w 130"/>
                <a:gd name="T11" fmla="*/ 10 h 130"/>
                <a:gd name="T12" fmla="*/ 19 w 130"/>
                <a:gd name="T13" fmla="*/ 36 h 130"/>
                <a:gd name="T14" fmla="*/ 35 w 130"/>
                <a:gd name="T15" fmla="*/ 46 h 130"/>
                <a:gd name="T16" fmla="*/ 50 w 130"/>
                <a:gd name="T17" fmla="*/ 60 h 130"/>
                <a:gd name="T18" fmla="*/ 45 w 130"/>
                <a:gd name="T19" fmla="*/ 63 h 130"/>
                <a:gd name="T20" fmla="*/ 111 w 130"/>
                <a:gd name="T21" fmla="*/ 130 h 130"/>
                <a:gd name="T22" fmla="*/ 130 w 130"/>
                <a:gd name="T23" fmla="*/ 113 h 130"/>
                <a:gd name="T24" fmla="*/ 64 w 130"/>
                <a:gd name="T25" fmla="*/ 4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30">
                  <a:moveTo>
                    <a:pt x="64" y="46"/>
                  </a:moveTo>
                  <a:lnTo>
                    <a:pt x="59" y="51"/>
                  </a:lnTo>
                  <a:lnTo>
                    <a:pt x="45" y="36"/>
                  </a:lnTo>
                  <a:lnTo>
                    <a:pt x="35" y="20"/>
                  </a:lnTo>
                  <a:lnTo>
                    <a:pt x="9" y="0"/>
                  </a:lnTo>
                  <a:lnTo>
                    <a:pt x="0" y="10"/>
                  </a:lnTo>
                  <a:lnTo>
                    <a:pt x="19" y="36"/>
                  </a:lnTo>
                  <a:lnTo>
                    <a:pt x="35" y="46"/>
                  </a:lnTo>
                  <a:lnTo>
                    <a:pt x="50" y="60"/>
                  </a:lnTo>
                  <a:lnTo>
                    <a:pt x="45" y="63"/>
                  </a:lnTo>
                  <a:lnTo>
                    <a:pt x="111" y="130"/>
                  </a:lnTo>
                  <a:lnTo>
                    <a:pt x="130" y="113"/>
                  </a:lnTo>
                  <a:lnTo>
                    <a:pt x="64" y="46"/>
                  </a:lnTo>
                  <a:close/>
                </a:path>
              </a:pathLst>
            </a:custGeom>
            <a:noFill/>
            <a:ln w="9525"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29" name="Line 133">
              <a:extLst>
                <a:ext uri="{FF2B5EF4-FFF2-40B4-BE49-F238E27FC236}">
                  <a16:creationId xmlns:a16="http://schemas.microsoft.com/office/drawing/2014/main" id="{D2093649-0EE2-45BD-AC4E-3F706539EBCD}"/>
                </a:ext>
              </a:extLst>
            </p:cNvPr>
            <p:cNvSpPr>
              <a:spLocks noChangeShapeType="1"/>
            </p:cNvSpPr>
            <p:nvPr/>
          </p:nvSpPr>
          <p:spPr bwMode="auto">
            <a:xfrm>
              <a:off x="1899425" y="3067026"/>
              <a:ext cx="65621" cy="65621"/>
            </a:xfrm>
            <a:prstGeom prst="line">
              <a:avLst/>
            </a:prstGeom>
            <a:noFill/>
            <a:ln w="9525" cap="rnd">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30" name="Line 134">
              <a:extLst>
                <a:ext uri="{FF2B5EF4-FFF2-40B4-BE49-F238E27FC236}">
                  <a16:creationId xmlns:a16="http://schemas.microsoft.com/office/drawing/2014/main" id="{D6DD887D-3BF1-45DA-8CFF-D7F1A36981BD}"/>
                </a:ext>
              </a:extLst>
            </p:cNvPr>
            <p:cNvSpPr>
              <a:spLocks noChangeShapeType="1"/>
            </p:cNvSpPr>
            <p:nvPr/>
          </p:nvSpPr>
          <p:spPr bwMode="auto">
            <a:xfrm>
              <a:off x="1917418" y="3046916"/>
              <a:ext cx="64563" cy="68796"/>
            </a:xfrm>
            <a:prstGeom prst="line">
              <a:avLst/>
            </a:prstGeom>
            <a:noFill/>
            <a:ln w="9525" cap="rnd">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grpSp>
      <p:sp>
        <p:nvSpPr>
          <p:cNvPr id="31" name="Rectangle 30">
            <a:extLst>
              <a:ext uri="{FF2B5EF4-FFF2-40B4-BE49-F238E27FC236}">
                <a16:creationId xmlns:a16="http://schemas.microsoft.com/office/drawing/2014/main" id="{CB8FEF66-243C-4167-B8CA-ED2BF39630CE}"/>
              </a:ext>
            </a:extLst>
          </p:cNvPr>
          <p:cNvSpPr/>
          <p:nvPr/>
        </p:nvSpPr>
        <p:spPr>
          <a:xfrm>
            <a:off x="6406051" y="4849795"/>
            <a:ext cx="2065275" cy="887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50" i="1" dirty="0">
                <a:solidFill>
                  <a:schemeClr val="tx1"/>
                </a:solidFill>
              </a:rPr>
              <a:t>Cozynergy assure la </a:t>
            </a:r>
            <a:r>
              <a:rPr lang="fr-FR" sz="1150" b="1" i="1" dirty="0">
                <a:solidFill>
                  <a:schemeClr val="tx1"/>
                </a:solidFill>
              </a:rPr>
              <a:t>planification</a:t>
            </a:r>
            <a:r>
              <a:rPr lang="fr-FR" sz="1150" i="1" dirty="0">
                <a:solidFill>
                  <a:schemeClr val="tx1"/>
                </a:solidFill>
              </a:rPr>
              <a:t> et </a:t>
            </a:r>
            <a:r>
              <a:rPr lang="fr-FR" sz="1150" b="1" i="1" dirty="0">
                <a:solidFill>
                  <a:schemeClr val="tx1"/>
                </a:solidFill>
              </a:rPr>
              <a:t>le suivi des travaux</a:t>
            </a:r>
            <a:r>
              <a:rPr lang="fr-FR" sz="1150" i="1" dirty="0">
                <a:solidFill>
                  <a:schemeClr val="tx1"/>
                </a:solidFill>
              </a:rPr>
              <a:t> réalisés par son réseau d’installateurs RGE agréés, jusqu’à leur réception</a:t>
            </a:r>
          </a:p>
        </p:txBody>
      </p:sp>
      <p:sp>
        <p:nvSpPr>
          <p:cNvPr id="32" name="Rectangle : coins arrondis 31">
            <a:extLst>
              <a:ext uri="{FF2B5EF4-FFF2-40B4-BE49-F238E27FC236}">
                <a16:creationId xmlns:a16="http://schemas.microsoft.com/office/drawing/2014/main" id="{E31A94D8-C263-495D-B899-D71CB1BF925B}"/>
              </a:ext>
            </a:extLst>
          </p:cNvPr>
          <p:cNvSpPr/>
          <p:nvPr/>
        </p:nvSpPr>
        <p:spPr>
          <a:xfrm>
            <a:off x="9155185" y="3798312"/>
            <a:ext cx="1813236" cy="887328"/>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algn="ctr"/>
            <a:r>
              <a:rPr lang="fr-FR" sz="1200" b="1" dirty="0">
                <a:solidFill>
                  <a:schemeClr val="tx1"/>
                </a:solidFill>
              </a:rPr>
              <a:t>Garantie de bonne fin de travaux &amp; SAV</a:t>
            </a:r>
          </a:p>
        </p:txBody>
      </p:sp>
      <p:grpSp>
        <p:nvGrpSpPr>
          <p:cNvPr id="33" name="Groupe 32">
            <a:extLst>
              <a:ext uri="{FF2B5EF4-FFF2-40B4-BE49-F238E27FC236}">
                <a16:creationId xmlns:a16="http://schemas.microsoft.com/office/drawing/2014/main" id="{E0D4A925-3797-4A60-94F7-B3B1AC0ECE28}"/>
              </a:ext>
            </a:extLst>
          </p:cNvPr>
          <p:cNvGrpSpPr/>
          <p:nvPr/>
        </p:nvGrpSpPr>
        <p:grpSpPr>
          <a:xfrm>
            <a:off x="9897159" y="3209402"/>
            <a:ext cx="462954" cy="462954"/>
            <a:chOff x="7781343" y="2106330"/>
            <a:chExt cx="432000" cy="432000"/>
          </a:xfrm>
        </p:grpSpPr>
        <p:sp>
          <p:nvSpPr>
            <p:cNvPr id="34" name="Ellipse 33">
              <a:extLst>
                <a:ext uri="{FF2B5EF4-FFF2-40B4-BE49-F238E27FC236}">
                  <a16:creationId xmlns:a16="http://schemas.microsoft.com/office/drawing/2014/main" id="{6CDC9499-CAB8-475B-A6A8-BCFAF61B7B35}"/>
                </a:ext>
              </a:extLst>
            </p:cNvPr>
            <p:cNvSpPr/>
            <p:nvPr/>
          </p:nvSpPr>
          <p:spPr>
            <a:xfrm>
              <a:off x="7781343" y="2106330"/>
              <a:ext cx="432000" cy="432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Freeform 559">
              <a:extLst>
                <a:ext uri="{FF2B5EF4-FFF2-40B4-BE49-F238E27FC236}">
                  <a16:creationId xmlns:a16="http://schemas.microsoft.com/office/drawing/2014/main" id="{FA9E613F-C8C5-4811-BDAB-1B862AC315BE}"/>
                </a:ext>
              </a:extLst>
            </p:cNvPr>
            <p:cNvSpPr>
              <a:spLocks/>
            </p:cNvSpPr>
            <p:nvPr/>
          </p:nvSpPr>
          <p:spPr bwMode="auto">
            <a:xfrm>
              <a:off x="7949992" y="2151449"/>
              <a:ext cx="177855" cy="165359"/>
            </a:xfrm>
            <a:custGeom>
              <a:avLst/>
              <a:gdLst>
                <a:gd name="T0" fmla="*/ 0 w 140"/>
                <a:gd name="T1" fmla="*/ 112 h 112"/>
                <a:gd name="T2" fmla="*/ 34 w 140"/>
                <a:gd name="T3" fmla="*/ 9 h 112"/>
                <a:gd name="T4" fmla="*/ 41 w 140"/>
                <a:gd name="T5" fmla="*/ 1 h 112"/>
                <a:gd name="T6" fmla="*/ 66 w 140"/>
                <a:gd name="T7" fmla="*/ 28 h 112"/>
                <a:gd name="T8" fmla="*/ 97 w 140"/>
                <a:gd name="T9" fmla="*/ 79 h 112"/>
                <a:gd name="T10" fmla="*/ 140 w 140"/>
                <a:gd name="T11" fmla="*/ 68 h 112"/>
              </a:gdLst>
              <a:ahLst/>
              <a:cxnLst>
                <a:cxn ang="0">
                  <a:pos x="T0" y="T1"/>
                </a:cxn>
                <a:cxn ang="0">
                  <a:pos x="T2" y="T3"/>
                </a:cxn>
                <a:cxn ang="0">
                  <a:pos x="T4" y="T5"/>
                </a:cxn>
                <a:cxn ang="0">
                  <a:pos x="T6" y="T7"/>
                </a:cxn>
                <a:cxn ang="0">
                  <a:pos x="T8" y="T9"/>
                </a:cxn>
                <a:cxn ang="0">
                  <a:pos x="T10" y="T11"/>
                </a:cxn>
              </a:cxnLst>
              <a:rect l="0" t="0" r="r" b="b"/>
              <a:pathLst>
                <a:path w="140" h="112">
                  <a:moveTo>
                    <a:pt x="0" y="112"/>
                  </a:moveTo>
                  <a:cubicBezTo>
                    <a:pt x="0" y="112"/>
                    <a:pt x="54" y="94"/>
                    <a:pt x="34" y="9"/>
                  </a:cubicBezTo>
                  <a:cubicBezTo>
                    <a:pt x="33" y="5"/>
                    <a:pt x="37" y="0"/>
                    <a:pt x="41" y="1"/>
                  </a:cubicBezTo>
                  <a:cubicBezTo>
                    <a:pt x="50" y="3"/>
                    <a:pt x="63" y="9"/>
                    <a:pt x="66" y="28"/>
                  </a:cubicBezTo>
                  <a:cubicBezTo>
                    <a:pt x="71" y="59"/>
                    <a:pt x="73" y="85"/>
                    <a:pt x="97" y="79"/>
                  </a:cubicBezTo>
                  <a:cubicBezTo>
                    <a:pt x="122" y="73"/>
                    <a:pt x="140" y="68"/>
                    <a:pt x="140" y="68"/>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36" name="Freeform 560">
              <a:extLst>
                <a:ext uri="{FF2B5EF4-FFF2-40B4-BE49-F238E27FC236}">
                  <a16:creationId xmlns:a16="http://schemas.microsoft.com/office/drawing/2014/main" id="{BAB8D159-C949-45C4-AE87-1774C4C2B293}"/>
                </a:ext>
              </a:extLst>
            </p:cNvPr>
            <p:cNvSpPr>
              <a:spLocks/>
            </p:cNvSpPr>
            <p:nvPr/>
          </p:nvSpPr>
          <p:spPr bwMode="auto">
            <a:xfrm>
              <a:off x="8129002" y="2248869"/>
              <a:ext cx="30027" cy="49992"/>
            </a:xfrm>
            <a:custGeom>
              <a:avLst/>
              <a:gdLst>
                <a:gd name="T0" fmla="*/ 0 w 23"/>
                <a:gd name="T1" fmla="*/ 2 h 34"/>
                <a:gd name="T2" fmla="*/ 21 w 23"/>
                <a:gd name="T3" fmla="*/ 14 h 34"/>
                <a:gd name="T4" fmla="*/ 9 w 23"/>
                <a:gd name="T5" fmla="*/ 34 h 34"/>
              </a:gdLst>
              <a:ahLst/>
              <a:cxnLst>
                <a:cxn ang="0">
                  <a:pos x="T0" y="T1"/>
                </a:cxn>
                <a:cxn ang="0">
                  <a:pos x="T2" y="T3"/>
                </a:cxn>
                <a:cxn ang="0">
                  <a:pos x="T4" y="T5"/>
                </a:cxn>
              </a:cxnLst>
              <a:rect l="0" t="0" r="r" b="b"/>
              <a:pathLst>
                <a:path w="23" h="34">
                  <a:moveTo>
                    <a:pt x="0" y="2"/>
                  </a:moveTo>
                  <a:cubicBezTo>
                    <a:pt x="9" y="0"/>
                    <a:pt x="18" y="5"/>
                    <a:pt x="21" y="14"/>
                  </a:cubicBezTo>
                  <a:cubicBezTo>
                    <a:pt x="23" y="23"/>
                    <a:pt x="17" y="32"/>
                    <a:pt x="9" y="34"/>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37" name="Freeform 561">
              <a:extLst>
                <a:ext uri="{FF2B5EF4-FFF2-40B4-BE49-F238E27FC236}">
                  <a16:creationId xmlns:a16="http://schemas.microsoft.com/office/drawing/2014/main" id="{8C30A3E4-CE97-4A9C-984D-1165F23E7A4A}"/>
                </a:ext>
              </a:extLst>
            </p:cNvPr>
            <p:cNvSpPr>
              <a:spLocks/>
            </p:cNvSpPr>
            <p:nvPr/>
          </p:nvSpPr>
          <p:spPr bwMode="auto">
            <a:xfrm>
              <a:off x="8132467" y="2297580"/>
              <a:ext cx="27718" cy="48710"/>
            </a:xfrm>
            <a:custGeom>
              <a:avLst/>
              <a:gdLst>
                <a:gd name="T0" fmla="*/ 0 w 22"/>
                <a:gd name="T1" fmla="*/ 2 h 33"/>
                <a:gd name="T2" fmla="*/ 20 w 22"/>
                <a:gd name="T3" fmla="*/ 14 h 33"/>
                <a:gd name="T4" fmla="*/ 8 w 22"/>
                <a:gd name="T5" fmla="*/ 33 h 33"/>
              </a:gdLst>
              <a:ahLst/>
              <a:cxnLst>
                <a:cxn ang="0">
                  <a:pos x="T0" y="T1"/>
                </a:cxn>
                <a:cxn ang="0">
                  <a:pos x="T2" y="T3"/>
                </a:cxn>
                <a:cxn ang="0">
                  <a:pos x="T4" y="T5"/>
                </a:cxn>
              </a:cxnLst>
              <a:rect l="0" t="0" r="r" b="b"/>
              <a:pathLst>
                <a:path w="22" h="33">
                  <a:moveTo>
                    <a:pt x="0" y="2"/>
                  </a:moveTo>
                  <a:cubicBezTo>
                    <a:pt x="9" y="0"/>
                    <a:pt x="18" y="5"/>
                    <a:pt x="20" y="14"/>
                  </a:cubicBezTo>
                  <a:cubicBezTo>
                    <a:pt x="22" y="22"/>
                    <a:pt x="17" y="31"/>
                    <a:pt x="8" y="33"/>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38" name="Freeform 562">
              <a:extLst>
                <a:ext uri="{FF2B5EF4-FFF2-40B4-BE49-F238E27FC236}">
                  <a16:creationId xmlns:a16="http://schemas.microsoft.com/office/drawing/2014/main" id="{D0B9DA8F-86BC-41F2-B884-4C28B5540FB9}"/>
                </a:ext>
              </a:extLst>
            </p:cNvPr>
            <p:cNvSpPr>
              <a:spLocks/>
            </p:cNvSpPr>
            <p:nvPr/>
          </p:nvSpPr>
          <p:spPr bwMode="auto">
            <a:xfrm>
              <a:off x="8133622" y="2345009"/>
              <a:ext cx="26563" cy="47429"/>
            </a:xfrm>
            <a:custGeom>
              <a:avLst/>
              <a:gdLst>
                <a:gd name="T0" fmla="*/ 0 w 21"/>
                <a:gd name="T1" fmla="*/ 2 h 32"/>
                <a:gd name="T2" fmla="*/ 19 w 21"/>
                <a:gd name="T3" fmla="*/ 13 h 32"/>
                <a:gd name="T4" fmla="*/ 8 w 21"/>
                <a:gd name="T5" fmla="*/ 32 h 32"/>
              </a:gdLst>
              <a:ahLst/>
              <a:cxnLst>
                <a:cxn ang="0">
                  <a:pos x="T0" y="T1"/>
                </a:cxn>
                <a:cxn ang="0">
                  <a:pos x="T2" y="T3"/>
                </a:cxn>
                <a:cxn ang="0">
                  <a:pos x="T4" y="T5"/>
                </a:cxn>
              </a:cxnLst>
              <a:rect l="0" t="0" r="r" b="b"/>
              <a:pathLst>
                <a:path w="21" h="32">
                  <a:moveTo>
                    <a:pt x="0" y="2"/>
                  </a:moveTo>
                  <a:cubicBezTo>
                    <a:pt x="8" y="0"/>
                    <a:pt x="17" y="5"/>
                    <a:pt x="19" y="13"/>
                  </a:cubicBezTo>
                  <a:cubicBezTo>
                    <a:pt x="21" y="21"/>
                    <a:pt x="16" y="30"/>
                    <a:pt x="8" y="32"/>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39" name="Freeform 563">
              <a:extLst>
                <a:ext uri="{FF2B5EF4-FFF2-40B4-BE49-F238E27FC236}">
                  <a16:creationId xmlns:a16="http://schemas.microsoft.com/office/drawing/2014/main" id="{E595DE77-79DC-4750-8909-9AC513852526}"/>
                </a:ext>
              </a:extLst>
            </p:cNvPr>
            <p:cNvSpPr>
              <a:spLocks/>
            </p:cNvSpPr>
            <p:nvPr/>
          </p:nvSpPr>
          <p:spPr bwMode="auto">
            <a:xfrm>
              <a:off x="7977710" y="2448838"/>
              <a:ext cx="36957" cy="10255"/>
            </a:xfrm>
            <a:custGeom>
              <a:avLst/>
              <a:gdLst>
                <a:gd name="T0" fmla="*/ 29 w 29"/>
                <a:gd name="T1" fmla="*/ 7 h 7"/>
                <a:gd name="T2" fmla="*/ 0 w 29"/>
                <a:gd name="T3" fmla="*/ 0 h 7"/>
              </a:gdLst>
              <a:ahLst/>
              <a:cxnLst>
                <a:cxn ang="0">
                  <a:pos x="T0" y="T1"/>
                </a:cxn>
                <a:cxn ang="0">
                  <a:pos x="T2" y="T3"/>
                </a:cxn>
              </a:cxnLst>
              <a:rect l="0" t="0" r="r" b="b"/>
              <a:pathLst>
                <a:path w="29" h="7">
                  <a:moveTo>
                    <a:pt x="29" y="7"/>
                  </a:moveTo>
                  <a:cubicBezTo>
                    <a:pt x="18" y="7"/>
                    <a:pt x="8" y="5"/>
                    <a:pt x="0" y="0"/>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0" name="Freeform 564">
              <a:extLst>
                <a:ext uri="{FF2B5EF4-FFF2-40B4-BE49-F238E27FC236}">
                  <a16:creationId xmlns:a16="http://schemas.microsoft.com/office/drawing/2014/main" id="{8E3408EE-FDDE-4660-96B1-B1A9A5E4E3B9}"/>
                </a:ext>
              </a:extLst>
            </p:cNvPr>
            <p:cNvSpPr>
              <a:spLocks/>
            </p:cNvSpPr>
            <p:nvPr/>
          </p:nvSpPr>
          <p:spPr bwMode="auto">
            <a:xfrm>
              <a:off x="8040074" y="2389873"/>
              <a:ext cx="116645" cy="69220"/>
            </a:xfrm>
            <a:custGeom>
              <a:avLst/>
              <a:gdLst>
                <a:gd name="T0" fmla="*/ 72 w 91"/>
                <a:gd name="T1" fmla="*/ 2 h 47"/>
                <a:gd name="T2" fmla="*/ 89 w 91"/>
                <a:gd name="T3" fmla="*/ 12 h 47"/>
                <a:gd name="T4" fmla="*/ 79 w 91"/>
                <a:gd name="T5" fmla="*/ 29 h 47"/>
                <a:gd name="T6" fmla="*/ 0 w 91"/>
                <a:gd name="T7" fmla="*/ 47 h 47"/>
              </a:gdLst>
              <a:ahLst/>
              <a:cxnLst>
                <a:cxn ang="0">
                  <a:pos x="T0" y="T1"/>
                </a:cxn>
                <a:cxn ang="0">
                  <a:pos x="T2" y="T3"/>
                </a:cxn>
                <a:cxn ang="0">
                  <a:pos x="T4" y="T5"/>
                </a:cxn>
                <a:cxn ang="0">
                  <a:pos x="T6" y="T7"/>
                </a:cxn>
              </a:cxnLst>
              <a:rect l="0" t="0" r="r" b="b"/>
              <a:pathLst>
                <a:path w="91" h="47">
                  <a:moveTo>
                    <a:pt x="72" y="2"/>
                  </a:moveTo>
                  <a:cubicBezTo>
                    <a:pt x="79" y="0"/>
                    <a:pt x="87" y="5"/>
                    <a:pt x="89" y="12"/>
                  </a:cubicBezTo>
                  <a:cubicBezTo>
                    <a:pt x="91" y="20"/>
                    <a:pt x="86" y="27"/>
                    <a:pt x="79" y="29"/>
                  </a:cubicBezTo>
                  <a:cubicBezTo>
                    <a:pt x="79" y="29"/>
                    <a:pt x="38" y="44"/>
                    <a:pt x="0" y="47"/>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1" name="Freeform 565">
              <a:extLst>
                <a:ext uri="{FF2B5EF4-FFF2-40B4-BE49-F238E27FC236}">
                  <a16:creationId xmlns:a16="http://schemas.microsoft.com/office/drawing/2014/main" id="{DEADB07E-FF0B-476B-B2C9-8DDB248D92E1}"/>
                </a:ext>
              </a:extLst>
            </p:cNvPr>
            <p:cNvSpPr>
              <a:spLocks/>
            </p:cNvSpPr>
            <p:nvPr/>
          </p:nvSpPr>
          <p:spPr bwMode="auto">
            <a:xfrm>
              <a:off x="7954612" y="2347572"/>
              <a:ext cx="25408" cy="121776"/>
            </a:xfrm>
            <a:custGeom>
              <a:avLst/>
              <a:gdLst>
                <a:gd name="T0" fmla="*/ 0 w 22"/>
                <a:gd name="T1" fmla="*/ 0 h 95"/>
                <a:gd name="T2" fmla="*/ 22 w 22"/>
                <a:gd name="T3" fmla="*/ 91 h 95"/>
                <a:gd name="T4" fmla="*/ 2 w 22"/>
                <a:gd name="T5" fmla="*/ 95 h 95"/>
              </a:gdLst>
              <a:ahLst/>
              <a:cxnLst>
                <a:cxn ang="0">
                  <a:pos x="T0" y="T1"/>
                </a:cxn>
                <a:cxn ang="0">
                  <a:pos x="T2" y="T3"/>
                </a:cxn>
                <a:cxn ang="0">
                  <a:pos x="T4" y="T5"/>
                </a:cxn>
              </a:cxnLst>
              <a:rect l="0" t="0" r="r" b="b"/>
              <a:pathLst>
                <a:path w="22" h="95">
                  <a:moveTo>
                    <a:pt x="0" y="0"/>
                  </a:moveTo>
                  <a:lnTo>
                    <a:pt x="22" y="91"/>
                  </a:lnTo>
                  <a:lnTo>
                    <a:pt x="2" y="95"/>
                  </a:ln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2" name="Freeform 566">
              <a:extLst>
                <a:ext uri="{FF2B5EF4-FFF2-40B4-BE49-F238E27FC236}">
                  <a16:creationId xmlns:a16="http://schemas.microsoft.com/office/drawing/2014/main" id="{9CDE6970-AAF8-4318-B3A6-0B3B72AB30C8}"/>
                </a:ext>
              </a:extLst>
            </p:cNvPr>
            <p:cNvSpPr>
              <a:spLocks/>
            </p:cNvSpPr>
            <p:nvPr/>
          </p:nvSpPr>
          <p:spPr bwMode="auto">
            <a:xfrm>
              <a:off x="7918810" y="2305271"/>
              <a:ext cx="32337" cy="23073"/>
            </a:xfrm>
            <a:custGeom>
              <a:avLst/>
              <a:gdLst>
                <a:gd name="T0" fmla="*/ 0 w 28"/>
                <a:gd name="T1" fmla="*/ 6 h 18"/>
                <a:gd name="T2" fmla="*/ 23 w 28"/>
                <a:gd name="T3" fmla="*/ 0 h 18"/>
                <a:gd name="T4" fmla="*/ 28 w 28"/>
                <a:gd name="T5" fmla="*/ 18 h 18"/>
              </a:gdLst>
              <a:ahLst/>
              <a:cxnLst>
                <a:cxn ang="0">
                  <a:pos x="T0" y="T1"/>
                </a:cxn>
                <a:cxn ang="0">
                  <a:pos x="T2" y="T3"/>
                </a:cxn>
                <a:cxn ang="0">
                  <a:pos x="T4" y="T5"/>
                </a:cxn>
              </a:cxnLst>
              <a:rect l="0" t="0" r="r" b="b"/>
              <a:pathLst>
                <a:path w="28" h="18">
                  <a:moveTo>
                    <a:pt x="0" y="6"/>
                  </a:moveTo>
                  <a:lnTo>
                    <a:pt x="23" y="0"/>
                  </a:lnTo>
                  <a:lnTo>
                    <a:pt x="28" y="18"/>
                  </a:ln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3" name="Freeform 567">
              <a:extLst>
                <a:ext uri="{FF2B5EF4-FFF2-40B4-BE49-F238E27FC236}">
                  <a16:creationId xmlns:a16="http://schemas.microsoft.com/office/drawing/2014/main" id="{8D449DB2-4074-4BCA-B7A8-8FF02A68F1A7}"/>
                </a:ext>
              </a:extLst>
            </p:cNvPr>
            <p:cNvSpPr>
              <a:spLocks/>
            </p:cNvSpPr>
            <p:nvPr/>
          </p:nvSpPr>
          <p:spPr bwMode="auto">
            <a:xfrm>
              <a:off x="7863085" y="2295807"/>
              <a:ext cx="95857" cy="197405"/>
            </a:xfrm>
            <a:custGeom>
              <a:avLst/>
              <a:gdLst>
                <a:gd name="T0" fmla="*/ 0 w 83"/>
                <a:gd name="T1" fmla="*/ 14 h 154"/>
                <a:gd name="T2" fmla="*/ 48 w 83"/>
                <a:gd name="T3" fmla="*/ 0 h 154"/>
                <a:gd name="T4" fmla="*/ 83 w 83"/>
                <a:gd name="T5" fmla="*/ 149 h 154"/>
                <a:gd name="T6" fmla="*/ 66 w 83"/>
                <a:gd name="T7" fmla="*/ 154 h 154"/>
              </a:gdLst>
              <a:ahLst/>
              <a:cxnLst>
                <a:cxn ang="0">
                  <a:pos x="T0" y="T1"/>
                </a:cxn>
                <a:cxn ang="0">
                  <a:pos x="T2" y="T3"/>
                </a:cxn>
                <a:cxn ang="0">
                  <a:pos x="T4" y="T5"/>
                </a:cxn>
                <a:cxn ang="0">
                  <a:pos x="T6" y="T7"/>
                </a:cxn>
              </a:cxnLst>
              <a:rect l="0" t="0" r="r" b="b"/>
              <a:pathLst>
                <a:path w="83" h="154">
                  <a:moveTo>
                    <a:pt x="0" y="14"/>
                  </a:moveTo>
                  <a:lnTo>
                    <a:pt x="48" y="0"/>
                  </a:lnTo>
                  <a:lnTo>
                    <a:pt x="83" y="149"/>
                  </a:lnTo>
                  <a:lnTo>
                    <a:pt x="66" y="154"/>
                  </a:ln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4" name="Line 568">
              <a:extLst>
                <a:ext uri="{FF2B5EF4-FFF2-40B4-BE49-F238E27FC236}">
                  <a16:creationId xmlns:a16="http://schemas.microsoft.com/office/drawing/2014/main" id="{C4658E3C-2E2E-4FDC-B0B4-6742E936F045}"/>
                </a:ext>
              </a:extLst>
            </p:cNvPr>
            <p:cNvSpPr>
              <a:spLocks noChangeShapeType="1"/>
            </p:cNvSpPr>
            <p:nvPr/>
          </p:nvSpPr>
          <p:spPr bwMode="auto">
            <a:xfrm flipH="1">
              <a:off x="7834502" y="2318089"/>
              <a:ext cx="8085" cy="1282"/>
            </a:xfrm>
            <a:prstGeom prst="line">
              <a:avLst/>
            </a:prstGeom>
            <a:noFill/>
            <a:ln w="9525"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5" name="Line 569">
              <a:extLst>
                <a:ext uri="{FF2B5EF4-FFF2-40B4-BE49-F238E27FC236}">
                  <a16:creationId xmlns:a16="http://schemas.microsoft.com/office/drawing/2014/main" id="{EA9B9893-D6EC-4F54-9CCD-68F71DA79611}"/>
                </a:ext>
              </a:extLst>
            </p:cNvPr>
            <p:cNvSpPr>
              <a:spLocks noChangeShapeType="1"/>
            </p:cNvSpPr>
            <p:nvPr/>
          </p:nvSpPr>
          <p:spPr bwMode="auto">
            <a:xfrm flipH="1">
              <a:off x="7879544" y="2328344"/>
              <a:ext cx="35802" cy="10255"/>
            </a:xfrm>
            <a:prstGeom prst="line">
              <a:avLst/>
            </a:prstGeom>
            <a:noFill/>
            <a:ln w="9525"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6" name="Line 570">
              <a:extLst>
                <a:ext uri="{FF2B5EF4-FFF2-40B4-BE49-F238E27FC236}">
                  <a16:creationId xmlns:a16="http://schemas.microsoft.com/office/drawing/2014/main" id="{0747E272-AC34-4A1E-874B-199855989227}"/>
                </a:ext>
              </a:extLst>
            </p:cNvPr>
            <p:cNvSpPr>
              <a:spLocks noChangeShapeType="1"/>
            </p:cNvSpPr>
            <p:nvPr/>
          </p:nvSpPr>
          <p:spPr bwMode="auto">
            <a:xfrm flipH="1">
              <a:off x="7898022" y="2343726"/>
              <a:ext cx="20788" cy="5127"/>
            </a:xfrm>
            <a:prstGeom prst="line">
              <a:avLst/>
            </a:prstGeom>
            <a:noFill/>
            <a:ln w="9525"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7" name="Line 571">
              <a:extLst>
                <a:ext uri="{FF2B5EF4-FFF2-40B4-BE49-F238E27FC236}">
                  <a16:creationId xmlns:a16="http://schemas.microsoft.com/office/drawing/2014/main" id="{1824D18F-A563-4607-BF34-71BC08FDC927}"/>
                </a:ext>
              </a:extLst>
            </p:cNvPr>
            <p:cNvSpPr>
              <a:spLocks noChangeShapeType="1"/>
            </p:cNvSpPr>
            <p:nvPr/>
          </p:nvSpPr>
          <p:spPr bwMode="auto">
            <a:xfrm flipH="1">
              <a:off x="7891093" y="2356545"/>
              <a:ext cx="31183" cy="8973"/>
            </a:xfrm>
            <a:prstGeom prst="line">
              <a:avLst/>
            </a:prstGeom>
            <a:noFill/>
            <a:ln w="9525"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8" name="Freeform 572">
              <a:extLst>
                <a:ext uri="{FF2B5EF4-FFF2-40B4-BE49-F238E27FC236}">
                  <a16:creationId xmlns:a16="http://schemas.microsoft.com/office/drawing/2014/main" id="{354A1DB1-7480-4E9D-9086-653F960D676B}"/>
                </a:ext>
              </a:extLst>
            </p:cNvPr>
            <p:cNvSpPr>
              <a:spLocks/>
            </p:cNvSpPr>
            <p:nvPr/>
          </p:nvSpPr>
          <p:spPr bwMode="auto">
            <a:xfrm>
              <a:off x="8112834" y="2275789"/>
              <a:ext cx="6929" cy="15382"/>
            </a:xfrm>
            <a:custGeom>
              <a:avLst/>
              <a:gdLst>
                <a:gd name="T0" fmla="*/ 0 w 5"/>
                <a:gd name="T1" fmla="*/ 0 h 11"/>
                <a:gd name="T2" fmla="*/ 0 w 5"/>
                <a:gd name="T3" fmla="*/ 11 h 11"/>
              </a:gdLst>
              <a:ahLst/>
              <a:cxnLst>
                <a:cxn ang="0">
                  <a:pos x="T0" y="T1"/>
                </a:cxn>
                <a:cxn ang="0">
                  <a:pos x="T2" y="T3"/>
                </a:cxn>
              </a:cxnLst>
              <a:rect l="0" t="0" r="r" b="b"/>
              <a:pathLst>
                <a:path w="5" h="11">
                  <a:moveTo>
                    <a:pt x="0" y="0"/>
                  </a:moveTo>
                  <a:cubicBezTo>
                    <a:pt x="0" y="0"/>
                    <a:pt x="5" y="6"/>
                    <a:pt x="0" y="11"/>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9" name="Freeform 574">
              <a:extLst>
                <a:ext uri="{FF2B5EF4-FFF2-40B4-BE49-F238E27FC236}">
                  <a16:creationId xmlns:a16="http://schemas.microsoft.com/office/drawing/2014/main" id="{0CF35B1A-CD68-43D2-81F6-45F6ED32DF07}"/>
                </a:ext>
              </a:extLst>
            </p:cNvPr>
            <p:cNvSpPr>
              <a:spLocks/>
            </p:cNvSpPr>
            <p:nvPr/>
          </p:nvSpPr>
          <p:spPr bwMode="auto">
            <a:xfrm>
              <a:off x="8112833" y="2316808"/>
              <a:ext cx="6929" cy="16664"/>
            </a:xfrm>
            <a:custGeom>
              <a:avLst/>
              <a:gdLst>
                <a:gd name="T0" fmla="*/ 0 w 5"/>
                <a:gd name="T1" fmla="*/ 0 h 11"/>
                <a:gd name="T2" fmla="*/ 0 w 5"/>
                <a:gd name="T3" fmla="*/ 11 h 11"/>
              </a:gdLst>
              <a:ahLst/>
              <a:cxnLst>
                <a:cxn ang="0">
                  <a:pos x="T0" y="T1"/>
                </a:cxn>
                <a:cxn ang="0">
                  <a:pos x="T2" y="T3"/>
                </a:cxn>
              </a:cxnLst>
              <a:rect l="0" t="0" r="r" b="b"/>
              <a:pathLst>
                <a:path w="5" h="11">
                  <a:moveTo>
                    <a:pt x="0" y="0"/>
                  </a:moveTo>
                  <a:cubicBezTo>
                    <a:pt x="0" y="0"/>
                    <a:pt x="5" y="6"/>
                    <a:pt x="0" y="11"/>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50" name="Freeform 575">
              <a:extLst>
                <a:ext uri="{FF2B5EF4-FFF2-40B4-BE49-F238E27FC236}">
                  <a16:creationId xmlns:a16="http://schemas.microsoft.com/office/drawing/2014/main" id="{7E28525C-AE56-4B2F-BDAF-4BA7DC0F0BDE}"/>
                </a:ext>
              </a:extLst>
            </p:cNvPr>
            <p:cNvSpPr>
              <a:spLocks/>
            </p:cNvSpPr>
            <p:nvPr/>
          </p:nvSpPr>
          <p:spPr bwMode="auto">
            <a:xfrm>
              <a:off x="8112833" y="2364236"/>
              <a:ext cx="6929" cy="16664"/>
            </a:xfrm>
            <a:custGeom>
              <a:avLst/>
              <a:gdLst>
                <a:gd name="T0" fmla="*/ 0 w 5"/>
                <a:gd name="T1" fmla="*/ 0 h 11"/>
                <a:gd name="T2" fmla="*/ 0 w 5"/>
                <a:gd name="T3" fmla="*/ 11 h 11"/>
              </a:gdLst>
              <a:ahLst/>
              <a:cxnLst>
                <a:cxn ang="0">
                  <a:pos x="T0" y="T1"/>
                </a:cxn>
                <a:cxn ang="0">
                  <a:pos x="T2" y="T3"/>
                </a:cxn>
              </a:cxnLst>
              <a:rect l="0" t="0" r="r" b="b"/>
              <a:pathLst>
                <a:path w="5" h="11">
                  <a:moveTo>
                    <a:pt x="0" y="0"/>
                  </a:moveTo>
                  <a:cubicBezTo>
                    <a:pt x="0" y="0"/>
                    <a:pt x="5" y="6"/>
                    <a:pt x="0" y="11"/>
                  </a:cubicBezTo>
                </a:path>
              </a:pathLst>
            </a:custGeom>
            <a:noFill/>
            <a:ln w="9525"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grpSp>
      <p:sp>
        <p:nvSpPr>
          <p:cNvPr id="51" name="Rectangle 50">
            <a:extLst>
              <a:ext uri="{FF2B5EF4-FFF2-40B4-BE49-F238E27FC236}">
                <a16:creationId xmlns:a16="http://schemas.microsoft.com/office/drawing/2014/main" id="{DC3AF316-6D30-40E8-AA6E-06E997AC6314}"/>
              </a:ext>
            </a:extLst>
          </p:cNvPr>
          <p:cNvSpPr/>
          <p:nvPr/>
        </p:nvSpPr>
        <p:spPr>
          <a:xfrm>
            <a:off x="8984691" y="4849795"/>
            <a:ext cx="2126997" cy="887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50" i="1" dirty="0">
                <a:solidFill>
                  <a:schemeClr val="tx1"/>
                </a:solidFill>
              </a:rPr>
              <a:t>Cozynergy émet un </a:t>
            </a:r>
            <a:r>
              <a:rPr lang="fr-FR" sz="1150" b="1" i="1" dirty="0">
                <a:solidFill>
                  <a:schemeClr val="tx1"/>
                </a:solidFill>
              </a:rPr>
              <a:t>certificat de conformité</a:t>
            </a:r>
            <a:r>
              <a:rPr lang="fr-FR" sz="1150" i="1" dirty="0">
                <a:solidFill>
                  <a:schemeClr val="tx1"/>
                </a:solidFill>
              </a:rPr>
              <a:t> après contrôle de la réception des travaux, et assure le SAV sur les prestations réalisées</a:t>
            </a:r>
          </a:p>
        </p:txBody>
      </p:sp>
      <p:sp>
        <p:nvSpPr>
          <p:cNvPr id="52" name="Rectangle : coins arrondis 51">
            <a:extLst>
              <a:ext uri="{FF2B5EF4-FFF2-40B4-BE49-F238E27FC236}">
                <a16:creationId xmlns:a16="http://schemas.microsoft.com/office/drawing/2014/main" id="{1406E3C2-E8C5-4B1E-AEC8-4FF4CFC553E4}"/>
              </a:ext>
            </a:extLst>
          </p:cNvPr>
          <p:cNvSpPr/>
          <p:nvPr/>
        </p:nvSpPr>
        <p:spPr>
          <a:xfrm>
            <a:off x="3908720" y="3760746"/>
            <a:ext cx="1813236" cy="887328"/>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p>
            <a:pPr algn="ctr"/>
            <a:r>
              <a:rPr lang="fr-FR" sz="1200" b="1">
                <a:solidFill>
                  <a:schemeClr val="tx1"/>
                </a:solidFill>
              </a:rPr>
              <a:t>Démarches simplifiées &amp; recherche d’aides et de subventions</a:t>
            </a:r>
          </a:p>
        </p:txBody>
      </p:sp>
      <p:sp>
        <p:nvSpPr>
          <p:cNvPr id="53" name="Rectangle 52">
            <a:extLst>
              <a:ext uri="{FF2B5EF4-FFF2-40B4-BE49-F238E27FC236}">
                <a16:creationId xmlns:a16="http://schemas.microsoft.com/office/drawing/2014/main" id="{165F7533-4854-4F57-9A96-67A6B1DB7AB0}"/>
              </a:ext>
            </a:extLst>
          </p:cNvPr>
          <p:cNvSpPr/>
          <p:nvPr/>
        </p:nvSpPr>
        <p:spPr>
          <a:xfrm>
            <a:off x="3739587" y="4825722"/>
            <a:ext cx="2148444" cy="887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50" i="1" dirty="0">
                <a:solidFill>
                  <a:schemeClr val="tx1"/>
                </a:solidFill>
              </a:rPr>
              <a:t>Cozynergy calcule </a:t>
            </a:r>
            <a:r>
              <a:rPr lang="fr-FR" sz="1150" b="1" i="1" dirty="0">
                <a:solidFill>
                  <a:schemeClr val="tx1"/>
                </a:solidFill>
              </a:rPr>
              <a:t>les aides éventuelles</a:t>
            </a:r>
            <a:r>
              <a:rPr lang="fr-FR" sz="1150" i="1" dirty="0">
                <a:solidFill>
                  <a:schemeClr val="tx1"/>
                </a:solidFill>
              </a:rPr>
              <a:t>, se </a:t>
            </a:r>
            <a:r>
              <a:rPr lang="fr-FR" sz="1150" b="1" i="1" dirty="0">
                <a:solidFill>
                  <a:schemeClr val="tx1"/>
                </a:solidFill>
              </a:rPr>
              <a:t>charge des dossiers</a:t>
            </a:r>
            <a:r>
              <a:rPr lang="fr-FR" sz="1150" i="1" dirty="0">
                <a:solidFill>
                  <a:schemeClr val="tx1"/>
                </a:solidFill>
              </a:rPr>
              <a:t> de </a:t>
            </a:r>
            <a:r>
              <a:rPr lang="fr-FR" sz="1150" b="1" i="1" dirty="0">
                <a:solidFill>
                  <a:schemeClr val="tx1"/>
                </a:solidFill>
              </a:rPr>
              <a:t>demande de subvention </a:t>
            </a:r>
            <a:r>
              <a:rPr lang="fr-FR" sz="1150" i="1" dirty="0">
                <a:solidFill>
                  <a:schemeClr val="tx1"/>
                </a:solidFill>
              </a:rPr>
              <a:t>et </a:t>
            </a:r>
            <a:r>
              <a:rPr lang="fr-FR" sz="1150" b="1" i="1" dirty="0">
                <a:solidFill>
                  <a:schemeClr val="tx1"/>
                </a:solidFill>
              </a:rPr>
              <a:t>les déduis directement des devis</a:t>
            </a:r>
          </a:p>
        </p:txBody>
      </p:sp>
      <p:grpSp>
        <p:nvGrpSpPr>
          <p:cNvPr id="54" name="Groupe 53">
            <a:extLst>
              <a:ext uri="{FF2B5EF4-FFF2-40B4-BE49-F238E27FC236}">
                <a16:creationId xmlns:a16="http://schemas.microsoft.com/office/drawing/2014/main" id="{80AA4874-8EA1-403B-82BF-B0EED1626AA1}"/>
              </a:ext>
            </a:extLst>
          </p:cNvPr>
          <p:cNvGrpSpPr/>
          <p:nvPr/>
        </p:nvGrpSpPr>
        <p:grpSpPr>
          <a:xfrm>
            <a:off x="4618516" y="3179748"/>
            <a:ext cx="462954" cy="462954"/>
            <a:chOff x="3681810" y="2106330"/>
            <a:chExt cx="432000" cy="432000"/>
          </a:xfrm>
        </p:grpSpPr>
        <p:sp>
          <p:nvSpPr>
            <p:cNvPr id="55" name="Ellipse 54">
              <a:extLst>
                <a:ext uri="{FF2B5EF4-FFF2-40B4-BE49-F238E27FC236}">
                  <a16:creationId xmlns:a16="http://schemas.microsoft.com/office/drawing/2014/main" id="{AC317367-AEBC-4537-B5C0-E40D313BEB53}"/>
                </a:ext>
              </a:extLst>
            </p:cNvPr>
            <p:cNvSpPr/>
            <p:nvPr/>
          </p:nvSpPr>
          <p:spPr>
            <a:xfrm>
              <a:off x="3681810" y="2106330"/>
              <a:ext cx="432000" cy="432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6" name="Groupe 55">
              <a:extLst>
                <a:ext uri="{FF2B5EF4-FFF2-40B4-BE49-F238E27FC236}">
                  <a16:creationId xmlns:a16="http://schemas.microsoft.com/office/drawing/2014/main" id="{FB6C6A16-9FFD-4124-93D0-529F1A2389B4}"/>
                </a:ext>
              </a:extLst>
            </p:cNvPr>
            <p:cNvGrpSpPr/>
            <p:nvPr/>
          </p:nvGrpSpPr>
          <p:grpSpPr>
            <a:xfrm>
              <a:off x="3723656" y="2170099"/>
              <a:ext cx="348322" cy="295996"/>
              <a:chOff x="2456145" y="1382763"/>
              <a:chExt cx="444529" cy="361974"/>
            </a:xfrm>
          </p:grpSpPr>
          <p:sp>
            <p:nvSpPr>
              <p:cNvPr id="57" name="Freeform 27">
                <a:extLst>
                  <a:ext uri="{FF2B5EF4-FFF2-40B4-BE49-F238E27FC236}">
                    <a16:creationId xmlns:a16="http://schemas.microsoft.com/office/drawing/2014/main" id="{B1785766-1786-41A7-8AC0-9ECAFFA8F654}"/>
                  </a:ext>
                </a:extLst>
              </p:cNvPr>
              <p:cNvSpPr>
                <a:spLocks/>
              </p:cNvSpPr>
              <p:nvPr/>
            </p:nvSpPr>
            <p:spPr bwMode="auto">
              <a:xfrm>
                <a:off x="2463554" y="1430391"/>
                <a:ext cx="188396" cy="197921"/>
              </a:xfrm>
              <a:custGeom>
                <a:avLst/>
                <a:gdLst>
                  <a:gd name="T0" fmla="*/ 0 w 75"/>
                  <a:gd name="T1" fmla="*/ 78 h 78"/>
                  <a:gd name="T2" fmla="*/ 22 w 75"/>
                  <a:gd name="T3" fmla="*/ 18 h 78"/>
                  <a:gd name="T4" fmla="*/ 48 w 75"/>
                  <a:gd name="T5" fmla="*/ 0 h 78"/>
                  <a:gd name="T6" fmla="*/ 48 w 75"/>
                  <a:gd name="T7" fmla="*/ 0 h 78"/>
                  <a:gd name="T8" fmla="*/ 73 w 75"/>
                  <a:gd name="T9" fmla="*/ 28 h 78"/>
                  <a:gd name="T10" fmla="*/ 67 w 75"/>
                  <a:gd name="T11" fmla="*/ 70 h 78"/>
                </a:gdLst>
                <a:ahLst/>
                <a:cxnLst>
                  <a:cxn ang="0">
                    <a:pos x="T0" y="T1"/>
                  </a:cxn>
                  <a:cxn ang="0">
                    <a:pos x="T2" y="T3"/>
                  </a:cxn>
                  <a:cxn ang="0">
                    <a:pos x="T4" y="T5"/>
                  </a:cxn>
                  <a:cxn ang="0">
                    <a:pos x="T6" y="T7"/>
                  </a:cxn>
                  <a:cxn ang="0">
                    <a:pos x="T8" y="T9"/>
                  </a:cxn>
                  <a:cxn ang="0">
                    <a:pos x="T10" y="T11"/>
                  </a:cxn>
                </a:cxnLst>
                <a:rect l="0" t="0" r="r" b="b"/>
                <a:pathLst>
                  <a:path w="75" h="78">
                    <a:moveTo>
                      <a:pt x="0" y="78"/>
                    </a:moveTo>
                    <a:cubicBezTo>
                      <a:pt x="22" y="18"/>
                      <a:pt x="22" y="18"/>
                      <a:pt x="22" y="18"/>
                    </a:cubicBezTo>
                    <a:cubicBezTo>
                      <a:pt x="26" y="7"/>
                      <a:pt x="37" y="0"/>
                      <a:pt x="48" y="0"/>
                    </a:cubicBezTo>
                    <a:cubicBezTo>
                      <a:pt x="48" y="0"/>
                      <a:pt x="48" y="0"/>
                      <a:pt x="48" y="0"/>
                    </a:cubicBezTo>
                    <a:cubicBezTo>
                      <a:pt x="63" y="0"/>
                      <a:pt x="75" y="13"/>
                      <a:pt x="73" y="28"/>
                    </a:cubicBezTo>
                    <a:cubicBezTo>
                      <a:pt x="67" y="70"/>
                      <a:pt x="67" y="70"/>
                      <a:pt x="67" y="7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58" name="Freeform 28">
                <a:extLst>
                  <a:ext uri="{FF2B5EF4-FFF2-40B4-BE49-F238E27FC236}">
                    <a16:creationId xmlns:a16="http://schemas.microsoft.com/office/drawing/2014/main" id="{A8C52B53-7D63-4547-8738-EC1B0EC9849C}"/>
                  </a:ext>
                </a:extLst>
              </p:cNvPr>
              <p:cNvSpPr>
                <a:spLocks/>
              </p:cNvSpPr>
              <p:nvPr/>
            </p:nvSpPr>
            <p:spPr bwMode="auto">
              <a:xfrm>
                <a:off x="2706986" y="1430391"/>
                <a:ext cx="188396" cy="197921"/>
              </a:xfrm>
              <a:custGeom>
                <a:avLst/>
                <a:gdLst>
                  <a:gd name="T0" fmla="*/ 75 w 75"/>
                  <a:gd name="T1" fmla="*/ 78 h 78"/>
                  <a:gd name="T2" fmla="*/ 52 w 75"/>
                  <a:gd name="T3" fmla="*/ 16 h 78"/>
                  <a:gd name="T4" fmla="*/ 29 w 75"/>
                  <a:gd name="T5" fmla="*/ 0 h 78"/>
                  <a:gd name="T6" fmla="*/ 27 w 75"/>
                  <a:gd name="T7" fmla="*/ 0 h 78"/>
                  <a:gd name="T8" fmla="*/ 2 w 75"/>
                  <a:gd name="T9" fmla="*/ 28 h 78"/>
                  <a:gd name="T10" fmla="*/ 8 w 75"/>
                  <a:gd name="T11" fmla="*/ 70 h 78"/>
                </a:gdLst>
                <a:ahLst/>
                <a:cxnLst>
                  <a:cxn ang="0">
                    <a:pos x="T0" y="T1"/>
                  </a:cxn>
                  <a:cxn ang="0">
                    <a:pos x="T2" y="T3"/>
                  </a:cxn>
                  <a:cxn ang="0">
                    <a:pos x="T4" y="T5"/>
                  </a:cxn>
                  <a:cxn ang="0">
                    <a:pos x="T6" y="T7"/>
                  </a:cxn>
                  <a:cxn ang="0">
                    <a:pos x="T8" y="T9"/>
                  </a:cxn>
                  <a:cxn ang="0">
                    <a:pos x="T10" y="T11"/>
                  </a:cxn>
                </a:cxnLst>
                <a:rect l="0" t="0" r="r" b="b"/>
                <a:pathLst>
                  <a:path w="75" h="78">
                    <a:moveTo>
                      <a:pt x="75" y="78"/>
                    </a:moveTo>
                    <a:cubicBezTo>
                      <a:pt x="52" y="16"/>
                      <a:pt x="52" y="16"/>
                      <a:pt x="52" y="16"/>
                    </a:cubicBezTo>
                    <a:cubicBezTo>
                      <a:pt x="48" y="6"/>
                      <a:pt x="39" y="0"/>
                      <a:pt x="29" y="0"/>
                    </a:cubicBezTo>
                    <a:cubicBezTo>
                      <a:pt x="27" y="0"/>
                      <a:pt x="27" y="0"/>
                      <a:pt x="27" y="0"/>
                    </a:cubicBezTo>
                    <a:cubicBezTo>
                      <a:pt x="12" y="0"/>
                      <a:pt x="0" y="13"/>
                      <a:pt x="2" y="28"/>
                    </a:cubicBezTo>
                    <a:cubicBezTo>
                      <a:pt x="8" y="70"/>
                      <a:pt x="8" y="70"/>
                      <a:pt x="8" y="7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59" name="Freeform 29">
                <a:extLst>
                  <a:ext uri="{FF2B5EF4-FFF2-40B4-BE49-F238E27FC236}">
                    <a16:creationId xmlns:a16="http://schemas.microsoft.com/office/drawing/2014/main" id="{747739C2-1376-40DF-B17B-CD6299706A7F}"/>
                  </a:ext>
                </a:extLst>
              </p:cNvPr>
              <p:cNvSpPr>
                <a:spLocks/>
              </p:cNvSpPr>
              <p:nvPr/>
            </p:nvSpPr>
            <p:spPr bwMode="auto">
              <a:xfrm>
                <a:off x="2734505" y="1382763"/>
                <a:ext cx="58212" cy="58212"/>
              </a:xfrm>
              <a:custGeom>
                <a:avLst/>
                <a:gdLst>
                  <a:gd name="T0" fmla="*/ 23 w 23"/>
                  <a:gd name="T1" fmla="*/ 19 h 23"/>
                  <a:gd name="T2" fmla="*/ 17 w 23"/>
                  <a:gd name="T3" fmla="*/ 5 h 23"/>
                  <a:gd name="T4" fmla="*/ 9 w 23"/>
                  <a:gd name="T5" fmla="*/ 0 h 23"/>
                  <a:gd name="T6" fmla="*/ 9 w 23"/>
                  <a:gd name="T7" fmla="*/ 0 h 23"/>
                  <a:gd name="T8" fmla="*/ 1 w 23"/>
                  <a:gd name="T9" fmla="*/ 9 h 23"/>
                  <a:gd name="T10" fmla="*/ 2 w 23"/>
                  <a:gd name="T11" fmla="*/ 23 h 23"/>
                </a:gdLst>
                <a:ahLst/>
                <a:cxnLst>
                  <a:cxn ang="0">
                    <a:pos x="T0" y="T1"/>
                  </a:cxn>
                  <a:cxn ang="0">
                    <a:pos x="T2" y="T3"/>
                  </a:cxn>
                  <a:cxn ang="0">
                    <a:pos x="T4" y="T5"/>
                  </a:cxn>
                  <a:cxn ang="0">
                    <a:pos x="T6" y="T7"/>
                  </a:cxn>
                  <a:cxn ang="0">
                    <a:pos x="T8" y="T9"/>
                  </a:cxn>
                  <a:cxn ang="0">
                    <a:pos x="T10" y="T11"/>
                  </a:cxn>
                </a:cxnLst>
                <a:rect l="0" t="0" r="r" b="b"/>
                <a:pathLst>
                  <a:path w="23" h="23">
                    <a:moveTo>
                      <a:pt x="23" y="19"/>
                    </a:moveTo>
                    <a:cubicBezTo>
                      <a:pt x="17" y="5"/>
                      <a:pt x="17" y="5"/>
                      <a:pt x="17" y="5"/>
                    </a:cubicBezTo>
                    <a:cubicBezTo>
                      <a:pt x="16" y="2"/>
                      <a:pt x="13" y="0"/>
                      <a:pt x="9" y="0"/>
                    </a:cubicBezTo>
                    <a:cubicBezTo>
                      <a:pt x="9" y="0"/>
                      <a:pt x="9" y="0"/>
                      <a:pt x="9" y="0"/>
                    </a:cubicBezTo>
                    <a:cubicBezTo>
                      <a:pt x="4" y="0"/>
                      <a:pt x="0" y="5"/>
                      <a:pt x="1" y="9"/>
                    </a:cubicBezTo>
                    <a:cubicBezTo>
                      <a:pt x="2" y="23"/>
                      <a:pt x="2" y="23"/>
                      <a:pt x="2" y="23"/>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0" name="Freeform 30">
                <a:extLst>
                  <a:ext uri="{FF2B5EF4-FFF2-40B4-BE49-F238E27FC236}">
                    <a16:creationId xmlns:a16="http://schemas.microsoft.com/office/drawing/2014/main" id="{C5C81840-1151-4DC4-8EF9-ADEBD7DD9F56}"/>
                  </a:ext>
                </a:extLst>
              </p:cNvPr>
              <p:cNvSpPr>
                <a:spLocks/>
              </p:cNvSpPr>
              <p:nvPr/>
            </p:nvSpPr>
            <p:spPr bwMode="auto">
              <a:xfrm>
                <a:off x="2569394" y="1382763"/>
                <a:ext cx="55037" cy="58212"/>
              </a:xfrm>
              <a:custGeom>
                <a:avLst/>
                <a:gdLst>
                  <a:gd name="T0" fmla="*/ 0 w 22"/>
                  <a:gd name="T1" fmla="*/ 19 h 23"/>
                  <a:gd name="T2" fmla="*/ 6 w 22"/>
                  <a:gd name="T3" fmla="*/ 5 h 23"/>
                  <a:gd name="T4" fmla="*/ 13 w 22"/>
                  <a:gd name="T5" fmla="*/ 0 h 23"/>
                  <a:gd name="T6" fmla="*/ 14 w 22"/>
                  <a:gd name="T7" fmla="*/ 0 h 23"/>
                  <a:gd name="T8" fmla="*/ 22 w 22"/>
                  <a:gd name="T9" fmla="*/ 9 h 23"/>
                  <a:gd name="T10" fmla="*/ 21 w 22"/>
                  <a:gd name="T11" fmla="*/ 23 h 23"/>
                </a:gdLst>
                <a:ahLst/>
                <a:cxnLst>
                  <a:cxn ang="0">
                    <a:pos x="T0" y="T1"/>
                  </a:cxn>
                  <a:cxn ang="0">
                    <a:pos x="T2" y="T3"/>
                  </a:cxn>
                  <a:cxn ang="0">
                    <a:pos x="T4" y="T5"/>
                  </a:cxn>
                  <a:cxn ang="0">
                    <a:pos x="T6" y="T7"/>
                  </a:cxn>
                  <a:cxn ang="0">
                    <a:pos x="T8" y="T9"/>
                  </a:cxn>
                  <a:cxn ang="0">
                    <a:pos x="T10" y="T11"/>
                  </a:cxn>
                </a:cxnLst>
                <a:rect l="0" t="0" r="r" b="b"/>
                <a:pathLst>
                  <a:path w="22" h="23">
                    <a:moveTo>
                      <a:pt x="0" y="19"/>
                    </a:moveTo>
                    <a:cubicBezTo>
                      <a:pt x="6" y="5"/>
                      <a:pt x="6" y="5"/>
                      <a:pt x="6" y="5"/>
                    </a:cubicBezTo>
                    <a:cubicBezTo>
                      <a:pt x="7" y="2"/>
                      <a:pt x="10" y="0"/>
                      <a:pt x="13" y="0"/>
                    </a:cubicBezTo>
                    <a:cubicBezTo>
                      <a:pt x="14" y="0"/>
                      <a:pt x="14" y="0"/>
                      <a:pt x="14" y="0"/>
                    </a:cubicBezTo>
                    <a:cubicBezTo>
                      <a:pt x="19" y="0"/>
                      <a:pt x="22" y="5"/>
                      <a:pt x="22" y="9"/>
                    </a:cubicBezTo>
                    <a:cubicBezTo>
                      <a:pt x="21" y="23"/>
                      <a:pt x="21" y="23"/>
                      <a:pt x="21" y="23"/>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1" name="Oval 31">
                <a:extLst>
                  <a:ext uri="{FF2B5EF4-FFF2-40B4-BE49-F238E27FC236}">
                    <a16:creationId xmlns:a16="http://schemas.microsoft.com/office/drawing/2014/main" id="{122925FB-0002-4A03-AF42-518E4E3DF4D0}"/>
                  </a:ext>
                </a:extLst>
              </p:cNvPr>
              <p:cNvSpPr>
                <a:spLocks noChangeArrowheads="1"/>
              </p:cNvSpPr>
              <p:nvPr/>
            </p:nvSpPr>
            <p:spPr bwMode="auto">
              <a:xfrm>
                <a:off x="2734505" y="1577509"/>
                <a:ext cx="166169" cy="167228"/>
              </a:xfrm>
              <a:prstGeom prst="ellipse">
                <a:avLst/>
              </a:pr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2" name="Oval 32">
                <a:extLst>
                  <a:ext uri="{FF2B5EF4-FFF2-40B4-BE49-F238E27FC236}">
                    <a16:creationId xmlns:a16="http://schemas.microsoft.com/office/drawing/2014/main" id="{E91A5971-14D9-49BD-90FD-BA49FCA08BEB}"/>
                  </a:ext>
                </a:extLst>
              </p:cNvPr>
              <p:cNvSpPr>
                <a:spLocks noChangeArrowheads="1"/>
              </p:cNvSpPr>
              <p:nvPr/>
            </p:nvSpPr>
            <p:spPr bwMode="auto">
              <a:xfrm>
                <a:off x="2456145" y="1577509"/>
                <a:ext cx="168286" cy="167228"/>
              </a:xfrm>
              <a:prstGeom prst="ellipse">
                <a:avLst/>
              </a:pr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3" name="Line 33">
                <a:extLst>
                  <a:ext uri="{FF2B5EF4-FFF2-40B4-BE49-F238E27FC236}">
                    <a16:creationId xmlns:a16="http://schemas.microsoft.com/office/drawing/2014/main" id="{DC5F95E4-AB3F-4EAC-A6C6-2ADD791E1A20}"/>
                  </a:ext>
                </a:extLst>
              </p:cNvPr>
              <p:cNvSpPr>
                <a:spLocks noChangeShapeType="1"/>
              </p:cNvSpPr>
              <p:nvPr/>
            </p:nvSpPr>
            <p:spPr bwMode="auto">
              <a:xfrm>
                <a:off x="2729213" y="1615612"/>
                <a:ext cx="0"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4" name="Line 34">
                <a:extLst>
                  <a:ext uri="{FF2B5EF4-FFF2-40B4-BE49-F238E27FC236}">
                    <a16:creationId xmlns:a16="http://schemas.microsoft.com/office/drawing/2014/main" id="{D74DA805-EECC-4B96-908D-62537D6DB58A}"/>
                  </a:ext>
                </a:extLst>
              </p:cNvPr>
              <p:cNvSpPr>
                <a:spLocks noChangeShapeType="1"/>
              </p:cNvSpPr>
              <p:nvPr/>
            </p:nvSpPr>
            <p:spPr bwMode="auto">
              <a:xfrm>
                <a:off x="2637132" y="1559516"/>
                <a:ext cx="84672"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5" name="Line 35">
                <a:extLst>
                  <a:ext uri="{FF2B5EF4-FFF2-40B4-BE49-F238E27FC236}">
                    <a16:creationId xmlns:a16="http://schemas.microsoft.com/office/drawing/2014/main" id="{485D092D-4BFE-4023-9B5C-47837F025016}"/>
                  </a:ext>
                </a:extLst>
              </p:cNvPr>
              <p:cNvSpPr>
                <a:spLocks noChangeShapeType="1"/>
              </p:cNvSpPr>
              <p:nvPr/>
            </p:nvSpPr>
            <p:spPr bwMode="auto">
              <a:xfrm>
                <a:off x="2628665" y="1615612"/>
                <a:ext cx="0"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6" name="Freeform 36">
                <a:extLst>
                  <a:ext uri="{FF2B5EF4-FFF2-40B4-BE49-F238E27FC236}">
                    <a16:creationId xmlns:a16="http://schemas.microsoft.com/office/drawing/2014/main" id="{B96201B4-1AD3-45D9-B303-684B4E86B575}"/>
                  </a:ext>
                </a:extLst>
              </p:cNvPr>
              <p:cNvSpPr>
                <a:spLocks/>
              </p:cNvSpPr>
              <p:nvPr/>
            </p:nvSpPr>
            <p:spPr bwMode="auto">
              <a:xfrm>
                <a:off x="2714395" y="1484370"/>
                <a:ext cx="142884" cy="78322"/>
              </a:xfrm>
              <a:custGeom>
                <a:avLst/>
                <a:gdLst>
                  <a:gd name="T0" fmla="*/ 57 w 57"/>
                  <a:gd name="T1" fmla="*/ 18 h 31"/>
                  <a:gd name="T2" fmla="*/ 32 w 57"/>
                  <a:gd name="T3" fmla="*/ 0 h 31"/>
                  <a:gd name="T4" fmla="*/ 30 w 57"/>
                  <a:gd name="T5" fmla="*/ 0 h 31"/>
                  <a:gd name="T6" fmla="*/ 2 w 57"/>
                  <a:gd name="T7" fmla="*/ 31 h 31"/>
                </a:gdLst>
                <a:ahLst/>
                <a:cxnLst>
                  <a:cxn ang="0">
                    <a:pos x="T0" y="T1"/>
                  </a:cxn>
                  <a:cxn ang="0">
                    <a:pos x="T2" y="T3"/>
                  </a:cxn>
                  <a:cxn ang="0">
                    <a:pos x="T4" y="T5"/>
                  </a:cxn>
                  <a:cxn ang="0">
                    <a:pos x="T6" y="T7"/>
                  </a:cxn>
                </a:cxnLst>
                <a:rect l="0" t="0" r="r" b="b"/>
                <a:pathLst>
                  <a:path w="57" h="31">
                    <a:moveTo>
                      <a:pt x="57" y="18"/>
                    </a:moveTo>
                    <a:cubicBezTo>
                      <a:pt x="53" y="7"/>
                      <a:pt x="43" y="0"/>
                      <a:pt x="32" y="0"/>
                    </a:cubicBezTo>
                    <a:cubicBezTo>
                      <a:pt x="30" y="0"/>
                      <a:pt x="30" y="0"/>
                      <a:pt x="30" y="0"/>
                    </a:cubicBezTo>
                    <a:cubicBezTo>
                      <a:pt x="13" y="0"/>
                      <a:pt x="0" y="15"/>
                      <a:pt x="2" y="31"/>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7" name="Freeform 37">
                <a:extLst>
                  <a:ext uri="{FF2B5EF4-FFF2-40B4-BE49-F238E27FC236}">
                    <a16:creationId xmlns:a16="http://schemas.microsoft.com/office/drawing/2014/main" id="{42E26A85-E0BB-47F3-B13C-EBE3B365DAB3}"/>
                  </a:ext>
                </a:extLst>
              </p:cNvPr>
              <p:cNvSpPr>
                <a:spLocks/>
              </p:cNvSpPr>
              <p:nvPr/>
            </p:nvSpPr>
            <p:spPr bwMode="auto">
              <a:xfrm>
                <a:off x="2501656" y="1484370"/>
                <a:ext cx="142884" cy="78322"/>
              </a:xfrm>
              <a:custGeom>
                <a:avLst/>
                <a:gdLst>
                  <a:gd name="T0" fmla="*/ 0 w 57"/>
                  <a:gd name="T1" fmla="*/ 18 h 31"/>
                  <a:gd name="T2" fmla="*/ 25 w 57"/>
                  <a:gd name="T3" fmla="*/ 0 h 31"/>
                  <a:gd name="T4" fmla="*/ 27 w 57"/>
                  <a:gd name="T5" fmla="*/ 0 h 31"/>
                  <a:gd name="T6" fmla="*/ 55 w 57"/>
                  <a:gd name="T7" fmla="*/ 31 h 31"/>
                </a:gdLst>
                <a:ahLst/>
                <a:cxnLst>
                  <a:cxn ang="0">
                    <a:pos x="T0" y="T1"/>
                  </a:cxn>
                  <a:cxn ang="0">
                    <a:pos x="T2" y="T3"/>
                  </a:cxn>
                  <a:cxn ang="0">
                    <a:pos x="T4" y="T5"/>
                  </a:cxn>
                  <a:cxn ang="0">
                    <a:pos x="T6" y="T7"/>
                  </a:cxn>
                </a:cxnLst>
                <a:rect l="0" t="0" r="r" b="b"/>
                <a:pathLst>
                  <a:path w="57" h="31">
                    <a:moveTo>
                      <a:pt x="0" y="18"/>
                    </a:moveTo>
                    <a:cubicBezTo>
                      <a:pt x="4" y="7"/>
                      <a:pt x="14" y="0"/>
                      <a:pt x="25" y="0"/>
                    </a:cubicBezTo>
                    <a:cubicBezTo>
                      <a:pt x="27" y="0"/>
                      <a:pt x="27" y="0"/>
                      <a:pt x="27" y="0"/>
                    </a:cubicBezTo>
                    <a:cubicBezTo>
                      <a:pt x="44" y="0"/>
                      <a:pt x="57" y="15"/>
                      <a:pt x="55" y="31"/>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8" name="Oval 38">
                <a:extLst>
                  <a:ext uri="{FF2B5EF4-FFF2-40B4-BE49-F238E27FC236}">
                    <a16:creationId xmlns:a16="http://schemas.microsoft.com/office/drawing/2014/main" id="{23A2B129-E770-4878-A0CB-5278DE82A849}"/>
                  </a:ext>
                </a:extLst>
              </p:cNvPr>
              <p:cNvSpPr>
                <a:spLocks noChangeArrowheads="1"/>
              </p:cNvSpPr>
              <p:nvPr/>
            </p:nvSpPr>
            <p:spPr bwMode="auto">
              <a:xfrm>
                <a:off x="2657241" y="1630429"/>
                <a:ext cx="44453" cy="45511"/>
              </a:xfrm>
              <a:prstGeom prst="ellipse">
                <a:avLst/>
              </a:pr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9" name="Freeform 39">
                <a:extLst>
                  <a:ext uri="{FF2B5EF4-FFF2-40B4-BE49-F238E27FC236}">
                    <a16:creationId xmlns:a16="http://schemas.microsoft.com/office/drawing/2014/main" id="{E2D1BD3A-4721-446B-8D9C-3FE099CE9E8B}"/>
                  </a:ext>
                </a:extLst>
              </p:cNvPr>
              <p:cNvSpPr>
                <a:spLocks/>
              </p:cNvSpPr>
              <p:nvPr/>
            </p:nvSpPr>
            <p:spPr bwMode="auto">
              <a:xfrm>
                <a:off x="2608555" y="1602911"/>
                <a:ext cx="138651" cy="12701"/>
              </a:xfrm>
              <a:custGeom>
                <a:avLst/>
                <a:gdLst>
                  <a:gd name="T0" fmla="*/ 55 w 55"/>
                  <a:gd name="T1" fmla="*/ 5 h 5"/>
                  <a:gd name="T2" fmla="*/ 28 w 55"/>
                  <a:gd name="T3" fmla="*/ 0 h 5"/>
                  <a:gd name="T4" fmla="*/ 28 w 55"/>
                  <a:gd name="T5" fmla="*/ 0 h 5"/>
                  <a:gd name="T6" fmla="*/ 0 w 55"/>
                  <a:gd name="T7" fmla="*/ 5 h 5"/>
                </a:gdLst>
                <a:ahLst/>
                <a:cxnLst>
                  <a:cxn ang="0">
                    <a:pos x="T0" y="T1"/>
                  </a:cxn>
                  <a:cxn ang="0">
                    <a:pos x="T2" y="T3"/>
                  </a:cxn>
                  <a:cxn ang="0">
                    <a:pos x="T4" y="T5"/>
                  </a:cxn>
                  <a:cxn ang="0">
                    <a:pos x="T6" y="T7"/>
                  </a:cxn>
                </a:cxnLst>
                <a:rect l="0" t="0" r="r" b="b"/>
                <a:pathLst>
                  <a:path w="55" h="5">
                    <a:moveTo>
                      <a:pt x="55" y="5"/>
                    </a:moveTo>
                    <a:cubicBezTo>
                      <a:pt x="47" y="1"/>
                      <a:pt x="37" y="0"/>
                      <a:pt x="28" y="0"/>
                    </a:cubicBezTo>
                    <a:cubicBezTo>
                      <a:pt x="28" y="0"/>
                      <a:pt x="28" y="0"/>
                      <a:pt x="28" y="0"/>
                    </a:cubicBezTo>
                    <a:cubicBezTo>
                      <a:pt x="18" y="0"/>
                      <a:pt x="9" y="1"/>
                      <a:pt x="0" y="5"/>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70" name="Freeform 40">
                <a:extLst>
                  <a:ext uri="{FF2B5EF4-FFF2-40B4-BE49-F238E27FC236}">
                    <a16:creationId xmlns:a16="http://schemas.microsoft.com/office/drawing/2014/main" id="{D83E9D8D-41BE-4206-9AA7-640BCB25599F}"/>
                  </a:ext>
                </a:extLst>
              </p:cNvPr>
              <p:cNvSpPr>
                <a:spLocks/>
              </p:cNvSpPr>
              <p:nvPr/>
            </p:nvSpPr>
            <p:spPr bwMode="auto">
              <a:xfrm>
                <a:off x="2488955" y="1608203"/>
                <a:ext cx="51862" cy="52920"/>
              </a:xfrm>
              <a:custGeom>
                <a:avLst/>
                <a:gdLst>
                  <a:gd name="T0" fmla="*/ 0 w 21"/>
                  <a:gd name="T1" fmla="*/ 21 h 21"/>
                  <a:gd name="T2" fmla="*/ 21 w 21"/>
                  <a:gd name="T3" fmla="*/ 0 h 21"/>
                </a:gdLst>
                <a:ahLst/>
                <a:cxnLst>
                  <a:cxn ang="0">
                    <a:pos x="T0" y="T1"/>
                  </a:cxn>
                  <a:cxn ang="0">
                    <a:pos x="T2" y="T3"/>
                  </a:cxn>
                </a:cxnLst>
                <a:rect l="0" t="0" r="r" b="b"/>
                <a:pathLst>
                  <a:path w="21" h="21">
                    <a:moveTo>
                      <a:pt x="0" y="21"/>
                    </a:moveTo>
                    <a:cubicBezTo>
                      <a:pt x="0" y="10"/>
                      <a:pt x="9" y="0"/>
                      <a:pt x="21"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71" name="Freeform 41">
                <a:extLst>
                  <a:ext uri="{FF2B5EF4-FFF2-40B4-BE49-F238E27FC236}">
                    <a16:creationId xmlns:a16="http://schemas.microsoft.com/office/drawing/2014/main" id="{FFACF97D-1CAF-4E5A-BF31-B8CDE3FA5410}"/>
                  </a:ext>
                </a:extLst>
              </p:cNvPr>
              <p:cNvSpPr>
                <a:spLocks/>
              </p:cNvSpPr>
              <p:nvPr/>
            </p:nvSpPr>
            <p:spPr bwMode="auto">
              <a:xfrm>
                <a:off x="2767315" y="1608203"/>
                <a:ext cx="49745" cy="52920"/>
              </a:xfrm>
              <a:custGeom>
                <a:avLst/>
                <a:gdLst>
                  <a:gd name="T0" fmla="*/ 0 w 20"/>
                  <a:gd name="T1" fmla="*/ 21 h 21"/>
                  <a:gd name="T2" fmla="*/ 20 w 20"/>
                  <a:gd name="T3" fmla="*/ 0 h 21"/>
                </a:gdLst>
                <a:ahLst/>
                <a:cxnLst>
                  <a:cxn ang="0">
                    <a:pos x="T0" y="T1"/>
                  </a:cxn>
                  <a:cxn ang="0">
                    <a:pos x="T2" y="T3"/>
                  </a:cxn>
                </a:cxnLst>
                <a:rect l="0" t="0" r="r" b="b"/>
                <a:pathLst>
                  <a:path w="20" h="21">
                    <a:moveTo>
                      <a:pt x="0" y="21"/>
                    </a:moveTo>
                    <a:cubicBezTo>
                      <a:pt x="0" y="10"/>
                      <a:pt x="9" y="0"/>
                      <a:pt x="20"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grpSp>
      </p:grpSp>
      <p:sp>
        <p:nvSpPr>
          <p:cNvPr id="72" name="Rectangle 71">
            <a:extLst>
              <a:ext uri="{FF2B5EF4-FFF2-40B4-BE49-F238E27FC236}">
                <a16:creationId xmlns:a16="http://schemas.microsoft.com/office/drawing/2014/main" id="{95A75B1A-1979-4766-B039-B139D9A72C73}"/>
              </a:ext>
            </a:extLst>
          </p:cNvPr>
          <p:cNvSpPr/>
          <p:nvPr/>
        </p:nvSpPr>
        <p:spPr>
          <a:xfrm>
            <a:off x="861200" y="6015496"/>
            <a:ext cx="8406663" cy="2205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50" i="1" dirty="0">
                <a:solidFill>
                  <a:schemeClr val="tx1"/>
                </a:solidFill>
              </a:rPr>
              <a:t>* Le diagnostic énergétique de Cozynergy est indicatif sert à orienter les travaux de rénovation énergétique. Il ne fait pas office de DPE</a:t>
            </a:r>
          </a:p>
        </p:txBody>
      </p:sp>
      <p:grpSp>
        <p:nvGrpSpPr>
          <p:cNvPr id="73" name="Groupe 72">
            <a:extLst>
              <a:ext uri="{FF2B5EF4-FFF2-40B4-BE49-F238E27FC236}">
                <a16:creationId xmlns:a16="http://schemas.microsoft.com/office/drawing/2014/main" id="{BECE0D2F-8954-4D59-98A3-CC60896A7A2E}"/>
              </a:ext>
            </a:extLst>
          </p:cNvPr>
          <p:cNvGrpSpPr/>
          <p:nvPr/>
        </p:nvGrpSpPr>
        <p:grpSpPr>
          <a:xfrm>
            <a:off x="1049603" y="2631767"/>
            <a:ext cx="10122413" cy="243431"/>
            <a:chOff x="899592" y="2064667"/>
            <a:chExt cx="7872933" cy="180000"/>
          </a:xfrm>
        </p:grpSpPr>
        <p:cxnSp>
          <p:nvCxnSpPr>
            <p:cNvPr id="74" name="Connecteur droit 73">
              <a:extLst>
                <a:ext uri="{FF2B5EF4-FFF2-40B4-BE49-F238E27FC236}">
                  <a16:creationId xmlns:a16="http://schemas.microsoft.com/office/drawing/2014/main" id="{DE927266-2155-4CDA-B8D2-B86EB2542520}"/>
                </a:ext>
              </a:extLst>
            </p:cNvPr>
            <p:cNvCxnSpPr>
              <a:cxnSpLocks/>
            </p:cNvCxnSpPr>
            <p:nvPr/>
          </p:nvCxnSpPr>
          <p:spPr>
            <a:xfrm>
              <a:off x="899592" y="2154667"/>
              <a:ext cx="7872933" cy="0"/>
            </a:xfrm>
            <a:prstGeom prst="line">
              <a:avLst/>
            </a:prstGeom>
          </p:spPr>
          <p:style>
            <a:lnRef idx="3">
              <a:schemeClr val="accent1"/>
            </a:lnRef>
            <a:fillRef idx="0">
              <a:schemeClr val="accent1"/>
            </a:fillRef>
            <a:effectRef idx="2">
              <a:schemeClr val="accent1"/>
            </a:effectRef>
            <a:fontRef idx="minor">
              <a:schemeClr val="tx1"/>
            </a:fontRef>
          </p:style>
        </p:cxnSp>
        <p:sp>
          <p:nvSpPr>
            <p:cNvPr id="75" name="Triangle isocèle 74">
              <a:extLst>
                <a:ext uri="{FF2B5EF4-FFF2-40B4-BE49-F238E27FC236}">
                  <a16:creationId xmlns:a16="http://schemas.microsoft.com/office/drawing/2014/main" id="{1D0FE387-DBB9-454C-B3A6-F935A59A701D}"/>
                </a:ext>
              </a:extLst>
            </p:cNvPr>
            <p:cNvSpPr/>
            <p:nvPr/>
          </p:nvSpPr>
          <p:spPr>
            <a:xfrm flipV="1">
              <a:off x="4368175" y="2064667"/>
              <a:ext cx="935766" cy="180000"/>
            </a:xfrm>
            <a:prstGeom prst="triangle">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6" name="Espace réservé du contenu 1">
            <a:extLst>
              <a:ext uri="{FF2B5EF4-FFF2-40B4-BE49-F238E27FC236}">
                <a16:creationId xmlns:a16="http://schemas.microsoft.com/office/drawing/2014/main" id="{88121A9E-931E-4CA6-8378-A3558E3C7E1E}"/>
              </a:ext>
            </a:extLst>
          </p:cNvPr>
          <p:cNvSpPr txBox="1">
            <a:spLocks/>
          </p:cNvSpPr>
          <p:nvPr/>
        </p:nvSpPr>
        <p:spPr>
          <a:xfrm>
            <a:off x="740209" y="2159631"/>
            <a:ext cx="10756466" cy="4234221"/>
          </a:xfrm>
          <a:prstGeom prst="rect">
            <a:avLst/>
          </a:prstGeom>
          <a:ln>
            <a:solidFill>
              <a:schemeClr val="accent4">
                <a:lumMod val="75000"/>
              </a:schemeClr>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t>L’offre de </a:t>
            </a:r>
            <a:r>
              <a:rPr lang="fr-FR" dirty="0" err="1"/>
              <a:t>Cozynergy</a:t>
            </a:r>
            <a:r>
              <a:rPr lang="fr-FR" dirty="0"/>
              <a:t> repose sur 4 piliers de valeurs </a:t>
            </a:r>
          </a:p>
        </p:txBody>
      </p:sp>
    </p:spTree>
    <p:extLst>
      <p:ext uri="{BB962C8B-B14F-4D97-AF65-F5344CB8AC3E}">
        <p14:creationId xmlns:p14="http://schemas.microsoft.com/office/powerpoint/2010/main" val="372393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7" grpId="0"/>
      <p:bldP spid="18" grpId="0" animBg="1"/>
      <p:bldP spid="19" grpId="0" animBg="1"/>
      <p:bldP spid="31" grpId="0"/>
      <p:bldP spid="32" grpId="0" animBg="1"/>
      <p:bldP spid="51" grpId="0"/>
      <p:bldP spid="52" grpId="0" animBg="1"/>
      <p:bldP spid="53" grpId="0"/>
      <p:bldP spid="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E6587CC-DB0D-40C6-8346-9E9E2A64E285}"/>
              </a:ext>
            </a:extLst>
          </p:cNvPr>
          <p:cNvSpPr>
            <a:spLocks noGrp="1"/>
          </p:cNvSpPr>
          <p:nvPr>
            <p:ph type="body" sz="quarter" idx="12"/>
          </p:nvPr>
        </p:nvSpPr>
        <p:spPr/>
        <p:txBody>
          <a:bodyPr/>
          <a:lstStyle/>
          <a:p>
            <a:r>
              <a:rPr lang="fr-FR" dirty="0" err="1"/>
              <a:t>Cozynergy</a:t>
            </a:r>
            <a:r>
              <a:rPr lang="fr-FR" dirty="0"/>
              <a:t> est en capacité de répondre à la majorité des projets de nos clients.</a:t>
            </a:r>
          </a:p>
        </p:txBody>
      </p:sp>
      <p:sp>
        <p:nvSpPr>
          <p:cNvPr id="9" name="Espace réservé du contenu 8">
            <a:extLst>
              <a:ext uri="{FF2B5EF4-FFF2-40B4-BE49-F238E27FC236}">
                <a16:creationId xmlns:a16="http://schemas.microsoft.com/office/drawing/2014/main" id="{6DD29CAC-9062-4EA8-B97F-C94678998653}"/>
              </a:ext>
            </a:extLst>
          </p:cNvPr>
          <p:cNvSpPr>
            <a:spLocks noGrp="1"/>
          </p:cNvSpPr>
          <p:nvPr>
            <p:ph idx="1"/>
          </p:nvPr>
        </p:nvSpPr>
        <p:spPr>
          <a:xfrm>
            <a:off x="695324" y="1388669"/>
            <a:ext cx="10712373" cy="2793038"/>
          </a:xfrm>
        </p:spPr>
        <p:txBody>
          <a:bodyPr/>
          <a:lstStyle/>
          <a:p>
            <a:r>
              <a:rPr lang="fr-FR" dirty="0"/>
              <a:t>Le client est propriétaire d’une</a:t>
            </a:r>
          </a:p>
          <a:p>
            <a:endParaRPr lang="fr-FR" dirty="0"/>
          </a:p>
        </p:txBody>
      </p:sp>
      <p:pic>
        <p:nvPicPr>
          <p:cNvPr id="11" name="Image 10">
            <a:extLst>
              <a:ext uri="{FF2B5EF4-FFF2-40B4-BE49-F238E27FC236}">
                <a16:creationId xmlns:a16="http://schemas.microsoft.com/office/drawing/2014/main" id="{9D96E3A1-725B-469C-A963-B2CD0F957DD9}"/>
              </a:ext>
            </a:extLst>
          </p:cNvPr>
          <p:cNvPicPr>
            <a:picLocks noChangeAspect="1"/>
          </p:cNvPicPr>
          <p:nvPr/>
        </p:nvPicPr>
        <p:blipFill>
          <a:blip r:embed="rId2"/>
          <a:stretch>
            <a:fillRect/>
          </a:stretch>
        </p:blipFill>
        <p:spPr>
          <a:xfrm>
            <a:off x="1387551" y="1731126"/>
            <a:ext cx="3183119" cy="1562164"/>
          </a:xfrm>
          <a:prstGeom prst="rect">
            <a:avLst/>
          </a:prstGeom>
        </p:spPr>
      </p:pic>
      <p:sp>
        <p:nvSpPr>
          <p:cNvPr id="13" name="Rectangle 12">
            <a:extLst>
              <a:ext uri="{FF2B5EF4-FFF2-40B4-BE49-F238E27FC236}">
                <a16:creationId xmlns:a16="http://schemas.microsoft.com/office/drawing/2014/main" id="{2EC15CF4-25A2-40F2-BCAE-5DD1701B4463}"/>
              </a:ext>
            </a:extLst>
          </p:cNvPr>
          <p:cNvSpPr/>
          <p:nvPr/>
        </p:nvSpPr>
        <p:spPr>
          <a:xfrm>
            <a:off x="1766083" y="3301832"/>
            <a:ext cx="2274849" cy="343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résidence principale</a:t>
            </a:r>
          </a:p>
        </p:txBody>
      </p:sp>
      <p:pic>
        <p:nvPicPr>
          <p:cNvPr id="1026" name="Picture 2" descr="Maison dessinée à la main dans le pré">
            <a:extLst>
              <a:ext uri="{FF2B5EF4-FFF2-40B4-BE49-F238E27FC236}">
                <a16:creationId xmlns:a16="http://schemas.microsoft.com/office/drawing/2014/main" id="{C723A106-21E3-4B54-B73B-1195791259F7}"/>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72036" y="1548120"/>
            <a:ext cx="1880880" cy="188088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00941CE4-BF17-47F3-9814-57B055962B5E}"/>
              </a:ext>
            </a:extLst>
          </p:cNvPr>
          <p:cNvSpPr/>
          <p:nvPr/>
        </p:nvSpPr>
        <p:spPr>
          <a:xfrm>
            <a:off x="5111691" y="3358521"/>
            <a:ext cx="2490437" cy="343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résidence secondaire</a:t>
            </a:r>
          </a:p>
        </p:txBody>
      </p:sp>
      <p:pic>
        <p:nvPicPr>
          <p:cNvPr id="1028" name="Picture 4" descr="Immeuble avec fenêtres">
            <a:extLst>
              <a:ext uri="{FF2B5EF4-FFF2-40B4-BE49-F238E27FC236}">
                <a16:creationId xmlns:a16="http://schemas.microsoft.com/office/drawing/2014/main" id="{649796D7-DA89-4C5D-9525-3EED41BD91D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68868" y="1306775"/>
            <a:ext cx="1321301" cy="222348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6FE560A7-CD7F-49D6-B7FD-9EE82DE94FC7}"/>
              </a:ext>
            </a:extLst>
          </p:cNvPr>
          <p:cNvSpPr/>
          <p:nvPr/>
        </p:nvSpPr>
        <p:spPr>
          <a:xfrm>
            <a:off x="7988399" y="3624351"/>
            <a:ext cx="3282238" cy="6705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résidence locative</a:t>
            </a:r>
          </a:p>
          <a:p>
            <a:pPr algn="ctr"/>
            <a:r>
              <a:rPr lang="fr-FR" sz="1600" dirty="0">
                <a:solidFill>
                  <a:schemeClr val="tx1">
                    <a:lumMod val="75000"/>
                    <a:lumOff val="25000"/>
                  </a:schemeClr>
                </a:solidFill>
              </a:rPr>
              <a:t>(max 4 appartements détenus par le même propriétaire)</a:t>
            </a:r>
          </a:p>
        </p:txBody>
      </p:sp>
      <p:sp>
        <p:nvSpPr>
          <p:cNvPr id="12" name="Espace réservé du contenu 8">
            <a:extLst>
              <a:ext uri="{FF2B5EF4-FFF2-40B4-BE49-F238E27FC236}">
                <a16:creationId xmlns:a16="http://schemas.microsoft.com/office/drawing/2014/main" id="{68E15FF7-2855-45F6-8185-9223E546C8D7}"/>
              </a:ext>
            </a:extLst>
          </p:cNvPr>
          <p:cNvSpPr txBox="1">
            <a:spLocks/>
          </p:cNvSpPr>
          <p:nvPr/>
        </p:nvSpPr>
        <p:spPr>
          <a:xfrm>
            <a:off x="829507" y="3862248"/>
            <a:ext cx="10712373" cy="209839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Son projet de travaux </a:t>
            </a:r>
            <a:r>
              <a:rPr lang="fr-FR" b="1" dirty="0">
                <a:solidFill>
                  <a:schemeClr val="accent4">
                    <a:lumMod val="75000"/>
                  </a:schemeClr>
                </a:solidFill>
              </a:rPr>
              <a:t>ne dépasse pas 80 000 €</a:t>
            </a:r>
          </a:p>
          <a:p>
            <a:r>
              <a:rPr lang="fr-FR" dirty="0"/>
              <a:t>Je lui propose</a:t>
            </a:r>
          </a:p>
          <a:p>
            <a:r>
              <a:rPr lang="fr-FR" dirty="0"/>
              <a:t>Je peux le financer avec les offres :</a:t>
            </a:r>
          </a:p>
          <a:p>
            <a:pPr lvl="1">
              <a:spcAft>
                <a:spcPts val="600"/>
              </a:spcAft>
            </a:pPr>
            <a:r>
              <a:rPr lang="fr-FR" dirty="0"/>
              <a:t>Prêt Rénovation Energétique (amortissement immédiat, différé partiel, prêt projet) </a:t>
            </a:r>
            <a:r>
              <a:rPr lang="fr-FR" dirty="0">
                <a:sym typeface="Wingdings" panose="05000000000000000000" pitchFamily="2" charset="2"/>
              </a:rPr>
              <a:t> </a:t>
            </a:r>
            <a:r>
              <a:rPr lang="fr-FR" dirty="0" err="1">
                <a:sym typeface="Wingdings" panose="05000000000000000000" pitchFamily="2" charset="2"/>
              </a:rPr>
              <a:t>Izivente</a:t>
            </a:r>
            <a:r>
              <a:rPr lang="fr-FR" dirty="0">
                <a:sym typeface="Wingdings" panose="05000000000000000000" pitchFamily="2" charset="2"/>
              </a:rPr>
              <a:t>*</a:t>
            </a:r>
            <a:endParaRPr lang="fr-FR" dirty="0"/>
          </a:p>
          <a:p>
            <a:pPr lvl="1">
              <a:spcAft>
                <a:spcPts val="600"/>
              </a:spcAft>
            </a:pPr>
            <a:r>
              <a:rPr lang="fr-FR" dirty="0"/>
              <a:t>Eco prêt à taux zéro </a:t>
            </a:r>
            <a:r>
              <a:rPr lang="fr-FR" dirty="0">
                <a:sym typeface="Wingdings" panose="05000000000000000000" pitchFamily="2" charset="2"/>
              </a:rPr>
              <a:t> </a:t>
            </a:r>
            <a:r>
              <a:rPr lang="fr-FR" dirty="0" err="1">
                <a:sym typeface="Wingdings" panose="05000000000000000000" pitchFamily="2" charset="2"/>
              </a:rPr>
              <a:t>Mycrédimmo</a:t>
            </a:r>
            <a:r>
              <a:rPr lang="fr-FR" dirty="0">
                <a:sym typeface="Wingdings" panose="05000000000000000000" pitchFamily="2" charset="2"/>
              </a:rPr>
              <a:t>*</a:t>
            </a:r>
          </a:p>
          <a:p>
            <a:r>
              <a:rPr lang="fr-FR" dirty="0" err="1">
                <a:sym typeface="Wingdings" panose="05000000000000000000" pitchFamily="2" charset="2"/>
              </a:rPr>
              <a:t>Cozynergy</a:t>
            </a:r>
            <a:r>
              <a:rPr lang="fr-FR" dirty="0">
                <a:sym typeface="Wingdings" panose="05000000000000000000" pitchFamily="2" charset="2"/>
              </a:rPr>
              <a:t> réalise les travaux </a:t>
            </a:r>
            <a:r>
              <a:rPr lang="fr-FR">
                <a:sym typeface="Wingdings" panose="05000000000000000000" pitchFamily="2" charset="2"/>
              </a:rPr>
              <a:t>et achète </a:t>
            </a:r>
            <a:r>
              <a:rPr lang="fr-FR" dirty="0">
                <a:sym typeface="Wingdings" panose="05000000000000000000" pitchFamily="2" charset="2"/>
              </a:rPr>
              <a:t>les matériaux avec des artisans sélectionnés par ses soins.</a:t>
            </a:r>
          </a:p>
          <a:p>
            <a:r>
              <a:rPr lang="fr-FR" dirty="0">
                <a:sym typeface="Wingdings" panose="05000000000000000000" pitchFamily="2" charset="2"/>
              </a:rPr>
              <a:t>Le parcours de recommandation vous est détaillé dans les slides suivants.</a:t>
            </a:r>
            <a:endParaRPr lang="fr-FR" dirty="0"/>
          </a:p>
          <a:p>
            <a:pPr lvl="1"/>
            <a:endParaRPr lang="fr-FR" dirty="0">
              <a:sym typeface="Wingdings" panose="05000000000000000000" pitchFamily="2" charset="2"/>
            </a:endParaRPr>
          </a:p>
          <a:p>
            <a:endParaRPr lang="fr-FR" dirty="0"/>
          </a:p>
        </p:txBody>
      </p:sp>
      <p:pic>
        <p:nvPicPr>
          <p:cNvPr id="14" name="Image 13">
            <a:extLst>
              <a:ext uri="{FF2B5EF4-FFF2-40B4-BE49-F238E27FC236}">
                <a16:creationId xmlns:a16="http://schemas.microsoft.com/office/drawing/2014/main" id="{7F20114D-3E43-4A07-AAD1-EC66E05D527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336215" y="4011130"/>
            <a:ext cx="2341859" cy="739535"/>
          </a:xfrm>
          <a:prstGeom prst="rect">
            <a:avLst/>
          </a:prstGeom>
        </p:spPr>
      </p:pic>
      <p:sp>
        <p:nvSpPr>
          <p:cNvPr id="15" name="Rectangle 14">
            <a:extLst>
              <a:ext uri="{FF2B5EF4-FFF2-40B4-BE49-F238E27FC236}">
                <a16:creationId xmlns:a16="http://schemas.microsoft.com/office/drawing/2014/main" id="{AA010E84-5A73-4EBA-B03E-C4F956DE304C}"/>
              </a:ext>
            </a:extLst>
          </p:cNvPr>
          <p:cNvSpPr/>
          <p:nvPr/>
        </p:nvSpPr>
        <p:spPr>
          <a:xfrm>
            <a:off x="4303059" y="6185386"/>
            <a:ext cx="7792122" cy="3130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tx1">
                    <a:lumMod val="75000"/>
                    <a:lumOff val="25000"/>
                  </a:schemeClr>
                </a:solidFill>
              </a:rPr>
              <a:t>* Si le bien est détenu dans le cadre d’une SCI ou le projet supérieur à 75 000 €, le financement se fera en prêt immobilier classique.</a:t>
            </a:r>
          </a:p>
        </p:txBody>
      </p:sp>
      <p:sp>
        <p:nvSpPr>
          <p:cNvPr id="17" name="Espace réservé du texte 6">
            <a:extLst>
              <a:ext uri="{FF2B5EF4-FFF2-40B4-BE49-F238E27FC236}">
                <a16:creationId xmlns:a16="http://schemas.microsoft.com/office/drawing/2014/main" id="{2D91EDD5-1AAA-4AFB-B33E-20613DEEF2C4}"/>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2989700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2" end="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xEl>
                                              <p:pRg st="3" end="3"/>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8"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E6587CC-DB0D-40C6-8346-9E9E2A64E285}"/>
              </a:ext>
            </a:extLst>
          </p:cNvPr>
          <p:cNvSpPr>
            <a:spLocks noGrp="1"/>
          </p:cNvSpPr>
          <p:nvPr>
            <p:ph type="body" sz="quarter" idx="12"/>
          </p:nvPr>
        </p:nvSpPr>
        <p:spPr/>
        <p:txBody>
          <a:bodyPr/>
          <a:lstStyle/>
          <a:p>
            <a:r>
              <a:rPr lang="fr-FR" dirty="0"/>
              <a:t>Un partenariat local déjà existant avec </a:t>
            </a:r>
            <a:r>
              <a:rPr lang="fr-FR" dirty="0" err="1"/>
              <a:t>Oktave</a:t>
            </a:r>
            <a:r>
              <a:rPr lang="fr-FR" dirty="0"/>
              <a:t> peut servir à répondre à des projets clients plus atypiques.</a:t>
            </a:r>
          </a:p>
        </p:txBody>
      </p:sp>
      <p:sp>
        <p:nvSpPr>
          <p:cNvPr id="9" name="Espace réservé du contenu 8">
            <a:extLst>
              <a:ext uri="{FF2B5EF4-FFF2-40B4-BE49-F238E27FC236}">
                <a16:creationId xmlns:a16="http://schemas.microsoft.com/office/drawing/2014/main" id="{6DD29CAC-9062-4EA8-B97F-C94678998653}"/>
              </a:ext>
            </a:extLst>
          </p:cNvPr>
          <p:cNvSpPr>
            <a:spLocks noGrp="1"/>
          </p:cNvSpPr>
          <p:nvPr>
            <p:ph idx="1"/>
          </p:nvPr>
        </p:nvSpPr>
        <p:spPr>
          <a:xfrm>
            <a:off x="695324" y="1388669"/>
            <a:ext cx="10712373" cy="2793038"/>
          </a:xfrm>
        </p:spPr>
        <p:txBody>
          <a:bodyPr/>
          <a:lstStyle/>
          <a:p>
            <a:r>
              <a:rPr lang="fr-FR" dirty="0"/>
              <a:t>Le client est propriétaire d’une</a:t>
            </a:r>
          </a:p>
          <a:p>
            <a:endParaRPr lang="fr-FR" dirty="0"/>
          </a:p>
        </p:txBody>
      </p:sp>
      <p:pic>
        <p:nvPicPr>
          <p:cNvPr id="11" name="Image 10">
            <a:extLst>
              <a:ext uri="{FF2B5EF4-FFF2-40B4-BE49-F238E27FC236}">
                <a16:creationId xmlns:a16="http://schemas.microsoft.com/office/drawing/2014/main" id="{9D96E3A1-725B-469C-A963-B2CD0F957DD9}"/>
              </a:ext>
            </a:extLst>
          </p:cNvPr>
          <p:cNvPicPr>
            <a:picLocks noChangeAspect="1"/>
          </p:cNvPicPr>
          <p:nvPr/>
        </p:nvPicPr>
        <p:blipFill>
          <a:blip r:embed="rId2"/>
          <a:stretch>
            <a:fillRect/>
          </a:stretch>
        </p:blipFill>
        <p:spPr>
          <a:xfrm>
            <a:off x="708712" y="1729559"/>
            <a:ext cx="3183119" cy="1562164"/>
          </a:xfrm>
          <a:prstGeom prst="rect">
            <a:avLst/>
          </a:prstGeom>
        </p:spPr>
      </p:pic>
      <p:sp>
        <p:nvSpPr>
          <p:cNvPr id="13" name="Rectangle 12">
            <a:extLst>
              <a:ext uri="{FF2B5EF4-FFF2-40B4-BE49-F238E27FC236}">
                <a16:creationId xmlns:a16="http://schemas.microsoft.com/office/drawing/2014/main" id="{2EC15CF4-25A2-40F2-BCAE-5DD1701B4463}"/>
              </a:ext>
            </a:extLst>
          </p:cNvPr>
          <p:cNvSpPr/>
          <p:nvPr/>
        </p:nvSpPr>
        <p:spPr>
          <a:xfrm>
            <a:off x="1083744" y="3301832"/>
            <a:ext cx="2274849" cy="343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résidence principale</a:t>
            </a:r>
          </a:p>
        </p:txBody>
      </p:sp>
      <p:pic>
        <p:nvPicPr>
          <p:cNvPr id="1026" name="Picture 2" descr="Maison dessinée à la main dans le pré">
            <a:extLst>
              <a:ext uri="{FF2B5EF4-FFF2-40B4-BE49-F238E27FC236}">
                <a16:creationId xmlns:a16="http://schemas.microsoft.com/office/drawing/2014/main" id="{C723A106-21E3-4B54-B73B-1195791259F7}"/>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60717" y="1539666"/>
            <a:ext cx="1880880" cy="188088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00941CE4-BF17-47F3-9814-57B055962B5E}"/>
              </a:ext>
            </a:extLst>
          </p:cNvPr>
          <p:cNvSpPr/>
          <p:nvPr/>
        </p:nvSpPr>
        <p:spPr>
          <a:xfrm>
            <a:off x="3918506" y="3338108"/>
            <a:ext cx="2490437" cy="343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résidence secondaire</a:t>
            </a:r>
          </a:p>
        </p:txBody>
      </p:sp>
      <p:pic>
        <p:nvPicPr>
          <p:cNvPr id="1028" name="Picture 4" descr="Immeuble avec fenêtres">
            <a:extLst>
              <a:ext uri="{FF2B5EF4-FFF2-40B4-BE49-F238E27FC236}">
                <a16:creationId xmlns:a16="http://schemas.microsoft.com/office/drawing/2014/main" id="{649796D7-DA89-4C5D-9525-3EED41BD91D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4859" y="1421820"/>
            <a:ext cx="1321301" cy="222348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6FE560A7-CD7F-49D6-B7FD-9EE82DE94FC7}"/>
              </a:ext>
            </a:extLst>
          </p:cNvPr>
          <p:cNvSpPr/>
          <p:nvPr/>
        </p:nvSpPr>
        <p:spPr>
          <a:xfrm>
            <a:off x="6134390" y="3616898"/>
            <a:ext cx="3282238" cy="3434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résidence locative</a:t>
            </a:r>
          </a:p>
        </p:txBody>
      </p:sp>
      <p:sp>
        <p:nvSpPr>
          <p:cNvPr id="12" name="Espace réservé du contenu 8">
            <a:extLst>
              <a:ext uri="{FF2B5EF4-FFF2-40B4-BE49-F238E27FC236}">
                <a16:creationId xmlns:a16="http://schemas.microsoft.com/office/drawing/2014/main" id="{68E15FF7-2855-45F6-8185-9223E546C8D7}"/>
              </a:ext>
            </a:extLst>
          </p:cNvPr>
          <p:cNvSpPr txBox="1">
            <a:spLocks/>
          </p:cNvSpPr>
          <p:nvPr/>
        </p:nvSpPr>
        <p:spPr>
          <a:xfrm>
            <a:off x="829507" y="3960366"/>
            <a:ext cx="10712373" cy="279303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Son projet de rénovation énergétique globale </a:t>
            </a:r>
            <a:r>
              <a:rPr lang="fr-FR" b="1" dirty="0">
                <a:solidFill>
                  <a:schemeClr val="accent4">
                    <a:lumMod val="75000"/>
                  </a:schemeClr>
                </a:solidFill>
              </a:rPr>
              <a:t>dépasse</a:t>
            </a:r>
            <a:r>
              <a:rPr lang="fr-FR" dirty="0"/>
              <a:t> </a:t>
            </a:r>
            <a:r>
              <a:rPr lang="fr-FR" b="1" dirty="0">
                <a:solidFill>
                  <a:schemeClr val="accent4">
                    <a:lumMod val="75000"/>
                  </a:schemeClr>
                </a:solidFill>
              </a:rPr>
              <a:t>80 000 €</a:t>
            </a:r>
            <a:endParaRPr lang="fr-FR" sz="1000" dirty="0"/>
          </a:p>
          <a:p>
            <a:r>
              <a:rPr lang="fr-FR" dirty="0"/>
              <a:t>Je lui propose</a:t>
            </a:r>
            <a:endParaRPr lang="fr-FR" sz="1000" dirty="0"/>
          </a:p>
          <a:p>
            <a:r>
              <a:rPr lang="fr-FR" dirty="0"/>
              <a:t>Je peux le financer avec les offres :</a:t>
            </a:r>
          </a:p>
          <a:p>
            <a:pPr lvl="1">
              <a:spcAft>
                <a:spcPts val="0"/>
              </a:spcAft>
            </a:pPr>
            <a:r>
              <a:rPr lang="fr-FR" dirty="0"/>
              <a:t>Prêt Rénovation Energétique (amortissement immédiat, différé partiel, prêt projet) </a:t>
            </a:r>
            <a:r>
              <a:rPr lang="fr-FR" dirty="0">
                <a:sym typeface="Wingdings" panose="05000000000000000000" pitchFamily="2" charset="2"/>
              </a:rPr>
              <a:t> </a:t>
            </a:r>
            <a:r>
              <a:rPr lang="fr-FR" dirty="0" err="1">
                <a:sym typeface="Wingdings" panose="05000000000000000000" pitchFamily="2" charset="2"/>
              </a:rPr>
              <a:t>Izivente</a:t>
            </a:r>
            <a:r>
              <a:rPr lang="fr-FR" dirty="0">
                <a:sym typeface="Wingdings" panose="05000000000000000000" pitchFamily="2" charset="2"/>
              </a:rPr>
              <a:t>* </a:t>
            </a:r>
            <a:r>
              <a:rPr lang="fr-FR" b="1" i="1" dirty="0">
                <a:sym typeface="Wingdings" panose="05000000000000000000" pitchFamily="2" charset="2"/>
              </a:rPr>
              <a:t>(dans la limite de 75 000 €)</a:t>
            </a:r>
            <a:endParaRPr lang="fr-FR" b="1" i="1" dirty="0"/>
          </a:p>
          <a:p>
            <a:pPr lvl="1">
              <a:spcAft>
                <a:spcPts val="0"/>
              </a:spcAft>
            </a:pPr>
            <a:r>
              <a:rPr lang="fr-FR" dirty="0"/>
              <a:t>Eco prêt à taux zéro </a:t>
            </a:r>
            <a:r>
              <a:rPr lang="fr-FR" dirty="0">
                <a:sym typeface="Wingdings" panose="05000000000000000000" pitchFamily="2" charset="2"/>
              </a:rPr>
              <a:t> </a:t>
            </a:r>
            <a:r>
              <a:rPr lang="fr-FR" dirty="0" err="1">
                <a:sym typeface="Wingdings" panose="05000000000000000000" pitchFamily="2" charset="2"/>
              </a:rPr>
              <a:t>Mycrédimmo</a:t>
            </a:r>
            <a:r>
              <a:rPr lang="fr-FR" dirty="0">
                <a:sym typeface="Wingdings" panose="05000000000000000000" pitchFamily="2" charset="2"/>
              </a:rPr>
              <a:t>*</a:t>
            </a:r>
            <a:endParaRPr lang="fr-FR" sz="1000" dirty="0">
              <a:sym typeface="Wingdings" panose="05000000000000000000" pitchFamily="2" charset="2"/>
            </a:endParaRPr>
          </a:p>
          <a:p>
            <a:r>
              <a:rPr lang="fr-FR" dirty="0">
                <a:sym typeface="Wingdings" panose="05000000000000000000" pitchFamily="2" charset="2"/>
              </a:rPr>
              <a:t>Le client choisit ses artisans (RGE) pour la réalisation des travaux.</a:t>
            </a:r>
          </a:p>
          <a:p>
            <a:r>
              <a:rPr lang="fr-FR" dirty="0">
                <a:sym typeface="Wingdings" panose="05000000000000000000" pitchFamily="2" charset="2"/>
              </a:rPr>
              <a:t>Prenez attache avec le service Prescription et Partenariats Immobiliers pour présenter ces projets.</a:t>
            </a:r>
            <a:endParaRPr lang="fr-FR" dirty="0"/>
          </a:p>
          <a:p>
            <a:endParaRPr lang="fr-FR" dirty="0"/>
          </a:p>
        </p:txBody>
      </p:sp>
      <p:sp>
        <p:nvSpPr>
          <p:cNvPr id="15" name="Rectangle 14">
            <a:extLst>
              <a:ext uri="{FF2B5EF4-FFF2-40B4-BE49-F238E27FC236}">
                <a16:creationId xmlns:a16="http://schemas.microsoft.com/office/drawing/2014/main" id="{AA010E84-5A73-4EBA-B03E-C4F956DE304C}"/>
              </a:ext>
            </a:extLst>
          </p:cNvPr>
          <p:cNvSpPr/>
          <p:nvPr/>
        </p:nvSpPr>
        <p:spPr>
          <a:xfrm>
            <a:off x="4270787" y="6194229"/>
            <a:ext cx="7729097" cy="3130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tx1">
                    <a:lumMod val="75000"/>
                    <a:lumOff val="25000"/>
                  </a:schemeClr>
                </a:solidFill>
              </a:rPr>
              <a:t>* Si le bien est détenu dans le cadre d’une SCI ou le projet supérieur à 75 000 €, le financement se fera en prêt immobilier classique.</a:t>
            </a:r>
          </a:p>
        </p:txBody>
      </p:sp>
      <p:pic>
        <p:nvPicPr>
          <p:cNvPr id="17" name="Espace réservé du contenu 3">
            <a:extLst>
              <a:ext uri="{FF2B5EF4-FFF2-40B4-BE49-F238E27FC236}">
                <a16:creationId xmlns:a16="http://schemas.microsoft.com/office/drawing/2014/main" id="{CBDE5201-ADB8-44FC-B01A-075DD6B77611}"/>
              </a:ext>
            </a:extLst>
          </p:cNvPr>
          <p:cNvPicPr>
            <a:picLocks noChangeAspect="1"/>
          </p:cNvPicPr>
          <p:nvPr/>
        </p:nvPicPr>
        <p:blipFill>
          <a:blip r:embed="rId5">
            <a:clrChange>
              <a:clrFrom>
                <a:srgbClr val="FEFEFE"/>
              </a:clrFrom>
              <a:clrTo>
                <a:srgbClr val="FEFEFE">
                  <a:alpha val="0"/>
                </a:srgbClr>
              </a:clrTo>
            </a:clrChange>
          </a:blip>
          <a:stretch>
            <a:fillRect/>
          </a:stretch>
        </p:blipFill>
        <p:spPr>
          <a:xfrm>
            <a:off x="2544153" y="4208696"/>
            <a:ext cx="814440" cy="489378"/>
          </a:xfrm>
          <a:prstGeom prst="rect">
            <a:avLst/>
          </a:prstGeom>
        </p:spPr>
      </p:pic>
      <p:pic>
        <p:nvPicPr>
          <p:cNvPr id="5122" name="Picture 2">
            <a:extLst>
              <a:ext uri="{FF2B5EF4-FFF2-40B4-BE49-F238E27FC236}">
                <a16:creationId xmlns:a16="http://schemas.microsoft.com/office/drawing/2014/main" id="{A7D37FC5-B0BB-48D3-A437-3ADC3E8B2CA3}"/>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83114" y="1330753"/>
            <a:ext cx="1970058" cy="2175524"/>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665042EF-42CC-47EB-BCDF-A98A5C622D0C}"/>
              </a:ext>
            </a:extLst>
          </p:cNvPr>
          <p:cNvSpPr/>
          <p:nvPr/>
        </p:nvSpPr>
        <p:spPr>
          <a:xfrm>
            <a:off x="8685372" y="3445163"/>
            <a:ext cx="3282238" cy="3434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agit pour le compte d’un syndicat de copropriétés</a:t>
            </a:r>
          </a:p>
        </p:txBody>
      </p:sp>
      <p:sp>
        <p:nvSpPr>
          <p:cNvPr id="20" name="Espace réservé du texte 6">
            <a:extLst>
              <a:ext uri="{FF2B5EF4-FFF2-40B4-BE49-F238E27FC236}">
                <a16:creationId xmlns:a16="http://schemas.microsoft.com/office/drawing/2014/main" id="{745BF1BE-7A7C-4F60-A9C3-E8E0C5AD873B}"/>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420647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1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1" end="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2">
                                            <p:txEl>
                                              <p:pRg st="2" end="2"/>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
                                            <p:txEl>
                                              <p:pRg st="3" end="3"/>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8" grpId="0"/>
      <p:bldP spid="15"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E6587CC-DB0D-40C6-8346-9E9E2A64E285}"/>
              </a:ext>
            </a:extLst>
          </p:cNvPr>
          <p:cNvSpPr>
            <a:spLocks noGrp="1"/>
          </p:cNvSpPr>
          <p:nvPr>
            <p:ph type="body" sz="quarter" idx="12"/>
          </p:nvPr>
        </p:nvSpPr>
        <p:spPr/>
        <p:txBody>
          <a:bodyPr/>
          <a:lstStyle/>
          <a:p>
            <a:r>
              <a:rPr lang="fr-FR" dirty="0"/>
              <a:t>La proposition de partenaire est souple, quelques idées sont à retenir.</a:t>
            </a:r>
          </a:p>
        </p:txBody>
      </p:sp>
      <p:sp>
        <p:nvSpPr>
          <p:cNvPr id="6" name="Espace réservé du contenu 1">
            <a:extLst>
              <a:ext uri="{FF2B5EF4-FFF2-40B4-BE49-F238E27FC236}">
                <a16:creationId xmlns:a16="http://schemas.microsoft.com/office/drawing/2014/main" id="{FBF51C7A-517B-4156-9734-8BC1DC550EFD}"/>
              </a:ext>
            </a:extLst>
          </p:cNvPr>
          <p:cNvSpPr txBox="1">
            <a:spLocks/>
          </p:cNvSpPr>
          <p:nvPr/>
        </p:nvSpPr>
        <p:spPr>
          <a:xfrm>
            <a:off x="695325" y="1388669"/>
            <a:ext cx="10980738" cy="358136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 choix du partenaire se définit au départ du projet, selon les critères définis ci-avant.</a:t>
            </a:r>
          </a:p>
          <a:p>
            <a:endParaRPr lang="fr-FR" sz="400" dirty="0"/>
          </a:p>
          <a:p>
            <a:r>
              <a:rPr lang="fr-FR" dirty="0"/>
              <a:t>Si la réalisation des devis fait passer au-dessus ou en-deçà des montants indiqués, le partenaire restera celui proposé initialement.</a:t>
            </a:r>
          </a:p>
          <a:p>
            <a:endParaRPr lang="fr-FR" sz="400" dirty="0"/>
          </a:p>
          <a:p>
            <a:r>
              <a:rPr lang="fr-FR" dirty="0"/>
              <a:t>Le choix du partenaire peut également être à la main du client si il a une préférence de part ses précédentes recherches.</a:t>
            </a:r>
          </a:p>
          <a:p>
            <a:endParaRPr lang="fr-FR" sz="400" dirty="0"/>
          </a:p>
          <a:p>
            <a:r>
              <a:rPr lang="fr-FR" dirty="0"/>
              <a:t>Pour les clients propriétaires d’appartements, les types de travaux sont limités (par exemple isolation par extérieur impossible), c’est alors le critère de montant (+ ou – 80 000 €) qui sera à retenir pour choisir le partenaire </a:t>
            </a:r>
            <a:r>
              <a:rPr lang="fr-FR" dirty="0" err="1"/>
              <a:t>Cozynergy</a:t>
            </a:r>
            <a:r>
              <a:rPr lang="fr-FR" dirty="0"/>
              <a:t> ou </a:t>
            </a:r>
            <a:r>
              <a:rPr lang="fr-FR" dirty="0" err="1"/>
              <a:t>Oktave</a:t>
            </a:r>
            <a:r>
              <a:rPr lang="fr-FR" dirty="0"/>
              <a:t>.. </a:t>
            </a:r>
          </a:p>
          <a:p>
            <a:endParaRPr lang="fr-FR" dirty="0"/>
          </a:p>
          <a:p>
            <a:endParaRPr lang="fr-FR" dirty="0"/>
          </a:p>
        </p:txBody>
      </p:sp>
      <p:sp>
        <p:nvSpPr>
          <p:cNvPr id="12" name="Espace réservé du texte 6">
            <a:extLst>
              <a:ext uri="{FF2B5EF4-FFF2-40B4-BE49-F238E27FC236}">
                <a16:creationId xmlns:a16="http://schemas.microsoft.com/office/drawing/2014/main" id="{5A07E21B-074B-4E39-BD0B-4774AC7CF234}"/>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pic>
        <p:nvPicPr>
          <p:cNvPr id="5" name="Image 4">
            <a:extLst>
              <a:ext uri="{FF2B5EF4-FFF2-40B4-BE49-F238E27FC236}">
                <a16:creationId xmlns:a16="http://schemas.microsoft.com/office/drawing/2014/main" id="{83ED88C9-D1C5-4E8F-9FED-68EE9B8BF60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046283" y="4473596"/>
            <a:ext cx="3144095" cy="992873"/>
          </a:xfrm>
          <a:prstGeom prst="rect">
            <a:avLst/>
          </a:prstGeom>
        </p:spPr>
      </p:pic>
      <p:pic>
        <p:nvPicPr>
          <p:cNvPr id="7" name="Espace réservé du contenu 3">
            <a:extLst>
              <a:ext uri="{FF2B5EF4-FFF2-40B4-BE49-F238E27FC236}">
                <a16:creationId xmlns:a16="http://schemas.microsoft.com/office/drawing/2014/main" id="{3F1C5165-1263-4B04-82CC-D7E4F464F800}"/>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7447021" y="4348080"/>
            <a:ext cx="1652374" cy="992873"/>
          </a:xfrm>
          <a:prstGeom prst="rect">
            <a:avLst/>
          </a:prstGeom>
        </p:spPr>
      </p:pic>
      <p:sp>
        <p:nvSpPr>
          <p:cNvPr id="2" name="Rectangle 1">
            <a:hlinkClick r:id="rId4"/>
            <a:extLst>
              <a:ext uri="{FF2B5EF4-FFF2-40B4-BE49-F238E27FC236}">
                <a16:creationId xmlns:a16="http://schemas.microsoft.com/office/drawing/2014/main" id="{35023D93-7985-4C69-A5F7-24354A615FAF}"/>
              </a:ext>
            </a:extLst>
          </p:cNvPr>
          <p:cNvSpPr/>
          <p:nvPr/>
        </p:nvSpPr>
        <p:spPr>
          <a:xfrm>
            <a:off x="1614273" y="5466469"/>
            <a:ext cx="4378712" cy="630386"/>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tx1">
                    <a:lumMod val="75000"/>
                    <a:lumOff val="25000"/>
                  </a:schemeClr>
                </a:solidFill>
              </a:rPr>
              <a:t>https://www.cozynergy.com/</a:t>
            </a:r>
          </a:p>
        </p:txBody>
      </p:sp>
      <p:sp>
        <p:nvSpPr>
          <p:cNvPr id="8" name="Rectangle 7">
            <a:hlinkClick r:id="rId5"/>
            <a:extLst>
              <a:ext uri="{FF2B5EF4-FFF2-40B4-BE49-F238E27FC236}">
                <a16:creationId xmlns:a16="http://schemas.microsoft.com/office/drawing/2014/main" id="{F379238D-12F6-4357-8319-C2A4958CD51A}"/>
              </a:ext>
            </a:extLst>
          </p:cNvPr>
          <p:cNvSpPr/>
          <p:nvPr/>
        </p:nvSpPr>
        <p:spPr>
          <a:xfrm>
            <a:off x="6199017" y="5466469"/>
            <a:ext cx="4378712" cy="630386"/>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https://www.oktave.fr/</a:t>
            </a:r>
          </a:p>
        </p:txBody>
      </p:sp>
      <p:pic>
        <p:nvPicPr>
          <p:cNvPr id="4" name="Image 3">
            <a:extLst>
              <a:ext uri="{FF2B5EF4-FFF2-40B4-BE49-F238E27FC236}">
                <a16:creationId xmlns:a16="http://schemas.microsoft.com/office/drawing/2014/main" id="{A8DC1939-C04A-45A5-B330-C059610546C5}"/>
              </a:ext>
            </a:extLst>
          </p:cNvPr>
          <p:cNvPicPr>
            <a:picLocks noChangeAspect="1"/>
          </p:cNvPicPr>
          <p:nvPr/>
        </p:nvPicPr>
        <p:blipFill>
          <a:blip r:embed="rId6">
            <a:clrChange>
              <a:clrFrom>
                <a:srgbClr val="FFFFFF"/>
              </a:clrFrom>
              <a:clrTo>
                <a:srgbClr val="FFFFFF">
                  <a:alpha val="0"/>
                </a:srgbClr>
              </a:clrTo>
            </a:clrChange>
            <a:duotone>
              <a:schemeClr val="accent6">
                <a:shade val="45000"/>
                <a:satMod val="135000"/>
              </a:schemeClr>
              <a:prstClr val="white"/>
            </a:duotone>
          </a:blip>
          <a:stretch>
            <a:fillRect/>
          </a:stretch>
        </p:blipFill>
        <p:spPr>
          <a:xfrm>
            <a:off x="5227288" y="5594426"/>
            <a:ext cx="579142" cy="464135"/>
          </a:xfrm>
          <a:prstGeom prst="rect">
            <a:avLst/>
          </a:prstGeom>
        </p:spPr>
      </p:pic>
      <p:pic>
        <p:nvPicPr>
          <p:cNvPr id="10" name="Image 9">
            <a:extLst>
              <a:ext uri="{FF2B5EF4-FFF2-40B4-BE49-F238E27FC236}">
                <a16:creationId xmlns:a16="http://schemas.microsoft.com/office/drawing/2014/main" id="{68121F9D-EEAE-43A4-8E13-DAF6A731FF00}"/>
              </a:ext>
            </a:extLst>
          </p:cNvPr>
          <p:cNvPicPr>
            <a:picLocks noChangeAspect="1"/>
          </p:cNvPicPr>
          <p:nvPr/>
        </p:nvPicPr>
        <p:blipFill>
          <a:blip r:embed="rId6">
            <a:clrChange>
              <a:clrFrom>
                <a:srgbClr val="FFFFFF"/>
              </a:clrFrom>
              <a:clrTo>
                <a:srgbClr val="FFFFFF">
                  <a:alpha val="0"/>
                </a:srgbClr>
              </a:clrTo>
            </a:clrChange>
            <a:duotone>
              <a:schemeClr val="accent6">
                <a:shade val="45000"/>
                <a:satMod val="135000"/>
              </a:schemeClr>
              <a:prstClr val="white"/>
            </a:duotone>
          </a:blip>
          <a:stretch>
            <a:fillRect/>
          </a:stretch>
        </p:blipFill>
        <p:spPr>
          <a:xfrm>
            <a:off x="9750966" y="5594425"/>
            <a:ext cx="579142" cy="464135"/>
          </a:xfrm>
          <a:prstGeom prst="rect">
            <a:avLst/>
          </a:prstGeom>
        </p:spPr>
      </p:pic>
    </p:spTree>
    <p:extLst>
      <p:ext uri="{BB962C8B-B14F-4D97-AF65-F5344CB8AC3E}">
        <p14:creationId xmlns:p14="http://schemas.microsoft.com/office/powerpoint/2010/main" val="228854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Espace réservé du texte 165">
            <a:extLst>
              <a:ext uri="{FF2B5EF4-FFF2-40B4-BE49-F238E27FC236}">
                <a16:creationId xmlns:a16="http://schemas.microsoft.com/office/drawing/2014/main" id="{64883B85-3E0A-417A-B8A4-8D9F64D69E4E}"/>
              </a:ext>
            </a:extLst>
          </p:cNvPr>
          <p:cNvSpPr>
            <a:spLocks noGrp="1"/>
          </p:cNvSpPr>
          <p:nvPr>
            <p:ph type="body" sz="quarter" idx="12"/>
          </p:nvPr>
        </p:nvSpPr>
        <p:spPr>
          <a:xfrm>
            <a:off x="695325" y="464148"/>
            <a:ext cx="11303388" cy="709989"/>
          </a:xfrm>
        </p:spPr>
        <p:txBody>
          <a:bodyPr>
            <a:noAutofit/>
          </a:bodyPr>
          <a:lstStyle/>
          <a:p>
            <a:r>
              <a:rPr lang="fr-FR" dirty="0"/>
              <a:t>Le parcours de proposition de </a:t>
            </a:r>
            <a:r>
              <a:rPr lang="fr-FR" dirty="0" err="1"/>
              <a:t>Cozynergy</a:t>
            </a:r>
            <a:r>
              <a:rPr lang="fr-FR" dirty="0"/>
              <a:t> est simple à mettre en place et laisse 2 fenêtres d’opportunités     pour la commercialisation de prêts de rénovation énergétique.</a:t>
            </a:r>
          </a:p>
        </p:txBody>
      </p:sp>
      <p:sp>
        <p:nvSpPr>
          <p:cNvPr id="3" name="Rectangle 166">
            <a:extLst>
              <a:ext uri="{FF2B5EF4-FFF2-40B4-BE49-F238E27FC236}">
                <a16:creationId xmlns:a16="http://schemas.microsoft.com/office/drawing/2014/main" id="{AD95660A-AB17-49B9-B432-A5D193B1C2C7}"/>
              </a:ext>
            </a:extLst>
          </p:cNvPr>
          <p:cNvSpPr/>
          <p:nvPr/>
        </p:nvSpPr>
        <p:spPr>
          <a:xfrm>
            <a:off x="5922742" y="1899574"/>
            <a:ext cx="4782924" cy="3437065"/>
          </a:xfrm>
          <a:prstGeom prst="rect">
            <a:avLst/>
          </a:prstGeom>
          <a:solidFill>
            <a:srgbClr val="E2F0D9"/>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4" name="Rectangle 165">
            <a:extLst>
              <a:ext uri="{FF2B5EF4-FFF2-40B4-BE49-F238E27FC236}">
                <a16:creationId xmlns:a16="http://schemas.microsoft.com/office/drawing/2014/main" id="{D81A10D6-BF3D-4330-A00D-4DFB5F0AE2C3}"/>
              </a:ext>
            </a:extLst>
          </p:cNvPr>
          <p:cNvSpPr/>
          <p:nvPr/>
        </p:nvSpPr>
        <p:spPr>
          <a:xfrm>
            <a:off x="1697254" y="3810213"/>
            <a:ext cx="4084496" cy="1534811"/>
          </a:xfrm>
          <a:prstGeom prst="rect">
            <a:avLst/>
          </a:prstGeom>
          <a:solidFill>
            <a:srgbClr val="E2F0D9"/>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5" name="Rectangle 32">
            <a:extLst>
              <a:ext uri="{FF2B5EF4-FFF2-40B4-BE49-F238E27FC236}">
                <a16:creationId xmlns:a16="http://schemas.microsoft.com/office/drawing/2014/main" id="{C4DC4DF5-396B-4F46-8A74-18026834CF7D}"/>
              </a:ext>
            </a:extLst>
          </p:cNvPr>
          <p:cNvSpPr/>
          <p:nvPr/>
        </p:nvSpPr>
        <p:spPr>
          <a:xfrm>
            <a:off x="1697254" y="1899574"/>
            <a:ext cx="4084496" cy="1575520"/>
          </a:xfrm>
          <a:prstGeom prst="rect">
            <a:avLst/>
          </a:prstGeom>
          <a:solidFill>
            <a:srgbClr val="E2F0D9"/>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 name="Rectangle 2">
            <a:extLst>
              <a:ext uri="{FF2B5EF4-FFF2-40B4-BE49-F238E27FC236}">
                <a16:creationId xmlns:a16="http://schemas.microsoft.com/office/drawing/2014/main" id="{2FF9D496-8B4A-47C1-90B8-C894A70A61D0}"/>
              </a:ext>
            </a:extLst>
          </p:cNvPr>
          <p:cNvSpPr/>
          <p:nvPr/>
        </p:nvSpPr>
        <p:spPr>
          <a:xfrm>
            <a:off x="0" y="6229542"/>
            <a:ext cx="12191996" cy="106875"/>
          </a:xfrm>
          <a:prstGeom prst="rect">
            <a:avLst/>
          </a:prstGeom>
          <a:gradFill>
            <a:gsLst>
              <a:gs pos="0">
                <a:srgbClr val="000000">
                  <a:alpha val="0"/>
                </a:srgbClr>
              </a:gs>
              <a:gs pos="100000">
                <a:srgbClr val="000000">
                  <a:alpha val="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15" name="ZoneTexte 11">
            <a:extLst>
              <a:ext uri="{FF2B5EF4-FFF2-40B4-BE49-F238E27FC236}">
                <a16:creationId xmlns:a16="http://schemas.microsoft.com/office/drawing/2014/main" id="{2295EAA6-32D1-4F3E-8F2A-FFE42F2CD0E4}"/>
              </a:ext>
            </a:extLst>
          </p:cNvPr>
          <p:cNvSpPr txBox="1"/>
          <p:nvPr/>
        </p:nvSpPr>
        <p:spPr>
          <a:xfrm>
            <a:off x="2700406" y="6473595"/>
            <a:ext cx="771186" cy="18466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Vous êtes ici :</a:t>
            </a:r>
            <a:endParaRPr lang="fr-FR" sz="600" b="0" i="0" u="none" strike="noStrike" kern="1200" cap="none" spc="0" baseline="0">
              <a:solidFill>
                <a:srgbClr val="A4CB74"/>
              </a:solidFill>
              <a:uFillTx/>
              <a:latin typeface="Arial" pitchFamily="34"/>
              <a:cs typeface="Arial" pitchFamily="34"/>
            </a:endParaRPr>
          </a:p>
        </p:txBody>
      </p:sp>
      <p:cxnSp>
        <p:nvCxnSpPr>
          <p:cNvPr id="16" name="Connecteur droit 12">
            <a:extLst>
              <a:ext uri="{FF2B5EF4-FFF2-40B4-BE49-F238E27FC236}">
                <a16:creationId xmlns:a16="http://schemas.microsoft.com/office/drawing/2014/main" id="{EE39FFBD-C9A9-49F9-9CE4-3C032A2E8854}"/>
              </a:ext>
            </a:extLst>
          </p:cNvPr>
          <p:cNvCxnSpPr/>
          <p:nvPr/>
        </p:nvCxnSpPr>
        <p:spPr>
          <a:xfrm>
            <a:off x="1418508" y="6387943"/>
            <a:ext cx="0" cy="369326"/>
          </a:xfrm>
          <a:prstGeom prst="straightConnector1">
            <a:avLst/>
          </a:prstGeom>
          <a:noFill/>
          <a:ln w="9528" cap="flat">
            <a:solidFill>
              <a:srgbClr val="FFFFFF"/>
            </a:solidFill>
            <a:prstDash val="solid"/>
            <a:miter/>
          </a:ln>
        </p:spPr>
      </p:cxnSp>
      <p:cxnSp>
        <p:nvCxnSpPr>
          <p:cNvPr id="17" name="Connecteur droit 13">
            <a:extLst>
              <a:ext uri="{FF2B5EF4-FFF2-40B4-BE49-F238E27FC236}">
                <a16:creationId xmlns:a16="http://schemas.microsoft.com/office/drawing/2014/main" id="{48565787-0BFF-4F71-99C1-301DD2D92B0B}"/>
              </a:ext>
            </a:extLst>
          </p:cNvPr>
          <p:cNvCxnSpPr/>
          <p:nvPr/>
        </p:nvCxnSpPr>
        <p:spPr>
          <a:xfrm>
            <a:off x="2555318" y="6387943"/>
            <a:ext cx="0" cy="369326"/>
          </a:xfrm>
          <a:prstGeom prst="straightConnector1">
            <a:avLst/>
          </a:prstGeom>
          <a:noFill/>
          <a:ln w="9528" cap="flat">
            <a:solidFill>
              <a:srgbClr val="FFFFFF"/>
            </a:solidFill>
            <a:prstDash val="solid"/>
            <a:miter/>
          </a:ln>
        </p:spPr>
      </p:cxnSp>
      <p:sp>
        <p:nvSpPr>
          <p:cNvPr id="55" name="Rectangle : coins arrondis 212">
            <a:extLst>
              <a:ext uri="{FF2B5EF4-FFF2-40B4-BE49-F238E27FC236}">
                <a16:creationId xmlns:a16="http://schemas.microsoft.com/office/drawing/2014/main" id="{C29A65BF-7305-4B24-A112-0F50B04D425F}"/>
              </a:ext>
            </a:extLst>
          </p:cNvPr>
          <p:cNvSpPr/>
          <p:nvPr/>
        </p:nvSpPr>
        <p:spPr>
          <a:xfrm>
            <a:off x="903646" y="1899574"/>
            <a:ext cx="1129357" cy="1575520"/>
          </a:xfrm>
          <a:custGeom>
            <a:avLst>
              <a:gd name="f0" fmla="val 15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000000"/>
                </a:solidFill>
                <a:uFillTx/>
                <a:latin typeface="Arial" pitchFamily="34"/>
                <a:cs typeface="Arial" pitchFamily="34"/>
              </a:rPr>
              <a:t>Parcours digital</a:t>
            </a:r>
          </a:p>
        </p:txBody>
      </p:sp>
      <p:grpSp>
        <p:nvGrpSpPr>
          <p:cNvPr id="56" name="Groupe 372">
            <a:extLst>
              <a:ext uri="{FF2B5EF4-FFF2-40B4-BE49-F238E27FC236}">
                <a16:creationId xmlns:a16="http://schemas.microsoft.com/office/drawing/2014/main" id="{EDDFA7EB-EBD7-4673-A198-5E10C1890A30}"/>
              </a:ext>
            </a:extLst>
          </p:cNvPr>
          <p:cNvGrpSpPr/>
          <p:nvPr/>
        </p:nvGrpSpPr>
        <p:grpSpPr>
          <a:xfrm>
            <a:off x="1268291" y="2917914"/>
            <a:ext cx="472360" cy="457473"/>
            <a:chOff x="1268291" y="2917914"/>
            <a:chExt cx="472360" cy="457473"/>
          </a:xfrm>
        </p:grpSpPr>
        <p:grpSp>
          <p:nvGrpSpPr>
            <p:cNvPr id="57" name="Groupe 373">
              <a:extLst>
                <a:ext uri="{FF2B5EF4-FFF2-40B4-BE49-F238E27FC236}">
                  <a16:creationId xmlns:a16="http://schemas.microsoft.com/office/drawing/2014/main" id="{7247DC43-1C27-4AC8-A5C7-C3A21FE5760D}"/>
                </a:ext>
              </a:extLst>
            </p:cNvPr>
            <p:cNvGrpSpPr/>
            <p:nvPr/>
          </p:nvGrpSpPr>
          <p:grpSpPr>
            <a:xfrm>
              <a:off x="1268291" y="2917914"/>
              <a:ext cx="472360" cy="457473"/>
              <a:chOff x="1268291" y="2917914"/>
              <a:chExt cx="472360" cy="457473"/>
            </a:xfrm>
          </p:grpSpPr>
          <p:grpSp>
            <p:nvGrpSpPr>
              <p:cNvPr id="58" name="Groupe 392">
                <a:extLst>
                  <a:ext uri="{FF2B5EF4-FFF2-40B4-BE49-F238E27FC236}">
                    <a16:creationId xmlns:a16="http://schemas.microsoft.com/office/drawing/2014/main" id="{90A3563A-4642-4954-8A1A-BE2C12A236C6}"/>
                  </a:ext>
                </a:extLst>
              </p:cNvPr>
              <p:cNvGrpSpPr/>
              <p:nvPr/>
            </p:nvGrpSpPr>
            <p:grpSpPr>
              <a:xfrm>
                <a:off x="1268291" y="3053519"/>
                <a:ext cx="357620" cy="321868"/>
                <a:chOff x="1268291" y="3053519"/>
                <a:chExt cx="357620" cy="321868"/>
              </a:xfrm>
            </p:grpSpPr>
            <p:sp>
              <p:nvSpPr>
                <p:cNvPr id="59" name="Freeform 43">
                  <a:extLst>
                    <a:ext uri="{FF2B5EF4-FFF2-40B4-BE49-F238E27FC236}">
                      <a16:creationId xmlns:a16="http://schemas.microsoft.com/office/drawing/2014/main" id="{DE4788F4-353C-4273-B34E-71F76CE27B0E}"/>
                    </a:ext>
                  </a:extLst>
                </p:cNvPr>
                <p:cNvSpPr/>
                <p:nvPr/>
              </p:nvSpPr>
              <p:spPr>
                <a:xfrm>
                  <a:off x="1450082" y="3053519"/>
                  <a:ext cx="175829" cy="271201"/>
                </a:xfrm>
                <a:custGeom>
                  <a:avLst/>
                  <a:gdLst>
                    <a:gd name="f0" fmla="val 10800000"/>
                    <a:gd name="f1" fmla="val 5400000"/>
                    <a:gd name="f2" fmla="val 180"/>
                    <a:gd name="f3" fmla="val w"/>
                    <a:gd name="f4" fmla="val h"/>
                    <a:gd name="f5" fmla="val 0"/>
                    <a:gd name="f6" fmla="val 106"/>
                    <a:gd name="f7" fmla="val 156"/>
                    <a:gd name="f8" fmla="val 82"/>
                    <a:gd name="f9" fmla="val 93"/>
                    <a:gd name="f10" fmla="val 100"/>
                    <a:gd name="f11" fmla="val 6"/>
                    <a:gd name="f12" fmla="val 13"/>
                    <a:gd name="f13" fmla="val 143"/>
                    <a:gd name="f14" fmla="val 150"/>
                    <a:gd name="f15" fmla="+- 0 0 -90"/>
                    <a:gd name="f16" fmla="*/ f3 1 106"/>
                    <a:gd name="f17" fmla="*/ f4 1 156"/>
                    <a:gd name="f18" fmla="val f5"/>
                    <a:gd name="f19" fmla="val f6"/>
                    <a:gd name="f20" fmla="val f7"/>
                    <a:gd name="f21" fmla="*/ f15 f0 1"/>
                    <a:gd name="f22" fmla="+- f20 0 f18"/>
                    <a:gd name="f23" fmla="+- f19 0 f18"/>
                    <a:gd name="f24" fmla="*/ f21 1 f2"/>
                    <a:gd name="f25" fmla="*/ f23 1 106"/>
                    <a:gd name="f26" fmla="*/ f22 1 156"/>
                    <a:gd name="f27" fmla="*/ 82 f23 1"/>
                    <a:gd name="f28" fmla="*/ 0 f22 1"/>
                    <a:gd name="f29" fmla="*/ 93 f23 1"/>
                    <a:gd name="f30" fmla="*/ 106 f23 1"/>
                    <a:gd name="f31" fmla="*/ 13 f22 1"/>
                    <a:gd name="f32" fmla="*/ 143 f22 1"/>
                    <a:gd name="f33" fmla="*/ 156 f22 1"/>
                    <a:gd name="f34" fmla="*/ 0 f23 1"/>
                    <a:gd name="f35" fmla="+- f24 0 f1"/>
                    <a:gd name="f36" fmla="*/ f27 1 106"/>
                    <a:gd name="f37" fmla="*/ f28 1 156"/>
                    <a:gd name="f38" fmla="*/ f29 1 106"/>
                    <a:gd name="f39" fmla="*/ f30 1 106"/>
                    <a:gd name="f40" fmla="*/ f31 1 156"/>
                    <a:gd name="f41" fmla="*/ f32 1 156"/>
                    <a:gd name="f42" fmla="*/ f33 1 156"/>
                    <a:gd name="f43" fmla="*/ f34 1 106"/>
                    <a:gd name="f44" fmla="*/ 0 1 f25"/>
                    <a:gd name="f45" fmla="*/ f19 1 f25"/>
                    <a:gd name="f46" fmla="*/ 0 1 f26"/>
                    <a:gd name="f47" fmla="*/ f20 1 f26"/>
                    <a:gd name="f48" fmla="*/ f36 1 f25"/>
                    <a:gd name="f49" fmla="*/ f37 1 f26"/>
                    <a:gd name="f50" fmla="*/ f38 1 f25"/>
                    <a:gd name="f51" fmla="*/ f39 1 f25"/>
                    <a:gd name="f52" fmla="*/ f40 1 f26"/>
                    <a:gd name="f53" fmla="*/ f41 1 f26"/>
                    <a:gd name="f54" fmla="*/ f42 1 f26"/>
                    <a:gd name="f55" fmla="*/ f43 1 f25"/>
                    <a:gd name="f56" fmla="*/ f44 f16 1"/>
                    <a:gd name="f57" fmla="*/ f45 f16 1"/>
                    <a:gd name="f58" fmla="*/ f47 f17 1"/>
                    <a:gd name="f59" fmla="*/ f46 f17 1"/>
                    <a:gd name="f60" fmla="*/ f48 f16 1"/>
                    <a:gd name="f61" fmla="*/ f49 f17 1"/>
                    <a:gd name="f62" fmla="*/ f50 f16 1"/>
                    <a:gd name="f63" fmla="*/ f51 f16 1"/>
                    <a:gd name="f64" fmla="*/ f52 f17 1"/>
                    <a:gd name="f65" fmla="*/ f53 f17 1"/>
                    <a:gd name="f66" fmla="*/ f54 f17 1"/>
                    <a:gd name="f67" fmla="*/ f55 f16 1"/>
                  </a:gdLst>
                  <a:ahLst/>
                  <a:cxnLst>
                    <a:cxn ang="3cd4">
                      <a:pos x="hc" y="t"/>
                    </a:cxn>
                    <a:cxn ang="0">
                      <a:pos x="r" y="vc"/>
                    </a:cxn>
                    <a:cxn ang="cd4">
                      <a:pos x="hc" y="b"/>
                    </a:cxn>
                    <a:cxn ang="cd2">
                      <a:pos x="l" y="vc"/>
                    </a:cxn>
                    <a:cxn ang="f35">
                      <a:pos x="f60" y="f61"/>
                    </a:cxn>
                    <a:cxn ang="f35">
                      <a:pos x="f62" y="f61"/>
                    </a:cxn>
                    <a:cxn ang="f35">
                      <a:pos x="f63" y="f64"/>
                    </a:cxn>
                    <a:cxn ang="f35">
                      <a:pos x="f63" y="f65"/>
                    </a:cxn>
                    <a:cxn ang="f35">
                      <a:pos x="f62" y="f66"/>
                    </a:cxn>
                    <a:cxn ang="f35">
                      <a:pos x="f67" y="f66"/>
                    </a:cxn>
                  </a:cxnLst>
                  <a:rect l="f56" t="f59" r="f57" b="f58"/>
                  <a:pathLst>
                    <a:path w="106" h="156">
                      <a:moveTo>
                        <a:pt x="f8" y="f5"/>
                      </a:moveTo>
                      <a:cubicBezTo>
                        <a:pt x="f9" y="f5"/>
                        <a:pt x="f9" y="f5"/>
                        <a:pt x="f9" y="f5"/>
                      </a:cubicBezTo>
                      <a:cubicBezTo>
                        <a:pt x="f10" y="f5"/>
                        <a:pt x="f6" y="f11"/>
                        <a:pt x="f6" y="f12"/>
                      </a:cubicBezTo>
                      <a:cubicBezTo>
                        <a:pt x="f6" y="f13"/>
                        <a:pt x="f6" y="f13"/>
                        <a:pt x="f6" y="f13"/>
                      </a:cubicBezTo>
                      <a:cubicBezTo>
                        <a:pt x="f6" y="f14"/>
                        <a:pt x="f10" y="f7"/>
                        <a:pt x="f9" y="f7"/>
                      </a:cubicBezTo>
                      <a:cubicBezTo>
                        <a:pt x="f5" y="f7"/>
                        <a:pt x="f5" y="f7"/>
                        <a:pt x="f5" y="f7"/>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60" name="Freeform 44">
                  <a:extLst>
                    <a:ext uri="{FF2B5EF4-FFF2-40B4-BE49-F238E27FC236}">
                      <a16:creationId xmlns:a16="http://schemas.microsoft.com/office/drawing/2014/main" id="{CF22B28E-C716-4A05-BF0B-3B96386D8399}"/>
                    </a:ext>
                  </a:extLst>
                </p:cNvPr>
                <p:cNvSpPr/>
                <p:nvPr/>
              </p:nvSpPr>
              <p:spPr>
                <a:xfrm>
                  <a:off x="1268291" y="3053519"/>
                  <a:ext cx="298021" cy="271201"/>
                </a:xfrm>
                <a:custGeom>
                  <a:avLst/>
                  <a:gdLst>
                    <a:gd name="f0" fmla="val 10800000"/>
                    <a:gd name="f1" fmla="val 5400000"/>
                    <a:gd name="f2" fmla="val 180"/>
                    <a:gd name="f3" fmla="val w"/>
                    <a:gd name="f4" fmla="val h"/>
                    <a:gd name="f5" fmla="val 0"/>
                    <a:gd name="f6" fmla="val 179"/>
                    <a:gd name="f7" fmla="val 156"/>
                    <a:gd name="f8" fmla="val 96"/>
                    <a:gd name="f9" fmla="val 12"/>
                    <a:gd name="f10" fmla="val 6"/>
                    <a:gd name="f11" fmla="val 150"/>
                    <a:gd name="f12" fmla="val 143"/>
                    <a:gd name="f13" fmla="val 13"/>
                    <a:gd name="f14" fmla="+- 0 0 -90"/>
                    <a:gd name="f15" fmla="*/ f3 1 179"/>
                    <a:gd name="f16" fmla="*/ f4 1 156"/>
                    <a:gd name="f17" fmla="val f5"/>
                    <a:gd name="f18" fmla="val f6"/>
                    <a:gd name="f19" fmla="val f7"/>
                    <a:gd name="f20" fmla="*/ f14 f0 1"/>
                    <a:gd name="f21" fmla="+- f19 0 f17"/>
                    <a:gd name="f22" fmla="+- f18 0 f17"/>
                    <a:gd name="f23" fmla="*/ f20 1 f2"/>
                    <a:gd name="f24" fmla="*/ f22 1 179"/>
                    <a:gd name="f25" fmla="*/ f21 1 156"/>
                    <a:gd name="f26" fmla="*/ 96 f22 1"/>
                    <a:gd name="f27" fmla="*/ 156 f21 1"/>
                    <a:gd name="f28" fmla="*/ 12 f22 1"/>
                    <a:gd name="f29" fmla="*/ 0 f22 1"/>
                    <a:gd name="f30" fmla="*/ 143 f21 1"/>
                    <a:gd name="f31" fmla="*/ 13 f21 1"/>
                    <a:gd name="f32" fmla="*/ 0 f21 1"/>
                    <a:gd name="f33" fmla="*/ 179 f22 1"/>
                    <a:gd name="f34" fmla="+- f23 0 f1"/>
                    <a:gd name="f35" fmla="*/ f26 1 179"/>
                    <a:gd name="f36" fmla="*/ f27 1 156"/>
                    <a:gd name="f37" fmla="*/ f28 1 179"/>
                    <a:gd name="f38" fmla="*/ f29 1 179"/>
                    <a:gd name="f39" fmla="*/ f30 1 156"/>
                    <a:gd name="f40" fmla="*/ f31 1 156"/>
                    <a:gd name="f41" fmla="*/ f32 1 156"/>
                    <a:gd name="f42" fmla="*/ f33 1 179"/>
                    <a:gd name="f43" fmla="*/ 0 1 f24"/>
                    <a:gd name="f44" fmla="*/ f18 1 f24"/>
                    <a:gd name="f45" fmla="*/ 0 1 f25"/>
                    <a:gd name="f46" fmla="*/ f19 1 f25"/>
                    <a:gd name="f47" fmla="*/ f35 1 f24"/>
                    <a:gd name="f48" fmla="*/ f36 1 f25"/>
                    <a:gd name="f49" fmla="*/ f37 1 f24"/>
                    <a:gd name="f50" fmla="*/ f38 1 f24"/>
                    <a:gd name="f51" fmla="*/ f39 1 f25"/>
                    <a:gd name="f52" fmla="*/ f40 1 f25"/>
                    <a:gd name="f53" fmla="*/ f41 1 f25"/>
                    <a:gd name="f54" fmla="*/ f42 1 f24"/>
                    <a:gd name="f55" fmla="*/ f43 f15 1"/>
                    <a:gd name="f56" fmla="*/ f44 f15 1"/>
                    <a:gd name="f57" fmla="*/ f46 f16 1"/>
                    <a:gd name="f58" fmla="*/ f45 f16 1"/>
                    <a:gd name="f59" fmla="*/ f47 f15 1"/>
                    <a:gd name="f60" fmla="*/ f48 f16 1"/>
                    <a:gd name="f61" fmla="*/ f49 f15 1"/>
                    <a:gd name="f62" fmla="*/ f50 f15 1"/>
                    <a:gd name="f63" fmla="*/ f51 f16 1"/>
                    <a:gd name="f64" fmla="*/ f52 f16 1"/>
                    <a:gd name="f65" fmla="*/ f53 f16 1"/>
                    <a:gd name="f66" fmla="*/ f54 f15 1"/>
                  </a:gdLst>
                  <a:ahLst/>
                  <a:cxnLst>
                    <a:cxn ang="3cd4">
                      <a:pos x="hc" y="t"/>
                    </a:cxn>
                    <a:cxn ang="0">
                      <a:pos x="r" y="vc"/>
                    </a:cxn>
                    <a:cxn ang="cd4">
                      <a:pos x="hc" y="b"/>
                    </a:cxn>
                    <a:cxn ang="cd2">
                      <a:pos x="l" y="vc"/>
                    </a:cxn>
                    <a:cxn ang="f34">
                      <a:pos x="f59" y="f60"/>
                    </a:cxn>
                    <a:cxn ang="f34">
                      <a:pos x="f61" y="f60"/>
                    </a:cxn>
                    <a:cxn ang="f34">
                      <a:pos x="f62" y="f63"/>
                    </a:cxn>
                    <a:cxn ang="f34">
                      <a:pos x="f62" y="f64"/>
                    </a:cxn>
                    <a:cxn ang="f34">
                      <a:pos x="f61" y="f65"/>
                    </a:cxn>
                    <a:cxn ang="f34">
                      <a:pos x="f66" y="f65"/>
                    </a:cxn>
                  </a:cxnLst>
                  <a:rect l="f55" t="f58" r="f56" b="f57"/>
                  <a:pathLst>
                    <a:path w="179" h="156">
                      <a:moveTo>
                        <a:pt x="f8" y="f7"/>
                      </a:moveTo>
                      <a:cubicBezTo>
                        <a:pt x="f9" y="f7"/>
                        <a:pt x="f9" y="f7"/>
                        <a:pt x="f9" y="f7"/>
                      </a:cubicBezTo>
                      <a:cubicBezTo>
                        <a:pt x="f10" y="f7"/>
                        <a:pt x="f5" y="f11"/>
                        <a:pt x="f5" y="f12"/>
                      </a:cubicBezTo>
                      <a:cubicBezTo>
                        <a:pt x="f5" y="f13"/>
                        <a:pt x="f5" y="f13"/>
                        <a:pt x="f5" y="f13"/>
                      </a:cubicBezTo>
                      <a:cubicBezTo>
                        <a:pt x="f5" y="f10"/>
                        <a:pt x="f10" y="f5"/>
                        <a:pt x="f9" y="f5"/>
                      </a:cubicBezTo>
                      <a:cubicBezTo>
                        <a:pt x="f6" y="f5"/>
                        <a:pt x="f6" y="f5"/>
                        <a:pt x="f6" y="f5"/>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61" name="Line 45">
                  <a:extLst>
                    <a:ext uri="{FF2B5EF4-FFF2-40B4-BE49-F238E27FC236}">
                      <a16:creationId xmlns:a16="http://schemas.microsoft.com/office/drawing/2014/main" id="{56E6FA45-5351-4805-9705-DAF982A61263}"/>
                    </a:ext>
                  </a:extLst>
                </p:cNvPr>
                <p:cNvSpPr/>
                <p:nvPr/>
              </p:nvSpPr>
              <p:spPr>
                <a:xfrm>
                  <a:off x="1271262" y="3268093"/>
                  <a:ext cx="333783"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62" name="Line 46">
                  <a:extLst>
                    <a:ext uri="{FF2B5EF4-FFF2-40B4-BE49-F238E27FC236}">
                      <a16:creationId xmlns:a16="http://schemas.microsoft.com/office/drawing/2014/main" id="{A553D12E-B21A-4D0C-AA95-21524F19E6DF}"/>
                    </a:ext>
                  </a:extLst>
                </p:cNvPr>
                <p:cNvSpPr/>
                <p:nvPr/>
              </p:nvSpPr>
              <p:spPr>
                <a:xfrm flipH="1">
                  <a:off x="1347258" y="3375379"/>
                  <a:ext cx="190734"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63" name="Line 47">
                  <a:extLst>
                    <a:ext uri="{FF2B5EF4-FFF2-40B4-BE49-F238E27FC236}">
                      <a16:creationId xmlns:a16="http://schemas.microsoft.com/office/drawing/2014/main" id="{14387B2B-8DC8-4763-8D9D-46C892A9C716}"/>
                    </a:ext>
                  </a:extLst>
                </p:cNvPr>
                <p:cNvSpPr/>
                <p:nvPr/>
              </p:nvSpPr>
              <p:spPr>
                <a:xfrm flipH="1">
                  <a:off x="1563331" y="3375379"/>
                  <a:ext cx="8942"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64" name="Freeform 48">
                  <a:extLst>
                    <a:ext uri="{FF2B5EF4-FFF2-40B4-BE49-F238E27FC236}">
                      <a16:creationId xmlns:a16="http://schemas.microsoft.com/office/drawing/2014/main" id="{9CE1920F-D83B-4457-BE6B-D5FB9F24387D}"/>
                    </a:ext>
                  </a:extLst>
                </p:cNvPr>
                <p:cNvSpPr/>
                <p:nvPr/>
              </p:nvSpPr>
              <p:spPr>
                <a:xfrm>
                  <a:off x="1387492" y="3324721"/>
                  <a:ext cx="22347" cy="50666"/>
                </a:xfrm>
                <a:custGeom>
                  <a:avLst/>
                  <a:gdLst>
                    <a:gd name="f0" fmla="val 10800000"/>
                    <a:gd name="f1" fmla="val 5400000"/>
                    <a:gd name="f2" fmla="val 180"/>
                    <a:gd name="f3" fmla="val w"/>
                    <a:gd name="f4" fmla="val h"/>
                    <a:gd name="f5" fmla="val 0"/>
                    <a:gd name="f6" fmla="val 14"/>
                    <a:gd name="f7" fmla="val 29"/>
                    <a:gd name="f8" fmla="val 12"/>
                    <a:gd name="f9" fmla="+- 0 0 -90"/>
                    <a:gd name="f10" fmla="*/ f3 1 14"/>
                    <a:gd name="f11" fmla="*/ f4 1 29"/>
                    <a:gd name="f12" fmla="val f5"/>
                    <a:gd name="f13" fmla="val f6"/>
                    <a:gd name="f14" fmla="val f7"/>
                    <a:gd name="f15" fmla="*/ f9 f0 1"/>
                    <a:gd name="f16" fmla="+- f14 0 f12"/>
                    <a:gd name="f17" fmla="+- f13 0 f12"/>
                    <a:gd name="f18" fmla="*/ f15 1 f2"/>
                    <a:gd name="f19" fmla="*/ f17 1 14"/>
                    <a:gd name="f20" fmla="*/ f16 1 29"/>
                    <a:gd name="f21" fmla="*/ 12 f17 1"/>
                    <a:gd name="f22" fmla="*/ 0 f16 1"/>
                    <a:gd name="f23" fmla="*/ 0 f17 1"/>
                    <a:gd name="f24" fmla="*/ 29 f16 1"/>
                    <a:gd name="f25" fmla="+- f18 0 f1"/>
                    <a:gd name="f26" fmla="*/ f21 1 14"/>
                    <a:gd name="f27" fmla="*/ f22 1 29"/>
                    <a:gd name="f28" fmla="*/ f23 1 14"/>
                    <a:gd name="f29" fmla="*/ f24 1 29"/>
                    <a:gd name="f30" fmla="*/ 0 1 f19"/>
                    <a:gd name="f31" fmla="*/ f13 1 f19"/>
                    <a:gd name="f32" fmla="*/ 0 1 f20"/>
                    <a:gd name="f33" fmla="*/ f14 1 f20"/>
                    <a:gd name="f34" fmla="*/ f26 1 f19"/>
                    <a:gd name="f35" fmla="*/ f27 1 f20"/>
                    <a:gd name="f36" fmla="*/ f28 1 f19"/>
                    <a:gd name="f37" fmla="*/ f29 1 f20"/>
                    <a:gd name="f38" fmla="*/ f30 f10 1"/>
                    <a:gd name="f39" fmla="*/ f31 f10 1"/>
                    <a:gd name="f40" fmla="*/ f33 f11 1"/>
                    <a:gd name="f41" fmla="*/ f32 f11 1"/>
                    <a:gd name="f42" fmla="*/ f34 f10 1"/>
                    <a:gd name="f43" fmla="*/ f35 f11 1"/>
                    <a:gd name="f44" fmla="*/ f36 f10 1"/>
                    <a:gd name="f45" fmla="*/ f37 f11 1"/>
                  </a:gdLst>
                  <a:ahLst/>
                  <a:cxnLst>
                    <a:cxn ang="3cd4">
                      <a:pos x="hc" y="t"/>
                    </a:cxn>
                    <a:cxn ang="0">
                      <a:pos x="r" y="vc"/>
                    </a:cxn>
                    <a:cxn ang="cd4">
                      <a:pos x="hc" y="b"/>
                    </a:cxn>
                    <a:cxn ang="cd2">
                      <a:pos x="l" y="vc"/>
                    </a:cxn>
                    <a:cxn ang="f25">
                      <a:pos x="f42" y="f43"/>
                    </a:cxn>
                    <a:cxn ang="f25">
                      <a:pos x="f44" y="f45"/>
                    </a:cxn>
                  </a:cxnLst>
                  <a:rect l="f38" t="f41" r="f39" b="f40"/>
                  <a:pathLst>
                    <a:path w="14" h="29">
                      <a:moveTo>
                        <a:pt x="f8" y="f5"/>
                      </a:moveTo>
                      <a:cubicBezTo>
                        <a:pt x="f8" y="f5"/>
                        <a:pt x="f6" y="f7"/>
                        <a:pt x="f5" y="f7"/>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65" name="Freeform 49">
                  <a:extLst>
                    <a:ext uri="{FF2B5EF4-FFF2-40B4-BE49-F238E27FC236}">
                      <a16:creationId xmlns:a16="http://schemas.microsoft.com/office/drawing/2014/main" id="{1CB98D69-0D2F-46D4-B366-764A6BAE0D7D}"/>
                    </a:ext>
                  </a:extLst>
                </p:cNvPr>
                <p:cNvSpPr/>
                <p:nvPr/>
              </p:nvSpPr>
              <p:spPr>
                <a:xfrm>
                  <a:off x="1482864" y="3324721"/>
                  <a:ext cx="23838" cy="50666"/>
                </a:xfrm>
                <a:custGeom>
                  <a:avLst/>
                  <a:gdLst>
                    <a:gd name="f0" fmla="val 10800000"/>
                    <a:gd name="f1" fmla="val 5400000"/>
                    <a:gd name="f2" fmla="val 180"/>
                    <a:gd name="f3" fmla="val w"/>
                    <a:gd name="f4" fmla="val h"/>
                    <a:gd name="f5" fmla="val 0"/>
                    <a:gd name="f6" fmla="val 14"/>
                    <a:gd name="f7" fmla="val 29"/>
                    <a:gd name="f8" fmla="val 3"/>
                    <a:gd name="f9" fmla="+- 0 0 -90"/>
                    <a:gd name="f10" fmla="*/ f3 1 14"/>
                    <a:gd name="f11" fmla="*/ f4 1 29"/>
                    <a:gd name="f12" fmla="val f5"/>
                    <a:gd name="f13" fmla="val f6"/>
                    <a:gd name="f14" fmla="val f7"/>
                    <a:gd name="f15" fmla="*/ f9 f0 1"/>
                    <a:gd name="f16" fmla="+- f14 0 f12"/>
                    <a:gd name="f17" fmla="+- f13 0 f12"/>
                    <a:gd name="f18" fmla="*/ f15 1 f2"/>
                    <a:gd name="f19" fmla="*/ f17 1 14"/>
                    <a:gd name="f20" fmla="*/ f16 1 29"/>
                    <a:gd name="f21" fmla="*/ 3 f17 1"/>
                    <a:gd name="f22" fmla="*/ 0 f16 1"/>
                    <a:gd name="f23" fmla="*/ 14 f17 1"/>
                    <a:gd name="f24" fmla="*/ 29 f16 1"/>
                    <a:gd name="f25" fmla="+- f18 0 f1"/>
                    <a:gd name="f26" fmla="*/ f21 1 14"/>
                    <a:gd name="f27" fmla="*/ f22 1 29"/>
                    <a:gd name="f28" fmla="*/ f23 1 14"/>
                    <a:gd name="f29" fmla="*/ f24 1 29"/>
                    <a:gd name="f30" fmla="*/ 0 1 f19"/>
                    <a:gd name="f31" fmla="*/ f13 1 f19"/>
                    <a:gd name="f32" fmla="*/ 0 1 f20"/>
                    <a:gd name="f33" fmla="*/ f14 1 f20"/>
                    <a:gd name="f34" fmla="*/ f26 1 f19"/>
                    <a:gd name="f35" fmla="*/ f27 1 f20"/>
                    <a:gd name="f36" fmla="*/ f28 1 f19"/>
                    <a:gd name="f37" fmla="*/ f29 1 f20"/>
                    <a:gd name="f38" fmla="*/ f30 f10 1"/>
                    <a:gd name="f39" fmla="*/ f31 f10 1"/>
                    <a:gd name="f40" fmla="*/ f33 f11 1"/>
                    <a:gd name="f41" fmla="*/ f32 f11 1"/>
                    <a:gd name="f42" fmla="*/ f34 f10 1"/>
                    <a:gd name="f43" fmla="*/ f35 f11 1"/>
                    <a:gd name="f44" fmla="*/ f36 f10 1"/>
                    <a:gd name="f45" fmla="*/ f37 f11 1"/>
                  </a:gdLst>
                  <a:ahLst/>
                  <a:cxnLst>
                    <a:cxn ang="3cd4">
                      <a:pos x="hc" y="t"/>
                    </a:cxn>
                    <a:cxn ang="0">
                      <a:pos x="r" y="vc"/>
                    </a:cxn>
                    <a:cxn ang="cd4">
                      <a:pos x="hc" y="b"/>
                    </a:cxn>
                    <a:cxn ang="cd2">
                      <a:pos x="l" y="vc"/>
                    </a:cxn>
                    <a:cxn ang="f25">
                      <a:pos x="f42" y="f43"/>
                    </a:cxn>
                    <a:cxn ang="f25">
                      <a:pos x="f44" y="f45"/>
                    </a:cxn>
                  </a:cxnLst>
                  <a:rect l="f38" t="f41" r="f39" b="f40"/>
                  <a:pathLst>
                    <a:path w="14" h="29">
                      <a:moveTo>
                        <a:pt x="f8" y="f5"/>
                      </a:moveTo>
                      <a:cubicBezTo>
                        <a:pt x="f8" y="f5"/>
                        <a:pt x="f5" y="f7"/>
                        <a:pt x="f6" y="f7"/>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66" name="Oval 50">
                  <a:extLst>
                    <a:ext uri="{FF2B5EF4-FFF2-40B4-BE49-F238E27FC236}">
                      <a16:creationId xmlns:a16="http://schemas.microsoft.com/office/drawing/2014/main" id="{E82D24FD-A8AB-4BD7-AFE2-BD4AB74C1EA4}"/>
                    </a:ext>
                  </a:extLst>
                </p:cNvPr>
                <p:cNvSpPr/>
                <p:nvPr/>
              </p:nvSpPr>
              <p:spPr>
                <a:xfrm>
                  <a:off x="1436668" y="3284488"/>
                  <a:ext cx="19366" cy="208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67" name="Line 51">
                  <a:extLst>
                    <a:ext uri="{FF2B5EF4-FFF2-40B4-BE49-F238E27FC236}">
                      <a16:creationId xmlns:a16="http://schemas.microsoft.com/office/drawing/2014/main" id="{B1EEDC87-3DCE-4C46-AF69-56316B3FF848}"/>
                    </a:ext>
                  </a:extLst>
                </p:cNvPr>
                <p:cNvSpPr/>
                <p:nvPr/>
              </p:nvSpPr>
              <p:spPr>
                <a:xfrm>
                  <a:off x="1315967" y="3104186"/>
                  <a:ext cx="22347" cy="2234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68" name="Line 52">
                  <a:extLst>
                    <a:ext uri="{FF2B5EF4-FFF2-40B4-BE49-F238E27FC236}">
                      <a16:creationId xmlns:a16="http://schemas.microsoft.com/office/drawing/2014/main" id="{9DF4D447-0B77-4810-9231-31B5BE35D940}"/>
                    </a:ext>
                  </a:extLst>
                </p:cNvPr>
                <p:cNvSpPr/>
                <p:nvPr/>
              </p:nvSpPr>
              <p:spPr>
                <a:xfrm>
                  <a:off x="1292129" y="3080339"/>
                  <a:ext cx="7452" cy="5961"/>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grpSp>
          <p:grpSp>
            <p:nvGrpSpPr>
              <p:cNvPr id="69" name="Groupe 393">
                <a:extLst>
                  <a:ext uri="{FF2B5EF4-FFF2-40B4-BE49-F238E27FC236}">
                    <a16:creationId xmlns:a16="http://schemas.microsoft.com/office/drawing/2014/main" id="{73D7BD0E-4BFE-4BC7-B4EE-86AF93AD15D8}"/>
                  </a:ext>
                </a:extLst>
              </p:cNvPr>
              <p:cNvGrpSpPr/>
              <p:nvPr/>
            </p:nvGrpSpPr>
            <p:grpSpPr>
              <a:xfrm>
                <a:off x="1624422" y="2917914"/>
                <a:ext cx="116229" cy="141567"/>
                <a:chOff x="1624422" y="2917914"/>
                <a:chExt cx="116229" cy="141567"/>
              </a:xfrm>
            </p:grpSpPr>
            <p:sp>
              <p:nvSpPr>
                <p:cNvPr id="70" name="Freeform 53">
                  <a:extLst>
                    <a:ext uri="{FF2B5EF4-FFF2-40B4-BE49-F238E27FC236}">
                      <a16:creationId xmlns:a16="http://schemas.microsoft.com/office/drawing/2014/main" id="{BE34CDEA-CF3C-422E-80CD-98FB3930DCF1}"/>
                    </a:ext>
                  </a:extLst>
                </p:cNvPr>
                <p:cNvSpPr/>
                <p:nvPr/>
              </p:nvSpPr>
              <p:spPr>
                <a:xfrm>
                  <a:off x="1633365" y="2967090"/>
                  <a:ext cx="68543" cy="86429"/>
                </a:xfrm>
                <a:custGeom>
                  <a:avLst/>
                  <a:gdLst>
                    <a:gd name="f0" fmla="val 10800000"/>
                    <a:gd name="f1" fmla="val 5400000"/>
                    <a:gd name="f2" fmla="val 180"/>
                    <a:gd name="f3" fmla="val w"/>
                    <a:gd name="f4" fmla="val h"/>
                    <a:gd name="f5" fmla="val 0"/>
                    <a:gd name="f6" fmla="val 42"/>
                    <a:gd name="f7" fmla="val 50"/>
                    <a:gd name="f8" fmla="val 40"/>
                    <a:gd name="f9" fmla="val 27"/>
                    <a:gd name="f10" fmla="val 24"/>
                    <a:gd name="f11" fmla="val 6"/>
                    <a:gd name="f12" fmla="+- 0 0 -90"/>
                    <a:gd name="f13" fmla="*/ f3 1 42"/>
                    <a:gd name="f14" fmla="*/ f4 1 50"/>
                    <a:gd name="f15" fmla="val f5"/>
                    <a:gd name="f16" fmla="val f6"/>
                    <a:gd name="f17" fmla="val f7"/>
                    <a:gd name="f18" fmla="*/ f12 f0 1"/>
                    <a:gd name="f19" fmla="+- f17 0 f15"/>
                    <a:gd name="f20" fmla="+- f16 0 f15"/>
                    <a:gd name="f21" fmla="*/ f18 1 f2"/>
                    <a:gd name="f22" fmla="*/ f20 1 42"/>
                    <a:gd name="f23" fmla="*/ f19 1 50"/>
                    <a:gd name="f24" fmla="*/ 42 f20 1"/>
                    <a:gd name="f25" fmla="*/ 50 f19 1"/>
                    <a:gd name="f26" fmla="*/ 0 f20 1"/>
                    <a:gd name="f27" fmla="*/ 0 f19 1"/>
                    <a:gd name="f28" fmla="+- f21 0 f1"/>
                    <a:gd name="f29" fmla="*/ f24 1 42"/>
                    <a:gd name="f30" fmla="*/ f25 1 50"/>
                    <a:gd name="f31" fmla="*/ f26 1 42"/>
                    <a:gd name="f32" fmla="*/ f27 1 50"/>
                    <a:gd name="f33" fmla="*/ 0 1 f22"/>
                    <a:gd name="f34" fmla="*/ f16 1 f22"/>
                    <a:gd name="f35" fmla="*/ 0 1 f23"/>
                    <a:gd name="f36" fmla="*/ f17 1 f23"/>
                    <a:gd name="f37" fmla="*/ f29 1 f22"/>
                    <a:gd name="f38" fmla="*/ f30 1 f23"/>
                    <a:gd name="f39" fmla="*/ f31 1 f22"/>
                    <a:gd name="f40" fmla="*/ f32 1 f23"/>
                    <a:gd name="f41" fmla="*/ f33 f13 1"/>
                    <a:gd name="f42" fmla="*/ f34 f13 1"/>
                    <a:gd name="f43" fmla="*/ f36 f14 1"/>
                    <a:gd name="f44" fmla="*/ f35 f14 1"/>
                    <a:gd name="f45" fmla="*/ f37 f13 1"/>
                    <a:gd name="f46" fmla="*/ f38 f14 1"/>
                    <a:gd name="f47" fmla="*/ f39 f13 1"/>
                    <a:gd name="f48" fmla="*/ f40 f14 1"/>
                  </a:gdLst>
                  <a:ahLst/>
                  <a:cxnLst>
                    <a:cxn ang="3cd4">
                      <a:pos x="hc" y="t"/>
                    </a:cxn>
                    <a:cxn ang="0">
                      <a:pos x="r" y="vc"/>
                    </a:cxn>
                    <a:cxn ang="cd4">
                      <a:pos x="hc" y="b"/>
                    </a:cxn>
                    <a:cxn ang="cd2">
                      <a:pos x="l" y="vc"/>
                    </a:cxn>
                    <a:cxn ang="f28">
                      <a:pos x="f45" y="f46"/>
                    </a:cxn>
                    <a:cxn ang="f28">
                      <a:pos x="f47" y="f48"/>
                    </a:cxn>
                  </a:cxnLst>
                  <a:rect l="f41" t="f44" r="f42" b="f43"/>
                  <a:pathLst>
                    <a:path w="42" h="50">
                      <a:moveTo>
                        <a:pt x="f6" y="f7"/>
                      </a:moveTo>
                      <a:cubicBezTo>
                        <a:pt x="f8" y="f9"/>
                        <a:pt x="f10" y="f11"/>
                        <a:pt x="f5" y="f5"/>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71" name="Freeform 54">
                  <a:extLst>
                    <a:ext uri="{FF2B5EF4-FFF2-40B4-BE49-F238E27FC236}">
                      <a16:creationId xmlns:a16="http://schemas.microsoft.com/office/drawing/2014/main" id="{887581C7-F093-40BD-B027-B80DA47C23D0}"/>
                    </a:ext>
                  </a:extLst>
                </p:cNvPr>
                <p:cNvSpPr/>
                <p:nvPr/>
              </p:nvSpPr>
              <p:spPr>
                <a:xfrm>
                  <a:off x="1624422" y="3010305"/>
                  <a:ext cx="38743" cy="49176"/>
                </a:xfrm>
                <a:custGeom>
                  <a:avLst/>
                  <a:gdLst>
                    <a:gd name="f0" fmla="val 10800000"/>
                    <a:gd name="f1" fmla="val 5400000"/>
                    <a:gd name="f2" fmla="val 180"/>
                    <a:gd name="f3" fmla="val w"/>
                    <a:gd name="f4" fmla="val h"/>
                    <a:gd name="f5" fmla="val 0"/>
                    <a:gd name="f6" fmla="val 23"/>
                    <a:gd name="f7" fmla="val 28"/>
                    <a:gd name="f8" fmla="val 22"/>
                    <a:gd name="f9" fmla="val 15"/>
                    <a:gd name="f10" fmla="val 13"/>
                    <a:gd name="f11" fmla="val 4"/>
                    <a:gd name="f12" fmla="+- 0 0 -90"/>
                    <a:gd name="f13" fmla="*/ f3 1 23"/>
                    <a:gd name="f14" fmla="*/ f4 1 28"/>
                    <a:gd name="f15" fmla="val f5"/>
                    <a:gd name="f16" fmla="val f6"/>
                    <a:gd name="f17" fmla="val f7"/>
                    <a:gd name="f18" fmla="*/ f12 f0 1"/>
                    <a:gd name="f19" fmla="+- f17 0 f15"/>
                    <a:gd name="f20" fmla="+- f16 0 f15"/>
                    <a:gd name="f21" fmla="*/ f18 1 f2"/>
                    <a:gd name="f22" fmla="*/ f20 1 23"/>
                    <a:gd name="f23" fmla="*/ f19 1 28"/>
                    <a:gd name="f24" fmla="*/ 23 f20 1"/>
                    <a:gd name="f25" fmla="*/ 28 f19 1"/>
                    <a:gd name="f26" fmla="*/ 0 f20 1"/>
                    <a:gd name="f27" fmla="*/ 0 f19 1"/>
                    <a:gd name="f28" fmla="+- f21 0 f1"/>
                    <a:gd name="f29" fmla="*/ f24 1 23"/>
                    <a:gd name="f30" fmla="*/ f25 1 28"/>
                    <a:gd name="f31" fmla="*/ f26 1 23"/>
                    <a:gd name="f32" fmla="*/ f27 1 28"/>
                    <a:gd name="f33" fmla="*/ 0 1 f22"/>
                    <a:gd name="f34" fmla="*/ f16 1 f22"/>
                    <a:gd name="f35" fmla="*/ 0 1 f23"/>
                    <a:gd name="f36" fmla="*/ f17 1 f23"/>
                    <a:gd name="f37" fmla="*/ f29 1 f22"/>
                    <a:gd name="f38" fmla="*/ f30 1 f23"/>
                    <a:gd name="f39" fmla="*/ f31 1 f22"/>
                    <a:gd name="f40" fmla="*/ f32 1 f23"/>
                    <a:gd name="f41" fmla="*/ f33 f13 1"/>
                    <a:gd name="f42" fmla="*/ f34 f13 1"/>
                    <a:gd name="f43" fmla="*/ f36 f14 1"/>
                    <a:gd name="f44" fmla="*/ f35 f14 1"/>
                    <a:gd name="f45" fmla="*/ f37 f13 1"/>
                    <a:gd name="f46" fmla="*/ f38 f14 1"/>
                    <a:gd name="f47" fmla="*/ f39 f13 1"/>
                    <a:gd name="f48" fmla="*/ f40 f14 1"/>
                  </a:gdLst>
                  <a:ahLst/>
                  <a:cxnLst>
                    <a:cxn ang="3cd4">
                      <a:pos x="hc" y="t"/>
                    </a:cxn>
                    <a:cxn ang="0">
                      <a:pos x="r" y="vc"/>
                    </a:cxn>
                    <a:cxn ang="cd4">
                      <a:pos x="hc" y="b"/>
                    </a:cxn>
                    <a:cxn ang="cd2">
                      <a:pos x="l" y="vc"/>
                    </a:cxn>
                    <a:cxn ang="f28">
                      <a:pos x="f45" y="f46"/>
                    </a:cxn>
                    <a:cxn ang="f28">
                      <a:pos x="f47" y="f48"/>
                    </a:cxn>
                  </a:cxnLst>
                  <a:rect l="f41" t="f44" r="f42" b="f43"/>
                  <a:pathLst>
                    <a:path w="23" h="28">
                      <a:moveTo>
                        <a:pt x="f6" y="f7"/>
                      </a:moveTo>
                      <a:cubicBezTo>
                        <a:pt x="f8" y="f9"/>
                        <a:pt x="f10" y="f11"/>
                        <a:pt x="f5" y="f5"/>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72" name="Freeform 55">
                  <a:extLst>
                    <a:ext uri="{FF2B5EF4-FFF2-40B4-BE49-F238E27FC236}">
                      <a16:creationId xmlns:a16="http://schemas.microsoft.com/office/drawing/2014/main" id="{A6E88989-E260-48F5-96CC-2269EE16921C}"/>
                    </a:ext>
                  </a:extLst>
                </p:cNvPr>
                <p:cNvSpPr/>
                <p:nvPr/>
              </p:nvSpPr>
              <p:spPr>
                <a:xfrm>
                  <a:off x="1639327" y="2917914"/>
                  <a:ext cx="101324" cy="126662"/>
                </a:xfrm>
                <a:custGeom>
                  <a:avLst/>
                  <a:gdLst>
                    <a:gd name="f0" fmla="val 10800000"/>
                    <a:gd name="f1" fmla="val 5400000"/>
                    <a:gd name="f2" fmla="val 180"/>
                    <a:gd name="f3" fmla="val w"/>
                    <a:gd name="f4" fmla="val h"/>
                    <a:gd name="f5" fmla="val 0"/>
                    <a:gd name="f6" fmla="val 61"/>
                    <a:gd name="f7" fmla="val 73"/>
                    <a:gd name="f8" fmla="val 58"/>
                    <a:gd name="f9" fmla="val 40"/>
                    <a:gd name="f10" fmla="val 34"/>
                    <a:gd name="f11" fmla="val 10"/>
                    <a:gd name="f12" fmla="+- 0 0 -90"/>
                    <a:gd name="f13" fmla="*/ f3 1 61"/>
                    <a:gd name="f14" fmla="*/ f4 1 73"/>
                    <a:gd name="f15" fmla="val f5"/>
                    <a:gd name="f16" fmla="val f6"/>
                    <a:gd name="f17" fmla="val f7"/>
                    <a:gd name="f18" fmla="*/ f12 f0 1"/>
                    <a:gd name="f19" fmla="+- f17 0 f15"/>
                    <a:gd name="f20" fmla="+- f16 0 f15"/>
                    <a:gd name="f21" fmla="*/ f18 1 f2"/>
                    <a:gd name="f22" fmla="*/ f20 1 61"/>
                    <a:gd name="f23" fmla="*/ f19 1 73"/>
                    <a:gd name="f24" fmla="*/ 61 f20 1"/>
                    <a:gd name="f25" fmla="*/ 73 f19 1"/>
                    <a:gd name="f26" fmla="*/ 0 f20 1"/>
                    <a:gd name="f27" fmla="*/ 0 f19 1"/>
                    <a:gd name="f28" fmla="+- f21 0 f1"/>
                    <a:gd name="f29" fmla="*/ f24 1 61"/>
                    <a:gd name="f30" fmla="*/ f25 1 73"/>
                    <a:gd name="f31" fmla="*/ f26 1 61"/>
                    <a:gd name="f32" fmla="*/ f27 1 73"/>
                    <a:gd name="f33" fmla="*/ 0 1 f22"/>
                    <a:gd name="f34" fmla="*/ f16 1 f22"/>
                    <a:gd name="f35" fmla="*/ 0 1 f23"/>
                    <a:gd name="f36" fmla="*/ f17 1 f23"/>
                    <a:gd name="f37" fmla="*/ f29 1 f22"/>
                    <a:gd name="f38" fmla="*/ f30 1 f23"/>
                    <a:gd name="f39" fmla="*/ f31 1 f22"/>
                    <a:gd name="f40" fmla="*/ f32 1 f23"/>
                    <a:gd name="f41" fmla="*/ f33 f13 1"/>
                    <a:gd name="f42" fmla="*/ f34 f13 1"/>
                    <a:gd name="f43" fmla="*/ f36 f14 1"/>
                    <a:gd name="f44" fmla="*/ f35 f14 1"/>
                    <a:gd name="f45" fmla="*/ f37 f13 1"/>
                    <a:gd name="f46" fmla="*/ f38 f14 1"/>
                    <a:gd name="f47" fmla="*/ f39 f13 1"/>
                    <a:gd name="f48" fmla="*/ f40 f14 1"/>
                  </a:gdLst>
                  <a:ahLst/>
                  <a:cxnLst>
                    <a:cxn ang="3cd4">
                      <a:pos x="hc" y="t"/>
                    </a:cxn>
                    <a:cxn ang="0">
                      <a:pos x="r" y="vc"/>
                    </a:cxn>
                    <a:cxn ang="cd4">
                      <a:pos x="hc" y="b"/>
                    </a:cxn>
                    <a:cxn ang="cd2">
                      <a:pos x="l" y="vc"/>
                    </a:cxn>
                    <a:cxn ang="f28">
                      <a:pos x="f45" y="f46"/>
                    </a:cxn>
                    <a:cxn ang="f28">
                      <a:pos x="f47" y="f48"/>
                    </a:cxn>
                  </a:cxnLst>
                  <a:rect l="f41" t="f44" r="f42" b="f43"/>
                  <a:pathLst>
                    <a:path w="61" h="73">
                      <a:moveTo>
                        <a:pt x="f6" y="f7"/>
                      </a:moveTo>
                      <a:cubicBezTo>
                        <a:pt x="f8" y="f9"/>
                        <a:pt x="f10" y="f11"/>
                        <a:pt x="f5" y="f5"/>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grpSp>
        </p:grpSp>
        <p:grpSp>
          <p:nvGrpSpPr>
            <p:cNvPr id="73" name="Groupe 374">
              <a:extLst>
                <a:ext uri="{FF2B5EF4-FFF2-40B4-BE49-F238E27FC236}">
                  <a16:creationId xmlns:a16="http://schemas.microsoft.com/office/drawing/2014/main" id="{C70DA9A6-4FEB-4F84-83CB-1074F223008B}"/>
                </a:ext>
              </a:extLst>
            </p:cNvPr>
            <p:cNvGrpSpPr/>
            <p:nvPr/>
          </p:nvGrpSpPr>
          <p:grpSpPr>
            <a:xfrm>
              <a:off x="1333423" y="3090342"/>
              <a:ext cx="233482" cy="172538"/>
              <a:chOff x="1333423" y="3090342"/>
              <a:chExt cx="233482" cy="172538"/>
            </a:xfrm>
          </p:grpSpPr>
          <p:sp>
            <p:nvSpPr>
              <p:cNvPr id="74" name="Rectangle 13">
                <a:extLst>
                  <a:ext uri="{FF2B5EF4-FFF2-40B4-BE49-F238E27FC236}">
                    <a16:creationId xmlns:a16="http://schemas.microsoft.com/office/drawing/2014/main" id="{D51900FA-CB72-409D-A2C0-9A5431A79CCE}"/>
                  </a:ext>
                </a:extLst>
              </p:cNvPr>
              <p:cNvSpPr/>
              <p:nvPr/>
            </p:nvSpPr>
            <p:spPr>
              <a:xfrm>
                <a:off x="1417109" y="3090342"/>
                <a:ext cx="13432" cy="51654"/>
              </a:xfrm>
              <a:prstGeom prst="rect">
                <a:avLst/>
              </a:pr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75" name="Freeform 15">
                <a:extLst>
                  <a:ext uri="{FF2B5EF4-FFF2-40B4-BE49-F238E27FC236}">
                    <a16:creationId xmlns:a16="http://schemas.microsoft.com/office/drawing/2014/main" id="{F55B5322-377E-45B3-BF77-FD1B1BEAC646}"/>
                  </a:ext>
                </a:extLst>
              </p:cNvPr>
              <p:cNvSpPr/>
              <p:nvPr/>
            </p:nvSpPr>
            <p:spPr>
              <a:xfrm>
                <a:off x="1442941" y="3090342"/>
                <a:ext cx="13432" cy="23765"/>
              </a:xfrm>
              <a:custGeom>
                <a:avLst/>
                <a:gdLst>
                  <a:gd name="f0" fmla="val 10800000"/>
                  <a:gd name="f1" fmla="val 5400000"/>
                  <a:gd name="f2" fmla="val 180"/>
                  <a:gd name="f3" fmla="val w"/>
                  <a:gd name="f4" fmla="val h"/>
                  <a:gd name="f5" fmla="val 0"/>
                  <a:gd name="f6" fmla="val 13"/>
                  <a:gd name="f7" fmla="val 23"/>
                  <a:gd name="f8" fmla="+- 0 0 -90"/>
                  <a:gd name="f9" fmla="*/ f3 1 13"/>
                  <a:gd name="f10" fmla="*/ f4 1 23"/>
                  <a:gd name="f11" fmla="val f5"/>
                  <a:gd name="f12" fmla="val f6"/>
                  <a:gd name="f13" fmla="val f7"/>
                  <a:gd name="f14" fmla="*/ f8 f0 1"/>
                  <a:gd name="f15" fmla="+- f13 0 f11"/>
                  <a:gd name="f16" fmla="+- f12 0 f11"/>
                  <a:gd name="f17" fmla="*/ f14 1 f2"/>
                  <a:gd name="f18" fmla="*/ f16 1 13"/>
                  <a:gd name="f19" fmla="*/ f15 1 23"/>
                  <a:gd name="f20" fmla="*/ 13 f16 1"/>
                  <a:gd name="f21" fmla="*/ 23 f15 1"/>
                  <a:gd name="f22" fmla="*/ 0 f15 1"/>
                  <a:gd name="f23" fmla="*/ 0 f16 1"/>
                  <a:gd name="f24" fmla="+- f17 0 f1"/>
                  <a:gd name="f25" fmla="*/ f20 1 13"/>
                  <a:gd name="f26" fmla="*/ f21 1 23"/>
                  <a:gd name="f27" fmla="*/ f22 1 23"/>
                  <a:gd name="f28" fmla="*/ f23 1 13"/>
                  <a:gd name="f29" fmla="*/ 0 1 f18"/>
                  <a:gd name="f30" fmla="*/ f12 1 f18"/>
                  <a:gd name="f31" fmla="*/ 0 1 f19"/>
                  <a:gd name="f32" fmla="*/ f13 1 f19"/>
                  <a:gd name="f33" fmla="*/ f25 1 f18"/>
                  <a:gd name="f34" fmla="*/ f26 1 f19"/>
                  <a:gd name="f35" fmla="*/ f27 1 f19"/>
                  <a:gd name="f36" fmla="*/ f28 1 f18"/>
                  <a:gd name="f37" fmla="*/ f29 f9 1"/>
                  <a:gd name="f38" fmla="*/ f30 f9 1"/>
                  <a:gd name="f39" fmla="*/ f32 f10 1"/>
                  <a:gd name="f40" fmla="*/ f31 f10 1"/>
                  <a:gd name="f41" fmla="*/ f33 f9 1"/>
                  <a:gd name="f42" fmla="*/ f34 f10 1"/>
                  <a:gd name="f43" fmla="*/ f35 f10 1"/>
                  <a:gd name="f44" fmla="*/ f36 f9 1"/>
                </a:gdLst>
                <a:ahLst/>
                <a:cxnLst>
                  <a:cxn ang="3cd4">
                    <a:pos x="hc" y="t"/>
                  </a:cxn>
                  <a:cxn ang="0">
                    <a:pos x="r" y="vc"/>
                  </a:cxn>
                  <a:cxn ang="cd4">
                    <a:pos x="hc" y="b"/>
                  </a:cxn>
                  <a:cxn ang="cd2">
                    <a:pos x="l" y="vc"/>
                  </a:cxn>
                  <a:cxn ang="f24">
                    <a:pos x="f41" y="f42"/>
                  </a:cxn>
                  <a:cxn ang="f24">
                    <a:pos x="f41" y="f43"/>
                  </a:cxn>
                  <a:cxn ang="f24">
                    <a:pos x="f44" y="f43"/>
                  </a:cxn>
                </a:cxnLst>
                <a:rect l="f37" t="f40" r="f38" b="f39"/>
                <a:pathLst>
                  <a:path w="13" h="23">
                    <a:moveTo>
                      <a:pt x="f6" y="f7"/>
                    </a:moveTo>
                    <a:lnTo>
                      <a:pt x="f6" y="f5"/>
                    </a:lnTo>
                    <a:lnTo>
                      <a:pt x="f5" y="f5"/>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76" name="Rectangle 5">
                <a:extLst>
                  <a:ext uri="{FF2B5EF4-FFF2-40B4-BE49-F238E27FC236}">
                    <a16:creationId xmlns:a16="http://schemas.microsoft.com/office/drawing/2014/main" id="{0B535CD6-CB56-4AD8-83CC-366C9720B2C8}"/>
                  </a:ext>
                </a:extLst>
              </p:cNvPr>
              <p:cNvSpPr/>
              <p:nvPr/>
            </p:nvSpPr>
            <p:spPr>
              <a:xfrm>
                <a:off x="1485296" y="3150263"/>
                <a:ext cx="28922" cy="24798"/>
              </a:xfrm>
              <a:prstGeom prst="rect">
                <a:avLst/>
              </a:pr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77" name="Rectangle 6">
                <a:extLst>
                  <a:ext uri="{FF2B5EF4-FFF2-40B4-BE49-F238E27FC236}">
                    <a16:creationId xmlns:a16="http://schemas.microsoft.com/office/drawing/2014/main" id="{282760FB-1980-4CD4-8D3C-EB685AFC30CD}"/>
                  </a:ext>
                </a:extLst>
              </p:cNvPr>
              <p:cNvSpPr/>
              <p:nvPr/>
            </p:nvSpPr>
            <p:spPr>
              <a:xfrm>
                <a:off x="1407810" y="3197793"/>
                <a:ext cx="28922" cy="24798"/>
              </a:xfrm>
              <a:prstGeom prst="rect">
                <a:avLst/>
              </a:pr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78" name="Freeform 7">
                <a:extLst>
                  <a:ext uri="{FF2B5EF4-FFF2-40B4-BE49-F238E27FC236}">
                    <a16:creationId xmlns:a16="http://schemas.microsoft.com/office/drawing/2014/main" id="{5E727B55-BBA2-4625-9361-E88426D03696}"/>
                  </a:ext>
                </a:extLst>
              </p:cNvPr>
              <p:cNvSpPr/>
              <p:nvPr/>
            </p:nvSpPr>
            <p:spPr>
              <a:xfrm>
                <a:off x="1339623" y="3114108"/>
                <a:ext cx="221083" cy="65086"/>
              </a:xfrm>
              <a:custGeom>
                <a:avLst/>
                <a:gdLst>
                  <a:gd name="f0" fmla="val 10800000"/>
                  <a:gd name="f1" fmla="val 5400000"/>
                  <a:gd name="f2" fmla="val 180"/>
                  <a:gd name="f3" fmla="val w"/>
                  <a:gd name="f4" fmla="val h"/>
                  <a:gd name="f5" fmla="val 0"/>
                  <a:gd name="f6" fmla="val 214"/>
                  <a:gd name="f7" fmla="val 63"/>
                  <a:gd name="f8" fmla="val 59"/>
                  <a:gd name="f9" fmla="val 94"/>
                  <a:gd name="f10" fmla="val 154"/>
                  <a:gd name="f11" fmla="+- 0 0 -90"/>
                  <a:gd name="f12" fmla="*/ f3 1 214"/>
                  <a:gd name="f13" fmla="*/ f4 1 63"/>
                  <a:gd name="f14" fmla="val f5"/>
                  <a:gd name="f15" fmla="val f6"/>
                  <a:gd name="f16" fmla="val f7"/>
                  <a:gd name="f17" fmla="*/ f11 f0 1"/>
                  <a:gd name="f18" fmla="+- f16 0 f14"/>
                  <a:gd name="f19" fmla="+- f15 0 f14"/>
                  <a:gd name="f20" fmla="*/ f17 1 f2"/>
                  <a:gd name="f21" fmla="*/ f19 1 214"/>
                  <a:gd name="f22" fmla="*/ f18 1 63"/>
                  <a:gd name="f23" fmla="*/ 0 f19 1"/>
                  <a:gd name="f24" fmla="*/ 59 f18 1"/>
                  <a:gd name="f25" fmla="*/ 94 f19 1"/>
                  <a:gd name="f26" fmla="*/ 154 f19 1"/>
                  <a:gd name="f27" fmla="*/ 0 f18 1"/>
                  <a:gd name="f28" fmla="*/ 214 f19 1"/>
                  <a:gd name="f29" fmla="*/ 63 f18 1"/>
                  <a:gd name="f30" fmla="+- f20 0 f1"/>
                  <a:gd name="f31" fmla="*/ f23 1 214"/>
                  <a:gd name="f32" fmla="*/ f24 1 63"/>
                  <a:gd name="f33" fmla="*/ f25 1 214"/>
                  <a:gd name="f34" fmla="*/ f26 1 214"/>
                  <a:gd name="f35" fmla="*/ f27 1 63"/>
                  <a:gd name="f36" fmla="*/ f28 1 214"/>
                  <a:gd name="f37" fmla="*/ f29 1 63"/>
                  <a:gd name="f38" fmla="*/ 0 1 f21"/>
                  <a:gd name="f39" fmla="*/ f15 1 f21"/>
                  <a:gd name="f40" fmla="*/ 0 1 f22"/>
                  <a:gd name="f41" fmla="*/ f16 1 f22"/>
                  <a:gd name="f42" fmla="*/ f31 1 f21"/>
                  <a:gd name="f43" fmla="*/ f32 1 f22"/>
                  <a:gd name="f44" fmla="*/ f33 1 f21"/>
                  <a:gd name="f45" fmla="*/ f34 1 f21"/>
                  <a:gd name="f46" fmla="*/ f35 1 f22"/>
                  <a:gd name="f47" fmla="*/ f36 1 f21"/>
                  <a:gd name="f48" fmla="*/ f37 1 f22"/>
                  <a:gd name="f49" fmla="*/ f38 f12 1"/>
                  <a:gd name="f50" fmla="*/ f39 f12 1"/>
                  <a:gd name="f51" fmla="*/ f41 f13 1"/>
                  <a:gd name="f52" fmla="*/ f40 f13 1"/>
                  <a:gd name="f53" fmla="*/ f42 f12 1"/>
                  <a:gd name="f54" fmla="*/ f43 f13 1"/>
                  <a:gd name="f55" fmla="*/ f44 f12 1"/>
                  <a:gd name="f56" fmla="*/ f45 f12 1"/>
                  <a:gd name="f57" fmla="*/ f46 f13 1"/>
                  <a:gd name="f58" fmla="*/ f47 f12 1"/>
                  <a:gd name="f59" fmla="*/ f48 f13 1"/>
                </a:gdLst>
                <a:ahLst/>
                <a:cxnLst>
                  <a:cxn ang="3cd4">
                    <a:pos x="hc" y="t"/>
                  </a:cxn>
                  <a:cxn ang="0">
                    <a:pos x="r" y="vc"/>
                  </a:cxn>
                  <a:cxn ang="cd4">
                    <a:pos x="hc" y="b"/>
                  </a:cxn>
                  <a:cxn ang="cd2">
                    <a:pos x="l" y="vc"/>
                  </a:cxn>
                  <a:cxn ang="f30">
                    <a:pos x="f53" y="f54"/>
                  </a:cxn>
                  <a:cxn ang="f30">
                    <a:pos x="f55" y="f54"/>
                  </a:cxn>
                  <a:cxn ang="f30">
                    <a:pos x="f56" y="f57"/>
                  </a:cxn>
                  <a:cxn ang="f30">
                    <a:pos x="f58" y="f59"/>
                  </a:cxn>
                </a:cxnLst>
                <a:rect l="f49" t="f52" r="f50" b="f51"/>
                <a:pathLst>
                  <a:path w="214" h="63">
                    <a:moveTo>
                      <a:pt x="f5" y="f8"/>
                    </a:moveTo>
                    <a:lnTo>
                      <a:pt x="f9" y="f8"/>
                    </a:lnTo>
                    <a:lnTo>
                      <a:pt x="f10" y="f5"/>
                    </a:lnTo>
                    <a:lnTo>
                      <a:pt x="f6" y="f7"/>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79" name="Line 8">
                <a:extLst>
                  <a:ext uri="{FF2B5EF4-FFF2-40B4-BE49-F238E27FC236}">
                    <a16:creationId xmlns:a16="http://schemas.microsoft.com/office/drawing/2014/main" id="{421AF3DB-DDB8-475D-8FF3-4E000946F9E9}"/>
                  </a:ext>
                </a:extLst>
              </p:cNvPr>
              <p:cNvSpPr/>
              <p:nvPr/>
            </p:nvSpPr>
            <p:spPr>
              <a:xfrm>
                <a:off x="1548316" y="3183328"/>
                <a:ext cx="0" cy="78519"/>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80" name="Line 9">
                <a:extLst>
                  <a:ext uri="{FF2B5EF4-FFF2-40B4-BE49-F238E27FC236}">
                    <a16:creationId xmlns:a16="http://schemas.microsoft.com/office/drawing/2014/main" id="{523CC245-22C9-4B88-B262-C82A98465EDD}"/>
                  </a:ext>
                </a:extLst>
              </p:cNvPr>
              <p:cNvSpPr/>
              <p:nvPr/>
            </p:nvSpPr>
            <p:spPr>
              <a:xfrm flipH="1">
                <a:off x="1333423" y="3262880"/>
                <a:ext cx="233482"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81" name="Line 10">
                <a:extLst>
                  <a:ext uri="{FF2B5EF4-FFF2-40B4-BE49-F238E27FC236}">
                    <a16:creationId xmlns:a16="http://schemas.microsoft.com/office/drawing/2014/main" id="{558A89CA-8705-4344-87B3-9EFF9223B66E}"/>
                  </a:ext>
                </a:extLst>
              </p:cNvPr>
              <p:cNvSpPr/>
              <p:nvPr/>
            </p:nvSpPr>
            <p:spPr>
              <a:xfrm>
                <a:off x="1451198" y="3164729"/>
                <a:ext cx="0" cy="84719"/>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82" name="Line 11">
                <a:extLst>
                  <a:ext uri="{FF2B5EF4-FFF2-40B4-BE49-F238E27FC236}">
                    <a16:creationId xmlns:a16="http://schemas.microsoft.com/office/drawing/2014/main" id="{57EEBBDB-C8F8-4F94-B91E-E173FCD60C07}"/>
                  </a:ext>
                </a:extLst>
              </p:cNvPr>
              <p:cNvSpPr/>
              <p:nvPr/>
            </p:nvSpPr>
            <p:spPr>
              <a:xfrm>
                <a:off x="1353055" y="3178161"/>
                <a:ext cx="0" cy="84719"/>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83" name="Freeform 12">
                <a:extLst>
                  <a:ext uri="{FF2B5EF4-FFF2-40B4-BE49-F238E27FC236}">
                    <a16:creationId xmlns:a16="http://schemas.microsoft.com/office/drawing/2014/main" id="{55B4F0F9-3B78-4478-A94A-98DF0F8DF7F7}"/>
                  </a:ext>
                </a:extLst>
              </p:cNvPr>
              <p:cNvSpPr/>
              <p:nvPr/>
            </p:nvSpPr>
            <p:spPr>
              <a:xfrm>
                <a:off x="1349956" y="3114108"/>
                <a:ext cx="66120" cy="48554"/>
              </a:xfrm>
              <a:custGeom>
                <a:avLst/>
                <a:gdLst>
                  <a:gd name="f0" fmla="val 10800000"/>
                  <a:gd name="f1" fmla="val 5400000"/>
                  <a:gd name="f2" fmla="val 180"/>
                  <a:gd name="f3" fmla="val w"/>
                  <a:gd name="f4" fmla="val h"/>
                  <a:gd name="f5" fmla="val 0"/>
                  <a:gd name="f6" fmla="val 64"/>
                  <a:gd name="f7" fmla="val 47"/>
                  <a:gd name="f8" fmla="val 51"/>
                  <a:gd name="f9" fmla="+- 0 0 -90"/>
                  <a:gd name="f10" fmla="*/ f3 1 64"/>
                  <a:gd name="f11" fmla="*/ f4 1 47"/>
                  <a:gd name="f12" fmla="val f5"/>
                  <a:gd name="f13" fmla="val f6"/>
                  <a:gd name="f14" fmla="val f7"/>
                  <a:gd name="f15" fmla="*/ f9 f0 1"/>
                  <a:gd name="f16" fmla="+- f14 0 f12"/>
                  <a:gd name="f17" fmla="+- f13 0 f12"/>
                  <a:gd name="f18" fmla="*/ f15 1 f2"/>
                  <a:gd name="f19" fmla="*/ f17 1 64"/>
                  <a:gd name="f20" fmla="*/ f16 1 47"/>
                  <a:gd name="f21" fmla="*/ 64 f17 1"/>
                  <a:gd name="f22" fmla="*/ 0 f16 1"/>
                  <a:gd name="f23" fmla="*/ 51 f17 1"/>
                  <a:gd name="f24" fmla="*/ 0 f17 1"/>
                  <a:gd name="f25" fmla="*/ 47 f16 1"/>
                  <a:gd name="f26" fmla="+- f18 0 f1"/>
                  <a:gd name="f27" fmla="*/ f21 1 64"/>
                  <a:gd name="f28" fmla="*/ f22 1 47"/>
                  <a:gd name="f29" fmla="*/ f23 1 64"/>
                  <a:gd name="f30" fmla="*/ f24 1 64"/>
                  <a:gd name="f31" fmla="*/ f25 1 47"/>
                  <a:gd name="f32" fmla="*/ 0 1 f19"/>
                  <a:gd name="f33" fmla="*/ f13 1 f19"/>
                  <a:gd name="f34" fmla="*/ 0 1 f20"/>
                  <a:gd name="f35" fmla="*/ f14 1 f20"/>
                  <a:gd name="f36" fmla="*/ f27 1 f19"/>
                  <a:gd name="f37" fmla="*/ f28 1 f20"/>
                  <a:gd name="f38" fmla="*/ f29 1 f19"/>
                  <a:gd name="f39" fmla="*/ f30 1 f19"/>
                  <a:gd name="f40" fmla="*/ f31 1 f20"/>
                  <a:gd name="f41" fmla="*/ f32 f10 1"/>
                  <a:gd name="f42" fmla="*/ f33 f10 1"/>
                  <a:gd name="f43" fmla="*/ f35 f11 1"/>
                  <a:gd name="f44" fmla="*/ f34 f11 1"/>
                  <a:gd name="f45" fmla="*/ f36 f10 1"/>
                  <a:gd name="f46" fmla="*/ f37 f11 1"/>
                  <a:gd name="f47" fmla="*/ f38 f10 1"/>
                  <a:gd name="f48" fmla="*/ f39 f10 1"/>
                  <a:gd name="f49" fmla="*/ f40 f11 1"/>
                </a:gdLst>
                <a:ahLst/>
                <a:cxnLst>
                  <a:cxn ang="3cd4">
                    <a:pos x="hc" y="t"/>
                  </a:cxn>
                  <a:cxn ang="0">
                    <a:pos x="r" y="vc"/>
                  </a:cxn>
                  <a:cxn ang="cd4">
                    <a:pos x="hc" y="b"/>
                  </a:cxn>
                  <a:cxn ang="cd2">
                    <a:pos x="l" y="vc"/>
                  </a:cxn>
                  <a:cxn ang="f26">
                    <a:pos x="f45" y="f46"/>
                  </a:cxn>
                  <a:cxn ang="f26">
                    <a:pos x="f47" y="f46"/>
                  </a:cxn>
                  <a:cxn ang="f26">
                    <a:pos x="f48" y="f49"/>
                  </a:cxn>
                </a:cxnLst>
                <a:rect l="f41" t="f44" r="f42" b="f43"/>
                <a:pathLst>
                  <a:path w="64" h="47">
                    <a:moveTo>
                      <a:pt x="f6" y="f5"/>
                    </a:moveTo>
                    <a:lnTo>
                      <a:pt x="f8" y="f5"/>
                    </a:lnTo>
                    <a:lnTo>
                      <a:pt x="f5" y="f7"/>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84" name="Freeform 14">
                <a:extLst>
                  <a:ext uri="{FF2B5EF4-FFF2-40B4-BE49-F238E27FC236}">
                    <a16:creationId xmlns:a16="http://schemas.microsoft.com/office/drawing/2014/main" id="{677864DC-5100-4B92-8D27-F1CF17609F4F}"/>
                  </a:ext>
                </a:extLst>
              </p:cNvPr>
              <p:cNvSpPr/>
              <p:nvPr/>
            </p:nvSpPr>
            <p:spPr>
              <a:xfrm>
                <a:off x="1430542" y="3114108"/>
                <a:ext cx="68186" cy="27898"/>
              </a:xfrm>
              <a:custGeom>
                <a:avLst/>
                <a:gdLst>
                  <a:gd name="f0" fmla="val 10800000"/>
                  <a:gd name="f1" fmla="val 5400000"/>
                  <a:gd name="f2" fmla="val 180"/>
                  <a:gd name="f3" fmla="val w"/>
                  <a:gd name="f4" fmla="val h"/>
                  <a:gd name="f5" fmla="val 0"/>
                  <a:gd name="f6" fmla="val 66"/>
                  <a:gd name="f7" fmla="val 27"/>
                  <a:gd name="f8" fmla="val 25"/>
                  <a:gd name="f9" fmla="+- 0 0 -90"/>
                  <a:gd name="f10" fmla="*/ f3 1 66"/>
                  <a:gd name="f11" fmla="*/ f4 1 27"/>
                  <a:gd name="f12" fmla="val f5"/>
                  <a:gd name="f13" fmla="val f6"/>
                  <a:gd name="f14" fmla="val f7"/>
                  <a:gd name="f15" fmla="*/ f9 f0 1"/>
                  <a:gd name="f16" fmla="+- f14 0 f12"/>
                  <a:gd name="f17" fmla="+- f13 0 f12"/>
                  <a:gd name="f18" fmla="*/ f15 1 f2"/>
                  <a:gd name="f19" fmla="*/ f17 1 66"/>
                  <a:gd name="f20" fmla="*/ f16 1 27"/>
                  <a:gd name="f21" fmla="*/ 0 f17 1"/>
                  <a:gd name="f22" fmla="*/ 27 f16 1"/>
                  <a:gd name="f23" fmla="*/ 25 f17 1"/>
                  <a:gd name="f24" fmla="*/ 0 f16 1"/>
                  <a:gd name="f25" fmla="*/ 66 f17 1"/>
                  <a:gd name="f26" fmla="+- f18 0 f1"/>
                  <a:gd name="f27" fmla="*/ f21 1 66"/>
                  <a:gd name="f28" fmla="*/ f22 1 27"/>
                  <a:gd name="f29" fmla="*/ f23 1 66"/>
                  <a:gd name="f30" fmla="*/ f24 1 27"/>
                  <a:gd name="f31" fmla="*/ f25 1 66"/>
                  <a:gd name="f32" fmla="*/ 0 1 f19"/>
                  <a:gd name="f33" fmla="*/ f13 1 f19"/>
                  <a:gd name="f34" fmla="*/ 0 1 f20"/>
                  <a:gd name="f35" fmla="*/ f14 1 f20"/>
                  <a:gd name="f36" fmla="*/ f27 1 f19"/>
                  <a:gd name="f37" fmla="*/ f28 1 f20"/>
                  <a:gd name="f38" fmla="*/ f29 1 f19"/>
                  <a:gd name="f39" fmla="*/ f30 1 f20"/>
                  <a:gd name="f40" fmla="*/ f31 1 f19"/>
                  <a:gd name="f41" fmla="*/ f32 f10 1"/>
                  <a:gd name="f42" fmla="*/ f33 f10 1"/>
                  <a:gd name="f43" fmla="*/ f35 f11 1"/>
                  <a:gd name="f44" fmla="*/ f34 f11 1"/>
                  <a:gd name="f45" fmla="*/ f36 f10 1"/>
                  <a:gd name="f46" fmla="*/ f37 f11 1"/>
                  <a:gd name="f47" fmla="*/ f38 f10 1"/>
                  <a:gd name="f48" fmla="*/ f39 f11 1"/>
                  <a:gd name="f49" fmla="*/ f40 f10 1"/>
                </a:gdLst>
                <a:ahLst/>
                <a:cxnLst>
                  <a:cxn ang="3cd4">
                    <a:pos x="hc" y="t"/>
                  </a:cxn>
                  <a:cxn ang="0">
                    <a:pos x="r" y="vc"/>
                  </a:cxn>
                  <a:cxn ang="cd4">
                    <a:pos x="hc" y="b"/>
                  </a:cxn>
                  <a:cxn ang="cd2">
                    <a:pos x="l" y="vc"/>
                  </a:cxn>
                  <a:cxn ang="f26">
                    <a:pos x="f45" y="f46"/>
                  </a:cxn>
                  <a:cxn ang="f26">
                    <a:pos x="f47" y="f48"/>
                  </a:cxn>
                  <a:cxn ang="f26">
                    <a:pos x="f49" y="f48"/>
                  </a:cxn>
                </a:cxnLst>
                <a:rect l="f41" t="f44" r="f42" b="f43"/>
                <a:pathLst>
                  <a:path w="66" h="27">
                    <a:moveTo>
                      <a:pt x="f5" y="f7"/>
                    </a:moveTo>
                    <a:lnTo>
                      <a:pt x="f8" y="f5"/>
                    </a:lnTo>
                    <a:lnTo>
                      <a:pt x="f6" y="f5"/>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85" name="Rectangle 16">
                <a:extLst>
                  <a:ext uri="{FF2B5EF4-FFF2-40B4-BE49-F238E27FC236}">
                    <a16:creationId xmlns:a16="http://schemas.microsoft.com/office/drawing/2014/main" id="{E7038F01-3D27-419F-96CB-B682386DBAB9}"/>
                  </a:ext>
                </a:extLst>
              </p:cNvPr>
              <p:cNvSpPr/>
              <p:nvPr/>
            </p:nvSpPr>
            <p:spPr>
              <a:xfrm>
                <a:off x="1486329" y="3197793"/>
                <a:ext cx="26865" cy="65086"/>
              </a:xfrm>
              <a:prstGeom prst="rect">
                <a:avLst/>
              </a:pr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86" name="Rectangle 17">
                <a:extLst>
                  <a:ext uri="{FF2B5EF4-FFF2-40B4-BE49-F238E27FC236}">
                    <a16:creationId xmlns:a16="http://schemas.microsoft.com/office/drawing/2014/main" id="{33AD306A-0EDB-46BE-97DA-138BACC49672}"/>
                  </a:ext>
                </a:extLst>
              </p:cNvPr>
              <p:cNvSpPr/>
              <p:nvPr/>
            </p:nvSpPr>
            <p:spPr>
              <a:xfrm>
                <a:off x="1367521" y="3197793"/>
                <a:ext cx="26865" cy="40288"/>
              </a:xfrm>
              <a:prstGeom prst="rect">
                <a:avLst/>
              </a:pr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87" name="Line 18">
                <a:extLst>
                  <a:ext uri="{FF2B5EF4-FFF2-40B4-BE49-F238E27FC236}">
                    <a16:creationId xmlns:a16="http://schemas.microsoft.com/office/drawing/2014/main" id="{FACB8E28-A95B-40DC-830A-D029D81D8961}"/>
                  </a:ext>
                </a:extLst>
              </p:cNvPr>
              <p:cNvSpPr/>
              <p:nvPr/>
            </p:nvSpPr>
            <p:spPr>
              <a:xfrm>
                <a:off x="1360288" y="3155429"/>
                <a:ext cx="39255"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grpSp>
      </p:grpSp>
      <p:sp>
        <p:nvSpPr>
          <p:cNvPr id="88" name="Rectangle : coins arrondis 409">
            <a:extLst>
              <a:ext uri="{FF2B5EF4-FFF2-40B4-BE49-F238E27FC236}">
                <a16:creationId xmlns:a16="http://schemas.microsoft.com/office/drawing/2014/main" id="{710F72B2-E0ED-4824-B2D0-9F5D9F0A5B8C}"/>
              </a:ext>
            </a:extLst>
          </p:cNvPr>
          <p:cNvSpPr/>
          <p:nvPr/>
        </p:nvSpPr>
        <p:spPr>
          <a:xfrm>
            <a:off x="2117869" y="4115869"/>
            <a:ext cx="1401473" cy="82799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a:effectLst>
            <a:outerShdw dist="38096" dir="2700000" algn="tl">
              <a:srgbClr val="000000">
                <a:alpha val="40000"/>
              </a:srgbClr>
            </a:outerShdw>
          </a:effectLst>
        </p:spPr>
        <p:txBody>
          <a:bodyPr vert="horz" wrap="square" lIns="0" tIns="45720" rIns="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50" b="1" i="0" u="none" strike="noStrike" kern="1200" cap="none" spc="0" baseline="0">
                <a:solidFill>
                  <a:srgbClr val="000000"/>
                </a:solidFill>
                <a:uFillTx/>
                <a:latin typeface="Arial" pitchFamily="34"/>
                <a:cs typeface="Arial" pitchFamily="34"/>
              </a:rPr>
              <a:t>Présentation de l’offre Cozynergy par le conseiller</a:t>
            </a:r>
          </a:p>
        </p:txBody>
      </p:sp>
      <p:sp>
        <p:nvSpPr>
          <p:cNvPr id="89" name="ZoneTexte 410">
            <a:extLst>
              <a:ext uri="{FF2B5EF4-FFF2-40B4-BE49-F238E27FC236}">
                <a16:creationId xmlns:a16="http://schemas.microsoft.com/office/drawing/2014/main" id="{D0377F52-C372-41A6-BEC9-80429BE7F711}"/>
              </a:ext>
            </a:extLst>
          </p:cNvPr>
          <p:cNvSpPr txBox="1"/>
          <p:nvPr/>
        </p:nvSpPr>
        <p:spPr>
          <a:xfrm>
            <a:off x="1548316" y="5331034"/>
            <a:ext cx="2613821" cy="900245"/>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50" b="1" i="0" u="none" strike="noStrike" kern="1200" cap="none" spc="0" baseline="0">
                <a:solidFill>
                  <a:srgbClr val="FFC000"/>
                </a:solidFill>
                <a:uFillTx/>
                <a:latin typeface="Arial" pitchFamily="34"/>
                <a:cs typeface="Arial" pitchFamily="34"/>
              </a:rPr>
              <a:t>Proposer un prêt rénovation énergétique</a:t>
            </a:r>
            <a:r>
              <a:rPr lang="fr-FR" sz="1050" b="0" i="0" u="none" strike="noStrike" kern="1200" cap="none" spc="0" baseline="0">
                <a:solidFill>
                  <a:srgbClr val="FFC000"/>
                </a:solidFill>
                <a:uFillTx/>
                <a:latin typeface="Arial" pitchFamily="34"/>
                <a:cs typeface="Arial" pitchFamily="34"/>
              </a:rPr>
              <a:t>, </a:t>
            </a:r>
            <a:r>
              <a:rPr lang="fr-FR" sz="1050" b="0" i="0" u="none" strike="noStrike" kern="1200" cap="none" spc="0" baseline="0">
                <a:solidFill>
                  <a:srgbClr val="000000"/>
                </a:solidFill>
                <a:uFillTx/>
                <a:latin typeface="Arial" pitchFamily="34"/>
                <a:cs typeface="Arial" pitchFamily="34"/>
              </a:rPr>
              <a:t>modifiable 6 mois à compter de la date de souscription, pour couvrir le montant restant potentiellement à la charge du client </a:t>
            </a:r>
          </a:p>
        </p:txBody>
      </p:sp>
      <p:sp>
        <p:nvSpPr>
          <p:cNvPr id="90" name="Étoile : 5 branches 411">
            <a:extLst>
              <a:ext uri="{FF2B5EF4-FFF2-40B4-BE49-F238E27FC236}">
                <a16:creationId xmlns:a16="http://schemas.microsoft.com/office/drawing/2014/main" id="{A2F415DA-BB82-40BD-8E13-3E2606BDE496}"/>
              </a:ext>
            </a:extLst>
          </p:cNvPr>
          <p:cNvSpPr/>
          <p:nvPr/>
        </p:nvSpPr>
        <p:spPr>
          <a:xfrm>
            <a:off x="2635072" y="4808335"/>
            <a:ext cx="325901" cy="320606"/>
          </a:xfrm>
          <a:custGeom>
            <a:avLst>
              <a:gd name="f11" fmla="val 27306"/>
            </a:avLst>
            <a:gdLst>
              <a:gd name="f1" fmla="val 10800000"/>
              <a:gd name="f2" fmla="val 5400000"/>
              <a:gd name="f3" fmla="val 180"/>
              <a:gd name="f4" fmla="val w"/>
              <a:gd name="f5" fmla="val h"/>
              <a:gd name="f6" fmla="val ss"/>
              <a:gd name="f7" fmla="val 0"/>
              <a:gd name="f8" fmla="*/ 5419351 1 1725033"/>
              <a:gd name="f9" fmla="val 105146"/>
              <a:gd name="f10" fmla="val 110557"/>
              <a:gd name="f11" fmla="val 27306"/>
              <a:gd name="f12" fmla="+- 0 0 -270"/>
              <a:gd name="f13" fmla="+- 0 0 -180"/>
              <a:gd name="f14" fmla="+- 0 0 -90"/>
              <a:gd name="f15" fmla="abs f4"/>
              <a:gd name="f16" fmla="abs f5"/>
              <a:gd name="f17" fmla="abs f6"/>
              <a:gd name="f18" fmla="val f7"/>
              <a:gd name="f19" fmla="val f11"/>
              <a:gd name="f20" fmla="+- 1080000 f2 0"/>
              <a:gd name="f21" fmla="+- 18360000 f2 0"/>
              <a:gd name="f22" fmla="+- 20520000 f2 0"/>
              <a:gd name="f23" fmla="+- 3240000 f2 0"/>
              <a:gd name="f24" fmla="*/ f12 f1 1"/>
              <a:gd name="f25" fmla="*/ f13 f1 1"/>
              <a:gd name="f26" fmla="*/ f14 f1 1"/>
              <a:gd name="f27" fmla="?: f15 f4 1"/>
              <a:gd name="f28" fmla="?: f16 f5 1"/>
              <a:gd name="f29" fmla="?: f17 f6 1"/>
              <a:gd name="f30" fmla="*/ f20 f8 1"/>
              <a:gd name="f31" fmla="*/ f21 f8 1"/>
              <a:gd name="f32" fmla="*/ f22 f8 1"/>
              <a:gd name="f33" fmla="*/ f23 f8 1"/>
              <a:gd name="f34" fmla="*/ f24 1 f3"/>
              <a:gd name="f35" fmla="*/ f25 1 f3"/>
              <a:gd name="f36" fmla="*/ f26 1 f3"/>
              <a:gd name="f37" fmla="*/ f27 1 21600"/>
              <a:gd name="f38" fmla="*/ f28 1 21600"/>
              <a:gd name="f39" fmla="*/ 21600 f27 1"/>
              <a:gd name="f40" fmla="*/ 21600 f28 1"/>
              <a:gd name="f41" fmla="*/ f30 1 f1"/>
              <a:gd name="f42" fmla="*/ f31 1 f1"/>
              <a:gd name="f43" fmla="*/ f32 1 f1"/>
              <a:gd name="f44" fmla="*/ f33 1 f1"/>
              <a:gd name="f45" fmla="+- f34 0 f2"/>
              <a:gd name="f46" fmla="+- f35 0 f2"/>
              <a:gd name="f47" fmla="+- f36 0 f2"/>
              <a:gd name="f48" fmla="min f38 f37"/>
              <a:gd name="f49" fmla="*/ f39 1 f29"/>
              <a:gd name="f50" fmla="*/ f40 1 f29"/>
              <a:gd name="f51" fmla="+- 0 0 f41"/>
              <a:gd name="f52" fmla="+- 0 0 f42"/>
              <a:gd name="f53" fmla="+- 0 0 f43"/>
              <a:gd name="f54" fmla="+- 0 0 f44"/>
              <a:gd name="f55" fmla="val f49"/>
              <a:gd name="f56" fmla="val f50"/>
              <a:gd name="f57" fmla="+- 0 0 f51"/>
              <a:gd name="f58" fmla="+- 0 0 f52"/>
              <a:gd name="f59" fmla="+- 0 0 f53"/>
              <a:gd name="f60" fmla="+- 0 0 f54"/>
              <a:gd name="f61" fmla="*/ f18 f48 1"/>
              <a:gd name="f62" fmla="+- f56 0 f18"/>
              <a:gd name="f63" fmla="+- f55 0 f18"/>
              <a:gd name="f64" fmla="*/ f57 f1 1"/>
              <a:gd name="f65" fmla="*/ f58 f1 1"/>
              <a:gd name="f66" fmla="*/ f59 f1 1"/>
              <a:gd name="f67" fmla="*/ f60 f1 1"/>
              <a:gd name="f68" fmla="*/ f62 1 2"/>
              <a:gd name="f69" fmla="*/ f63 1 2"/>
              <a:gd name="f70" fmla="*/ f64 1 f8"/>
              <a:gd name="f71" fmla="*/ f65 1 f8"/>
              <a:gd name="f72" fmla="*/ f66 1 f8"/>
              <a:gd name="f73" fmla="*/ f67 1 f8"/>
              <a:gd name="f74" fmla="+- f18 f68 0"/>
              <a:gd name="f75" fmla="+- f18 f69 0"/>
              <a:gd name="f76" fmla="*/ f69 f9 1"/>
              <a:gd name="f77" fmla="*/ f68 f10 1"/>
              <a:gd name="f78" fmla="+- f70 0 f2"/>
              <a:gd name="f79" fmla="+- f71 0 f2"/>
              <a:gd name="f80" fmla="+- f72 0 f2"/>
              <a:gd name="f81" fmla="+- f73 0 f2"/>
              <a:gd name="f82" fmla="*/ f76 1 100000"/>
              <a:gd name="f83" fmla="*/ f77 1 100000"/>
              <a:gd name="f84" fmla="*/ f74 f10 1"/>
              <a:gd name="f85" fmla="cos 1 f78"/>
              <a:gd name="f86" fmla="cos 1 f79"/>
              <a:gd name="f87" fmla="sin 1 f78"/>
              <a:gd name="f88" fmla="sin 1 f79"/>
              <a:gd name="f89" fmla="cos 1 f80"/>
              <a:gd name="f90" fmla="cos 1 f81"/>
              <a:gd name="f91" fmla="sin 1 f81"/>
              <a:gd name="f92" fmla="sin 1 f80"/>
              <a:gd name="f93" fmla="*/ f75 f48 1"/>
              <a:gd name="f94" fmla="*/ f84 1 100000"/>
              <a:gd name="f95" fmla="+- 0 0 f85"/>
              <a:gd name="f96" fmla="+- 0 0 f86"/>
              <a:gd name="f97" fmla="+- 0 0 f87"/>
              <a:gd name="f98" fmla="+- 0 0 f88"/>
              <a:gd name="f99" fmla="*/ f82 f19 1"/>
              <a:gd name="f100" fmla="*/ f83 f19 1"/>
              <a:gd name="f101" fmla="+- 0 0 f89"/>
              <a:gd name="f102" fmla="+- 0 0 f90"/>
              <a:gd name="f103" fmla="+- 0 0 f91"/>
              <a:gd name="f104" fmla="+- 0 0 f92"/>
              <a:gd name="f105" fmla="+- 0 0 f95"/>
              <a:gd name="f106" fmla="+- 0 0 f96"/>
              <a:gd name="f107" fmla="+- 0 0 f97"/>
              <a:gd name="f108" fmla="+- 0 0 f98"/>
              <a:gd name="f109" fmla="*/ f99 1 50000"/>
              <a:gd name="f110" fmla="*/ f100 1 50000"/>
              <a:gd name="f111" fmla="+- 0 0 f101"/>
              <a:gd name="f112" fmla="+- 0 0 f102"/>
              <a:gd name="f113" fmla="+- 0 0 f103"/>
              <a:gd name="f114" fmla="+- 0 0 f104"/>
              <a:gd name="f115" fmla="*/ f105 f82 1"/>
              <a:gd name="f116" fmla="*/ f106 f82 1"/>
              <a:gd name="f117" fmla="*/ f107 f83 1"/>
              <a:gd name="f118" fmla="*/ f108 f83 1"/>
              <a:gd name="f119" fmla="*/ f111 f109 1"/>
              <a:gd name="f120" fmla="*/ f112 f109 1"/>
              <a:gd name="f121" fmla="*/ f113 f110 1"/>
              <a:gd name="f122" fmla="*/ f114 f110 1"/>
              <a:gd name="f123" fmla="+- f94 f110 0"/>
              <a:gd name="f124" fmla="+- f75 0 f115"/>
              <a:gd name="f125" fmla="+- f75 0 f116"/>
              <a:gd name="f126" fmla="+- f75 f116 0"/>
              <a:gd name="f127" fmla="+- f75 f115 0"/>
              <a:gd name="f128" fmla="+- f94 0 f117"/>
              <a:gd name="f129" fmla="+- f94 0 f118"/>
              <a:gd name="f130" fmla="+- f75 0 f119"/>
              <a:gd name="f131" fmla="+- f75 0 f120"/>
              <a:gd name="f132" fmla="+- f75 f120 0"/>
              <a:gd name="f133" fmla="+- f75 f119 0"/>
              <a:gd name="f134" fmla="+- f94 0 f121"/>
              <a:gd name="f135" fmla="+- f94 0 f122"/>
              <a:gd name="f136" fmla="*/ f123 f48 1"/>
              <a:gd name="f137" fmla="*/ f130 f48 1"/>
              <a:gd name="f138" fmla="*/ f134 f48 1"/>
              <a:gd name="f139" fmla="*/ f133 f48 1"/>
              <a:gd name="f140" fmla="*/ f124 f48 1"/>
              <a:gd name="f141" fmla="*/ f128 f48 1"/>
              <a:gd name="f142" fmla="*/ f131 f48 1"/>
              <a:gd name="f143" fmla="*/ f132 f48 1"/>
              <a:gd name="f144" fmla="*/ f127 f48 1"/>
              <a:gd name="f145" fmla="*/ f135 f48 1"/>
              <a:gd name="f146" fmla="*/ f126 f48 1"/>
              <a:gd name="f147" fmla="*/ f129 f48 1"/>
              <a:gd name="f148" fmla="*/ f125 f48 1"/>
            </a:gdLst>
            <a:ahLst/>
            <a:cxnLst>
              <a:cxn ang="3cd4">
                <a:pos x="hc" y="t"/>
              </a:cxn>
              <a:cxn ang="0">
                <a:pos x="r" y="vc"/>
              </a:cxn>
              <a:cxn ang="cd4">
                <a:pos x="hc" y="b"/>
              </a:cxn>
              <a:cxn ang="cd2">
                <a:pos x="l" y="vc"/>
              </a:cxn>
              <a:cxn ang="f45">
                <a:pos x="f140" y="f141"/>
              </a:cxn>
              <a:cxn ang="f46">
                <a:pos x="f148" y="f147"/>
              </a:cxn>
              <a:cxn ang="f46">
                <a:pos x="f146" y="f147"/>
              </a:cxn>
              <a:cxn ang="f47">
                <a:pos x="f144" y="f141"/>
              </a:cxn>
            </a:cxnLst>
            <a:rect l="f137" t="f138" r="f139" b="f136"/>
            <a:pathLst>
              <a:path>
                <a:moveTo>
                  <a:pt x="f140" y="f141"/>
                </a:moveTo>
                <a:lnTo>
                  <a:pt x="f142" y="f138"/>
                </a:lnTo>
                <a:lnTo>
                  <a:pt x="f93" y="f61"/>
                </a:lnTo>
                <a:lnTo>
                  <a:pt x="f143" y="f138"/>
                </a:lnTo>
                <a:lnTo>
                  <a:pt x="f144" y="f141"/>
                </a:lnTo>
                <a:lnTo>
                  <a:pt x="f139" y="f145"/>
                </a:lnTo>
                <a:lnTo>
                  <a:pt x="f146" y="f147"/>
                </a:lnTo>
                <a:lnTo>
                  <a:pt x="f93" y="f136"/>
                </a:lnTo>
                <a:lnTo>
                  <a:pt x="f148" y="f147"/>
                </a:lnTo>
                <a:lnTo>
                  <a:pt x="f137" y="f145"/>
                </a:lnTo>
                <a:close/>
              </a:path>
            </a:pathLst>
          </a:custGeom>
          <a:solidFill>
            <a:srgbClr val="FFC000"/>
          </a:solidFill>
          <a:ln w="19046"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91" name="Rectangle : coins arrondis 412">
            <a:extLst>
              <a:ext uri="{FF2B5EF4-FFF2-40B4-BE49-F238E27FC236}">
                <a16:creationId xmlns:a16="http://schemas.microsoft.com/office/drawing/2014/main" id="{96BAD404-03EF-4F7B-A38C-B1B0FF51A618}"/>
              </a:ext>
            </a:extLst>
          </p:cNvPr>
          <p:cNvSpPr/>
          <p:nvPr/>
        </p:nvSpPr>
        <p:spPr>
          <a:xfrm>
            <a:off x="2992044" y="2336730"/>
            <a:ext cx="1850736" cy="82799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a:effectLst>
            <a:outerShdw dist="38096" dir="2700000" algn="tl">
              <a:srgbClr val="000000">
                <a:alpha val="40000"/>
              </a:srgbClr>
            </a:outerShdw>
          </a:effectLst>
        </p:spPr>
        <p:txBody>
          <a:bodyPr vert="horz" wrap="square" lIns="0" tIns="45720" rIns="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50" b="0" i="0" u="none" strike="noStrike" kern="1200" cap="none" spc="0" baseline="0">
                <a:solidFill>
                  <a:srgbClr val="000000"/>
                </a:solidFill>
                <a:uFillTx/>
                <a:latin typeface="Arial" pitchFamily="34"/>
                <a:cs typeface="Arial" pitchFamily="34"/>
              </a:rPr>
              <a:t>Le client réalise un parcours digital à partir du site Caisse d’Epargne </a:t>
            </a:r>
          </a:p>
        </p:txBody>
      </p:sp>
      <p:sp>
        <p:nvSpPr>
          <p:cNvPr id="92" name="ZoneTexte 413">
            <a:extLst>
              <a:ext uri="{FF2B5EF4-FFF2-40B4-BE49-F238E27FC236}">
                <a16:creationId xmlns:a16="http://schemas.microsoft.com/office/drawing/2014/main" id="{37EEDF18-63BC-49F9-AD6C-09D4D7CD4552}"/>
              </a:ext>
            </a:extLst>
          </p:cNvPr>
          <p:cNvSpPr txBox="1"/>
          <p:nvPr/>
        </p:nvSpPr>
        <p:spPr>
          <a:xfrm>
            <a:off x="903646" y="1492602"/>
            <a:ext cx="4878104" cy="335411"/>
          </a:xfrm>
          <a:prstGeom prst="rect">
            <a:avLst/>
          </a:prstGeom>
          <a:solidFill>
            <a:srgbClr val="F8CBAD"/>
          </a:solidFill>
          <a:ln cap="flat">
            <a:noFill/>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000000"/>
                </a:solidFill>
                <a:uFillTx/>
                <a:latin typeface="Arial" pitchFamily="34"/>
                <a:cs typeface="Arial" pitchFamily="34"/>
              </a:rPr>
              <a:t>Le client peut prendre connaissance du partenariat par notre site internet ou via le conseiller en agence</a:t>
            </a:r>
          </a:p>
        </p:txBody>
      </p:sp>
      <p:sp>
        <p:nvSpPr>
          <p:cNvPr id="93" name="Rectangle 418">
            <a:extLst>
              <a:ext uri="{FF2B5EF4-FFF2-40B4-BE49-F238E27FC236}">
                <a16:creationId xmlns:a16="http://schemas.microsoft.com/office/drawing/2014/main" id="{05AFA99F-4C47-4322-B1B6-5C2943BFFDB7}"/>
              </a:ext>
            </a:extLst>
          </p:cNvPr>
          <p:cNvSpPr/>
          <p:nvPr/>
        </p:nvSpPr>
        <p:spPr>
          <a:xfrm>
            <a:off x="5922742" y="1494961"/>
            <a:ext cx="4782933" cy="316418"/>
          </a:xfrm>
          <a:prstGeom prst="rect">
            <a:avLst/>
          </a:prstGeom>
          <a:solidFill>
            <a:srgbClr val="F99E9C"/>
          </a:solidFill>
          <a:ln w="12701" cap="flat">
            <a:solidFill>
              <a:srgbClr val="F99E9C"/>
            </a:solidFill>
            <a:prstDash val="solid"/>
            <a:miter/>
          </a:ln>
        </p:spPr>
        <p:txBody>
          <a:bodyPr vert="horz" wrap="square" lIns="287999" tIns="45720" rIns="107999" bIns="45720" anchor="ctr" anchorCtr="0"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000000"/>
                </a:solidFill>
                <a:uFillTx/>
                <a:latin typeface="Arial" pitchFamily="34"/>
                <a:cs typeface="Arial" pitchFamily="34"/>
              </a:rPr>
              <a:t>Le client est pris en charge du client par </a:t>
            </a:r>
            <a:r>
              <a:rPr lang="fr-FR" sz="1200" b="1" i="0" u="none" strike="noStrike" kern="1200" cap="none" spc="0" baseline="0" dirty="0" err="1">
                <a:solidFill>
                  <a:srgbClr val="000000"/>
                </a:solidFill>
                <a:uFillTx/>
                <a:latin typeface="Arial" pitchFamily="34"/>
                <a:cs typeface="Arial" pitchFamily="34"/>
              </a:rPr>
              <a:t>Cozynergy</a:t>
            </a:r>
            <a:endParaRPr lang="fr-FR" sz="1200" b="1" i="0" u="none" strike="noStrike" kern="1200" cap="none" spc="0" baseline="0" dirty="0">
              <a:solidFill>
                <a:srgbClr val="000000"/>
              </a:solidFill>
              <a:uFillTx/>
              <a:latin typeface="Arial" pitchFamily="34"/>
              <a:cs typeface="Arial" pitchFamily="34"/>
            </a:endParaRPr>
          </a:p>
        </p:txBody>
      </p:sp>
      <p:sp>
        <p:nvSpPr>
          <p:cNvPr id="95" name="Rectangle : coins arrondis 421">
            <a:extLst>
              <a:ext uri="{FF2B5EF4-FFF2-40B4-BE49-F238E27FC236}">
                <a16:creationId xmlns:a16="http://schemas.microsoft.com/office/drawing/2014/main" id="{E0C71350-0167-46BE-9054-9B4443749CDB}"/>
              </a:ext>
            </a:extLst>
          </p:cNvPr>
          <p:cNvSpPr/>
          <p:nvPr/>
        </p:nvSpPr>
        <p:spPr>
          <a:xfrm>
            <a:off x="7123614" y="2150403"/>
            <a:ext cx="2358658" cy="82799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a:effectLst>
            <a:outerShdw dist="38096" dir="2700000" algn="tl">
              <a:srgbClr val="000000">
                <a:alpha val="40000"/>
              </a:srgbClr>
            </a:outerShdw>
          </a:effectLst>
        </p:spPr>
        <p:txBody>
          <a:bodyPr vert="horz" wrap="square" lIns="0" tIns="45720" rIns="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50" b="0" i="0" u="none" strike="noStrike" kern="1200" cap="none" spc="0" baseline="0" dirty="0">
                <a:solidFill>
                  <a:srgbClr val="000000"/>
                </a:solidFill>
                <a:uFillTx/>
                <a:latin typeface="Arial" pitchFamily="34"/>
                <a:cs typeface="Arial" pitchFamily="34"/>
              </a:rPr>
              <a:t>Prise de contact, diagnostic,  réalisation d’un devis</a:t>
            </a:r>
          </a:p>
        </p:txBody>
      </p:sp>
      <p:sp>
        <p:nvSpPr>
          <p:cNvPr id="96" name="Rectangle : coins arrondis 422">
            <a:extLst>
              <a:ext uri="{FF2B5EF4-FFF2-40B4-BE49-F238E27FC236}">
                <a16:creationId xmlns:a16="http://schemas.microsoft.com/office/drawing/2014/main" id="{BBA08308-E545-4A1F-A32D-90A374A95F0C}"/>
              </a:ext>
            </a:extLst>
          </p:cNvPr>
          <p:cNvSpPr/>
          <p:nvPr/>
        </p:nvSpPr>
        <p:spPr>
          <a:xfrm>
            <a:off x="7123614" y="3202960"/>
            <a:ext cx="2358658" cy="82799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a:effectLst>
            <a:outerShdw dist="38096" dir="2700000" algn="tl">
              <a:srgbClr val="000000">
                <a:alpha val="40000"/>
              </a:srgbClr>
            </a:outerShdw>
          </a:effectLst>
        </p:spPr>
        <p:txBody>
          <a:bodyPr vert="horz" wrap="square" lIns="0" tIns="45720" rIns="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50" b="1" i="0" u="none" strike="noStrike" kern="1200" cap="none" spc="0" baseline="0">
                <a:solidFill>
                  <a:srgbClr val="000000"/>
                </a:solidFill>
                <a:uFillTx/>
                <a:latin typeface="Arial" pitchFamily="34"/>
                <a:cs typeface="Arial" pitchFamily="34"/>
              </a:rPr>
              <a:t>Signature du devis</a:t>
            </a:r>
          </a:p>
        </p:txBody>
      </p:sp>
      <p:sp>
        <p:nvSpPr>
          <p:cNvPr id="97" name="Rectangle : coins arrondis 423">
            <a:extLst>
              <a:ext uri="{FF2B5EF4-FFF2-40B4-BE49-F238E27FC236}">
                <a16:creationId xmlns:a16="http://schemas.microsoft.com/office/drawing/2014/main" id="{058E03CC-AC30-4409-ADB7-6A74F70689AF}"/>
              </a:ext>
            </a:extLst>
          </p:cNvPr>
          <p:cNvSpPr/>
          <p:nvPr/>
        </p:nvSpPr>
        <p:spPr>
          <a:xfrm>
            <a:off x="7123614" y="4255526"/>
            <a:ext cx="2358658" cy="82799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a:effectLst>
            <a:outerShdw dist="38096" dir="2700000" algn="tl">
              <a:srgbClr val="000000">
                <a:alpha val="40000"/>
              </a:srgbClr>
            </a:outerShdw>
          </a:effectLst>
        </p:spPr>
        <p:txBody>
          <a:bodyPr vert="horz" wrap="square" lIns="0" tIns="45720" rIns="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50" b="0" i="0" u="none" strike="noStrike" kern="1200" cap="none" spc="0" baseline="0">
                <a:solidFill>
                  <a:srgbClr val="000000"/>
                </a:solidFill>
                <a:uFillTx/>
                <a:latin typeface="Arial" pitchFamily="34"/>
                <a:cs typeface="Arial" pitchFamily="34"/>
              </a:rPr>
              <a:t>Réalisation des travaux</a:t>
            </a:r>
          </a:p>
        </p:txBody>
      </p:sp>
      <p:cxnSp>
        <p:nvCxnSpPr>
          <p:cNvPr id="98" name="Connecteur : en arc 424">
            <a:extLst>
              <a:ext uri="{FF2B5EF4-FFF2-40B4-BE49-F238E27FC236}">
                <a16:creationId xmlns:a16="http://schemas.microsoft.com/office/drawing/2014/main" id="{D43B0924-5AC7-433A-A9F8-9535D5DBA934}"/>
              </a:ext>
            </a:extLst>
          </p:cNvPr>
          <p:cNvCxnSpPr>
            <a:cxnSpLocks/>
          </p:cNvCxnSpPr>
          <p:nvPr/>
        </p:nvCxnSpPr>
        <p:spPr>
          <a:xfrm>
            <a:off x="9605972" y="3548145"/>
            <a:ext cx="347681" cy="1"/>
          </a:xfrm>
          <a:prstGeom prst="curvedConnector3">
            <a:avLst>
              <a:gd name="adj1" fmla="val 50000"/>
            </a:avLst>
          </a:prstGeom>
          <a:noFill/>
          <a:ln w="19046" cap="flat">
            <a:solidFill>
              <a:srgbClr val="FFC000"/>
            </a:solidFill>
            <a:custDash>
              <a:ds d="300063" sp="300063"/>
            </a:custDash>
            <a:miter/>
            <a:tailEnd type="arrow"/>
          </a:ln>
        </p:spPr>
      </p:cxnSp>
      <p:sp>
        <p:nvSpPr>
          <p:cNvPr id="99" name="Étoile : 5 branches 425">
            <a:extLst>
              <a:ext uri="{FF2B5EF4-FFF2-40B4-BE49-F238E27FC236}">
                <a16:creationId xmlns:a16="http://schemas.microsoft.com/office/drawing/2014/main" id="{0EE55625-CDC2-40DB-9BB4-2468F2AED760}"/>
              </a:ext>
            </a:extLst>
          </p:cNvPr>
          <p:cNvSpPr/>
          <p:nvPr/>
        </p:nvSpPr>
        <p:spPr>
          <a:xfrm>
            <a:off x="9312464" y="3790034"/>
            <a:ext cx="325901" cy="320606"/>
          </a:xfrm>
          <a:custGeom>
            <a:avLst>
              <a:gd name="f11" fmla="val 27306"/>
            </a:avLst>
            <a:gdLst>
              <a:gd name="f1" fmla="val 10800000"/>
              <a:gd name="f2" fmla="val 5400000"/>
              <a:gd name="f3" fmla="val 180"/>
              <a:gd name="f4" fmla="val w"/>
              <a:gd name="f5" fmla="val h"/>
              <a:gd name="f6" fmla="val ss"/>
              <a:gd name="f7" fmla="val 0"/>
              <a:gd name="f8" fmla="*/ 5419351 1 1725033"/>
              <a:gd name="f9" fmla="val 105146"/>
              <a:gd name="f10" fmla="val 110557"/>
              <a:gd name="f11" fmla="val 27306"/>
              <a:gd name="f12" fmla="+- 0 0 -270"/>
              <a:gd name="f13" fmla="+- 0 0 -180"/>
              <a:gd name="f14" fmla="+- 0 0 -90"/>
              <a:gd name="f15" fmla="abs f4"/>
              <a:gd name="f16" fmla="abs f5"/>
              <a:gd name="f17" fmla="abs f6"/>
              <a:gd name="f18" fmla="val f7"/>
              <a:gd name="f19" fmla="val f11"/>
              <a:gd name="f20" fmla="+- 1080000 f2 0"/>
              <a:gd name="f21" fmla="+- 18360000 f2 0"/>
              <a:gd name="f22" fmla="+- 20520000 f2 0"/>
              <a:gd name="f23" fmla="+- 3240000 f2 0"/>
              <a:gd name="f24" fmla="*/ f12 f1 1"/>
              <a:gd name="f25" fmla="*/ f13 f1 1"/>
              <a:gd name="f26" fmla="*/ f14 f1 1"/>
              <a:gd name="f27" fmla="?: f15 f4 1"/>
              <a:gd name="f28" fmla="?: f16 f5 1"/>
              <a:gd name="f29" fmla="?: f17 f6 1"/>
              <a:gd name="f30" fmla="*/ f20 f8 1"/>
              <a:gd name="f31" fmla="*/ f21 f8 1"/>
              <a:gd name="f32" fmla="*/ f22 f8 1"/>
              <a:gd name="f33" fmla="*/ f23 f8 1"/>
              <a:gd name="f34" fmla="*/ f24 1 f3"/>
              <a:gd name="f35" fmla="*/ f25 1 f3"/>
              <a:gd name="f36" fmla="*/ f26 1 f3"/>
              <a:gd name="f37" fmla="*/ f27 1 21600"/>
              <a:gd name="f38" fmla="*/ f28 1 21600"/>
              <a:gd name="f39" fmla="*/ 21600 f27 1"/>
              <a:gd name="f40" fmla="*/ 21600 f28 1"/>
              <a:gd name="f41" fmla="*/ f30 1 f1"/>
              <a:gd name="f42" fmla="*/ f31 1 f1"/>
              <a:gd name="f43" fmla="*/ f32 1 f1"/>
              <a:gd name="f44" fmla="*/ f33 1 f1"/>
              <a:gd name="f45" fmla="+- f34 0 f2"/>
              <a:gd name="f46" fmla="+- f35 0 f2"/>
              <a:gd name="f47" fmla="+- f36 0 f2"/>
              <a:gd name="f48" fmla="min f38 f37"/>
              <a:gd name="f49" fmla="*/ f39 1 f29"/>
              <a:gd name="f50" fmla="*/ f40 1 f29"/>
              <a:gd name="f51" fmla="+- 0 0 f41"/>
              <a:gd name="f52" fmla="+- 0 0 f42"/>
              <a:gd name="f53" fmla="+- 0 0 f43"/>
              <a:gd name="f54" fmla="+- 0 0 f44"/>
              <a:gd name="f55" fmla="val f49"/>
              <a:gd name="f56" fmla="val f50"/>
              <a:gd name="f57" fmla="+- 0 0 f51"/>
              <a:gd name="f58" fmla="+- 0 0 f52"/>
              <a:gd name="f59" fmla="+- 0 0 f53"/>
              <a:gd name="f60" fmla="+- 0 0 f54"/>
              <a:gd name="f61" fmla="*/ f18 f48 1"/>
              <a:gd name="f62" fmla="+- f56 0 f18"/>
              <a:gd name="f63" fmla="+- f55 0 f18"/>
              <a:gd name="f64" fmla="*/ f57 f1 1"/>
              <a:gd name="f65" fmla="*/ f58 f1 1"/>
              <a:gd name="f66" fmla="*/ f59 f1 1"/>
              <a:gd name="f67" fmla="*/ f60 f1 1"/>
              <a:gd name="f68" fmla="*/ f62 1 2"/>
              <a:gd name="f69" fmla="*/ f63 1 2"/>
              <a:gd name="f70" fmla="*/ f64 1 f8"/>
              <a:gd name="f71" fmla="*/ f65 1 f8"/>
              <a:gd name="f72" fmla="*/ f66 1 f8"/>
              <a:gd name="f73" fmla="*/ f67 1 f8"/>
              <a:gd name="f74" fmla="+- f18 f68 0"/>
              <a:gd name="f75" fmla="+- f18 f69 0"/>
              <a:gd name="f76" fmla="*/ f69 f9 1"/>
              <a:gd name="f77" fmla="*/ f68 f10 1"/>
              <a:gd name="f78" fmla="+- f70 0 f2"/>
              <a:gd name="f79" fmla="+- f71 0 f2"/>
              <a:gd name="f80" fmla="+- f72 0 f2"/>
              <a:gd name="f81" fmla="+- f73 0 f2"/>
              <a:gd name="f82" fmla="*/ f76 1 100000"/>
              <a:gd name="f83" fmla="*/ f77 1 100000"/>
              <a:gd name="f84" fmla="*/ f74 f10 1"/>
              <a:gd name="f85" fmla="cos 1 f78"/>
              <a:gd name="f86" fmla="cos 1 f79"/>
              <a:gd name="f87" fmla="sin 1 f78"/>
              <a:gd name="f88" fmla="sin 1 f79"/>
              <a:gd name="f89" fmla="cos 1 f80"/>
              <a:gd name="f90" fmla="cos 1 f81"/>
              <a:gd name="f91" fmla="sin 1 f81"/>
              <a:gd name="f92" fmla="sin 1 f80"/>
              <a:gd name="f93" fmla="*/ f75 f48 1"/>
              <a:gd name="f94" fmla="*/ f84 1 100000"/>
              <a:gd name="f95" fmla="+- 0 0 f85"/>
              <a:gd name="f96" fmla="+- 0 0 f86"/>
              <a:gd name="f97" fmla="+- 0 0 f87"/>
              <a:gd name="f98" fmla="+- 0 0 f88"/>
              <a:gd name="f99" fmla="*/ f82 f19 1"/>
              <a:gd name="f100" fmla="*/ f83 f19 1"/>
              <a:gd name="f101" fmla="+- 0 0 f89"/>
              <a:gd name="f102" fmla="+- 0 0 f90"/>
              <a:gd name="f103" fmla="+- 0 0 f91"/>
              <a:gd name="f104" fmla="+- 0 0 f92"/>
              <a:gd name="f105" fmla="+- 0 0 f95"/>
              <a:gd name="f106" fmla="+- 0 0 f96"/>
              <a:gd name="f107" fmla="+- 0 0 f97"/>
              <a:gd name="f108" fmla="+- 0 0 f98"/>
              <a:gd name="f109" fmla="*/ f99 1 50000"/>
              <a:gd name="f110" fmla="*/ f100 1 50000"/>
              <a:gd name="f111" fmla="+- 0 0 f101"/>
              <a:gd name="f112" fmla="+- 0 0 f102"/>
              <a:gd name="f113" fmla="+- 0 0 f103"/>
              <a:gd name="f114" fmla="+- 0 0 f104"/>
              <a:gd name="f115" fmla="*/ f105 f82 1"/>
              <a:gd name="f116" fmla="*/ f106 f82 1"/>
              <a:gd name="f117" fmla="*/ f107 f83 1"/>
              <a:gd name="f118" fmla="*/ f108 f83 1"/>
              <a:gd name="f119" fmla="*/ f111 f109 1"/>
              <a:gd name="f120" fmla="*/ f112 f109 1"/>
              <a:gd name="f121" fmla="*/ f113 f110 1"/>
              <a:gd name="f122" fmla="*/ f114 f110 1"/>
              <a:gd name="f123" fmla="+- f94 f110 0"/>
              <a:gd name="f124" fmla="+- f75 0 f115"/>
              <a:gd name="f125" fmla="+- f75 0 f116"/>
              <a:gd name="f126" fmla="+- f75 f116 0"/>
              <a:gd name="f127" fmla="+- f75 f115 0"/>
              <a:gd name="f128" fmla="+- f94 0 f117"/>
              <a:gd name="f129" fmla="+- f94 0 f118"/>
              <a:gd name="f130" fmla="+- f75 0 f119"/>
              <a:gd name="f131" fmla="+- f75 0 f120"/>
              <a:gd name="f132" fmla="+- f75 f120 0"/>
              <a:gd name="f133" fmla="+- f75 f119 0"/>
              <a:gd name="f134" fmla="+- f94 0 f121"/>
              <a:gd name="f135" fmla="+- f94 0 f122"/>
              <a:gd name="f136" fmla="*/ f123 f48 1"/>
              <a:gd name="f137" fmla="*/ f130 f48 1"/>
              <a:gd name="f138" fmla="*/ f134 f48 1"/>
              <a:gd name="f139" fmla="*/ f133 f48 1"/>
              <a:gd name="f140" fmla="*/ f124 f48 1"/>
              <a:gd name="f141" fmla="*/ f128 f48 1"/>
              <a:gd name="f142" fmla="*/ f131 f48 1"/>
              <a:gd name="f143" fmla="*/ f132 f48 1"/>
              <a:gd name="f144" fmla="*/ f127 f48 1"/>
              <a:gd name="f145" fmla="*/ f135 f48 1"/>
              <a:gd name="f146" fmla="*/ f126 f48 1"/>
              <a:gd name="f147" fmla="*/ f129 f48 1"/>
              <a:gd name="f148" fmla="*/ f125 f48 1"/>
            </a:gdLst>
            <a:ahLst/>
            <a:cxnLst>
              <a:cxn ang="3cd4">
                <a:pos x="hc" y="t"/>
              </a:cxn>
              <a:cxn ang="0">
                <a:pos x="r" y="vc"/>
              </a:cxn>
              <a:cxn ang="cd4">
                <a:pos x="hc" y="b"/>
              </a:cxn>
              <a:cxn ang="cd2">
                <a:pos x="l" y="vc"/>
              </a:cxn>
              <a:cxn ang="f45">
                <a:pos x="f140" y="f141"/>
              </a:cxn>
              <a:cxn ang="f46">
                <a:pos x="f148" y="f147"/>
              </a:cxn>
              <a:cxn ang="f46">
                <a:pos x="f146" y="f147"/>
              </a:cxn>
              <a:cxn ang="f47">
                <a:pos x="f144" y="f141"/>
              </a:cxn>
            </a:cxnLst>
            <a:rect l="f137" t="f138" r="f139" b="f136"/>
            <a:pathLst>
              <a:path>
                <a:moveTo>
                  <a:pt x="f140" y="f141"/>
                </a:moveTo>
                <a:lnTo>
                  <a:pt x="f142" y="f138"/>
                </a:lnTo>
                <a:lnTo>
                  <a:pt x="f93" y="f61"/>
                </a:lnTo>
                <a:lnTo>
                  <a:pt x="f143" y="f138"/>
                </a:lnTo>
                <a:lnTo>
                  <a:pt x="f144" y="f141"/>
                </a:lnTo>
                <a:lnTo>
                  <a:pt x="f139" y="f145"/>
                </a:lnTo>
                <a:lnTo>
                  <a:pt x="f146" y="f147"/>
                </a:lnTo>
                <a:lnTo>
                  <a:pt x="f93" y="f136"/>
                </a:lnTo>
                <a:lnTo>
                  <a:pt x="f148" y="f147"/>
                </a:lnTo>
                <a:lnTo>
                  <a:pt x="f137" y="f145"/>
                </a:lnTo>
                <a:close/>
              </a:path>
            </a:pathLst>
          </a:custGeom>
          <a:solidFill>
            <a:srgbClr val="FFC000"/>
          </a:solidFill>
          <a:ln w="19046"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100" name="ZoneTexte 426">
            <a:extLst>
              <a:ext uri="{FF2B5EF4-FFF2-40B4-BE49-F238E27FC236}">
                <a16:creationId xmlns:a16="http://schemas.microsoft.com/office/drawing/2014/main" id="{C45BCD35-258C-426E-A0E0-FC381A7507CA}"/>
              </a:ext>
            </a:extLst>
          </p:cNvPr>
          <p:cNvSpPr txBox="1"/>
          <p:nvPr/>
        </p:nvSpPr>
        <p:spPr>
          <a:xfrm>
            <a:off x="9898027" y="3335930"/>
            <a:ext cx="1847741" cy="553998"/>
          </a:xfrm>
          <a:prstGeom prst="rect">
            <a:avLst/>
          </a:prstGeom>
          <a:noFill/>
          <a:ln cap="flat">
            <a:noFill/>
          </a:ln>
        </p:spPr>
        <p:txBody>
          <a:bodyPr vert="horz" wrap="square" lIns="91440" tIns="45720" rIns="91440" bIns="45720" anchor="t" anchorCtr="0"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000000"/>
                </a:solidFill>
                <a:uFillTx/>
                <a:latin typeface="Arial" pitchFamily="34"/>
                <a:cs typeface="Arial" pitchFamily="34"/>
              </a:rPr>
              <a:t>Envoi au conseiller de l’information sur la signature du devis</a:t>
            </a:r>
          </a:p>
        </p:txBody>
      </p:sp>
      <p:cxnSp>
        <p:nvCxnSpPr>
          <p:cNvPr id="101" name="Connecteur : en angle 57">
            <a:extLst>
              <a:ext uri="{FF2B5EF4-FFF2-40B4-BE49-F238E27FC236}">
                <a16:creationId xmlns:a16="http://schemas.microsoft.com/office/drawing/2014/main" id="{8407B5D5-FE0E-47E2-AB0B-107FEE5DAF2F}"/>
              </a:ext>
            </a:extLst>
          </p:cNvPr>
          <p:cNvCxnSpPr>
            <a:stCxn id="91" idx="1"/>
            <a:endCxn id="95" idx="3"/>
          </p:cNvCxnSpPr>
          <p:nvPr/>
        </p:nvCxnSpPr>
        <p:spPr>
          <a:xfrm flipV="1">
            <a:off x="4842780" y="2564402"/>
            <a:ext cx="2280834" cy="186327"/>
          </a:xfrm>
          <a:prstGeom prst="bentConnector3">
            <a:avLst>
              <a:gd name="adj1" fmla="val 50000"/>
            </a:avLst>
          </a:prstGeom>
          <a:noFill/>
          <a:ln w="6345" cap="flat">
            <a:solidFill>
              <a:srgbClr val="70AD47"/>
            </a:solidFill>
            <a:prstDash val="solid"/>
            <a:miter/>
            <a:tailEnd type="arrow"/>
          </a:ln>
        </p:spPr>
      </p:cxnSp>
      <p:cxnSp>
        <p:nvCxnSpPr>
          <p:cNvPr id="102" name="Connecteur : en angle 427">
            <a:extLst>
              <a:ext uri="{FF2B5EF4-FFF2-40B4-BE49-F238E27FC236}">
                <a16:creationId xmlns:a16="http://schemas.microsoft.com/office/drawing/2014/main" id="{AF08B045-7EFF-4CBE-B529-7E8B7AEA44EB}"/>
              </a:ext>
            </a:extLst>
          </p:cNvPr>
          <p:cNvCxnSpPr>
            <a:stCxn id="164" idx="1"/>
            <a:endCxn id="95" idx="3"/>
          </p:cNvCxnSpPr>
          <p:nvPr/>
        </p:nvCxnSpPr>
        <p:spPr>
          <a:xfrm flipV="1">
            <a:off x="5345773" y="2564402"/>
            <a:ext cx="1777841" cy="1965466"/>
          </a:xfrm>
          <a:prstGeom prst="bentConnector3">
            <a:avLst>
              <a:gd name="adj1" fmla="val 50000"/>
            </a:avLst>
          </a:prstGeom>
          <a:noFill/>
          <a:ln w="6345" cap="flat">
            <a:solidFill>
              <a:srgbClr val="70AD47"/>
            </a:solidFill>
            <a:prstDash val="solid"/>
            <a:miter/>
            <a:tailEnd type="arrow"/>
          </a:ln>
        </p:spPr>
      </p:cxnSp>
      <p:cxnSp>
        <p:nvCxnSpPr>
          <p:cNvPr id="103" name="Connecteur droit avec flèche 66">
            <a:extLst>
              <a:ext uri="{FF2B5EF4-FFF2-40B4-BE49-F238E27FC236}">
                <a16:creationId xmlns:a16="http://schemas.microsoft.com/office/drawing/2014/main" id="{F1B3F48C-7895-4636-9336-E17E4B6E42CC}"/>
              </a:ext>
            </a:extLst>
          </p:cNvPr>
          <p:cNvCxnSpPr>
            <a:stCxn id="95" idx="2"/>
            <a:endCxn id="96" idx="0"/>
          </p:cNvCxnSpPr>
          <p:nvPr/>
        </p:nvCxnSpPr>
        <p:spPr>
          <a:xfrm>
            <a:off x="8302943" y="2978401"/>
            <a:ext cx="0" cy="224559"/>
          </a:xfrm>
          <a:prstGeom prst="straightConnector1">
            <a:avLst/>
          </a:prstGeom>
          <a:noFill/>
          <a:ln w="6345" cap="flat">
            <a:solidFill>
              <a:srgbClr val="70AD47"/>
            </a:solidFill>
            <a:prstDash val="solid"/>
            <a:miter/>
            <a:tailEnd type="arrow"/>
          </a:ln>
        </p:spPr>
      </p:cxnSp>
      <p:cxnSp>
        <p:nvCxnSpPr>
          <p:cNvPr id="104" name="Connecteur droit avec flèche 68">
            <a:extLst>
              <a:ext uri="{FF2B5EF4-FFF2-40B4-BE49-F238E27FC236}">
                <a16:creationId xmlns:a16="http://schemas.microsoft.com/office/drawing/2014/main" id="{76B30E9F-2E8D-4327-BA8B-5F3A4C14300D}"/>
              </a:ext>
            </a:extLst>
          </p:cNvPr>
          <p:cNvCxnSpPr>
            <a:stCxn id="96" idx="2"/>
            <a:endCxn id="97" idx="0"/>
          </p:cNvCxnSpPr>
          <p:nvPr/>
        </p:nvCxnSpPr>
        <p:spPr>
          <a:xfrm>
            <a:off x="8302943" y="4030958"/>
            <a:ext cx="0" cy="224568"/>
          </a:xfrm>
          <a:prstGeom prst="straightConnector1">
            <a:avLst/>
          </a:prstGeom>
          <a:noFill/>
          <a:ln w="6345" cap="flat">
            <a:solidFill>
              <a:srgbClr val="4472C4"/>
            </a:solidFill>
            <a:prstDash val="solid"/>
            <a:miter/>
            <a:tailEnd type="arrow"/>
          </a:ln>
        </p:spPr>
      </p:cxnSp>
      <p:sp>
        <p:nvSpPr>
          <p:cNvPr id="105" name="ZoneTexte 428">
            <a:extLst>
              <a:ext uri="{FF2B5EF4-FFF2-40B4-BE49-F238E27FC236}">
                <a16:creationId xmlns:a16="http://schemas.microsoft.com/office/drawing/2014/main" id="{E43BEDBE-CACE-4846-A0E7-D96C4730BBD4}"/>
              </a:ext>
            </a:extLst>
          </p:cNvPr>
          <p:cNvSpPr txBox="1"/>
          <p:nvPr/>
        </p:nvSpPr>
        <p:spPr>
          <a:xfrm>
            <a:off x="9621498" y="3921613"/>
            <a:ext cx="2124270" cy="900245"/>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50" b="1" i="0" u="none" strike="noStrike" kern="1200" cap="none" spc="0" baseline="0" dirty="0">
                <a:solidFill>
                  <a:srgbClr val="FFC000"/>
                </a:solidFill>
                <a:uFillTx/>
                <a:latin typeface="Arial" pitchFamily="34"/>
                <a:cs typeface="Arial" pitchFamily="34"/>
              </a:rPr>
              <a:t>Rebondir</a:t>
            </a:r>
            <a:r>
              <a:rPr lang="fr-FR" sz="1050" b="0" i="0" u="none" strike="noStrike" kern="1200" cap="none" spc="0" baseline="0" dirty="0">
                <a:solidFill>
                  <a:srgbClr val="FFC000"/>
                </a:solidFill>
                <a:uFillTx/>
                <a:latin typeface="Arial" pitchFamily="34"/>
                <a:cs typeface="Arial" pitchFamily="34"/>
              </a:rPr>
              <a:t> </a:t>
            </a:r>
            <a:r>
              <a:rPr lang="fr-FR" sz="1050" b="0" i="0" u="none" strike="noStrike" kern="1200" cap="none" spc="0" baseline="0" dirty="0">
                <a:solidFill>
                  <a:srgbClr val="000000"/>
                </a:solidFill>
                <a:uFillTx/>
                <a:latin typeface="Arial" pitchFamily="34"/>
                <a:cs typeface="Arial" pitchFamily="34"/>
              </a:rPr>
              <a:t>sur les besoins de financement du client </a:t>
            </a:r>
            <a:r>
              <a:rPr lang="fr-FR" sz="1050" b="1" i="0" u="none" strike="noStrike" kern="1200" cap="none" spc="0" baseline="0" dirty="0">
                <a:solidFill>
                  <a:srgbClr val="000000"/>
                </a:solidFill>
                <a:uFillTx/>
                <a:latin typeface="Arial" pitchFamily="34"/>
                <a:cs typeface="Arial" pitchFamily="34"/>
              </a:rPr>
              <a:t>suite à la signature du devis </a:t>
            </a:r>
            <a:r>
              <a:rPr lang="fr-FR" sz="1050" b="0" i="0" u="none" strike="noStrike" kern="1200" cap="none" spc="0" baseline="0" dirty="0">
                <a:solidFill>
                  <a:srgbClr val="000000"/>
                </a:solidFill>
                <a:uFillTx/>
                <a:latin typeface="Arial" pitchFamily="34"/>
                <a:cs typeface="Arial" pitchFamily="34"/>
              </a:rPr>
              <a:t>et à l’estimation des subventions perçues par le client</a:t>
            </a:r>
          </a:p>
        </p:txBody>
      </p:sp>
      <p:sp>
        <p:nvSpPr>
          <p:cNvPr id="106" name="Étoile : 5 branches 429">
            <a:extLst>
              <a:ext uri="{FF2B5EF4-FFF2-40B4-BE49-F238E27FC236}">
                <a16:creationId xmlns:a16="http://schemas.microsoft.com/office/drawing/2014/main" id="{AE48B7F1-890B-4266-BB38-939B388C7473}"/>
              </a:ext>
            </a:extLst>
          </p:cNvPr>
          <p:cNvSpPr/>
          <p:nvPr/>
        </p:nvSpPr>
        <p:spPr>
          <a:xfrm>
            <a:off x="3765274" y="791332"/>
            <a:ext cx="325901" cy="320606"/>
          </a:xfrm>
          <a:custGeom>
            <a:avLst>
              <a:gd name="f11" fmla="val 27306"/>
            </a:avLst>
            <a:gdLst>
              <a:gd name="f1" fmla="val 10800000"/>
              <a:gd name="f2" fmla="val 5400000"/>
              <a:gd name="f3" fmla="val 180"/>
              <a:gd name="f4" fmla="val w"/>
              <a:gd name="f5" fmla="val h"/>
              <a:gd name="f6" fmla="val ss"/>
              <a:gd name="f7" fmla="val 0"/>
              <a:gd name="f8" fmla="*/ 5419351 1 1725033"/>
              <a:gd name="f9" fmla="val 105146"/>
              <a:gd name="f10" fmla="val 110557"/>
              <a:gd name="f11" fmla="val 27306"/>
              <a:gd name="f12" fmla="+- 0 0 -270"/>
              <a:gd name="f13" fmla="+- 0 0 -180"/>
              <a:gd name="f14" fmla="+- 0 0 -90"/>
              <a:gd name="f15" fmla="abs f4"/>
              <a:gd name="f16" fmla="abs f5"/>
              <a:gd name="f17" fmla="abs f6"/>
              <a:gd name="f18" fmla="val f7"/>
              <a:gd name="f19" fmla="val f11"/>
              <a:gd name="f20" fmla="+- 1080000 f2 0"/>
              <a:gd name="f21" fmla="+- 18360000 f2 0"/>
              <a:gd name="f22" fmla="+- 20520000 f2 0"/>
              <a:gd name="f23" fmla="+- 3240000 f2 0"/>
              <a:gd name="f24" fmla="*/ f12 f1 1"/>
              <a:gd name="f25" fmla="*/ f13 f1 1"/>
              <a:gd name="f26" fmla="*/ f14 f1 1"/>
              <a:gd name="f27" fmla="?: f15 f4 1"/>
              <a:gd name="f28" fmla="?: f16 f5 1"/>
              <a:gd name="f29" fmla="?: f17 f6 1"/>
              <a:gd name="f30" fmla="*/ f20 f8 1"/>
              <a:gd name="f31" fmla="*/ f21 f8 1"/>
              <a:gd name="f32" fmla="*/ f22 f8 1"/>
              <a:gd name="f33" fmla="*/ f23 f8 1"/>
              <a:gd name="f34" fmla="*/ f24 1 f3"/>
              <a:gd name="f35" fmla="*/ f25 1 f3"/>
              <a:gd name="f36" fmla="*/ f26 1 f3"/>
              <a:gd name="f37" fmla="*/ f27 1 21600"/>
              <a:gd name="f38" fmla="*/ f28 1 21600"/>
              <a:gd name="f39" fmla="*/ 21600 f27 1"/>
              <a:gd name="f40" fmla="*/ 21600 f28 1"/>
              <a:gd name="f41" fmla="*/ f30 1 f1"/>
              <a:gd name="f42" fmla="*/ f31 1 f1"/>
              <a:gd name="f43" fmla="*/ f32 1 f1"/>
              <a:gd name="f44" fmla="*/ f33 1 f1"/>
              <a:gd name="f45" fmla="+- f34 0 f2"/>
              <a:gd name="f46" fmla="+- f35 0 f2"/>
              <a:gd name="f47" fmla="+- f36 0 f2"/>
              <a:gd name="f48" fmla="min f38 f37"/>
              <a:gd name="f49" fmla="*/ f39 1 f29"/>
              <a:gd name="f50" fmla="*/ f40 1 f29"/>
              <a:gd name="f51" fmla="+- 0 0 f41"/>
              <a:gd name="f52" fmla="+- 0 0 f42"/>
              <a:gd name="f53" fmla="+- 0 0 f43"/>
              <a:gd name="f54" fmla="+- 0 0 f44"/>
              <a:gd name="f55" fmla="val f49"/>
              <a:gd name="f56" fmla="val f50"/>
              <a:gd name="f57" fmla="+- 0 0 f51"/>
              <a:gd name="f58" fmla="+- 0 0 f52"/>
              <a:gd name="f59" fmla="+- 0 0 f53"/>
              <a:gd name="f60" fmla="+- 0 0 f54"/>
              <a:gd name="f61" fmla="*/ f18 f48 1"/>
              <a:gd name="f62" fmla="+- f56 0 f18"/>
              <a:gd name="f63" fmla="+- f55 0 f18"/>
              <a:gd name="f64" fmla="*/ f57 f1 1"/>
              <a:gd name="f65" fmla="*/ f58 f1 1"/>
              <a:gd name="f66" fmla="*/ f59 f1 1"/>
              <a:gd name="f67" fmla="*/ f60 f1 1"/>
              <a:gd name="f68" fmla="*/ f62 1 2"/>
              <a:gd name="f69" fmla="*/ f63 1 2"/>
              <a:gd name="f70" fmla="*/ f64 1 f8"/>
              <a:gd name="f71" fmla="*/ f65 1 f8"/>
              <a:gd name="f72" fmla="*/ f66 1 f8"/>
              <a:gd name="f73" fmla="*/ f67 1 f8"/>
              <a:gd name="f74" fmla="+- f18 f68 0"/>
              <a:gd name="f75" fmla="+- f18 f69 0"/>
              <a:gd name="f76" fmla="*/ f69 f9 1"/>
              <a:gd name="f77" fmla="*/ f68 f10 1"/>
              <a:gd name="f78" fmla="+- f70 0 f2"/>
              <a:gd name="f79" fmla="+- f71 0 f2"/>
              <a:gd name="f80" fmla="+- f72 0 f2"/>
              <a:gd name="f81" fmla="+- f73 0 f2"/>
              <a:gd name="f82" fmla="*/ f76 1 100000"/>
              <a:gd name="f83" fmla="*/ f77 1 100000"/>
              <a:gd name="f84" fmla="*/ f74 f10 1"/>
              <a:gd name="f85" fmla="cos 1 f78"/>
              <a:gd name="f86" fmla="cos 1 f79"/>
              <a:gd name="f87" fmla="sin 1 f78"/>
              <a:gd name="f88" fmla="sin 1 f79"/>
              <a:gd name="f89" fmla="cos 1 f80"/>
              <a:gd name="f90" fmla="cos 1 f81"/>
              <a:gd name="f91" fmla="sin 1 f81"/>
              <a:gd name="f92" fmla="sin 1 f80"/>
              <a:gd name="f93" fmla="*/ f75 f48 1"/>
              <a:gd name="f94" fmla="*/ f84 1 100000"/>
              <a:gd name="f95" fmla="+- 0 0 f85"/>
              <a:gd name="f96" fmla="+- 0 0 f86"/>
              <a:gd name="f97" fmla="+- 0 0 f87"/>
              <a:gd name="f98" fmla="+- 0 0 f88"/>
              <a:gd name="f99" fmla="*/ f82 f19 1"/>
              <a:gd name="f100" fmla="*/ f83 f19 1"/>
              <a:gd name="f101" fmla="+- 0 0 f89"/>
              <a:gd name="f102" fmla="+- 0 0 f90"/>
              <a:gd name="f103" fmla="+- 0 0 f91"/>
              <a:gd name="f104" fmla="+- 0 0 f92"/>
              <a:gd name="f105" fmla="+- 0 0 f95"/>
              <a:gd name="f106" fmla="+- 0 0 f96"/>
              <a:gd name="f107" fmla="+- 0 0 f97"/>
              <a:gd name="f108" fmla="+- 0 0 f98"/>
              <a:gd name="f109" fmla="*/ f99 1 50000"/>
              <a:gd name="f110" fmla="*/ f100 1 50000"/>
              <a:gd name="f111" fmla="+- 0 0 f101"/>
              <a:gd name="f112" fmla="+- 0 0 f102"/>
              <a:gd name="f113" fmla="+- 0 0 f103"/>
              <a:gd name="f114" fmla="+- 0 0 f104"/>
              <a:gd name="f115" fmla="*/ f105 f82 1"/>
              <a:gd name="f116" fmla="*/ f106 f82 1"/>
              <a:gd name="f117" fmla="*/ f107 f83 1"/>
              <a:gd name="f118" fmla="*/ f108 f83 1"/>
              <a:gd name="f119" fmla="*/ f111 f109 1"/>
              <a:gd name="f120" fmla="*/ f112 f109 1"/>
              <a:gd name="f121" fmla="*/ f113 f110 1"/>
              <a:gd name="f122" fmla="*/ f114 f110 1"/>
              <a:gd name="f123" fmla="+- f94 f110 0"/>
              <a:gd name="f124" fmla="+- f75 0 f115"/>
              <a:gd name="f125" fmla="+- f75 0 f116"/>
              <a:gd name="f126" fmla="+- f75 f116 0"/>
              <a:gd name="f127" fmla="+- f75 f115 0"/>
              <a:gd name="f128" fmla="+- f94 0 f117"/>
              <a:gd name="f129" fmla="+- f94 0 f118"/>
              <a:gd name="f130" fmla="+- f75 0 f119"/>
              <a:gd name="f131" fmla="+- f75 0 f120"/>
              <a:gd name="f132" fmla="+- f75 f120 0"/>
              <a:gd name="f133" fmla="+- f75 f119 0"/>
              <a:gd name="f134" fmla="+- f94 0 f121"/>
              <a:gd name="f135" fmla="+- f94 0 f122"/>
              <a:gd name="f136" fmla="*/ f123 f48 1"/>
              <a:gd name="f137" fmla="*/ f130 f48 1"/>
              <a:gd name="f138" fmla="*/ f134 f48 1"/>
              <a:gd name="f139" fmla="*/ f133 f48 1"/>
              <a:gd name="f140" fmla="*/ f124 f48 1"/>
              <a:gd name="f141" fmla="*/ f128 f48 1"/>
              <a:gd name="f142" fmla="*/ f131 f48 1"/>
              <a:gd name="f143" fmla="*/ f132 f48 1"/>
              <a:gd name="f144" fmla="*/ f127 f48 1"/>
              <a:gd name="f145" fmla="*/ f135 f48 1"/>
              <a:gd name="f146" fmla="*/ f126 f48 1"/>
              <a:gd name="f147" fmla="*/ f129 f48 1"/>
              <a:gd name="f148" fmla="*/ f125 f48 1"/>
            </a:gdLst>
            <a:ahLst/>
            <a:cxnLst>
              <a:cxn ang="3cd4">
                <a:pos x="hc" y="t"/>
              </a:cxn>
              <a:cxn ang="0">
                <a:pos x="r" y="vc"/>
              </a:cxn>
              <a:cxn ang="cd4">
                <a:pos x="hc" y="b"/>
              </a:cxn>
              <a:cxn ang="cd2">
                <a:pos x="l" y="vc"/>
              </a:cxn>
              <a:cxn ang="f45">
                <a:pos x="f140" y="f141"/>
              </a:cxn>
              <a:cxn ang="f46">
                <a:pos x="f148" y="f147"/>
              </a:cxn>
              <a:cxn ang="f46">
                <a:pos x="f146" y="f147"/>
              </a:cxn>
              <a:cxn ang="f47">
                <a:pos x="f144" y="f141"/>
              </a:cxn>
            </a:cxnLst>
            <a:rect l="f137" t="f138" r="f139" b="f136"/>
            <a:pathLst>
              <a:path>
                <a:moveTo>
                  <a:pt x="f140" y="f141"/>
                </a:moveTo>
                <a:lnTo>
                  <a:pt x="f142" y="f138"/>
                </a:lnTo>
                <a:lnTo>
                  <a:pt x="f93" y="f61"/>
                </a:lnTo>
                <a:lnTo>
                  <a:pt x="f143" y="f138"/>
                </a:lnTo>
                <a:lnTo>
                  <a:pt x="f144" y="f141"/>
                </a:lnTo>
                <a:lnTo>
                  <a:pt x="f139" y="f145"/>
                </a:lnTo>
                <a:lnTo>
                  <a:pt x="f146" y="f147"/>
                </a:lnTo>
                <a:lnTo>
                  <a:pt x="f93" y="f136"/>
                </a:lnTo>
                <a:lnTo>
                  <a:pt x="f148" y="f147"/>
                </a:lnTo>
                <a:lnTo>
                  <a:pt x="f137" y="f145"/>
                </a:lnTo>
                <a:close/>
              </a:path>
            </a:pathLst>
          </a:custGeom>
          <a:solidFill>
            <a:srgbClr val="FFC000"/>
          </a:solidFill>
          <a:ln w="19046"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112" name="Rectangle : coins arrondis 211">
            <a:extLst>
              <a:ext uri="{FF2B5EF4-FFF2-40B4-BE49-F238E27FC236}">
                <a16:creationId xmlns:a16="http://schemas.microsoft.com/office/drawing/2014/main" id="{1DEE6815-1084-40AC-8136-E6B258145F97}"/>
              </a:ext>
            </a:extLst>
          </p:cNvPr>
          <p:cNvSpPr/>
          <p:nvPr/>
        </p:nvSpPr>
        <p:spPr>
          <a:xfrm>
            <a:off x="912927" y="3810213"/>
            <a:ext cx="1129357" cy="1526426"/>
          </a:xfrm>
          <a:custGeom>
            <a:avLst>
              <a:gd name="f0" fmla="val 15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000000"/>
                </a:solidFill>
                <a:uFillTx/>
                <a:latin typeface="Arial" pitchFamily="34"/>
                <a:cs typeface="Arial" pitchFamily="34"/>
              </a:rPr>
              <a:t>Parcours Agence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1" i="0" u="none" strike="noStrike" kern="1200" cap="none" spc="0" baseline="0">
              <a:solidFill>
                <a:srgbClr val="000000"/>
              </a:solidFill>
              <a:uFillTx/>
              <a:latin typeface="Arial" pitchFamily="34"/>
              <a:cs typeface="Arial" pitchFamily="34"/>
            </a:endParaRPr>
          </a:p>
        </p:txBody>
      </p:sp>
      <p:grpSp>
        <p:nvGrpSpPr>
          <p:cNvPr id="113" name="Groupe 215">
            <a:extLst>
              <a:ext uri="{FF2B5EF4-FFF2-40B4-BE49-F238E27FC236}">
                <a16:creationId xmlns:a16="http://schemas.microsoft.com/office/drawing/2014/main" id="{8ABA2DA5-4AEA-49A6-A231-42850681F549}"/>
              </a:ext>
            </a:extLst>
          </p:cNvPr>
          <p:cNvGrpSpPr/>
          <p:nvPr/>
        </p:nvGrpSpPr>
        <p:grpSpPr>
          <a:xfrm>
            <a:off x="1227079" y="4778919"/>
            <a:ext cx="536688" cy="498906"/>
            <a:chOff x="1227079" y="4778919"/>
            <a:chExt cx="536688" cy="498906"/>
          </a:xfrm>
        </p:grpSpPr>
        <p:grpSp>
          <p:nvGrpSpPr>
            <p:cNvPr id="114" name="Groupe 216">
              <a:extLst>
                <a:ext uri="{FF2B5EF4-FFF2-40B4-BE49-F238E27FC236}">
                  <a16:creationId xmlns:a16="http://schemas.microsoft.com/office/drawing/2014/main" id="{0E10E2A1-71E0-4B9C-8345-24721091B30A}"/>
                </a:ext>
              </a:extLst>
            </p:cNvPr>
            <p:cNvGrpSpPr/>
            <p:nvPr/>
          </p:nvGrpSpPr>
          <p:grpSpPr>
            <a:xfrm>
              <a:off x="1227079" y="4778919"/>
              <a:ext cx="536688" cy="498906"/>
              <a:chOff x="1227079" y="4778919"/>
              <a:chExt cx="536688" cy="498906"/>
            </a:xfrm>
          </p:grpSpPr>
          <p:sp>
            <p:nvSpPr>
              <p:cNvPr id="115" name="Freeform 389">
                <a:extLst>
                  <a:ext uri="{FF2B5EF4-FFF2-40B4-BE49-F238E27FC236}">
                    <a16:creationId xmlns:a16="http://schemas.microsoft.com/office/drawing/2014/main" id="{217CE32C-73D6-4070-9FDB-75964C5E1619}"/>
                  </a:ext>
                </a:extLst>
              </p:cNvPr>
              <p:cNvSpPr/>
              <p:nvPr/>
            </p:nvSpPr>
            <p:spPr>
              <a:xfrm>
                <a:off x="1410004" y="4914982"/>
                <a:ext cx="93735" cy="98270"/>
              </a:xfrm>
              <a:custGeom>
                <a:avLst/>
                <a:gdLst>
                  <a:gd name="f0" fmla="val 10800000"/>
                  <a:gd name="f1" fmla="val 5400000"/>
                  <a:gd name="f2" fmla="val 180"/>
                  <a:gd name="f3" fmla="val w"/>
                  <a:gd name="f4" fmla="val h"/>
                  <a:gd name="f5" fmla="val 0"/>
                  <a:gd name="f6" fmla="val 31"/>
                  <a:gd name="f7" fmla="val 32"/>
                  <a:gd name="f8" fmla="val 2"/>
                  <a:gd name="f9" fmla="val 8"/>
                  <a:gd name="f10" fmla="val 1"/>
                  <a:gd name="f11" fmla="val 10"/>
                  <a:gd name="f12" fmla="val 12"/>
                  <a:gd name="f13" fmla="val 15"/>
                  <a:gd name="f14" fmla="val 24"/>
                  <a:gd name="f15" fmla="val 7"/>
                  <a:gd name="f16" fmla="val 16"/>
                  <a:gd name="f17" fmla="val 14"/>
                  <a:gd name="f18" fmla="val 13"/>
                  <a:gd name="f19" fmla="val 21"/>
                  <a:gd name="f20" fmla="+- 0 0 -90"/>
                  <a:gd name="f21" fmla="*/ f3 1 31"/>
                  <a:gd name="f22" fmla="*/ f4 1 32"/>
                  <a:gd name="f23" fmla="val f5"/>
                  <a:gd name="f24" fmla="val f6"/>
                  <a:gd name="f25" fmla="val f7"/>
                  <a:gd name="f26" fmla="*/ f20 f0 1"/>
                  <a:gd name="f27" fmla="+- f25 0 f23"/>
                  <a:gd name="f28" fmla="+- f24 0 f23"/>
                  <a:gd name="f29" fmla="*/ f26 1 f2"/>
                  <a:gd name="f30" fmla="*/ f28 1 31"/>
                  <a:gd name="f31" fmla="*/ f27 1 32"/>
                  <a:gd name="f32" fmla="*/ 2 f28 1"/>
                  <a:gd name="f33" fmla="*/ 8 f27 1"/>
                  <a:gd name="f34" fmla="*/ 0 f28 1"/>
                  <a:gd name="f35" fmla="*/ 15 f27 1"/>
                  <a:gd name="f36" fmla="*/ 16 f28 1"/>
                  <a:gd name="f37" fmla="*/ 32 f27 1"/>
                  <a:gd name="f38" fmla="*/ 31 f28 1"/>
                  <a:gd name="f39" fmla="*/ 12 f27 1"/>
                  <a:gd name="f40" fmla="*/ 10 f28 1"/>
                  <a:gd name="f41" fmla="*/ 0 f27 1"/>
                  <a:gd name="f42" fmla="+- f29 0 f1"/>
                  <a:gd name="f43" fmla="*/ f32 1 31"/>
                  <a:gd name="f44" fmla="*/ f33 1 32"/>
                  <a:gd name="f45" fmla="*/ f34 1 31"/>
                  <a:gd name="f46" fmla="*/ f35 1 32"/>
                  <a:gd name="f47" fmla="*/ f36 1 31"/>
                  <a:gd name="f48" fmla="*/ f37 1 32"/>
                  <a:gd name="f49" fmla="*/ f38 1 31"/>
                  <a:gd name="f50" fmla="*/ f39 1 32"/>
                  <a:gd name="f51" fmla="*/ f40 1 31"/>
                  <a:gd name="f52" fmla="*/ f41 1 32"/>
                  <a:gd name="f53" fmla="*/ 0 1 f30"/>
                  <a:gd name="f54" fmla="*/ f24 1 f30"/>
                  <a:gd name="f55" fmla="*/ 0 1 f31"/>
                  <a:gd name="f56" fmla="*/ f25 1 f31"/>
                  <a:gd name="f57" fmla="*/ f43 1 f30"/>
                  <a:gd name="f58" fmla="*/ f44 1 f31"/>
                  <a:gd name="f59" fmla="*/ f45 1 f30"/>
                  <a:gd name="f60" fmla="*/ f46 1 f31"/>
                  <a:gd name="f61" fmla="*/ f47 1 f30"/>
                  <a:gd name="f62" fmla="*/ f48 1 f31"/>
                  <a:gd name="f63" fmla="*/ f49 1 f30"/>
                  <a:gd name="f64" fmla="*/ f50 1 f31"/>
                  <a:gd name="f65" fmla="*/ f51 1 f30"/>
                  <a:gd name="f66" fmla="*/ f52 1 f31"/>
                  <a:gd name="f67" fmla="*/ f53 f21 1"/>
                  <a:gd name="f68" fmla="*/ f54 f21 1"/>
                  <a:gd name="f69" fmla="*/ f56 f22 1"/>
                  <a:gd name="f70" fmla="*/ f55 f22 1"/>
                  <a:gd name="f71" fmla="*/ f57 f21 1"/>
                  <a:gd name="f72" fmla="*/ f58 f22 1"/>
                  <a:gd name="f73" fmla="*/ f59 f21 1"/>
                  <a:gd name="f74" fmla="*/ f60 f22 1"/>
                  <a:gd name="f75" fmla="*/ f61 f21 1"/>
                  <a:gd name="f76" fmla="*/ f62 f22 1"/>
                  <a:gd name="f77" fmla="*/ f63 f21 1"/>
                  <a:gd name="f78" fmla="*/ f64 f22 1"/>
                  <a:gd name="f79" fmla="*/ f65 f21 1"/>
                  <a:gd name="f80" fmla="*/ f66 f22 1"/>
                </a:gdLst>
                <a:ahLst/>
                <a:cxnLst>
                  <a:cxn ang="3cd4">
                    <a:pos x="hc" y="t"/>
                  </a:cxn>
                  <a:cxn ang="0">
                    <a:pos x="r" y="vc"/>
                  </a:cxn>
                  <a:cxn ang="cd4">
                    <a:pos x="hc" y="b"/>
                  </a:cxn>
                  <a:cxn ang="cd2">
                    <a:pos x="l" y="vc"/>
                  </a:cxn>
                  <a:cxn ang="f42">
                    <a:pos x="f71" y="f72"/>
                  </a:cxn>
                  <a:cxn ang="f42">
                    <a:pos x="f73" y="f74"/>
                  </a:cxn>
                  <a:cxn ang="f42">
                    <a:pos x="f75" y="f76"/>
                  </a:cxn>
                  <a:cxn ang="f42">
                    <a:pos x="f77" y="f74"/>
                  </a:cxn>
                  <a:cxn ang="f42">
                    <a:pos x="f77" y="f78"/>
                  </a:cxn>
                  <a:cxn ang="f42">
                    <a:pos x="f79" y="f80"/>
                  </a:cxn>
                </a:cxnLst>
                <a:rect l="f67" t="f70" r="f68" b="f69"/>
                <a:pathLst>
                  <a:path w="31" h="32">
                    <a:moveTo>
                      <a:pt x="f8" y="f9"/>
                    </a:moveTo>
                    <a:cubicBezTo>
                      <a:pt x="f10" y="f11"/>
                      <a:pt x="f5" y="f12"/>
                      <a:pt x="f5" y="f13"/>
                    </a:cubicBezTo>
                    <a:cubicBezTo>
                      <a:pt x="f5" y="f14"/>
                      <a:pt x="f15" y="f7"/>
                      <a:pt x="f16" y="f7"/>
                    </a:cubicBezTo>
                    <a:cubicBezTo>
                      <a:pt x="f14" y="f7"/>
                      <a:pt x="f6" y="f14"/>
                      <a:pt x="f6" y="f13"/>
                    </a:cubicBezTo>
                    <a:cubicBezTo>
                      <a:pt x="f6" y="f17"/>
                      <a:pt x="f6" y="f18"/>
                      <a:pt x="f6" y="f12"/>
                    </a:cubicBezTo>
                    <a:cubicBezTo>
                      <a:pt x="f6" y="f12"/>
                      <a:pt x="f19" y="f18"/>
                      <a:pt x="f11" y="f5"/>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16" name="Line 390">
                <a:extLst>
                  <a:ext uri="{FF2B5EF4-FFF2-40B4-BE49-F238E27FC236}">
                    <a16:creationId xmlns:a16="http://schemas.microsoft.com/office/drawing/2014/main" id="{08C6449D-A8D3-47E6-99E8-861802F2CD41}"/>
                  </a:ext>
                </a:extLst>
              </p:cNvPr>
              <p:cNvSpPr/>
              <p:nvPr/>
            </p:nvSpPr>
            <p:spPr>
              <a:xfrm>
                <a:off x="1434190" y="4949756"/>
                <a:ext cx="0" cy="1209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17" name="Line 391">
                <a:extLst>
                  <a:ext uri="{FF2B5EF4-FFF2-40B4-BE49-F238E27FC236}">
                    <a16:creationId xmlns:a16="http://schemas.microsoft.com/office/drawing/2014/main" id="{A5D74CAB-9E0E-4347-B2A1-A27F40DCBA1A}"/>
                  </a:ext>
                </a:extLst>
              </p:cNvPr>
              <p:cNvSpPr/>
              <p:nvPr/>
            </p:nvSpPr>
            <p:spPr>
              <a:xfrm>
                <a:off x="1479554" y="4952774"/>
                <a:ext cx="0" cy="6044"/>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18" name="Freeform 392">
                <a:extLst>
                  <a:ext uri="{FF2B5EF4-FFF2-40B4-BE49-F238E27FC236}">
                    <a16:creationId xmlns:a16="http://schemas.microsoft.com/office/drawing/2014/main" id="{73DEE431-A769-420E-8FDB-78AD707B5620}"/>
                  </a:ext>
                </a:extLst>
              </p:cNvPr>
              <p:cNvSpPr/>
              <p:nvPr/>
            </p:nvSpPr>
            <p:spPr>
              <a:xfrm>
                <a:off x="1449314" y="4989057"/>
                <a:ext cx="18141" cy="6044"/>
              </a:xfrm>
              <a:custGeom>
                <a:avLst/>
                <a:gdLst>
                  <a:gd name="f0" fmla="val 10800000"/>
                  <a:gd name="f1" fmla="val 5400000"/>
                  <a:gd name="f2" fmla="val 180"/>
                  <a:gd name="f3" fmla="val w"/>
                  <a:gd name="f4" fmla="val h"/>
                  <a:gd name="f5" fmla="val 0"/>
                  <a:gd name="f6" fmla="val 6"/>
                  <a:gd name="f7" fmla="val 2"/>
                  <a:gd name="f8" fmla="val 5"/>
                  <a:gd name="f9" fmla="+- 0 0 -90"/>
                  <a:gd name="f10" fmla="*/ f3 1 6"/>
                  <a:gd name="f11" fmla="*/ f4 1 2"/>
                  <a:gd name="f12" fmla="val f5"/>
                  <a:gd name="f13" fmla="val f6"/>
                  <a:gd name="f14" fmla="val f7"/>
                  <a:gd name="f15" fmla="*/ f9 f0 1"/>
                  <a:gd name="f16" fmla="+- f14 0 f12"/>
                  <a:gd name="f17" fmla="+- f13 0 f12"/>
                  <a:gd name="f18" fmla="*/ f15 1 f2"/>
                  <a:gd name="f19" fmla="*/ f16 1 2"/>
                  <a:gd name="f20" fmla="*/ f17 1 6"/>
                  <a:gd name="f21" fmla="*/ 6 f17 1"/>
                  <a:gd name="f22" fmla="*/ 0 f16 1"/>
                  <a:gd name="f23" fmla="*/ 0 f17 1"/>
                  <a:gd name="f24" fmla="+- f18 0 f1"/>
                  <a:gd name="f25" fmla="*/ f21 1 6"/>
                  <a:gd name="f26" fmla="*/ f22 1 2"/>
                  <a:gd name="f27" fmla="*/ f23 1 6"/>
                  <a:gd name="f28" fmla="*/ 0 1 f20"/>
                  <a:gd name="f29" fmla="*/ f13 1 f20"/>
                  <a:gd name="f30" fmla="*/ 0 1 f19"/>
                  <a:gd name="f31" fmla="*/ f14 1 f19"/>
                  <a:gd name="f32" fmla="*/ f25 1 f20"/>
                  <a:gd name="f33" fmla="*/ f26 1 f19"/>
                  <a:gd name="f34" fmla="*/ f27 1 f20"/>
                  <a:gd name="f35" fmla="*/ f28 f10 1"/>
                  <a:gd name="f36" fmla="*/ f29 f10 1"/>
                  <a:gd name="f37" fmla="*/ f31 f11 1"/>
                  <a:gd name="f38" fmla="*/ f30 f11 1"/>
                  <a:gd name="f39" fmla="*/ f32 f10 1"/>
                  <a:gd name="f40" fmla="*/ f33 f11 1"/>
                  <a:gd name="f41" fmla="*/ f34 f10 1"/>
                </a:gdLst>
                <a:ahLst/>
                <a:cxnLst>
                  <a:cxn ang="3cd4">
                    <a:pos x="hc" y="t"/>
                  </a:cxn>
                  <a:cxn ang="0">
                    <a:pos x="r" y="vc"/>
                  </a:cxn>
                  <a:cxn ang="cd4">
                    <a:pos x="hc" y="b"/>
                  </a:cxn>
                  <a:cxn ang="cd2">
                    <a:pos x="l" y="vc"/>
                  </a:cxn>
                  <a:cxn ang="f24">
                    <a:pos x="f39" y="f40"/>
                  </a:cxn>
                  <a:cxn ang="f24">
                    <a:pos x="f41" y="f40"/>
                  </a:cxn>
                </a:cxnLst>
                <a:rect l="f35" t="f38" r="f36" b="f37"/>
                <a:pathLst>
                  <a:path w="6" h="2">
                    <a:moveTo>
                      <a:pt x="f6" y="f5"/>
                    </a:moveTo>
                    <a:cubicBezTo>
                      <a:pt x="f8" y="f7"/>
                      <a:pt x="f7" y="f7"/>
                      <a:pt x="f5" y="f5"/>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19" name="Line 393">
                <a:extLst>
                  <a:ext uri="{FF2B5EF4-FFF2-40B4-BE49-F238E27FC236}">
                    <a16:creationId xmlns:a16="http://schemas.microsoft.com/office/drawing/2014/main" id="{3479EE31-FB0F-4CDE-A339-25C01361BB18}"/>
                  </a:ext>
                </a:extLst>
              </p:cNvPr>
              <p:cNvSpPr/>
              <p:nvPr/>
            </p:nvSpPr>
            <p:spPr>
              <a:xfrm flipH="1">
                <a:off x="1296619" y="5191643"/>
                <a:ext cx="282714"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20" name="Line 394">
                <a:extLst>
                  <a:ext uri="{FF2B5EF4-FFF2-40B4-BE49-F238E27FC236}">
                    <a16:creationId xmlns:a16="http://schemas.microsoft.com/office/drawing/2014/main" id="{67466AE0-4928-4C6C-8A97-922A2F69DBA0}"/>
                  </a:ext>
                </a:extLst>
              </p:cNvPr>
              <p:cNvSpPr/>
              <p:nvPr/>
            </p:nvSpPr>
            <p:spPr>
              <a:xfrm flipH="1">
                <a:off x="1248238" y="5191643"/>
                <a:ext cx="18141"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21" name="Freeform 395">
                <a:extLst>
                  <a:ext uri="{FF2B5EF4-FFF2-40B4-BE49-F238E27FC236}">
                    <a16:creationId xmlns:a16="http://schemas.microsoft.com/office/drawing/2014/main" id="{344A8BE6-3C8E-4557-9EFB-4E7F6B591946}"/>
                  </a:ext>
                </a:extLst>
              </p:cNvPr>
              <p:cNvSpPr/>
              <p:nvPr/>
            </p:nvSpPr>
            <p:spPr>
              <a:xfrm>
                <a:off x="1376748" y="4866601"/>
                <a:ext cx="160248" cy="161766"/>
              </a:xfrm>
              <a:custGeom>
                <a:avLst/>
                <a:gdLst>
                  <a:gd name="f0" fmla="val 10800000"/>
                  <a:gd name="f1" fmla="val 5400000"/>
                  <a:gd name="f2" fmla="val 180"/>
                  <a:gd name="f3" fmla="val w"/>
                  <a:gd name="f4" fmla="val h"/>
                  <a:gd name="f5" fmla="val 0"/>
                  <a:gd name="f6" fmla="val 53"/>
                  <a:gd name="f7" fmla="val 13"/>
                  <a:gd name="f8" fmla="val 50"/>
                  <a:gd name="f9" fmla="val 10"/>
                  <a:gd name="f10" fmla="val 47"/>
                  <a:gd name="f11" fmla="val 9"/>
                  <a:gd name="f12" fmla="val 44"/>
                  <a:gd name="f13" fmla="val 40"/>
                  <a:gd name="f14" fmla="val 1"/>
                  <a:gd name="f15" fmla="val 32"/>
                  <a:gd name="f16" fmla="val 2"/>
                  <a:gd name="f17" fmla="val 23"/>
                  <a:gd name="f18" fmla="val 8"/>
                  <a:gd name="f19" fmla="val 17"/>
                  <a:gd name="f20" fmla="val 14"/>
                  <a:gd name="f21" fmla="val 7"/>
                  <a:gd name="f22" fmla="val 19"/>
                  <a:gd name="f23" fmla="val 25"/>
                  <a:gd name="f24" fmla="val 36"/>
                  <a:gd name="f25" fmla="val 4"/>
                  <a:gd name="f26" fmla="val 45"/>
                  <a:gd name="f27" fmla="val 42"/>
                  <a:gd name="f28" fmla="val 43"/>
                  <a:gd name="f29" fmla="val 52"/>
                  <a:gd name="f30" fmla="+- 0 0 -90"/>
                  <a:gd name="f31" fmla="*/ f3 1 53"/>
                  <a:gd name="f32" fmla="*/ f4 1 53"/>
                  <a:gd name="f33" fmla="val f5"/>
                  <a:gd name="f34" fmla="val f6"/>
                  <a:gd name="f35" fmla="*/ f30 f0 1"/>
                  <a:gd name="f36" fmla="+- f34 0 f33"/>
                  <a:gd name="f37" fmla="*/ f35 1 f2"/>
                  <a:gd name="f38" fmla="*/ f36 1 53"/>
                  <a:gd name="f39" fmla="*/ 13 f36 1"/>
                  <a:gd name="f40" fmla="*/ 50 f36 1"/>
                  <a:gd name="f41" fmla="*/ 9 f36 1"/>
                  <a:gd name="f42" fmla="*/ 44 f36 1"/>
                  <a:gd name="f43" fmla="*/ 1 f36 1"/>
                  <a:gd name="f44" fmla="*/ 32 f36 1"/>
                  <a:gd name="f45" fmla="*/ 17 f36 1"/>
                  <a:gd name="f46" fmla="*/ 19 f36 1"/>
                  <a:gd name="f47" fmla="*/ 7 f36 1"/>
                  <a:gd name="f48" fmla="*/ 36 f36 1"/>
                  <a:gd name="f49" fmla="*/ 4 f36 1"/>
                  <a:gd name="f50" fmla="*/ 45 f36 1"/>
                  <a:gd name="f51" fmla="*/ 53 f36 1"/>
                  <a:gd name="f52" fmla="+- f37 0 f1"/>
                  <a:gd name="f53" fmla="*/ f39 1 53"/>
                  <a:gd name="f54" fmla="*/ f40 1 53"/>
                  <a:gd name="f55" fmla="*/ f41 1 53"/>
                  <a:gd name="f56" fmla="*/ f42 1 53"/>
                  <a:gd name="f57" fmla="*/ f43 1 53"/>
                  <a:gd name="f58" fmla="*/ f44 1 53"/>
                  <a:gd name="f59" fmla="*/ f45 1 53"/>
                  <a:gd name="f60" fmla="*/ f46 1 53"/>
                  <a:gd name="f61" fmla="*/ f47 1 53"/>
                  <a:gd name="f62" fmla="*/ f48 1 53"/>
                  <a:gd name="f63" fmla="*/ f49 1 53"/>
                  <a:gd name="f64" fmla="*/ f50 1 53"/>
                  <a:gd name="f65" fmla="*/ f51 1 53"/>
                  <a:gd name="f66" fmla="*/ 0 1 f38"/>
                  <a:gd name="f67" fmla="*/ f34 1 f38"/>
                  <a:gd name="f68" fmla="*/ f53 1 f38"/>
                  <a:gd name="f69" fmla="*/ f54 1 f38"/>
                  <a:gd name="f70" fmla="*/ f55 1 f38"/>
                  <a:gd name="f71" fmla="*/ f56 1 f38"/>
                  <a:gd name="f72" fmla="*/ f57 1 f38"/>
                  <a:gd name="f73" fmla="*/ f58 1 f38"/>
                  <a:gd name="f74" fmla="*/ f59 1 f38"/>
                  <a:gd name="f75" fmla="*/ f60 1 f38"/>
                  <a:gd name="f76" fmla="*/ f61 1 f38"/>
                  <a:gd name="f77" fmla="*/ f62 1 f38"/>
                  <a:gd name="f78" fmla="*/ f63 1 f38"/>
                  <a:gd name="f79" fmla="*/ f64 1 f38"/>
                  <a:gd name="f80" fmla="*/ f65 1 f38"/>
                  <a:gd name="f81" fmla="*/ f66 f31 1"/>
                  <a:gd name="f82" fmla="*/ f67 f31 1"/>
                  <a:gd name="f83" fmla="*/ f67 f32 1"/>
                  <a:gd name="f84" fmla="*/ f66 f32 1"/>
                  <a:gd name="f85" fmla="*/ f68 f31 1"/>
                  <a:gd name="f86" fmla="*/ f69 f32 1"/>
                  <a:gd name="f87" fmla="*/ f70 f31 1"/>
                  <a:gd name="f88" fmla="*/ f71 f32 1"/>
                  <a:gd name="f89" fmla="*/ f72 f31 1"/>
                  <a:gd name="f90" fmla="*/ f73 f32 1"/>
                  <a:gd name="f91" fmla="*/ f74 f32 1"/>
                  <a:gd name="f92" fmla="*/ f75 f31 1"/>
                  <a:gd name="f93" fmla="*/ f76 f32 1"/>
                  <a:gd name="f94" fmla="*/ f77 f31 1"/>
                  <a:gd name="f95" fmla="*/ f78 f32 1"/>
                  <a:gd name="f96" fmla="*/ f79 f31 1"/>
                  <a:gd name="f97" fmla="*/ f75 f32 1"/>
                  <a:gd name="f98" fmla="*/ f80 f31 1"/>
                  <a:gd name="f99" fmla="*/ f71 f31 1"/>
                  <a:gd name="f100" fmla="*/ f80 f32 1"/>
                </a:gdLst>
                <a:ahLst/>
                <a:cxnLst>
                  <a:cxn ang="3cd4">
                    <a:pos x="hc" y="t"/>
                  </a:cxn>
                  <a:cxn ang="0">
                    <a:pos x="r" y="vc"/>
                  </a:cxn>
                  <a:cxn ang="cd4">
                    <a:pos x="hc" y="b"/>
                  </a:cxn>
                  <a:cxn ang="cd2">
                    <a:pos x="l" y="vc"/>
                  </a:cxn>
                  <a:cxn ang="f52">
                    <a:pos x="f85" y="f86"/>
                  </a:cxn>
                  <a:cxn ang="f52">
                    <a:pos x="f87" y="f88"/>
                  </a:cxn>
                  <a:cxn ang="f52">
                    <a:pos x="f89" y="f90"/>
                  </a:cxn>
                  <a:cxn ang="f52">
                    <a:pos x="f87" y="f91"/>
                  </a:cxn>
                  <a:cxn ang="f52">
                    <a:pos x="f92" y="f93"/>
                  </a:cxn>
                  <a:cxn ang="f52">
                    <a:pos x="f94" y="f95"/>
                  </a:cxn>
                  <a:cxn ang="f52">
                    <a:pos x="f96" y="f97"/>
                  </a:cxn>
                  <a:cxn ang="f52">
                    <a:pos x="f98" y="f90"/>
                  </a:cxn>
                  <a:cxn ang="f52">
                    <a:pos x="f99" y="f88"/>
                  </a:cxn>
                  <a:cxn ang="f52">
                    <a:pos x="f94" y="f100"/>
                  </a:cxn>
                </a:cxnLst>
                <a:rect l="f81" t="f84" r="f82" b="f83"/>
                <a:pathLst>
                  <a:path w="53" h="53">
                    <a:moveTo>
                      <a:pt x="f7" y="f8"/>
                    </a:moveTo>
                    <a:cubicBezTo>
                      <a:pt x="f9" y="f10"/>
                      <a:pt x="f11" y="f12"/>
                      <a:pt x="f11" y="f12"/>
                    </a:cubicBezTo>
                    <a:cubicBezTo>
                      <a:pt x="f11" y="f12"/>
                      <a:pt x="f5" y="f13"/>
                      <a:pt x="f14" y="f15"/>
                    </a:cubicBezTo>
                    <a:cubicBezTo>
                      <a:pt x="f16" y="f17"/>
                      <a:pt x="f18" y="f17"/>
                      <a:pt x="f11" y="f19"/>
                    </a:cubicBezTo>
                    <a:cubicBezTo>
                      <a:pt x="f11" y="f9"/>
                      <a:pt x="f20" y="f21"/>
                      <a:pt x="f22" y="f21"/>
                    </a:cubicBezTo>
                    <a:cubicBezTo>
                      <a:pt x="f22" y="f21"/>
                      <a:pt x="f23" y="f5"/>
                      <a:pt x="f24" y="f25"/>
                    </a:cubicBezTo>
                    <a:cubicBezTo>
                      <a:pt x="f10" y="f11"/>
                      <a:pt x="f26" y="f22"/>
                      <a:pt x="f26" y="f22"/>
                    </a:cubicBezTo>
                    <a:cubicBezTo>
                      <a:pt x="f26" y="f22"/>
                      <a:pt x="f6" y="f17"/>
                      <a:pt x="f6" y="f15"/>
                    </a:cubicBezTo>
                    <a:cubicBezTo>
                      <a:pt x="f6" y="f27"/>
                      <a:pt x="f12" y="f12"/>
                      <a:pt x="f12" y="f12"/>
                    </a:cubicBezTo>
                    <a:cubicBezTo>
                      <a:pt x="f12" y="f12"/>
                      <a:pt x="f28" y="f29"/>
                      <a:pt x="f24" y="f6"/>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22" name="Freeform 396">
                <a:extLst>
                  <a:ext uri="{FF2B5EF4-FFF2-40B4-BE49-F238E27FC236}">
                    <a16:creationId xmlns:a16="http://schemas.microsoft.com/office/drawing/2014/main" id="{9D86FE93-011E-4A48-BB72-10B05616B6E7}"/>
                  </a:ext>
                </a:extLst>
              </p:cNvPr>
              <p:cNvSpPr/>
              <p:nvPr/>
            </p:nvSpPr>
            <p:spPr>
              <a:xfrm>
                <a:off x="1667015" y="5055580"/>
                <a:ext cx="96752" cy="93735"/>
              </a:xfrm>
              <a:custGeom>
                <a:avLst/>
                <a:gdLst>
                  <a:gd name="f0" fmla="val 10800000"/>
                  <a:gd name="f1" fmla="val 5400000"/>
                  <a:gd name="f2" fmla="val 180"/>
                  <a:gd name="f3" fmla="val w"/>
                  <a:gd name="f4" fmla="val h"/>
                  <a:gd name="f5" fmla="val 0"/>
                  <a:gd name="f6" fmla="val 32"/>
                  <a:gd name="f7" fmla="val 31"/>
                  <a:gd name="f8" fmla="val 25"/>
                  <a:gd name="f9" fmla="val 20"/>
                  <a:gd name="f10" fmla="val 15"/>
                  <a:gd name="f11" fmla="val 11"/>
                  <a:gd name="f12" fmla="val 1"/>
                  <a:gd name="f13" fmla="+- 0 0 -90"/>
                  <a:gd name="f14" fmla="*/ f3 1 32"/>
                  <a:gd name="f15" fmla="*/ f4 1 31"/>
                  <a:gd name="f16" fmla="val f5"/>
                  <a:gd name="f17" fmla="val f6"/>
                  <a:gd name="f18" fmla="val f7"/>
                  <a:gd name="f19" fmla="*/ f13 f0 1"/>
                  <a:gd name="f20" fmla="+- f18 0 f16"/>
                  <a:gd name="f21" fmla="+- f17 0 f16"/>
                  <a:gd name="f22" fmla="*/ f19 1 f2"/>
                  <a:gd name="f23" fmla="*/ f21 1 32"/>
                  <a:gd name="f24" fmla="*/ f20 1 31"/>
                  <a:gd name="f25" fmla="*/ 32 f21 1"/>
                  <a:gd name="f26" fmla="*/ 31 f20 1"/>
                  <a:gd name="f27" fmla="*/ 15 f20 1"/>
                  <a:gd name="f28" fmla="*/ 11 f21 1"/>
                  <a:gd name="f29" fmla="*/ 1 f20 1"/>
                  <a:gd name="f30" fmla="*/ 0 f21 1"/>
                  <a:gd name="f31" fmla="+- f22 0 f1"/>
                  <a:gd name="f32" fmla="*/ f25 1 32"/>
                  <a:gd name="f33" fmla="*/ f26 1 31"/>
                  <a:gd name="f34" fmla="*/ f27 1 31"/>
                  <a:gd name="f35" fmla="*/ f28 1 32"/>
                  <a:gd name="f36" fmla="*/ f29 1 31"/>
                  <a:gd name="f37" fmla="*/ f30 1 32"/>
                  <a:gd name="f38" fmla="*/ 0 1 f23"/>
                  <a:gd name="f39" fmla="*/ f17 1 f23"/>
                  <a:gd name="f40" fmla="*/ 0 1 f24"/>
                  <a:gd name="f41" fmla="*/ f18 1 f24"/>
                  <a:gd name="f42" fmla="*/ f32 1 f23"/>
                  <a:gd name="f43" fmla="*/ f33 1 f24"/>
                  <a:gd name="f44" fmla="*/ f34 1 f24"/>
                  <a:gd name="f45" fmla="*/ f35 1 f23"/>
                  <a:gd name="f46" fmla="*/ f36 1 f24"/>
                  <a:gd name="f47" fmla="*/ f37 1 f23"/>
                  <a:gd name="f48" fmla="*/ f38 f14 1"/>
                  <a:gd name="f49" fmla="*/ f39 f14 1"/>
                  <a:gd name="f50" fmla="*/ f41 f15 1"/>
                  <a:gd name="f51" fmla="*/ f40 f15 1"/>
                  <a:gd name="f52" fmla="*/ f42 f14 1"/>
                  <a:gd name="f53" fmla="*/ f43 f15 1"/>
                  <a:gd name="f54" fmla="*/ f44 f15 1"/>
                  <a:gd name="f55" fmla="*/ f45 f14 1"/>
                  <a:gd name="f56" fmla="*/ f46 f15 1"/>
                  <a:gd name="f57" fmla="*/ f47 f14 1"/>
                </a:gdLst>
                <a:ahLst/>
                <a:cxnLst>
                  <a:cxn ang="3cd4">
                    <a:pos x="hc" y="t"/>
                  </a:cxn>
                  <a:cxn ang="0">
                    <a:pos x="r" y="vc"/>
                  </a:cxn>
                  <a:cxn ang="cd4">
                    <a:pos x="hc" y="b"/>
                  </a:cxn>
                  <a:cxn ang="cd2">
                    <a:pos x="l" y="vc"/>
                  </a:cxn>
                  <a:cxn ang="f31">
                    <a:pos x="f52" y="f53"/>
                  </a:cxn>
                  <a:cxn ang="f31">
                    <a:pos x="f52" y="f54"/>
                  </a:cxn>
                  <a:cxn ang="f31">
                    <a:pos x="f55" y="f56"/>
                  </a:cxn>
                  <a:cxn ang="f31">
                    <a:pos x="f57" y="f56"/>
                  </a:cxn>
                </a:cxnLst>
                <a:rect l="f48" t="f51" r="f49" b="f50"/>
                <a:pathLst>
                  <a:path w="32" h="31">
                    <a:moveTo>
                      <a:pt x="f6" y="f7"/>
                    </a:moveTo>
                    <a:cubicBezTo>
                      <a:pt x="f6" y="f8"/>
                      <a:pt x="f6" y="f9"/>
                      <a:pt x="f6" y="f10"/>
                    </a:cubicBezTo>
                    <a:cubicBezTo>
                      <a:pt x="f6" y="f5"/>
                      <a:pt x="f11" y="f12"/>
                      <a:pt x="f11" y="f12"/>
                    </a:cubicBezTo>
                    <a:cubicBezTo>
                      <a:pt x="f5" y="f12"/>
                      <a:pt x="f5" y="f12"/>
                      <a:pt x="f5" y="f12"/>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23" name="Freeform 400">
                <a:extLst>
                  <a:ext uri="{FF2B5EF4-FFF2-40B4-BE49-F238E27FC236}">
                    <a16:creationId xmlns:a16="http://schemas.microsoft.com/office/drawing/2014/main" id="{A08A0748-A8BB-4B90-BE00-DC29D09A5854}"/>
                  </a:ext>
                </a:extLst>
              </p:cNvPr>
              <p:cNvSpPr/>
              <p:nvPr/>
            </p:nvSpPr>
            <p:spPr>
              <a:xfrm>
                <a:off x="1573280" y="5034421"/>
                <a:ext cx="84664" cy="210147"/>
              </a:xfrm>
              <a:custGeom>
                <a:avLst/>
                <a:gdLst>
                  <a:gd name="f0" fmla="val 10800000"/>
                  <a:gd name="f1" fmla="val 5400000"/>
                  <a:gd name="f2" fmla="val 180"/>
                  <a:gd name="f3" fmla="val w"/>
                  <a:gd name="f4" fmla="val h"/>
                  <a:gd name="f5" fmla="val 0"/>
                  <a:gd name="f6" fmla="val 28"/>
                  <a:gd name="f7" fmla="val 69"/>
                  <a:gd name="f8" fmla="val 4"/>
                  <a:gd name="f9" fmla="val 27"/>
                  <a:gd name="f10" fmla="val 7"/>
                  <a:gd name="f11" fmla="val 22"/>
                  <a:gd name="f12" fmla="val 13"/>
                  <a:gd name="f13" fmla="val 8"/>
                  <a:gd name="f14" fmla="val 3"/>
                  <a:gd name="f15" fmla="val 9"/>
                  <a:gd name="f16" fmla="val 23"/>
                  <a:gd name="f17" fmla="val 37"/>
                  <a:gd name="f18" fmla="val 66"/>
                  <a:gd name="f19" fmla="+- 0 0 -90"/>
                  <a:gd name="f20" fmla="*/ f3 1 28"/>
                  <a:gd name="f21" fmla="*/ f4 1 69"/>
                  <a:gd name="f22" fmla="val f5"/>
                  <a:gd name="f23" fmla="val f6"/>
                  <a:gd name="f24" fmla="val f7"/>
                  <a:gd name="f25" fmla="*/ f19 f0 1"/>
                  <a:gd name="f26" fmla="+- f24 0 f22"/>
                  <a:gd name="f27" fmla="+- f23 0 f22"/>
                  <a:gd name="f28" fmla="*/ f25 1 f2"/>
                  <a:gd name="f29" fmla="*/ f27 1 28"/>
                  <a:gd name="f30" fmla="*/ f26 1 69"/>
                  <a:gd name="f31" fmla="*/ 28 f27 1"/>
                  <a:gd name="f32" fmla="*/ 0 f26 1"/>
                  <a:gd name="f33" fmla="*/ 22 f27 1"/>
                  <a:gd name="f34" fmla="*/ 7 f26 1"/>
                  <a:gd name="f35" fmla="*/ 3 f27 1"/>
                  <a:gd name="f36" fmla="*/ 23 f26 1"/>
                  <a:gd name="f37" fmla="*/ 9 f27 1"/>
                  <a:gd name="f38" fmla="*/ 69 f26 1"/>
                  <a:gd name="f39" fmla="+- f28 0 f1"/>
                  <a:gd name="f40" fmla="*/ f31 1 28"/>
                  <a:gd name="f41" fmla="*/ f32 1 69"/>
                  <a:gd name="f42" fmla="*/ f33 1 28"/>
                  <a:gd name="f43" fmla="*/ f34 1 69"/>
                  <a:gd name="f44" fmla="*/ f35 1 28"/>
                  <a:gd name="f45" fmla="*/ f36 1 69"/>
                  <a:gd name="f46" fmla="*/ f37 1 28"/>
                  <a:gd name="f47" fmla="*/ f38 1 69"/>
                  <a:gd name="f48" fmla="*/ 0 1 f29"/>
                  <a:gd name="f49" fmla="*/ f23 1 f29"/>
                  <a:gd name="f50" fmla="*/ 0 1 f30"/>
                  <a:gd name="f51" fmla="*/ f24 1 f30"/>
                  <a:gd name="f52" fmla="*/ f40 1 f29"/>
                  <a:gd name="f53" fmla="*/ f41 1 f30"/>
                  <a:gd name="f54" fmla="*/ f42 1 f29"/>
                  <a:gd name="f55" fmla="*/ f43 1 f30"/>
                  <a:gd name="f56" fmla="*/ f44 1 f29"/>
                  <a:gd name="f57" fmla="*/ f45 1 f30"/>
                  <a:gd name="f58" fmla="*/ f46 1 f29"/>
                  <a:gd name="f59" fmla="*/ f47 1 f30"/>
                  <a:gd name="f60" fmla="*/ f48 f20 1"/>
                  <a:gd name="f61" fmla="*/ f49 f20 1"/>
                  <a:gd name="f62" fmla="*/ f51 f21 1"/>
                  <a:gd name="f63" fmla="*/ f50 f21 1"/>
                  <a:gd name="f64" fmla="*/ f52 f20 1"/>
                  <a:gd name="f65" fmla="*/ f53 f21 1"/>
                  <a:gd name="f66" fmla="*/ f54 f20 1"/>
                  <a:gd name="f67" fmla="*/ f55 f21 1"/>
                  <a:gd name="f68" fmla="*/ f56 f20 1"/>
                  <a:gd name="f69" fmla="*/ f57 f21 1"/>
                  <a:gd name="f70" fmla="*/ f58 f20 1"/>
                  <a:gd name="f71" fmla="*/ f59 f21 1"/>
                </a:gdLst>
                <a:ahLst/>
                <a:cxnLst>
                  <a:cxn ang="3cd4">
                    <a:pos x="hc" y="t"/>
                  </a:cxn>
                  <a:cxn ang="0">
                    <a:pos x="r" y="vc"/>
                  </a:cxn>
                  <a:cxn ang="cd4">
                    <a:pos x="hc" y="b"/>
                  </a:cxn>
                  <a:cxn ang="cd2">
                    <a:pos x="l" y="vc"/>
                  </a:cxn>
                  <a:cxn ang="f39">
                    <a:pos x="f64" y="f65"/>
                  </a:cxn>
                  <a:cxn ang="f39">
                    <a:pos x="f66" y="f67"/>
                  </a:cxn>
                  <a:cxn ang="f39">
                    <a:pos x="f68" y="f69"/>
                  </a:cxn>
                  <a:cxn ang="f39">
                    <a:pos x="f70" y="f71"/>
                  </a:cxn>
                </a:cxnLst>
                <a:rect l="f60" t="f63" r="f61" b="f62"/>
                <a:pathLst>
                  <a:path w="28" h="69">
                    <a:moveTo>
                      <a:pt x="f6" y="f5"/>
                    </a:moveTo>
                    <a:cubicBezTo>
                      <a:pt x="f6" y="f8"/>
                      <a:pt x="f9" y="f10"/>
                      <a:pt x="f11" y="f10"/>
                    </a:cubicBezTo>
                    <a:cubicBezTo>
                      <a:pt x="f12" y="f13"/>
                      <a:pt x="f14" y="f15"/>
                      <a:pt x="f14" y="f16"/>
                    </a:cubicBezTo>
                    <a:cubicBezTo>
                      <a:pt x="f14" y="f17"/>
                      <a:pt x="f5" y="f18"/>
                      <a:pt x="f15" y="f7"/>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24" name="Freeform 401">
                <a:extLst>
                  <a:ext uri="{FF2B5EF4-FFF2-40B4-BE49-F238E27FC236}">
                    <a16:creationId xmlns:a16="http://schemas.microsoft.com/office/drawing/2014/main" id="{6E36B768-D4D6-4693-AE58-C061ED319422}"/>
                  </a:ext>
                </a:extLst>
              </p:cNvPr>
              <p:cNvSpPr/>
              <p:nvPr/>
            </p:nvSpPr>
            <p:spPr>
              <a:xfrm>
                <a:off x="1400933" y="5110005"/>
                <a:ext cx="87681" cy="63495"/>
              </a:xfrm>
              <a:custGeom>
                <a:avLst/>
                <a:gdLst>
                  <a:gd name="f0" fmla="val 10800000"/>
                  <a:gd name="f1" fmla="val 5400000"/>
                  <a:gd name="f2" fmla="val 180"/>
                  <a:gd name="f3" fmla="val w"/>
                  <a:gd name="f4" fmla="val h"/>
                  <a:gd name="f5" fmla="val 0"/>
                  <a:gd name="f6" fmla="val 58"/>
                  <a:gd name="f7" fmla="val 42"/>
                  <a:gd name="f8" fmla="val 36"/>
                  <a:gd name="f9" fmla="+- 0 0 -90"/>
                  <a:gd name="f10" fmla="*/ f3 1 58"/>
                  <a:gd name="f11" fmla="*/ f4 1 42"/>
                  <a:gd name="f12" fmla="val f5"/>
                  <a:gd name="f13" fmla="val f6"/>
                  <a:gd name="f14" fmla="val f7"/>
                  <a:gd name="f15" fmla="*/ f9 f0 1"/>
                  <a:gd name="f16" fmla="+- f14 0 f12"/>
                  <a:gd name="f17" fmla="+- f13 0 f12"/>
                  <a:gd name="f18" fmla="*/ f15 1 f2"/>
                  <a:gd name="f19" fmla="*/ f17 1 58"/>
                  <a:gd name="f20" fmla="*/ f16 1 42"/>
                  <a:gd name="f21" fmla="*/ 58 f17 1"/>
                  <a:gd name="f22" fmla="*/ 42 f16 1"/>
                  <a:gd name="f23" fmla="*/ 0 f16 1"/>
                  <a:gd name="f24" fmla="*/ 0 f17 1"/>
                  <a:gd name="f25" fmla="*/ 36 f16 1"/>
                  <a:gd name="f26" fmla="+- f18 0 f1"/>
                  <a:gd name="f27" fmla="*/ f21 1 58"/>
                  <a:gd name="f28" fmla="*/ f22 1 42"/>
                  <a:gd name="f29" fmla="*/ f23 1 42"/>
                  <a:gd name="f30" fmla="*/ f24 1 58"/>
                  <a:gd name="f31" fmla="*/ f25 1 42"/>
                  <a:gd name="f32" fmla="*/ 0 1 f19"/>
                  <a:gd name="f33" fmla="*/ f13 1 f19"/>
                  <a:gd name="f34" fmla="*/ 0 1 f20"/>
                  <a:gd name="f35" fmla="*/ f14 1 f20"/>
                  <a:gd name="f36" fmla="*/ f27 1 f19"/>
                  <a:gd name="f37" fmla="*/ f28 1 f20"/>
                  <a:gd name="f38" fmla="*/ f29 1 f20"/>
                  <a:gd name="f39" fmla="*/ f30 1 f19"/>
                  <a:gd name="f40" fmla="*/ f31 1 f20"/>
                  <a:gd name="f41" fmla="*/ f32 f10 1"/>
                  <a:gd name="f42" fmla="*/ f33 f10 1"/>
                  <a:gd name="f43" fmla="*/ f35 f11 1"/>
                  <a:gd name="f44" fmla="*/ f34 f11 1"/>
                  <a:gd name="f45" fmla="*/ f36 f10 1"/>
                  <a:gd name="f46" fmla="*/ f37 f11 1"/>
                  <a:gd name="f47" fmla="*/ f38 f11 1"/>
                  <a:gd name="f48" fmla="*/ f39 f10 1"/>
                  <a:gd name="f49" fmla="*/ f40 f11 1"/>
                </a:gdLst>
                <a:ahLst/>
                <a:cxnLst>
                  <a:cxn ang="3cd4">
                    <a:pos x="hc" y="t"/>
                  </a:cxn>
                  <a:cxn ang="0">
                    <a:pos x="r" y="vc"/>
                  </a:cxn>
                  <a:cxn ang="cd4">
                    <a:pos x="hc" y="b"/>
                  </a:cxn>
                  <a:cxn ang="cd2">
                    <a:pos x="l" y="vc"/>
                  </a:cxn>
                  <a:cxn ang="f26">
                    <a:pos x="f45" y="f46"/>
                  </a:cxn>
                  <a:cxn ang="f26">
                    <a:pos x="f45" y="f47"/>
                  </a:cxn>
                  <a:cxn ang="f26">
                    <a:pos x="f48" y="f47"/>
                  </a:cxn>
                  <a:cxn ang="f26">
                    <a:pos x="f48" y="f49"/>
                  </a:cxn>
                </a:cxnLst>
                <a:rect l="f41" t="f44" r="f42" b="f43"/>
                <a:pathLst>
                  <a:path w="58" h="42">
                    <a:moveTo>
                      <a:pt x="f6" y="f7"/>
                    </a:moveTo>
                    <a:lnTo>
                      <a:pt x="f6" y="f5"/>
                    </a:lnTo>
                    <a:lnTo>
                      <a:pt x="f5" y="f5"/>
                    </a:lnTo>
                    <a:lnTo>
                      <a:pt x="f5" y="f8"/>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25" name="Freeform 405">
                <a:extLst>
                  <a:ext uri="{FF2B5EF4-FFF2-40B4-BE49-F238E27FC236}">
                    <a16:creationId xmlns:a16="http://schemas.microsoft.com/office/drawing/2014/main" id="{38FA6244-6B37-47BC-9349-8CD54FBEE655}"/>
                  </a:ext>
                </a:extLst>
              </p:cNvPr>
              <p:cNvSpPr/>
              <p:nvPr/>
            </p:nvSpPr>
            <p:spPr>
              <a:xfrm>
                <a:off x="1512810" y="5152342"/>
                <a:ext cx="0" cy="39310"/>
              </a:xfrm>
              <a:custGeom>
                <a:avLst/>
                <a:gdLst>
                  <a:gd name="f0" fmla="val 10800000"/>
                  <a:gd name="f1" fmla="val 5400000"/>
                  <a:gd name="f2" fmla="val 180"/>
                  <a:gd name="f3" fmla="val w"/>
                  <a:gd name="f4" fmla="val h"/>
                  <a:gd name="f5" fmla="val 0"/>
                  <a:gd name="f6" fmla="val 39308"/>
                  <a:gd name="f7" fmla="val 6047"/>
                  <a:gd name="f8" fmla="val 27213"/>
                  <a:gd name="f9" fmla="+- 0 0 -90"/>
                  <a:gd name="f10" fmla="*/ f3 1 0"/>
                  <a:gd name="f11" fmla="*/ f4 1 39308"/>
                  <a:gd name="f12" fmla="val f5"/>
                  <a:gd name="f13" fmla="val f6"/>
                  <a:gd name="f14" fmla="*/ f9 f0 1"/>
                  <a:gd name="f15" fmla="+- f13 0 f12"/>
                  <a:gd name="f16" fmla="+- f12 0 f12"/>
                  <a:gd name="f17" fmla="*/ f14 1 f2"/>
                  <a:gd name="f18" fmla="*/ f16 1 0"/>
                  <a:gd name="f19" fmla="*/ f15 1 39308"/>
                  <a:gd name="f20" fmla="+- f17 0 f1"/>
                  <a:gd name="f21" fmla="*/ 0 1 f18"/>
                  <a:gd name="f22" fmla="*/ 39308 1 f19"/>
                  <a:gd name="f23" fmla="*/ 0 1 f19"/>
                  <a:gd name="f24" fmla="*/ 1 1 f18"/>
                  <a:gd name="f25" fmla="*/ f21 f10 1"/>
                  <a:gd name="f26" fmla="*/ f24 f10 1"/>
                  <a:gd name="f27" fmla="*/ f22 f11 1"/>
                  <a:gd name="f28" fmla="*/ f23 f11 1"/>
                </a:gdLst>
                <a:ahLst/>
                <a:cxnLst>
                  <a:cxn ang="3cd4">
                    <a:pos x="hc" y="t"/>
                  </a:cxn>
                  <a:cxn ang="0">
                    <a:pos x="r" y="vc"/>
                  </a:cxn>
                  <a:cxn ang="cd4">
                    <a:pos x="hc" y="b"/>
                  </a:cxn>
                  <a:cxn ang="cd2">
                    <a:pos x="l" y="vc"/>
                  </a:cxn>
                  <a:cxn ang="f20">
                    <a:pos x="f25" y="f27"/>
                  </a:cxn>
                  <a:cxn ang="f20">
                    <a:pos x="f25" y="f28"/>
                  </a:cxn>
                </a:cxnLst>
                <a:rect l="f25" t="f28" r="f26" b="f27"/>
                <a:pathLst>
                  <a:path h="39308">
                    <a:moveTo>
                      <a:pt x="f5" y="f6"/>
                    </a:moveTo>
                    <a:cubicBezTo>
                      <a:pt x="f5" y="f7"/>
                      <a:pt x="f5" y="f8"/>
                      <a:pt x="f5" y="f5"/>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26" name="Line 408">
                <a:extLst>
                  <a:ext uri="{FF2B5EF4-FFF2-40B4-BE49-F238E27FC236}">
                    <a16:creationId xmlns:a16="http://schemas.microsoft.com/office/drawing/2014/main" id="{E7A96736-697D-4EAC-8D9C-86E177A09F15}"/>
                  </a:ext>
                </a:extLst>
              </p:cNvPr>
              <p:cNvSpPr/>
              <p:nvPr/>
            </p:nvSpPr>
            <p:spPr>
              <a:xfrm>
                <a:off x="1497695" y="5040465"/>
                <a:ext cx="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27" name="Line 411">
                <a:extLst>
                  <a:ext uri="{FF2B5EF4-FFF2-40B4-BE49-F238E27FC236}">
                    <a16:creationId xmlns:a16="http://schemas.microsoft.com/office/drawing/2014/main" id="{E21CF659-FD37-4EBD-8CC4-6D2FF5B81914}"/>
                  </a:ext>
                </a:extLst>
              </p:cNvPr>
              <p:cNvSpPr/>
              <p:nvPr/>
            </p:nvSpPr>
            <p:spPr>
              <a:xfrm flipV="1">
                <a:off x="1485598" y="5004182"/>
                <a:ext cx="0" cy="36283"/>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28" name="Freeform 412">
                <a:extLst>
                  <a:ext uri="{FF2B5EF4-FFF2-40B4-BE49-F238E27FC236}">
                    <a16:creationId xmlns:a16="http://schemas.microsoft.com/office/drawing/2014/main" id="{0D3C4346-C933-410E-9D3B-F142528C62D1}"/>
                  </a:ext>
                </a:extLst>
              </p:cNvPr>
              <p:cNvSpPr/>
              <p:nvPr/>
            </p:nvSpPr>
            <p:spPr>
              <a:xfrm>
                <a:off x="1467456" y="5028367"/>
                <a:ext cx="81637" cy="81637"/>
              </a:xfrm>
              <a:custGeom>
                <a:avLst/>
                <a:gdLst>
                  <a:gd name="f0" fmla="val 10800000"/>
                  <a:gd name="f1" fmla="val 5400000"/>
                  <a:gd name="f2" fmla="val 180"/>
                  <a:gd name="f3" fmla="val w"/>
                  <a:gd name="f4" fmla="val h"/>
                  <a:gd name="f5" fmla="val 0"/>
                  <a:gd name="f6" fmla="val 27"/>
                  <a:gd name="f7" fmla="val 6"/>
                  <a:gd name="f8" fmla="val 4"/>
                  <a:gd name="f9" fmla="val 23"/>
                  <a:gd name="f10" fmla="+- 0 0 -90"/>
                  <a:gd name="f11" fmla="*/ f3 1 27"/>
                  <a:gd name="f12" fmla="*/ f4 1 27"/>
                  <a:gd name="f13" fmla="val f5"/>
                  <a:gd name="f14" fmla="val f6"/>
                  <a:gd name="f15" fmla="*/ f10 f0 1"/>
                  <a:gd name="f16" fmla="+- f14 0 f13"/>
                  <a:gd name="f17" fmla="*/ f15 1 f2"/>
                  <a:gd name="f18" fmla="*/ f16 1 27"/>
                  <a:gd name="f19" fmla="*/ 0 f16 1"/>
                  <a:gd name="f20" fmla="*/ 27 f16 1"/>
                  <a:gd name="f21" fmla="*/ 6 f16 1"/>
                  <a:gd name="f22" fmla="*/ 4 f16 1"/>
                  <a:gd name="f23" fmla="*/ 23 f16 1"/>
                  <a:gd name="f24" fmla="+- f17 0 f1"/>
                  <a:gd name="f25" fmla="*/ f19 1 27"/>
                  <a:gd name="f26" fmla="*/ f20 1 27"/>
                  <a:gd name="f27" fmla="*/ f21 1 27"/>
                  <a:gd name="f28" fmla="*/ f22 1 27"/>
                  <a:gd name="f29" fmla="*/ f23 1 27"/>
                  <a:gd name="f30" fmla="*/ 0 1 f18"/>
                  <a:gd name="f31" fmla="*/ f14 1 f18"/>
                  <a:gd name="f32" fmla="*/ f25 1 f18"/>
                  <a:gd name="f33" fmla="*/ f26 1 f18"/>
                  <a:gd name="f34" fmla="*/ f27 1 f18"/>
                  <a:gd name="f35" fmla="*/ f28 1 f18"/>
                  <a:gd name="f36" fmla="*/ f29 1 f18"/>
                  <a:gd name="f37" fmla="*/ f30 f11 1"/>
                  <a:gd name="f38" fmla="*/ f31 f11 1"/>
                  <a:gd name="f39" fmla="*/ f31 f12 1"/>
                  <a:gd name="f40" fmla="*/ f30 f12 1"/>
                  <a:gd name="f41" fmla="*/ f32 f11 1"/>
                  <a:gd name="f42" fmla="*/ f33 f12 1"/>
                  <a:gd name="f43" fmla="*/ f34 f11 1"/>
                  <a:gd name="f44" fmla="*/ f35 f12 1"/>
                  <a:gd name="f45" fmla="*/ f33 f11 1"/>
                  <a:gd name="f46" fmla="*/ f36 f12 1"/>
                </a:gdLst>
                <a:ahLst/>
                <a:cxnLst>
                  <a:cxn ang="3cd4">
                    <a:pos x="hc" y="t"/>
                  </a:cxn>
                  <a:cxn ang="0">
                    <a:pos x="r" y="vc"/>
                  </a:cxn>
                  <a:cxn ang="cd4">
                    <a:pos x="hc" y="b"/>
                  </a:cxn>
                  <a:cxn ang="cd2">
                    <a:pos x="l" y="vc"/>
                  </a:cxn>
                  <a:cxn ang="f24">
                    <a:pos x="f41" y="f42"/>
                  </a:cxn>
                  <a:cxn ang="f24">
                    <a:pos x="f43" y="f44"/>
                  </a:cxn>
                  <a:cxn ang="f24">
                    <a:pos x="f45" y="f46"/>
                  </a:cxn>
                </a:cxnLst>
                <a:rect l="f37" t="f40" r="f38" b="f39"/>
                <a:pathLst>
                  <a:path w="27" h="27">
                    <a:moveTo>
                      <a:pt x="f5" y="f6"/>
                    </a:moveTo>
                    <a:cubicBezTo>
                      <a:pt x="f7" y="f8"/>
                      <a:pt x="f7" y="f8"/>
                      <a:pt x="f7" y="f8"/>
                    </a:cubicBezTo>
                    <a:cubicBezTo>
                      <a:pt x="f7" y="f8"/>
                      <a:pt x="f6" y="f5"/>
                      <a:pt x="f6" y="f9"/>
                    </a:cubicBezTo>
                  </a:path>
                </a:pathLst>
              </a:custGeom>
              <a:noFill/>
              <a:ln w="12701"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29" name="Freeform 413">
                <a:extLst>
                  <a:ext uri="{FF2B5EF4-FFF2-40B4-BE49-F238E27FC236}">
                    <a16:creationId xmlns:a16="http://schemas.microsoft.com/office/drawing/2014/main" id="{F3A49DB3-A3B5-480D-9FC9-3D63C89703F4}"/>
                  </a:ext>
                </a:extLst>
              </p:cNvPr>
              <p:cNvSpPr/>
              <p:nvPr/>
            </p:nvSpPr>
            <p:spPr>
              <a:xfrm>
                <a:off x="1552120" y="5100934"/>
                <a:ext cx="0" cy="90708"/>
              </a:xfrm>
              <a:custGeom>
                <a:avLst/>
                <a:gdLst>
                  <a:gd name="f0" fmla="val 10800000"/>
                  <a:gd name="f1" fmla="val 5400000"/>
                  <a:gd name="f2" fmla="val 180"/>
                  <a:gd name="f3" fmla="val w"/>
                  <a:gd name="f4" fmla="val h"/>
                  <a:gd name="f5" fmla="val 0"/>
                  <a:gd name="f6" fmla="val 90710"/>
                  <a:gd name="f7" fmla="val 12095"/>
                  <a:gd name="f8" fmla="val 72568"/>
                  <a:gd name="f9" fmla="+- 0 0 -90"/>
                  <a:gd name="f10" fmla="*/ f3 1 0"/>
                  <a:gd name="f11" fmla="*/ f4 1 90710"/>
                  <a:gd name="f12" fmla="val f5"/>
                  <a:gd name="f13" fmla="val f6"/>
                  <a:gd name="f14" fmla="*/ f9 f0 1"/>
                  <a:gd name="f15" fmla="+- f13 0 f12"/>
                  <a:gd name="f16" fmla="+- f12 0 f12"/>
                  <a:gd name="f17" fmla="*/ f14 1 f2"/>
                  <a:gd name="f18" fmla="*/ f16 1 0"/>
                  <a:gd name="f19" fmla="*/ f15 1 90710"/>
                  <a:gd name="f20" fmla="+- f17 0 f1"/>
                  <a:gd name="f21" fmla="*/ 0 1 f18"/>
                  <a:gd name="f22" fmla="*/ 0 1 f19"/>
                  <a:gd name="f23" fmla="*/ 90710 1 f19"/>
                  <a:gd name="f24" fmla="*/ 1 1 f18"/>
                  <a:gd name="f25" fmla="*/ f21 f10 1"/>
                  <a:gd name="f26" fmla="*/ f24 f10 1"/>
                  <a:gd name="f27" fmla="*/ f23 f11 1"/>
                  <a:gd name="f28" fmla="*/ f22 f11 1"/>
                </a:gdLst>
                <a:ahLst/>
                <a:cxnLst>
                  <a:cxn ang="3cd4">
                    <a:pos x="hc" y="t"/>
                  </a:cxn>
                  <a:cxn ang="0">
                    <a:pos x="r" y="vc"/>
                  </a:cxn>
                  <a:cxn ang="cd4">
                    <a:pos x="hc" y="b"/>
                  </a:cxn>
                  <a:cxn ang="cd2">
                    <a:pos x="l" y="vc"/>
                  </a:cxn>
                  <a:cxn ang="f20">
                    <a:pos x="f25" y="f28"/>
                  </a:cxn>
                  <a:cxn ang="f20">
                    <a:pos x="f25" y="f27"/>
                  </a:cxn>
                </a:cxnLst>
                <a:rect l="f25" t="f28" r="f26" b="f27"/>
                <a:pathLst>
                  <a:path h="90710">
                    <a:moveTo>
                      <a:pt x="f5" y="f5"/>
                    </a:moveTo>
                    <a:cubicBezTo>
                      <a:pt x="f5" y="f7"/>
                      <a:pt x="f5" y="f8"/>
                      <a:pt x="f5" y="f6"/>
                    </a:cubicBezTo>
                  </a:path>
                </a:pathLst>
              </a:custGeom>
              <a:noFill/>
              <a:ln w="12701"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30" name="Freeform 414">
                <a:extLst>
                  <a:ext uri="{FF2B5EF4-FFF2-40B4-BE49-F238E27FC236}">
                    <a16:creationId xmlns:a16="http://schemas.microsoft.com/office/drawing/2014/main" id="{D3EE24E9-B86C-4B28-B062-1732784B5BFC}"/>
                  </a:ext>
                </a:extLst>
              </p:cNvPr>
              <p:cNvSpPr/>
              <p:nvPr/>
            </p:nvSpPr>
            <p:spPr>
              <a:xfrm>
                <a:off x="1364650" y="5025350"/>
                <a:ext cx="84664" cy="84664"/>
              </a:xfrm>
              <a:custGeom>
                <a:avLst/>
                <a:gdLst>
                  <a:gd name="f0" fmla="val 10800000"/>
                  <a:gd name="f1" fmla="val 5400000"/>
                  <a:gd name="f2" fmla="val 180"/>
                  <a:gd name="f3" fmla="val w"/>
                  <a:gd name="f4" fmla="val h"/>
                  <a:gd name="f5" fmla="val 0"/>
                  <a:gd name="f6" fmla="val 28"/>
                  <a:gd name="f7" fmla="val 22"/>
                  <a:gd name="f8" fmla="val 4"/>
                  <a:gd name="f9" fmla="val 24"/>
                  <a:gd name="f10" fmla="+- 0 0 -90"/>
                  <a:gd name="f11" fmla="*/ f3 1 28"/>
                  <a:gd name="f12" fmla="*/ f4 1 28"/>
                  <a:gd name="f13" fmla="val f5"/>
                  <a:gd name="f14" fmla="val f6"/>
                  <a:gd name="f15" fmla="*/ f10 f0 1"/>
                  <a:gd name="f16" fmla="+- f14 0 f13"/>
                  <a:gd name="f17" fmla="*/ f15 1 f2"/>
                  <a:gd name="f18" fmla="*/ f16 1 28"/>
                  <a:gd name="f19" fmla="*/ 28 f16 1"/>
                  <a:gd name="f20" fmla="*/ 22 f16 1"/>
                  <a:gd name="f21" fmla="*/ 4 f16 1"/>
                  <a:gd name="f22" fmla="*/ 0 f16 1"/>
                  <a:gd name="f23" fmla="*/ 24 f16 1"/>
                  <a:gd name="f24" fmla="+- f17 0 f1"/>
                  <a:gd name="f25" fmla="*/ f19 1 28"/>
                  <a:gd name="f26" fmla="*/ f20 1 28"/>
                  <a:gd name="f27" fmla="*/ f21 1 28"/>
                  <a:gd name="f28" fmla="*/ f22 1 28"/>
                  <a:gd name="f29" fmla="*/ f23 1 28"/>
                  <a:gd name="f30" fmla="*/ 0 1 f18"/>
                  <a:gd name="f31" fmla="*/ f14 1 f18"/>
                  <a:gd name="f32" fmla="*/ f25 1 f18"/>
                  <a:gd name="f33" fmla="*/ f26 1 f18"/>
                  <a:gd name="f34" fmla="*/ f27 1 f18"/>
                  <a:gd name="f35" fmla="*/ f28 1 f18"/>
                  <a:gd name="f36" fmla="*/ f29 1 f18"/>
                  <a:gd name="f37" fmla="*/ f30 f11 1"/>
                  <a:gd name="f38" fmla="*/ f31 f11 1"/>
                  <a:gd name="f39" fmla="*/ f31 f12 1"/>
                  <a:gd name="f40" fmla="*/ f30 f12 1"/>
                  <a:gd name="f41" fmla="*/ f32 f11 1"/>
                  <a:gd name="f42" fmla="*/ f32 f12 1"/>
                  <a:gd name="f43" fmla="*/ f33 f11 1"/>
                  <a:gd name="f44" fmla="*/ f34 f12 1"/>
                  <a:gd name="f45" fmla="*/ f35 f11 1"/>
                  <a:gd name="f46" fmla="*/ f36 f12 1"/>
                </a:gdLst>
                <a:ahLst/>
                <a:cxnLst>
                  <a:cxn ang="3cd4">
                    <a:pos x="hc" y="t"/>
                  </a:cxn>
                  <a:cxn ang="0">
                    <a:pos x="r" y="vc"/>
                  </a:cxn>
                  <a:cxn ang="cd4">
                    <a:pos x="hc" y="b"/>
                  </a:cxn>
                  <a:cxn ang="cd2">
                    <a:pos x="l" y="vc"/>
                  </a:cxn>
                  <a:cxn ang="f24">
                    <a:pos x="f41" y="f42"/>
                  </a:cxn>
                  <a:cxn ang="f24">
                    <a:pos x="f43" y="f44"/>
                  </a:cxn>
                  <a:cxn ang="f24">
                    <a:pos x="f45" y="f46"/>
                  </a:cxn>
                </a:cxnLst>
                <a:rect l="f37" t="f40" r="f38" b="f39"/>
                <a:pathLst>
                  <a:path w="28" h="28">
                    <a:moveTo>
                      <a:pt x="f6" y="f6"/>
                    </a:moveTo>
                    <a:cubicBezTo>
                      <a:pt x="f7" y="f8"/>
                      <a:pt x="f7" y="f8"/>
                      <a:pt x="f7" y="f8"/>
                    </a:cubicBezTo>
                    <a:cubicBezTo>
                      <a:pt x="f7" y="f8"/>
                      <a:pt x="f5" y="f5"/>
                      <a:pt x="f5" y="f9"/>
                    </a:cubicBezTo>
                  </a:path>
                </a:pathLst>
              </a:custGeom>
              <a:noFill/>
              <a:ln w="12701"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31" name="Freeform 415">
                <a:extLst>
                  <a:ext uri="{FF2B5EF4-FFF2-40B4-BE49-F238E27FC236}">
                    <a16:creationId xmlns:a16="http://schemas.microsoft.com/office/drawing/2014/main" id="{DC8A9046-D842-4724-BC66-37EB1AAC1771}"/>
                  </a:ext>
                </a:extLst>
              </p:cNvPr>
              <p:cNvSpPr/>
              <p:nvPr/>
            </p:nvSpPr>
            <p:spPr>
              <a:xfrm>
                <a:off x="1364650" y="5097917"/>
                <a:ext cx="0" cy="90708"/>
              </a:xfrm>
              <a:custGeom>
                <a:avLst/>
                <a:gdLst>
                  <a:gd name="f0" fmla="val 10800000"/>
                  <a:gd name="f1" fmla="val 5400000"/>
                  <a:gd name="f2" fmla="val 180"/>
                  <a:gd name="f3" fmla="val w"/>
                  <a:gd name="f4" fmla="val h"/>
                  <a:gd name="f5" fmla="val 0"/>
                  <a:gd name="f6" fmla="val 90710"/>
                  <a:gd name="f7" fmla="val 12095"/>
                  <a:gd name="f8" fmla="val 72568"/>
                  <a:gd name="f9" fmla="+- 0 0 -90"/>
                  <a:gd name="f10" fmla="*/ f3 1 0"/>
                  <a:gd name="f11" fmla="*/ f4 1 90710"/>
                  <a:gd name="f12" fmla="val f5"/>
                  <a:gd name="f13" fmla="val f6"/>
                  <a:gd name="f14" fmla="*/ f9 f0 1"/>
                  <a:gd name="f15" fmla="+- f13 0 f12"/>
                  <a:gd name="f16" fmla="+- f12 0 f12"/>
                  <a:gd name="f17" fmla="*/ f14 1 f2"/>
                  <a:gd name="f18" fmla="*/ f16 1 0"/>
                  <a:gd name="f19" fmla="*/ f15 1 90710"/>
                  <a:gd name="f20" fmla="+- f17 0 f1"/>
                  <a:gd name="f21" fmla="*/ 0 1 f18"/>
                  <a:gd name="f22" fmla="*/ 0 1 f19"/>
                  <a:gd name="f23" fmla="*/ 90710 1 f19"/>
                  <a:gd name="f24" fmla="*/ 1 1 f18"/>
                  <a:gd name="f25" fmla="*/ f21 f10 1"/>
                  <a:gd name="f26" fmla="*/ f24 f10 1"/>
                  <a:gd name="f27" fmla="*/ f23 f11 1"/>
                  <a:gd name="f28" fmla="*/ f22 f11 1"/>
                </a:gdLst>
                <a:ahLst/>
                <a:cxnLst>
                  <a:cxn ang="3cd4">
                    <a:pos x="hc" y="t"/>
                  </a:cxn>
                  <a:cxn ang="0">
                    <a:pos x="r" y="vc"/>
                  </a:cxn>
                  <a:cxn ang="cd4">
                    <a:pos x="hc" y="b"/>
                  </a:cxn>
                  <a:cxn ang="cd2">
                    <a:pos x="l" y="vc"/>
                  </a:cxn>
                  <a:cxn ang="f20">
                    <a:pos x="f25" y="f28"/>
                  </a:cxn>
                  <a:cxn ang="f20">
                    <a:pos x="f25" y="f27"/>
                  </a:cxn>
                </a:cxnLst>
                <a:rect l="f25" t="f28" r="f26" b="f27"/>
                <a:pathLst>
                  <a:path h="90710">
                    <a:moveTo>
                      <a:pt x="f5" y="f5"/>
                    </a:moveTo>
                    <a:cubicBezTo>
                      <a:pt x="f5" y="f7"/>
                      <a:pt x="f5" y="f8"/>
                      <a:pt x="f5" y="f6"/>
                    </a:cubicBezTo>
                  </a:path>
                </a:pathLst>
              </a:custGeom>
              <a:noFill/>
              <a:ln w="12701"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32" name="Freeform 416">
                <a:extLst>
                  <a:ext uri="{FF2B5EF4-FFF2-40B4-BE49-F238E27FC236}">
                    <a16:creationId xmlns:a16="http://schemas.microsoft.com/office/drawing/2014/main" id="{499E729D-D1D8-4B62-976D-A54D3783373E}"/>
                  </a:ext>
                </a:extLst>
              </p:cNvPr>
              <p:cNvSpPr/>
              <p:nvPr/>
            </p:nvSpPr>
            <p:spPr>
              <a:xfrm>
                <a:off x="1254291" y="4778919"/>
                <a:ext cx="143624" cy="105823"/>
              </a:xfrm>
              <a:custGeom>
                <a:avLst/>
                <a:gdLst>
                  <a:gd name="f0" fmla="val 10800000"/>
                  <a:gd name="f1" fmla="val 5400000"/>
                  <a:gd name="f2" fmla="val 180"/>
                  <a:gd name="f3" fmla="val w"/>
                  <a:gd name="f4" fmla="val h"/>
                  <a:gd name="f5" fmla="val 0"/>
                  <a:gd name="f6" fmla="val 47"/>
                  <a:gd name="f7" fmla="val 35"/>
                  <a:gd name="f8" fmla="val 5"/>
                  <a:gd name="f9" fmla="val 2"/>
                  <a:gd name="f10" fmla="val 12"/>
                  <a:gd name="f11" fmla="val 19"/>
                  <a:gd name="f12" fmla="val 9"/>
                  <a:gd name="f13" fmla="val 20"/>
                  <a:gd name="f14" fmla="val 26"/>
                  <a:gd name="f15" fmla="val 43"/>
                  <a:gd name="f16" fmla="val 31"/>
                  <a:gd name="f17" fmla="val 37"/>
                  <a:gd name="f18" fmla="+- 0 0 -90"/>
                  <a:gd name="f19" fmla="*/ f3 1 47"/>
                  <a:gd name="f20" fmla="*/ f4 1 35"/>
                  <a:gd name="f21" fmla="val f5"/>
                  <a:gd name="f22" fmla="val f6"/>
                  <a:gd name="f23" fmla="val f7"/>
                  <a:gd name="f24" fmla="*/ f18 f0 1"/>
                  <a:gd name="f25" fmla="+- f23 0 f21"/>
                  <a:gd name="f26" fmla="+- f22 0 f21"/>
                  <a:gd name="f27" fmla="*/ f24 1 f2"/>
                  <a:gd name="f28" fmla="*/ f26 1 47"/>
                  <a:gd name="f29" fmla="*/ f25 1 35"/>
                  <a:gd name="f30" fmla="*/ 0 f26 1"/>
                  <a:gd name="f31" fmla="*/ 5 f25 1"/>
                  <a:gd name="f32" fmla="*/ 19 f26 1"/>
                  <a:gd name="f33" fmla="*/ 0 f25 1"/>
                  <a:gd name="f34" fmla="*/ 47 f26 1"/>
                  <a:gd name="f35" fmla="*/ 20 f25 1"/>
                  <a:gd name="f36" fmla="*/ 37 f26 1"/>
                  <a:gd name="f37" fmla="*/ 35 f25 1"/>
                  <a:gd name="f38" fmla="+- f27 0 f1"/>
                  <a:gd name="f39" fmla="*/ f30 1 47"/>
                  <a:gd name="f40" fmla="*/ f31 1 35"/>
                  <a:gd name="f41" fmla="*/ f32 1 47"/>
                  <a:gd name="f42" fmla="*/ f33 1 35"/>
                  <a:gd name="f43" fmla="*/ f34 1 47"/>
                  <a:gd name="f44" fmla="*/ f35 1 35"/>
                  <a:gd name="f45" fmla="*/ f36 1 47"/>
                  <a:gd name="f46" fmla="*/ f37 1 35"/>
                  <a:gd name="f47" fmla="*/ 0 1 f28"/>
                  <a:gd name="f48" fmla="*/ f22 1 f28"/>
                  <a:gd name="f49" fmla="*/ 0 1 f29"/>
                  <a:gd name="f50" fmla="*/ f23 1 f29"/>
                  <a:gd name="f51" fmla="*/ f39 1 f28"/>
                  <a:gd name="f52" fmla="*/ f40 1 f29"/>
                  <a:gd name="f53" fmla="*/ f41 1 f28"/>
                  <a:gd name="f54" fmla="*/ f42 1 f29"/>
                  <a:gd name="f55" fmla="*/ f43 1 f28"/>
                  <a:gd name="f56" fmla="*/ f44 1 f29"/>
                  <a:gd name="f57" fmla="*/ f45 1 f28"/>
                  <a:gd name="f58" fmla="*/ f46 1 f29"/>
                  <a:gd name="f59" fmla="*/ f47 f19 1"/>
                  <a:gd name="f60" fmla="*/ f48 f19 1"/>
                  <a:gd name="f61" fmla="*/ f50 f20 1"/>
                  <a:gd name="f62" fmla="*/ f49 f20 1"/>
                  <a:gd name="f63" fmla="*/ f51 f19 1"/>
                  <a:gd name="f64" fmla="*/ f52 f20 1"/>
                  <a:gd name="f65" fmla="*/ f53 f19 1"/>
                  <a:gd name="f66" fmla="*/ f54 f20 1"/>
                  <a:gd name="f67" fmla="*/ f55 f19 1"/>
                  <a:gd name="f68" fmla="*/ f56 f20 1"/>
                  <a:gd name="f69" fmla="*/ f57 f19 1"/>
                  <a:gd name="f70" fmla="*/ f58 f20 1"/>
                </a:gdLst>
                <a:ahLst/>
                <a:cxnLst>
                  <a:cxn ang="3cd4">
                    <a:pos x="hc" y="t"/>
                  </a:cxn>
                  <a:cxn ang="0">
                    <a:pos x="r" y="vc"/>
                  </a:cxn>
                  <a:cxn ang="cd4">
                    <a:pos x="hc" y="b"/>
                  </a:cxn>
                  <a:cxn ang="cd2">
                    <a:pos x="l" y="vc"/>
                  </a:cxn>
                  <a:cxn ang="f38">
                    <a:pos x="f63" y="f64"/>
                  </a:cxn>
                  <a:cxn ang="f38">
                    <a:pos x="f65" y="f66"/>
                  </a:cxn>
                  <a:cxn ang="f38">
                    <a:pos x="f67" y="f68"/>
                  </a:cxn>
                  <a:cxn ang="f38">
                    <a:pos x="f69" y="f70"/>
                  </a:cxn>
                </a:cxnLst>
                <a:rect l="f59" t="f62" r="f60" b="f61"/>
                <a:pathLst>
                  <a:path w="47" h="35">
                    <a:moveTo>
                      <a:pt x="f5" y="f8"/>
                    </a:moveTo>
                    <a:cubicBezTo>
                      <a:pt x="f8" y="f9"/>
                      <a:pt x="f10" y="f5"/>
                      <a:pt x="f11" y="f5"/>
                    </a:cubicBezTo>
                    <a:cubicBezTo>
                      <a:pt x="f7" y="f5"/>
                      <a:pt x="f6" y="f12"/>
                      <a:pt x="f6" y="f13"/>
                    </a:cubicBezTo>
                    <a:cubicBezTo>
                      <a:pt x="f6" y="f14"/>
                      <a:pt x="f15" y="f16"/>
                      <a:pt x="f17" y="f7"/>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33" name="Freeform 417">
                <a:extLst>
                  <a:ext uri="{FF2B5EF4-FFF2-40B4-BE49-F238E27FC236}">
                    <a16:creationId xmlns:a16="http://schemas.microsoft.com/office/drawing/2014/main" id="{F85A63AE-2F0D-45D8-A361-584D7A2DAE45}"/>
                  </a:ext>
                </a:extLst>
              </p:cNvPr>
              <p:cNvSpPr/>
              <p:nvPr/>
            </p:nvSpPr>
            <p:spPr>
              <a:xfrm>
                <a:off x="1227079" y="4815202"/>
                <a:ext cx="105823" cy="81637"/>
              </a:xfrm>
              <a:custGeom>
                <a:avLst/>
                <a:gdLst>
                  <a:gd name="f0" fmla="val 10800000"/>
                  <a:gd name="f1" fmla="val 5400000"/>
                  <a:gd name="f2" fmla="val 180"/>
                  <a:gd name="f3" fmla="val w"/>
                  <a:gd name="f4" fmla="val h"/>
                  <a:gd name="f5" fmla="val 0"/>
                  <a:gd name="f6" fmla="val 35"/>
                  <a:gd name="f7" fmla="val 27"/>
                  <a:gd name="f8" fmla="val 26"/>
                  <a:gd name="f9" fmla="val 33"/>
                  <a:gd name="f10" fmla="val 31"/>
                  <a:gd name="f11" fmla="val 28"/>
                  <a:gd name="f12" fmla="val 13"/>
                  <a:gd name="f13" fmla="val 20"/>
                  <a:gd name="f14" fmla="val 10"/>
                  <a:gd name="f15" fmla="val 6"/>
                  <a:gd name="f16" fmla="val 1"/>
                  <a:gd name="f17" fmla="val 3"/>
                  <a:gd name="f18" fmla="val 4"/>
                  <a:gd name="f19" fmla="+- 0 0 -90"/>
                  <a:gd name="f20" fmla="*/ f3 1 35"/>
                  <a:gd name="f21" fmla="*/ f4 1 27"/>
                  <a:gd name="f22" fmla="val f5"/>
                  <a:gd name="f23" fmla="val f6"/>
                  <a:gd name="f24" fmla="val f7"/>
                  <a:gd name="f25" fmla="*/ f19 f0 1"/>
                  <a:gd name="f26" fmla="+- f24 0 f22"/>
                  <a:gd name="f27" fmla="+- f23 0 f22"/>
                  <a:gd name="f28" fmla="*/ f25 1 f2"/>
                  <a:gd name="f29" fmla="*/ f27 1 35"/>
                  <a:gd name="f30" fmla="*/ f26 1 27"/>
                  <a:gd name="f31" fmla="*/ 35 f27 1"/>
                  <a:gd name="f32" fmla="*/ 26 f26 1"/>
                  <a:gd name="f33" fmla="*/ 28 f27 1"/>
                  <a:gd name="f34" fmla="*/ 27 f26 1"/>
                  <a:gd name="f35" fmla="*/ 0 f27 1"/>
                  <a:gd name="f36" fmla="*/ 10 f26 1"/>
                  <a:gd name="f37" fmla="*/ 4 f27 1"/>
                  <a:gd name="f38" fmla="*/ 0 f26 1"/>
                  <a:gd name="f39" fmla="+- f28 0 f1"/>
                  <a:gd name="f40" fmla="*/ f31 1 35"/>
                  <a:gd name="f41" fmla="*/ f32 1 27"/>
                  <a:gd name="f42" fmla="*/ f33 1 35"/>
                  <a:gd name="f43" fmla="*/ f34 1 27"/>
                  <a:gd name="f44" fmla="*/ f35 1 35"/>
                  <a:gd name="f45" fmla="*/ f36 1 27"/>
                  <a:gd name="f46" fmla="*/ f37 1 35"/>
                  <a:gd name="f47" fmla="*/ f38 1 27"/>
                  <a:gd name="f48" fmla="*/ 0 1 f29"/>
                  <a:gd name="f49" fmla="*/ f23 1 f29"/>
                  <a:gd name="f50" fmla="*/ 0 1 f30"/>
                  <a:gd name="f51" fmla="*/ f24 1 f30"/>
                  <a:gd name="f52" fmla="*/ f40 1 f29"/>
                  <a:gd name="f53" fmla="*/ f41 1 f30"/>
                  <a:gd name="f54" fmla="*/ f42 1 f29"/>
                  <a:gd name="f55" fmla="*/ f43 1 f30"/>
                  <a:gd name="f56" fmla="*/ f44 1 f29"/>
                  <a:gd name="f57" fmla="*/ f45 1 f30"/>
                  <a:gd name="f58" fmla="*/ f46 1 f29"/>
                  <a:gd name="f59" fmla="*/ f47 1 f30"/>
                  <a:gd name="f60" fmla="*/ f48 f20 1"/>
                  <a:gd name="f61" fmla="*/ f49 f20 1"/>
                  <a:gd name="f62" fmla="*/ f51 f21 1"/>
                  <a:gd name="f63" fmla="*/ f50 f21 1"/>
                  <a:gd name="f64" fmla="*/ f52 f20 1"/>
                  <a:gd name="f65" fmla="*/ f53 f21 1"/>
                  <a:gd name="f66" fmla="*/ f54 f20 1"/>
                  <a:gd name="f67" fmla="*/ f55 f21 1"/>
                  <a:gd name="f68" fmla="*/ f56 f20 1"/>
                  <a:gd name="f69" fmla="*/ f57 f21 1"/>
                  <a:gd name="f70" fmla="*/ f58 f20 1"/>
                  <a:gd name="f71" fmla="*/ f59 f21 1"/>
                </a:gdLst>
                <a:ahLst/>
                <a:cxnLst>
                  <a:cxn ang="3cd4">
                    <a:pos x="hc" y="t"/>
                  </a:cxn>
                  <a:cxn ang="0">
                    <a:pos x="r" y="vc"/>
                  </a:cxn>
                  <a:cxn ang="cd4">
                    <a:pos x="hc" y="b"/>
                  </a:cxn>
                  <a:cxn ang="cd2">
                    <a:pos x="l" y="vc"/>
                  </a:cxn>
                  <a:cxn ang="f39">
                    <a:pos x="f64" y="f65"/>
                  </a:cxn>
                  <a:cxn ang="f39">
                    <a:pos x="f66" y="f67"/>
                  </a:cxn>
                  <a:cxn ang="f39">
                    <a:pos x="f68" y="f69"/>
                  </a:cxn>
                  <a:cxn ang="f39">
                    <a:pos x="f70" y="f71"/>
                  </a:cxn>
                </a:cxnLst>
                <a:rect l="f60" t="f63" r="f61" b="f62"/>
                <a:pathLst>
                  <a:path w="35" h="27">
                    <a:moveTo>
                      <a:pt x="f6" y="f8"/>
                    </a:moveTo>
                    <a:cubicBezTo>
                      <a:pt x="f9" y="f7"/>
                      <a:pt x="f10" y="f7"/>
                      <a:pt x="f11" y="f7"/>
                    </a:cubicBezTo>
                    <a:cubicBezTo>
                      <a:pt x="f12" y="f7"/>
                      <a:pt x="f5" y="f13"/>
                      <a:pt x="f5" y="f14"/>
                    </a:cubicBezTo>
                    <a:cubicBezTo>
                      <a:pt x="f5" y="f15"/>
                      <a:pt x="f16" y="f17"/>
                      <a:pt x="f18" y="f5"/>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34" name="Freeform 418">
                <a:extLst>
                  <a:ext uri="{FF2B5EF4-FFF2-40B4-BE49-F238E27FC236}">
                    <a16:creationId xmlns:a16="http://schemas.microsoft.com/office/drawing/2014/main" id="{98CCA088-47C0-4FFD-8897-8BE1A9591C2C}"/>
                  </a:ext>
                </a:extLst>
              </p:cNvPr>
              <p:cNvSpPr/>
              <p:nvPr/>
            </p:nvSpPr>
            <p:spPr>
              <a:xfrm>
                <a:off x="1332902" y="4884743"/>
                <a:ext cx="43845" cy="27212"/>
              </a:xfrm>
              <a:custGeom>
                <a:avLst/>
                <a:gdLst>
                  <a:gd name="f0" fmla="val 10800000"/>
                  <a:gd name="f1" fmla="val 5400000"/>
                  <a:gd name="f2" fmla="val 180"/>
                  <a:gd name="f3" fmla="val w"/>
                  <a:gd name="f4" fmla="val h"/>
                  <a:gd name="f5" fmla="val 0"/>
                  <a:gd name="f6" fmla="val 29"/>
                  <a:gd name="f7" fmla="val 18"/>
                  <a:gd name="f8" fmla="val 23"/>
                  <a:gd name="f9" fmla="val 6"/>
                  <a:gd name="f10" fmla="+- 0 0 -90"/>
                  <a:gd name="f11" fmla="*/ f3 1 29"/>
                  <a:gd name="f12" fmla="*/ f4 1 18"/>
                  <a:gd name="f13" fmla="val f5"/>
                  <a:gd name="f14" fmla="val f6"/>
                  <a:gd name="f15" fmla="val f7"/>
                  <a:gd name="f16" fmla="*/ f10 f0 1"/>
                  <a:gd name="f17" fmla="+- f15 0 f13"/>
                  <a:gd name="f18" fmla="+- f14 0 f13"/>
                  <a:gd name="f19" fmla="*/ f16 1 f2"/>
                  <a:gd name="f20" fmla="*/ f18 1 29"/>
                  <a:gd name="f21" fmla="*/ f17 1 18"/>
                  <a:gd name="f22" fmla="*/ 23 f18 1"/>
                  <a:gd name="f23" fmla="*/ 0 f17 1"/>
                  <a:gd name="f24" fmla="*/ 29 f18 1"/>
                  <a:gd name="f25" fmla="*/ 18 f17 1"/>
                  <a:gd name="f26" fmla="*/ 0 f18 1"/>
                  <a:gd name="f27" fmla="*/ 6 f17 1"/>
                  <a:gd name="f28" fmla="+- f19 0 f1"/>
                  <a:gd name="f29" fmla="*/ f22 1 29"/>
                  <a:gd name="f30" fmla="*/ f23 1 18"/>
                  <a:gd name="f31" fmla="*/ f24 1 29"/>
                  <a:gd name="f32" fmla="*/ f25 1 18"/>
                  <a:gd name="f33" fmla="*/ f26 1 29"/>
                  <a:gd name="f34" fmla="*/ f27 1 18"/>
                  <a:gd name="f35" fmla="*/ 0 1 f20"/>
                  <a:gd name="f36" fmla="*/ f14 1 f20"/>
                  <a:gd name="f37" fmla="*/ 0 1 f21"/>
                  <a:gd name="f38" fmla="*/ f15 1 f21"/>
                  <a:gd name="f39" fmla="*/ f29 1 f20"/>
                  <a:gd name="f40" fmla="*/ f30 1 f21"/>
                  <a:gd name="f41" fmla="*/ f31 1 f20"/>
                  <a:gd name="f42" fmla="*/ f32 1 f21"/>
                  <a:gd name="f43" fmla="*/ f33 1 f20"/>
                  <a:gd name="f44" fmla="*/ f34 1 f21"/>
                  <a:gd name="f45" fmla="*/ f35 f11 1"/>
                  <a:gd name="f46" fmla="*/ f36 f11 1"/>
                  <a:gd name="f47" fmla="*/ f38 f12 1"/>
                  <a:gd name="f48" fmla="*/ f37 f12 1"/>
                  <a:gd name="f49" fmla="*/ f39 f11 1"/>
                  <a:gd name="f50" fmla="*/ f40 f12 1"/>
                  <a:gd name="f51" fmla="*/ f41 f11 1"/>
                  <a:gd name="f52" fmla="*/ f42 f12 1"/>
                  <a:gd name="f53" fmla="*/ f43 f11 1"/>
                  <a:gd name="f54" fmla="*/ f44 f12 1"/>
                </a:gdLst>
                <a:ahLst/>
                <a:cxnLst>
                  <a:cxn ang="3cd4">
                    <a:pos x="hc" y="t"/>
                  </a:cxn>
                  <a:cxn ang="0">
                    <a:pos x="r" y="vc"/>
                  </a:cxn>
                  <a:cxn ang="cd4">
                    <a:pos x="hc" y="b"/>
                  </a:cxn>
                  <a:cxn ang="cd2">
                    <a:pos x="l" y="vc"/>
                  </a:cxn>
                  <a:cxn ang="f28">
                    <a:pos x="f49" y="f50"/>
                  </a:cxn>
                  <a:cxn ang="f28">
                    <a:pos x="f51" y="f52"/>
                  </a:cxn>
                  <a:cxn ang="f28">
                    <a:pos x="f53" y="f54"/>
                  </a:cxn>
                </a:cxnLst>
                <a:rect l="f45" t="f48" r="f46" b="f47"/>
                <a:pathLst>
                  <a:path w="29" h="18">
                    <a:moveTo>
                      <a:pt x="f8" y="f5"/>
                    </a:moveTo>
                    <a:lnTo>
                      <a:pt x="f6" y="f7"/>
                    </a:lnTo>
                    <a:lnTo>
                      <a:pt x="f5" y="f9"/>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35" name="Freeform 421">
                <a:extLst>
                  <a:ext uri="{FF2B5EF4-FFF2-40B4-BE49-F238E27FC236}">
                    <a16:creationId xmlns:a16="http://schemas.microsoft.com/office/drawing/2014/main" id="{3B677EF4-AED6-413C-94B2-29E7FA8E264B}"/>
                  </a:ext>
                </a:extLst>
              </p:cNvPr>
              <p:cNvSpPr/>
              <p:nvPr/>
            </p:nvSpPr>
            <p:spPr>
              <a:xfrm>
                <a:off x="1379765" y="5164430"/>
                <a:ext cx="48380" cy="24185"/>
              </a:xfrm>
              <a:custGeom>
                <a:avLst/>
                <a:gdLst>
                  <a:gd name="f0" fmla="val 10800000"/>
                  <a:gd name="f1" fmla="val 5400000"/>
                  <a:gd name="f2" fmla="val 180"/>
                  <a:gd name="f3" fmla="val w"/>
                  <a:gd name="f4" fmla="val h"/>
                  <a:gd name="f5" fmla="val 0"/>
                  <a:gd name="f6" fmla="val 16"/>
                  <a:gd name="f7" fmla="val 8"/>
                  <a:gd name="f8" fmla="val 3"/>
                  <a:gd name="f9" fmla="val 12"/>
                  <a:gd name="f10" fmla="+- 0 0 -90"/>
                  <a:gd name="f11" fmla="*/ f3 1 16"/>
                  <a:gd name="f12" fmla="*/ f4 1 8"/>
                  <a:gd name="f13" fmla="val f5"/>
                  <a:gd name="f14" fmla="val f6"/>
                  <a:gd name="f15" fmla="val f7"/>
                  <a:gd name="f16" fmla="*/ f10 f0 1"/>
                  <a:gd name="f17" fmla="+- f15 0 f13"/>
                  <a:gd name="f18" fmla="+- f14 0 f13"/>
                  <a:gd name="f19" fmla="*/ f16 1 f2"/>
                  <a:gd name="f20" fmla="*/ f17 1 8"/>
                  <a:gd name="f21" fmla="*/ f18 1 16"/>
                  <a:gd name="f22" fmla="*/ 0 f18 1"/>
                  <a:gd name="f23" fmla="*/ 8 f17 1"/>
                  <a:gd name="f24" fmla="*/ 8 f18 1"/>
                  <a:gd name="f25" fmla="*/ 0 f17 1"/>
                  <a:gd name="f26" fmla="*/ 16 f18 1"/>
                  <a:gd name="f27" fmla="+- f19 0 f1"/>
                  <a:gd name="f28" fmla="*/ f22 1 16"/>
                  <a:gd name="f29" fmla="*/ f23 1 8"/>
                  <a:gd name="f30" fmla="*/ f24 1 16"/>
                  <a:gd name="f31" fmla="*/ f25 1 8"/>
                  <a:gd name="f32" fmla="*/ f26 1 16"/>
                  <a:gd name="f33" fmla="*/ 0 1 f21"/>
                  <a:gd name="f34" fmla="*/ f14 1 f21"/>
                  <a:gd name="f35" fmla="*/ 0 1 f20"/>
                  <a:gd name="f36" fmla="*/ f15 1 f20"/>
                  <a:gd name="f37" fmla="*/ f28 1 f21"/>
                  <a:gd name="f38" fmla="*/ f29 1 f20"/>
                  <a:gd name="f39" fmla="*/ f30 1 f21"/>
                  <a:gd name="f40" fmla="*/ f31 1 f20"/>
                  <a:gd name="f41" fmla="*/ f32 1 f21"/>
                  <a:gd name="f42" fmla="*/ f33 f11 1"/>
                  <a:gd name="f43" fmla="*/ f34 f11 1"/>
                  <a:gd name="f44" fmla="*/ f36 f12 1"/>
                  <a:gd name="f45" fmla="*/ f35 f12 1"/>
                  <a:gd name="f46" fmla="*/ f37 f11 1"/>
                  <a:gd name="f47" fmla="*/ f38 f12 1"/>
                  <a:gd name="f48" fmla="*/ f39 f11 1"/>
                  <a:gd name="f49" fmla="*/ f40 f12 1"/>
                  <a:gd name="f50" fmla="*/ f41 f11 1"/>
                </a:gdLst>
                <a:ahLst/>
                <a:cxnLst>
                  <a:cxn ang="3cd4">
                    <a:pos x="hc" y="t"/>
                  </a:cxn>
                  <a:cxn ang="0">
                    <a:pos x="r" y="vc"/>
                  </a:cxn>
                  <a:cxn ang="cd4">
                    <a:pos x="hc" y="b"/>
                  </a:cxn>
                  <a:cxn ang="cd2">
                    <a:pos x="l" y="vc"/>
                  </a:cxn>
                  <a:cxn ang="f27">
                    <a:pos x="f46" y="f47"/>
                  </a:cxn>
                  <a:cxn ang="f27">
                    <a:pos x="f48" y="f49"/>
                  </a:cxn>
                  <a:cxn ang="f27">
                    <a:pos x="f50" y="f47"/>
                  </a:cxn>
                </a:cxnLst>
                <a:rect l="f42" t="f45" r="f43" b="f44"/>
                <a:pathLst>
                  <a:path w="16" h="8">
                    <a:moveTo>
                      <a:pt x="f5" y="f7"/>
                    </a:moveTo>
                    <a:cubicBezTo>
                      <a:pt x="f5" y="f8"/>
                      <a:pt x="f8" y="f5"/>
                      <a:pt x="f7" y="f5"/>
                    </a:cubicBezTo>
                    <a:cubicBezTo>
                      <a:pt x="f9" y="f5"/>
                      <a:pt x="f6" y="f8"/>
                      <a:pt x="f6" y="f7"/>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36" name="Freeform 422">
                <a:extLst>
                  <a:ext uri="{FF2B5EF4-FFF2-40B4-BE49-F238E27FC236}">
                    <a16:creationId xmlns:a16="http://schemas.microsoft.com/office/drawing/2014/main" id="{9E2FDBCB-639E-403E-87D4-1DCDCE40DE6A}"/>
                  </a:ext>
                </a:extLst>
              </p:cNvPr>
              <p:cNvSpPr/>
              <p:nvPr/>
            </p:nvSpPr>
            <p:spPr>
              <a:xfrm>
                <a:off x="1603519" y="5103961"/>
                <a:ext cx="145133" cy="173864"/>
              </a:xfrm>
              <a:custGeom>
                <a:avLst/>
                <a:gdLst>
                  <a:gd name="f0" fmla="val 10800000"/>
                  <a:gd name="f1" fmla="val 5400000"/>
                  <a:gd name="f2" fmla="val 180"/>
                  <a:gd name="f3" fmla="val w"/>
                  <a:gd name="f4" fmla="val h"/>
                  <a:gd name="f5" fmla="val 0"/>
                  <a:gd name="f6" fmla="val 48"/>
                  <a:gd name="f7" fmla="val 57"/>
                  <a:gd name="f8" fmla="val 52"/>
                  <a:gd name="f9" fmla="val 3"/>
                  <a:gd name="f10" fmla="val 1"/>
                  <a:gd name="f11" fmla="val 2"/>
                  <a:gd name="f12" fmla="val 4"/>
                  <a:gd name="f13" fmla="val 44"/>
                  <a:gd name="f14" fmla="val 46"/>
                  <a:gd name="f15" fmla="val 53"/>
                  <a:gd name="f16" fmla="val 55"/>
                  <a:gd name="f17" fmla="val 28"/>
                  <a:gd name="f18" fmla="+- 0 0 -90"/>
                  <a:gd name="f19" fmla="*/ f3 1 48"/>
                  <a:gd name="f20" fmla="*/ f4 1 57"/>
                  <a:gd name="f21" fmla="val f5"/>
                  <a:gd name="f22" fmla="val f6"/>
                  <a:gd name="f23" fmla="val f7"/>
                  <a:gd name="f24" fmla="*/ f18 f0 1"/>
                  <a:gd name="f25" fmla="+- f23 0 f21"/>
                  <a:gd name="f26" fmla="+- f22 0 f21"/>
                  <a:gd name="f27" fmla="*/ f24 1 f2"/>
                  <a:gd name="f28" fmla="*/ f26 1 48"/>
                  <a:gd name="f29" fmla="*/ f25 1 57"/>
                  <a:gd name="f30" fmla="*/ 0 f26 1"/>
                  <a:gd name="f31" fmla="*/ 52 f25 1"/>
                  <a:gd name="f32" fmla="*/ 3 f25 1"/>
                  <a:gd name="f33" fmla="*/ 4 f26 1"/>
                  <a:gd name="f34" fmla="*/ 0 f25 1"/>
                  <a:gd name="f35" fmla="*/ 44 f26 1"/>
                  <a:gd name="f36" fmla="*/ 48 f26 1"/>
                  <a:gd name="f37" fmla="*/ 53 f25 1"/>
                  <a:gd name="f38" fmla="*/ 57 f25 1"/>
                  <a:gd name="f39" fmla="*/ 28 f26 1"/>
                  <a:gd name="f40" fmla="+- f27 0 f1"/>
                  <a:gd name="f41" fmla="*/ f30 1 48"/>
                  <a:gd name="f42" fmla="*/ f31 1 57"/>
                  <a:gd name="f43" fmla="*/ f32 1 57"/>
                  <a:gd name="f44" fmla="*/ f33 1 48"/>
                  <a:gd name="f45" fmla="*/ f34 1 57"/>
                  <a:gd name="f46" fmla="*/ f35 1 48"/>
                  <a:gd name="f47" fmla="*/ f36 1 48"/>
                  <a:gd name="f48" fmla="*/ f37 1 57"/>
                  <a:gd name="f49" fmla="*/ f38 1 57"/>
                  <a:gd name="f50" fmla="*/ f39 1 48"/>
                  <a:gd name="f51" fmla="*/ 0 1 f28"/>
                  <a:gd name="f52" fmla="*/ f22 1 f28"/>
                  <a:gd name="f53" fmla="*/ 0 1 f29"/>
                  <a:gd name="f54" fmla="*/ f23 1 f29"/>
                  <a:gd name="f55" fmla="*/ f41 1 f28"/>
                  <a:gd name="f56" fmla="*/ f42 1 f29"/>
                  <a:gd name="f57" fmla="*/ f43 1 f29"/>
                  <a:gd name="f58" fmla="*/ f44 1 f28"/>
                  <a:gd name="f59" fmla="*/ f45 1 f29"/>
                  <a:gd name="f60" fmla="*/ f46 1 f28"/>
                  <a:gd name="f61" fmla="*/ f47 1 f28"/>
                  <a:gd name="f62" fmla="*/ f48 1 f29"/>
                  <a:gd name="f63" fmla="*/ f49 1 f29"/>
                  <a:gd name="f64" fmla="*/ f50 1 f28"/>
                  <a:gd name="f65" fmla="*/ f51 f19 1"/>
                  <a:gd name="f66" fmla="*/ f52 f19 1"/>
                  <a:gd name="f67" fmla="*/ f54 f20 1"/>
                  <a:gd name="f68" fmla="*/ f53 f20 1"/>
                  <a:gd name="f69" fmla="*/ f55 f19 1"/>
                  <a:gd name="f70" fmla="*/ f56 f20 1"/>
                  <a:gd name="f71" fmla="*/ f57 f20 1"/>
                  <a:gd name="f72" fmla="*/ f58 f19 1"/>
                  <a:gd name="f73" fmla="*/ f59 f20 1"/>
                  <a:gd name="f74" fmla="*/ f60 f19 1"/>
                  <a:gd name="f75" fmla="*/ f61 f19 1"/>
                  <a:gd name="f76" fmla="*/ f62 f20 1"/>
                  <a:gd name="f77" fmla="*/ f63 f20 1"/>
                  <a:gd name="f78" fmla="*/ f64 f19 1"/>
                </a:gdLst>
                <a:ahLst/>
                <a:cxnLst>
                  <a:cxn ang="3cd4">
                    <a:pos x="hc" y="t"/>
                  </a:cxn>
                  <a:cxn ang="0">
                    <a:pos x="r" y="vc"/>
                  </a:cxn>
                  <a:cxn ang="cd4">
                    <a:pos x="hc" y="b"/>
                  </a:cxn>
                  <a:cxn ang="cd2">
                    <a:pos x="l" y="vc"/>
                  </a:cxn>
                  <a:cxn ang="f40">
                    <a:pos x="f69" y="f70"/>
                  </a:cxn>
                  <a:cxn ang="f40">
                    <a:pos x="f69" y="f71"/>
                  </a:cxn>
                  <a:cxn ang="f40">
                    <a:pos x="f72" y="f73"/>
                  </a:cxn>
                  <a:cxn ang="f40">
                    <a:pos x="f74" y="f73"/>
                  </a:cxn>
                  <a:cxn ang="f40">
                    <a:pos x="f75" y="f71"/>
                  </a:cxn>
                  <a:cxn ang="f40">
                    <a:pos x="f75" y="f76"/>
                  </a:cxn>
                  <a:cxn ang="f40">
                    <a:pos x="f74" y="f77"/>
                  </a:cxn>
                  <a:cxn ang="f40">
                    <a:pos x="f78" y="f77"/>
                  </a:cxn>
                </a:cxnLst>
                <a:rect l="f65" t="f68" r="f66" b="f67"/>
                <a:pathLst>
                  <a:path w="48" h="57">
                    <a:moveTo>
                      <a:pt x="f5" y="f8"/>
                    </a:moveTo>
                    <a:cubicBezTo>
                      <a:pt x="f5" y="f9"/>
                      <a:pt x="f5" y="f9"/>
                      <a:pt x="f5" y="f9"/>
                    </a:cubicBezTo>
                    <a:cubicBezTo>
                      <a:pt x="f5" y="f10"/>
                      <a:pt x="f11" y="f5"/>
                      <a:pt x="f12" y="f5"/>
                    </a:cubicBezTo>
                    <a:cubicBezTo>
                      <a:pt x="f13" y="f5"/>
                      <a:pt x="f13" y="f5"/>
                      <a:pt x="f13" y="f5"/>
                    </a:cubicBezTo>
                    <a:cubicBezTo>
                      <a:pt x="f14" y="f5"/>
                      <a:pt x="f6" y="f10"/>
                      <a:pt x="f6" y="f9"/>
                    </a:cubicBezTo>
                    <a:cubicBezTo>
                      <a:pt x="f6" y="f15"/>
                      <a:pt x="f6" y="f15"/>
                      <a:pt x="f6" y="f15"/>
                    </a:cubicBezTo>
                    <a:cubicBezTo>
                      <a:pt x="f6" y="f16"/>
                      <a:pt x="f14" y="f7"/>
                      <a:pt x="f13" y="f7"/>
                    </a:cubicBezTo>
                    <a:cubicBezTo>
                      <a:pt x="f17" y="f7"/>
                      <a:pt x="f17" y="f7"/>
                      <a:pt x="f17" y="f7"/>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37" name="Freeform 423">
                <a:extLst>
                  <a:ext uri="{FF2B5EF4-FFF2-40B4-BE49-F238E27FC236}">
                    <a16:creationId xmlns:a16="http://schemas.microsoft.com/office/drawing/2014/main" id="{B5C65353-E116-4A3F-A4AC-CF1BDE8D987F}"/>
                  </a:ext>
                </a:extLst>
              </p:cNvPr>
              <p:cNvSpPr/>
              <p:nvPr/>
            </p:nvSpPr>
            <p:spPr>
              <a:xfrm>
                <a:off x="1627705" y="4979996"/>
                <a:ext cx="30239" cy="54425"/>
              </a:xfrm>
              <a:custGeom>
                <a:avLst/>
                <a:gdLst>
                  <a:gd name="f0" fmla="val 10800000"/>
                  <a:gd name="f1" fmla="val 5400000"/>
                  <a:gd name="f2" fmla="val 180"/>
                  <a:gd name="f3" fmla="val w"/>
                  <a:gd name="f4" fmla="val h"/>
                  <a:gd name="f5" fmla="val 0"/>
                  <a:gd name="f6" fmla="val 10"/>
                  <a:gd name="f7" fmla="val 18"/>
                  <a:gd name="f8" fmla="val 4"/>
                  <a:gd name="f9" fmla="val 14"/>
                  <a:gd name="f10" fmla="val 8"/>
                  <a:gd name="f11" fmla="+- 0 0 -90"/>
                  <a:gd name="f12" fmla="*/ f3 1 10"/>
                  <a:gd name="f13" fmla="*/ f4 1 18"/>
                  <a:gd name="f14" fmla="val f5"/>
                  <a:gd name="f15" fmla="val f6"/>
                  <a:gd name="f16" fmla="val f7"/>
                  <a:gd name="f17" fmla="*/ f11 f0 1"/>
                  <a:gd name="f18" fmla="+- f16 0 f14"/>
                  <a:gd name="f19" fmla="+- f15 0 f14"/>
                  <a:gd name="f20" fmla="*/ f17 1 f2"/>
                  <a:gd name="f21" fmla="*/ f19 1 10"/>
                  <a:gd name="f22" fmla="*/ f18 1 18"/>
                  <a:gd name="f23" fmla="*/ 10 f19 1"/>
                  <a:gd name="f24" fmla="*/ 18 f18 1"/>
                  <a:gd name="f25" fmla="*/ 0 f19 1"/>
                  <a:gd name="f26" fmla="*/ 0 f18 1"/>
                  <a:gd name="f27" fmla="+- f20 0 f1"/>
                  <a:gd name="f28" fmla="*/ f23 1 10"/>
                  <a:gd name="f29" fmla="*/ f24 1 18"/>
                  <a:gd name="f30" fmla="*/ f25 1 10"/>
                  <a:gd name="f31" fmla="*/ f26 1 18"/>
                  <a:gd name="f32" fmla="*/ 0 1 f21"/>
                  <a:gd name="f33" fmla="*/ f15 1 f21"/>
                  <a:gd name="f34" fmla="*/ 0 1 f22"/>
                  <a:gd name="f35" fmla="*/ f16 1 f22"/>
                  <a:gd name="f36" fmla="*/ f28 1 f21"/>
                  <a:gd name="f37" fmla="*/ f29 1 f22"/>
                  <a:gd name="f38" fmla="*/ f30 1 f21"/>
                  <a:gd name="f39" fmla="*/ f31 1 f22"/>
                  <a:gd name="f40" fmla="*/ f32 f12 1"/>
                  <a:gd name="f41" fmla="*/ f33 f12 1"/>
                  <a:gd name="f42" fmla="*/ f35 f13 1"/>
                  <a:gd name="f43" fmla="*/ f34 f13 1"/>
                  <a:gd name="f44" fmla="*/ f36 f12 1"/>
                  <a:gd name="f45" fmla="*/ f37 f13 1"/>
                  <a:gd name="f46" fmla="*/ f38 f12 1"/>
                  <a:gd name="f47" fmla="*/ f39 f13 1"/>
                </a:gdLst>
                <a:ahLst/>
                <a:cxnLst>
                  <a:cxn ang="3cd4">
                    <a:pos x="hc" y="t"/>
                  </a:cxn>
                  <a:cxn ang="0">
                    <a:pos x="r" y="vc"/>
                  </a:cxn>
                  <a:cxn ang="cd4">
                    <a:pos x="hc" y="b"/>
                  </a:cxn>
                  <a:cxn ang="cd2">
                    <a:pos x="l" y="vc"/>
                  </a:cxn>
                  <a:cxn ang="f27">
                    <a:pos x="f44" y="f45"/>
                  </a:cxn>
                  <a:cxn ang="f27">
                    <a:pos x="f46" y="f47"/>
                  </a:cxn>
                </a:cxnLst>
                <a:rect l="f40" t="f43" r="f41" b="f42"/>
                <a:pathLst>
                  <a:path w="10" h="18">
                    <a:moveTo>
                      <a:pt x="f6" y="f7"/>
                    </a:moveTo>
                    <a:cubicBezTo>
                      <a:pt x="f8" y="f9"/>
                      <a:pt x="f5" y="f10"/>
                      <a:pt x="f5" y="f5"/>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38" name="Freeform 424">
                <a:extLst>
                  <a:ext uri="{FF2B5EF4-FFF2-40B4-BE49-F238E27FC236}">
                    <a16:creationId xmlns:a16="http://schemas.microsoft.com/office/drawing/2014/main" id="{3A4D9252-8408-4667-A8AA-2F4B1B9B4A32}"/>
                  </a:ext>
                </a:extLst>
              </p:cNvPr>
              <p:cNvSpPr/>
              <p:nvPr/>
            </p:nvSpPr>
            <p:spPr>
              <a:xfrm>
                <a:off x="1700271" y="4979996"/>
                <a:ext cx="30239" cy="54425"/>
              </a:xfrm>
              <a:custGeom>
                <a:avLst/>
                <a:gdLst>
                  <a:gd name="f0" fmla="val 10800000"/>
                  <a:gd name="f1" fmla="val 5400000"/>
                  <a:gd name="f2" fmla="val 180"/>
                  <a:gd name="f3" fmla="val w"/>
                  <a:gd name="f4" fmla="val h"/>
                  <a:gd name="f5" fmla="val 0"/>
                  <a:gd name="f6" fmla="val 10"/>
                  <a:gd name="f7" fmla="val 18"/>
                  <a:gd name="f8" fmla="val 9"/>
                  <a:gd name="f9" fmla="val 6"/>
                  <a:gd name="f10" fmla="val 15"/>
                  <a:gd name="f11" fmla="+- 0 0 -90"/>
                  <a:gd name="f12" fmla="*/ f3 1 10"/>
                  <a:gd name="f13" fmla="*/ f4 1 18"/>
                  <a:gd name="f14" fmla="val f5"/>
                  <a:gd name="f15" fmla="val f6"/>
                  <a:gd name="f16" fmla="val f7"/>
                  <a:gd name="f17" fmla="*/ f11 f0 1"/>
                  <a:gd name="f18" fmla="+- f16 0 f14"/>
                  <a:gd name="f19" fmla="+- f15 0 f14"/>
                  <a:gd name="f20" fmla="*/ f17 1 f2"/>
                  <a:gd name="f21" fmla="*/ f19 1 10"/>
                  <a:gd name="f22" fmla="*/ f18 1 18"/>
                  <a:gd name="f23" fmla="*/ 10 f19 1"/>
                  <a:gd name="f24" fmla="*/ 0 f18 1"/>
                  <a:gd name="f25" fmla="*/ 0 f19 1"/>
                  <a:gd name="f26" fmla="*/ 18 f18 1"/>
                  <a:gd name="f27" fmla="+- f20 0 f1"/>
                  <a:gd name="f28" fmla="*/ f23 1 10"/>
                  <a:gd name="f29" fmla="*/ f24 1 18"/>
                  <a:gd name="f30" fmla="*/ f25 1 10"/>
                  <a:gd name="f31" fmla="*/ f26 1 18"/>
                  <a:gd name="f32" fmla="*/ 0 1 f21"/>
                  <a:gd name="f33" fmla="*/ f15 1 f21"/>
                  <a:gd name="f34" fmla="*/ 0 1 f22"/>
                  <a:gd name="f35" fmla="*/ f16 1 f22"/>
                  <a:gd name="f36" fmla="*/ f28 1 f21"/>
                  <a:gd name="f37" fmla="*/ f29 1 f22"/>
                  <a:gd name="f38" fmla="*/ f30 1 f21"/>
                  <a:gd name="f39" fmla="*/ f31 1 f22"/>
                  <a:gd name="f40" fmla="*/ f32 f12 1"/>
                  <a:gd name="f41" fmla="*/ f33 f12 1"/>
                  <a:gd name="f42" fmla="*/ f35 f13 1"/>
                  <a:gd name="f43" fmla="*/ f34 f13 1"/>
                  <a:gd name="f44" fmla="*/ f36 f12 1"/>
                  <a:gd name="f45" fmla="*/ f37 f13 1"/>
                  <a:gd name="f46" fmla="*/ f38 f12 1"/>
                  <a:gd name="f47" fmla="*/ f39 f13 1"/>
                </a:gdLst>
                <a:ahLst/>
                <a:cxnLst>
                  <a:cxn ang="3cd4">
                    <a:pos x="hc" y="t"/>
                  </a:cxn>
                  <a:cxn ang="0">
                    <a:pos x="r" y="vc"/>
                  </a:cxn>
                  <a:cxn ang="cd4">
                    <a:pos x="hc" y="b"/>
                  </a:cxn>
                  <a:cxn ang="cd2">
                    <a:pos x="l" y="vc"/>
                  </a:cxn>
                  <a:cxn ang="f27">
                    <a:pos x="f44" y="f45"/>
                  </a:cxn>
                  <a:cxn ang="f27">
                    <a:pos x="f46" y="f47"/>
                  </a:cxn>
                </a:cxnLst>
                <a:rect l="f40" t="f43" r="f41" b="f42"/>
                <a:pathLst>
                  <a:path w="10" h="18">
                    <a:moveTo>
                      <a:pt x="f6" y="f5"/>
                    </a:moveTo>
                    <a:cubicBezTo>
                      <a:pt x="f6" y="f8"/>
                      <a:pt x="f9" y="f10"/>
                      <a:pt x="f5" y="f7"/>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39" name="Freeform 425">
                <a:extLst>
                  <a:ext uri="{FF2B5EF4-FFF2-40B4-BE49-F238E27FC236}">
                    <a16:creationId xmlns:a16="http://schemas.microsoft.com/office/drawing/2014/main" id="{66E40E0A-4022-43C7-8CA3-DD5CF2D3A596}"/>
                  </a:ext>
                </a:extLst>
              </p:cNvPr>
              <p:cNvSpPr/>
              <p:nvPr/>
            </p:nvSpPr>
            <p:spPr>
              <a:xfrm>
                <a:off x="1615616" y="4869628"/>
                <a:ext cx="130018" cy="101288"/>
              </a:xfrm>
              <a:custGeom>
                <a:avLst/>
                <a:gdLst>
                  <a:gd name="f0" fmla="val 10800000"/>
                  <a:gd name="f1" fmla="val 5400000"/>
                  <a:gd name="f2" fmla="val 180"/>
                  <a:gd name="f3" fmla="val w"/>
                  <a:gd name="f4" fmla="val h"/>
                  <a:gd name="f5" fmla="val 0"/>
                  <a:gd name="f6" fmla="val 43"/>
                  <a:gd name="f7" fmla="val 33"/>
                  <a:gd name="f8" fmla="val 3"/>
                  <a:gd name="f9" fmla="val 20"/>
                  <a:gd name="f10" fmla="val 5"/>
                  <a:gd name="f11" fmla="val 16"/>
                  <a:gd name="f12" fmla="val 4"/>
                  <a:gd name="f13" fmla="val 10"/>
                  <a:gd name="f14" fmla="val 12"/>
                  <a:gd name="f15" fmla="val 9"/>
                  <a:gd name="f16" fmla="val 13"/>
                  <a:gd name="f17" fmla="val 7"/>
                  <a:gd name="f18" fmla="val 22"/>
                  <a:gd name="f19" fmla="val 28"/>
                  <a:gd name="f20" fmla="val 6"/>
                  <a:gd name="f21" fmla="val 32"/>
                  <a:gd name="f22" fmla="val 39"/>
                  <a:gd name="f23" fmla="val 41"/>
                  <a:gd name="f24" fmla="val 14"/>
                  <a:gd name="f25" fmla="val 15"/>
                  <a:gd name="f26" fmla="val 25"/>
                  <a:gd name="f27" fmla="+- 0 0 -90"/>
                  <a:gd name="f28" fmla="*/ f3 1 43"/>
                  <a:gd name="f29" fmla="*/ f4 1 33"/>
                  <a:gd name="f30" fmla="val f5"/>
                  <a:gd name="f31" fmla="val f6"/>
                  <a:gd name="f32" fmla="val f7"/>
                  <a:gd name="f33" fmla="*/ f27 f0 1"/>
                  <a:gd name="f34" fmla="+- f32 0 f30"/>
                  <a:gd name="f35" fmla="+- f31 0 f30"/>
                  <a:gd name="f36" fmla="*/ f33 1 f2"/>
                  <a:gd name="f37" fmla="*/ f35 1 43"/>
                  <a:gd name="f38" fmla="*/ f34 1 33"/>
                  <a:gd name="f39" fmla="*/ 3 f35 1"/>
                  <a:gd name="f40" fmla="*/ 33 f34 1"/>
                  <a:gd name="f41" fmla="*/ 5 f35 1"/>
                  <a:gd name="f42" fmla="*/ 16 f34 1"/>
                  <a:gd name="f43" fmla="*/ 12 f35 1"/>
                  <a:gd name="f44" fmla="*/ 9 f34 1"/>
                  <a:gd name="f45" fmla="*/ 5 f34 1"/>
                  <a:gd name="f46" fmla="*/ 28 f35 1"/>
                  <a:gd name="f47" fmla="*/ 6 f34 1"/>
                  <a:gd name="f48" fmla="*/ 33 f35 1"/>
                  <a:gd name="f49" fmla="*/ 10 f34 1"/>
                  <a:gd name="f50" fmla="*/ 41 f35 1"/>
                  <a:gd name="f51" fmla="*/ 14 f34 1"/>
                  <a:gd name="f52" fmla="*/ 39 f35 1"/>
                  <a:gd name="f53" fmla="+- f36 0 f1"/>
                  <a:gd name="f54" fmla="*/ f39 1 43"/>
                  <a:gd name="f55" fmla="*/ f40 1 33"/>
                  <a:gd name="f56" fmla="*/ f41 1 43"/>
                  <a:gd name="f57" fmla="*/ f42 1 33"/>
                  <a:gd name="f58" fmla="*/ f43 1 43"/>
                  <a:gd name="f59" fmla="*/ f44 1 33"/>
                  <a:gd name="f60" fmla="*/ f45 1 33"/>
                  <a:gd name="f61" fmla="*/ f46 1 43"/>
                  <a:gd name="f62" fmla="*/ f47 1 33"/>
                  <a:gd name="f63" fmla="*/ f48 1 43"/>
                  <a:gd name="f64" fmla="*/ f49 1 33"/>
                  <a:gd name="f65" fmla="*/ f50 1 43"/>
                  <a:gd name="f66" fmla="*/ f51 1 33"/>
                  <a:gd name="f67" fmla="*/ f52 1 43"/>
                  <a:gd name="f68" fmla="*/ 0 1 f37"/>
                  <a:gd name="f69" fmla="*/ f31 1 f37"/>
                  <a:gd name="f70" fmla="*/ 0 1 f38"/>
                  <a:gd name="f71" fmla="*/ f32 1 f38"/>
                  <a:gd name="f72" fmla="*/ f54 1 f37"/>
                  <a:gd name="f73" fmla="*/ f55 1 f38"/>
                  <a:gd name="f74" fmla="*/ f56 1 f37"/>
                  <a:gd name="f75" fmla="*/ f57 1 f38"/>
                  <a:gd name="f76" fmla="*/ f58 1 f37"/>
                  <a:gd name="f77" fmla="*/ f59 1 f38"/>
                  <a:gd name="f78" fmla="*/ f60 1 f38"/>
                  <a:gd name="f79" fmla="*/ f61 1 f37"/>
                  <a:gd name="f80" fmla="*/ f62 1 f38"/>
                  <a:gd name="f81" fmla="*/ f63 1 f37"/>
                  <a:gd name="f82" fmla="*/ f64 1 f38"/>
                  <a:gd name="f83" fmla="*/ f65 1 f37"/>
                  <a:gd name="f84" fmla="*/ f66 1 f38"/>
                  <a:gd name="f85" fmla="*/ f67 1 f37"/>
                  <a:gd name="f86" fmla="*/ f68 f28 1"/>
                  <a:gd name="f87" fmla="*/ f69 f28 1"/>
                  <a:gd name="f88" fmla="*/ f71 f29 1"/>
                  <a:gd name="f89" fmla="*/ f70 f29 1"/>
                  <a:gd name="f90" fmla="*/ f72 f28 1"/>
                  <a:gd name="f91" fmla="*/ f73 f29 1"/>
                  <a:gd name="f92" fmla="*/ f74 f28 1"/>
                  <a:gd name="f93" fmla="*/ f75 f29 1"/>
                  <a:gd name="f94" fmla="*/ f76 f28 1"/>
                  <a:gd name="f95" fmla="*/ f77 f29 1"/>
                  <a:gd name="f96" fmla="*/ f78 f29 1"/>
                  <a:gd name="f97" fmla="*/ f79 f28 1"/>
                  <a:gd name="f98" fmla="*/ f80 f29 1"/>
                  <a:gd name="f99" fmla="*/ f81 f28 1"/>
                  <a:gd name="f100" fmla="*/ f82 f29 1"/>
                  <a:gd name="f101" fmla="*/ f83 f28 1"/>
                  <a:gd name="f102" fmla="*/ f84 f29 1"/>
                  <a:gd name="f103" fmla="*/ f85 f28 1"/>
                </a:gdLst>
                <a:ahLst/>
                <a:cxnLst>
                  <a:cxn ang="3cd4">
                    <a:pos x="hc" y="t"/>
                  </a:cxn>
                  <a:cxn ang="0">
                    <a:pos x="r" y="vc"/>
                  </a:cxn>
                  <a:cxn ang="cd4">
                    <a:pos x="hc" y="b"/>
                  </a:cxn>
                  <a:cxn ang="cd2">
                    <a:pos x="l" y="vc"/>
                  </a:cxn>
                  <a:cxn ang="f53">
                    <a:pos x="f90" y="f91"/>
                  </a:cxn>
                  <a:cxn ang="f53">
                    <a:pos x="f92" y="f93"/>
                  </a:cxn>
                  <a:cxn ang="f53">
                    <a:pos x="f94" y="f95"/>
                  </a:cxn>
                  <a:cxn ang="f53">
                    <a:pos x="f94" y="f96"/>
                  </a:cxn>
                  <a:cxn ang="f53">
                    <a:pos x="f97" y="f98"/>
                  </a:cxn>
                  <a:cxn ang="f53">
                    <a:pos x="f99" y="f100"/>
                  </a:cxn>
                  <a:cxn ang="f53">
                    <a:pos x="f101" y="f102"/>
                  </a:cxn>
                  <a:cxn ang="f53">
                    <a:pos x="f103" y="f93"/>
                  </a:cxn>
                  <a:cxn ang="f53">
                    <a:pos x="f103" y="f91"/>
                  </a:cxn>
                </a:cxnLst>
                <a:rect l="f86" t="f89" r="f87" b="f88"/>
                <a:pathLst>
                  <a:path w="43" h="33">
                    <a:moveTo>
                      <a:pt x="f8" y="f7"/>
                    </a:moveTo>
                    <a:cubicBezTo>
                      <a:pt x="f8" y="f7"/>
                      <a:pt x="f5" y="f9"/>
                      <a:pt x="f10" y="f11"/>
                    </a:cubicBezTo>
                    <a:cubicBezTo>
                      <a:pt x="f10" y="f11"/>
                      <a:pt x="f12" y="f13"/>
                      <a:pt x="f14" y="f15"/>
                    </a:cubicBezTo>
                    <a:cubicBezTo>
                      <a:pt x="f14" y="f15"/>
                      <a:pt x="f16" y="f17"/>
                      <a:pt x="f14" y="f10"/>
                    </a:cubicBezTo>
                    <a:cubicBezTo>
                      <a:pt x="f14" y="f10"/>
                      <a:pt x="f18" y="f5"/>
                      <a:pt x="f19" y="f20"/>
                    </a:cubicBezTo>
                    <a:cubicBezTo>
                      <a:pt x="f19" y="f20"/>
                      <a:pt x="f21" y="f10"/>
                      <a:pt x="f7" y="f13"/>
                    </a:cubicBezTo>
                    <a:cubicBezTo>
                      <a:pt x="f7" y="f13"/>
                      <a:pt x="f22" y="f13"/>
                      <a:pt x="f23" y="f24"/>
                    </a:cubicBezTo>
                    <a:cubicBezTo>
                      <a:pt x="f23" y="f24"/>
                      <a:pt x="f22" y="f25"/>
                      <a:pt x="f22" y="f11"/>
                    </a:cubicBezTo>
                    <a:cubicBezTo>
                      <a:pt x="f22" y="f11"/>
                      <a:pt x="f6" y="f26"/>
                      <a:pt x="f22" y="f7"/>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40" name="Line 426">
                <a:extLst>
                  <a:ext uri="{FF2B5EF4-FFF2-40B4-BE49-F238E27FC236}">
                    <a16:creationId xmlns:a16="http://schemas.microsoft.com/office/drawing/2014/main" id="{8850DC9F-2B18-4BB9-B66C-B3AB17070273}"/>
                  </a:ext>
                </a:extLst>
              </p:cNvPr>
              <p:cNvSpPr/>
              <p:nvPr/>
            </p:nvSpPr>
            <p:spPr>
              <a:xfrm flipH="1">
                <a:off x="1627705" y="5158386"/>
                <a:ext cx="33256" cy="3931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41" name="Line 427">
                <a:extLst>
                  <a:ext uri="{FF2B5EF4-FFF2-40B4-BE49-F238E27FC236}">
                    <a16:creationId xmlns:a16="http://schemas.microsoft.com/office/drawing/2014/main" id="{7E5D57A3-D377-41A0-9D6B-D97D486A00B8}"/>
                  </a:ext>
                </a:extLst>
              </p:cNvPr>
              <p:cNvSpPr/>
              <p:nvPr/>
            </p:nvSpPr>
            <p:spPr>
              <a:xfrm flipH="1">
                <a:off x="1673068" y="5128147"/>
                <a:ext cx="9070" cy="1209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42" name="Freeform 428">
                <a:extLst>
                  <a:ext uri="{FF2B5EF4-FFF2-40B4-BE49-F238E27FC236}">
                    <a16:creationId xmlns:a16="http://schemas.microsoft.com/office/drawing/2014/main" id="{250AF95C-E795-431E-AFCC-657F3F5BBD5A}"/>
                  </a:ext>
                </a:extLst>
              </p:cNvPr>
              <p:cNvSpPr/>
              <p:nvPr/>
            </p:nvSpPr>
            <p:spPr>
              <a:xfrm>
                <a:off x="1497695" y="5128147"/>
                <a:ext cx="27212" cy="24185"/>
              </a:xfrm>
              <a:custGeom>
                <a:avLst/>
                <a:gdLst>
                  <a:gd name="f0" fmla="val 10800000"/>
                  <a:gd name="f1" fmla="val 5400000"/>
                  <a:gd name="f2" fmla="val 180"/>
                  <a:gd name="f3" fmla="val w"/>
                  <a:gd name="f4" fmla="val h"/>
                  <a:gd name="f5" fmla="val 0"/>
                  <a:gd name="f6" fmla="val 9"/>
                  <a:gd name="f7" fmla="val 8"/>
                  <a:gd name="f8" fmla="val 4"/>
                  <a:gd name="f9" fmla="val 5"/>
                  <a:gd name="f10" fmla="+- 0 0 -90"/>
                  <a:gd name="f11" fmla="*/ f3 1 9"/>
                  <a:gd name="f12" fmla="*/ f4 1 8"/>
                  <a:gd name="f13" fmla="val f5"/>
                  <a:gd name="f14" fmla="val f6"/>
                  <a:gd name="f15" fmla="val f7"/>
                  <a:gd name="f16" fmla="*/ f10 f0 1"/>
                  <a:gd name="f17" fmla="+- f15 0 f13"/>
                  <a:gd name="f18" fmla="+- f14 0 f13"/>
                  <a:gd name="f19" fmla="*/ f16 1 f2"/>
                  <a:gd name="f20" fmla="*/ f17 1 8"/>
                  <a:gd name="f21" fmla="*/ f18 1 9"/>
                  <a:gd name="f22" fmla="*/ 9 f18 1"/>
                  <a:gd name="f23" fmla="*/ 0 f17 1"/>
                  <a:gd name="f24" fmla="*/ 0 f18 1"/>
                  <a:gd name="f25" fmla="*/ 8 f17 1"/>
                  <a:gd name="f26" fmla="+- f19 0 f1"/>
                  <a:gd name="f27" fmla="*/ f22 1 9"/>
                  <a:gd name="f28" fmla="*/ f23 1 8"/>
                  <a:gd name="f29" fmla="*/ f24 1 9"/>
                  <a:gd name="f30" fmla="*/ f25 1 8"/>
                  <a:gd name="f31" fmla="*/ 0 1 f21"/>
                  <a:gd name="f32" fmla="*/ f14 1 f21"/>
                  <a:gd name="f33" fmla="*/ 0 1 f20"/>
                  <a:gd name="f34" fmla="*/ f15 1 f20"/>
                  <a:gd name="f35" fmla="*/ f27 1 f21"/>
                  <a:gd name="f36" fmla="*/ f28 1 f20"/>
                  <a:gd name="f37" fmla="*/ f29 1 f21"/>
                  <a:gd name="f38" fmla="*/ f30 1 f20"/>
                  <a:gd name="f39" fmla="*/ f31 f11 1"/>
                  <a:gd name="f40" fmla="*/ f32 f11 1"/>
                  <a:gd name="f41" fmla="*/ f34 f12 1"/>
                  <a:gd name="f42" fmla="*/ f33 f12 1"/>
                  <a:gd name="f43" fmla="*/ f35 f11 1"/>
                  <a:gd name="f44" fmla="*/ f36 f12 1"/>
                  <a:gd name="f45" fmla="*/ f37 f11 1"/>
                  <a:gd name="f46" fmla="*/ f38 f12 1"/>
                </a:gdLst>
                <a:ahLst/>
                <a:cxnLst>
                  <a:cxn ang="3cd4">
                    <a:pos x="hc" y="t"/>
                  </a:cxn>
                  <a:cxn ang="0">
                    <a:pos x="r" y="vc"/>
                  </a:cxn>
                  <a:cxn ang="cd4">
                    <a:pos x="hc" y="b"/>
                  </a:cxn>
                  <a:cxn ang="cd2">
                    <a:pos x="l" y="vc"/>
                  </a:cxn>
                  <a:cxn ang="f26">
                    <a:pos x="f43" y="f44"/>
                  </a:cxn>
                  <a:cxn ang="f26">
                    <a:pos x="f45" y="f46"/>
                  </a:cxn>
                </a:cxnLst>
                <a:rect l="f39" t="f42" r="f40" b="f41"/>
                <a:pathLst>
                  <a:path w="9" h="8">
                    <a:moveTo>
                      <a:pt x="f6" y="f5"/>
                    </a:moveTo>
                    <a:cubicBezTo>
                      <a:pt x="f6" y="f8"/>
                      <a:pt x="f9" y="f7"/>
                      <a:pt x="f5" y="f7"/>
                    </a:cubicBezTo>
                  </a:path>
                </a:pathLst>
              </a:custGeom>
              <a:noFill/>
              <a:ln w="12701"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43" name="Line 429">
                <a:extLst>
                  <a:ext uri="{FF2B5EF4-FFF2-40B4-BE49-F238E27FC236}">
                    <a16:creationId xmlns:a16="http://schemas.microsoft.com/office/drawing/2014/main" id="{253E2B62-4ED9-4F23-8218-AAA74333D587}"/>
                  </a:ext>
                </a:extLst>
              </p:cNvPr>
              <p:cNvSpPr/>
              <p:nvPr/>
            </p:nvSpPr>
            <p:spPr>
              <a:xfrm>
                <a:off x="1657944" y="5040465"/>
                <a:ext cx="42327"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44" name="Freeform 430">
                <a:extLst>
                  <a:ext uri="{FF2B5EF4-FFF2-40B4-BE49-F238E27FC236}">
                    <a16:creationId xmlns:a16="http://schemas.microsoft.com/office/drawing/2014/main" id="{201FE1E3-6E11-4066-B29F-F37BFFC295C7}"/>
                  </a:ext>
                </a:extLst>
              </p:cNvPr>
              <p:cNvSpPr/>
              <p:nvPr/>
            </p:nvSpPr>
            <p:spPr>
              <a:xfrm>
                <a:off x="1612590" y="4961854"/>
                <a:ext cx="15115" cy="30239"/>
              </a:xfrm>
              <a:custGeom>
                <a:avLst/>
                <a:gdLst>
                  <a:gd name="f0" fmla="val 10800000"/>
                  <a:gd name="f1" fmla="val 5400000"/>
                  <a:gd name="f2" fmla="val 180"/>
                  <a:gd name="f3" fmla="val w"/>
                  <a:gd name="f4" fmla="val h"/>
                  <a:gd name="f5" fmla="val 0"/>
                  <a:gd name="f6" fmla="val 5"/>
                  <a:gd name="f7" fmla="val 10"/>
                  <a:gd name="f8" fmla="val 2"/>
                  <a:gd name="f9" fmla="val 8"/>
                  <a:gd name="f10" fmla="val 3"/>
                  <a:gd name="f11" fmla="val 1"/>
                  <a:gd name="f12" fmla="+- 0 0 -90"/>
                  <a:gd name="f13" fmla="*/ f3 1 5"/>
                  <a:gd name="f14" fmla="*/ f4 1 10"/>
                  <a:gd name="f15" fmla="val f5"/>
                  <a:gd name="f16" fmla="val f6"/>
                  <a:gd name="f17" fmla="val f7"/>
                  <a:gd name="f18" fmla="*/ f12 f0 1"/>
                  <a:gd name="f19" fmla="+- f17 0 f15"/>
                  <a:gd name="f20" fmla="+- f16 0 f15"/>
                  <a:gd name="f21" fmla="*/ f18 1 f2"/>
                  <a:gd name="f22" fmla="*/ f19 1 10"/>
                  <a:gd name="f23" fmla="*/ f20 1 5"/>
                  <a:gd name="f24" fmla="*/ 5 f20 1"/>
                  <a:gd name="f25" fmla="*/ 10 f19 1"/>
                  <a:gd name="f26" fmla="*/ 0 f20 1"/>
                  <a:gd name="f27" fmla="*/ 5 f19 1"/>
                  <a:gd name="f28" fmla="*/ 3 f20 1"/>
                  <a:gd name="f29" fmla="*/ 0 f19 1"/>
                  <a:gd name="f30" fmla="+- f21 0 f1"/>
                  <a:gd name="f31" fmla="*/ f24 1 5"/>
                  <a:gd name="f32" fmla="*/ f25 1 10"/>
                  <a:gd name="f33" fmla="*/ f26 1 5"/>
                  <a:gd name="f34" fmla="*/ f27 1 10"/>
                  <a:gd name="f35" fmla="*/ f28 1 5"/>
                  <a:gd name="f36" fmla="*/ f29 1 10"/>
                  <a:gd name="f37" fmla="*/ 0 1 f23"/>
                  <a:gd name="f38" fmla="*/ f16 1 f23"/>
                  <a:gd name="f39" fmla="*/ 0 1 f22"/>
                  <a:gd name="f40" fmla="*/ f17 1 f22"/>
                  <a:gd name="f41" fmla="*/ f31 1 f23"/>
                  <a:gd name="f42" fmla="*/ f32 1 f22"/>
                  <a:gd name="f43" fmla="*/ f33 1 f23"/>
                  <a:gd name="f44" fmla="*/ f34 1 f22"/>
                  <a:gd name="f45" fmla="*/ f35 1 f23"/>
                  <a:gd name="f46" fmla="*/ f36 1 f22"/>
                  <a:gd name="f47" fmla="*/ f37 f13 1"/>
                  <a:gd name="f48" fmla="*/ f38 f13 1"/>
                  <a:gd name="f49" fmla="*/ f40 f14 1"/>
                  <a:gd name="f50" fmla="*/ f39 f14 1"/>
                  <a:gd name="f51" fmla="*/ f41 f13 1"/>
                  <a:gd name="f52" fmla="*/ f42 f14 1"/>
                  <a:gd name="f53" fmla="*/ f43 f13 1"/>
                  <a:gd name="f54" fmla="*/ f44 f14 1"/>
                  <a:gd name="f55" fmla="*/ f45 f13 1"/>
                  <a:gd name="f56" fmla="*/ f46 f14 1"/>
                </a:gdLst>
                <a:ahLst/>
                <a:cxnLst>
                  <a:cxn ang="3cd4">
                    <a:pos x="hc" y="t"/>
                  </a:cxn>
                  <a:cxn ang="0">
                    <a:pos x="r" y="vc"/>
                  </a:cxn>
                  <a:cxn ang="cd4">
                    <a:pos x="hc" y="b"/>
                  </a:cxn>
                  <a:cxn ang="cd2">
                    <a:pos x="l" y="vc"/>
                  </a:cxn>
                  <a:cxn ang="f30">
                    <a:pos x="f51" y="f52"/>
                  </a:cxn>
                  <a:cxn ang="f30">
                    <a:pos x="f53" y="f54"/>
                  </a:cxn>
                  <a:cxn ang="f30">
                    <a:pos x="f55" y="f56"/>
                  </a:cxn>
                </a:cxnLst>
                <a:rect l="f47" t="f50" r="f48" b="f49"/>
                <a:pathLst>
                  <a:path w="5" h="10">
                    <a:moveTo>
                      <a:pt x="f6" y="f7"/>
                    </a:moveTo>
                    <a:cubicBezTo>
                      <a:pt x="f8" y="f7"/>
                      <a:pt x="f5" y="f9"/>
                      <a:pt x="f5" y="f6"/>
                    </a:cubicBezTo>
                    <a:cubicBezTo>
                      <a:pt x="f5" y="f10"/>
                      <a:pt x="f11" y="f11"/>
                      <a:pt x="f10" y="f5"/>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45" name="Freeform 431">
                <a:extLst>
                  <a:ext uri="{FF2B5EF4-FFF2-40B4-BE49-F238E27FC236}">
                    <a16:creationId xmlns:a16="http://schemas.microsoft.com/office/drawing/2014/main" id="{5FB22B96-EFD1-4CA7-A3A8-BAB763B32663}"/>
                  </a:ext>
                </a:extLst>
              </p:cNvPr>
              <p:cNvSpPr/>
              <p:nvPr/>
            </p:nvSpPr>
            <p:spPr>
              <a:xfrm>
                <a:off x="1733537" y="4964871"/>
                <a:ext cx="12097" cy="30239"/>
              </a:xfrm>
              <a:custGeom>
                <a:avLst/>
                <a:gdLst>
                  <a:gd name="f0" fmla="val 10800000"/>
                  <a:gd name="f1" fmla="val 5400000"/>
                  <a:gd name="f2" fmla="val 180"/>
                  <a:gd name="f3" fmla="val w"/>
                  <a:gd name="f4" fmla="val h"/>
                  <a:gd name="f5" fmla="val 0"/>
                  <a:gd name="f6" fmla="val 4"/>
                  <a:gd name="f7" fmla="val 10"/>
                  <a:gd name="f8" fmla="val 2"/>
                  <a:gd name="f9" fmla="val 8"/>
                  <a:gd name="f10" fmla="val 5"/>
                  <a:gd name="f11" fmla="val 3"/>
                  <a:gd name="f12" fmla="val 1"/>
                  <a:gd name="f13" fmla="+- 0 0 -90"/>
                  <a:gd name="f14" fmla="*/ f3 1 4"/>
                  <a:gd name="f15" fmla="*/ f4 1 10"/>
                  <a:gd name="f16" fmla="val f5"/>
                  <a:gd name="f17" fmla="val f6"/>
                  <a:gd name="f18" fmla="val f7"/>
                  <a:gd name="f19" fmla="*/ f13 f0 1"/>
                  <a:gd name="f20" fmla="+- f18 0 f16"/>
                  <a:gd name="f21" fmla="+- f17 0 f16"/>
                  <a:gd name="f22" fmla="*/ f19 1 f2"/>
                  <a:gd name="f23" fmla="*/ f20 1 10"/>
                  <a:gd name="f24" fmla="*/ f21 1 4"/>
                  <a:gd name="f25" fmla="*/ 0 f21 1"/>
                  <a:gd name="f26" fmla="*/ 10 f20 1"/>
                  <a:gd name="f27" fmla="*/ 4 f21 1"/>
                  <a:gd name="f28" fmla="*/ 5 f20 1"/>
                  <a:gd name="f29" fmla="*/ 1 f21 1"/>
                  <a:gd name="f30" fmla="*/ 0 f20 1"/>
                  <a:gd name="f31" fmla="+- f22 0 f1"/>
                  <a:gd name="f32" fmla="*/ f25 1 4"/>
                  <a:gd name="f33" fmla="*/ f26 1 10"/>
                  <a:gd name="f34" fmla="*/ f27 1 4"/>
                  <a:gd name="f35" fmla="*/ f28 1 10"/>
                  <a:gd name="f36" fmla="*/ f29 1 4"/>
                  <a:gd name="f37" fmla="*/ f30 1 10"/>
                  <a:gd name="f38" fmla="*/ 0 1 f24"/>
                  <a:gd name="f39" fmla="*/ f17 1 f24"/>
                  <a:gd name="f40" fmla="*/ 0 1 f23"/>
                  <a:gd name="f41" fmla="*/ f18 1 f23"/>
                  <a:gd name="f42" fmla="*/ f32 1 f24"/>
                  <a:gd name="f43" fmla="*/ f33 1 f23"/>
                  <a:gd name="f44" fmla="*/ f34 1 f24"/>
                  <a:gd name="f45" fmla="*/ f35 1 f23"/>
                  <a:gd name="f46" fmla="*/ f36 1 f24"/>
                  <a:gd name="f47" fmla="*/ f37 1 f23"/>
                  <a:gd name="f48" fmla="*/ f38 f14 1"/>
                  <a:gd name="f49" fmla="*/ f39 f14 1"/>
                  <a:gd name="f50" fmla="*/ f41 f15 1"/>
                  <a:gd name="f51" fmla="*/ f40 f15 1"/>
                  <a:gd name="f52" fmla="*/ f42 f14 1"/>
                  <a:gd name="f53" fmla="*/ f43 f15 1"/>
                  <a:gd name="f54" fmla="*/ f44 f14 1"/>
                  <a:gd name="f55" fmla="*/ f45 f15 1"/>
                  <a:gd name="f56" fmla="*/ f46 f14 1"/>
                  <a:gd name="f57" fmla="*/ f47 f15 1"/>
                </a:gdLst>
                <a:ahLst/>
                <a:cxnLst>
                  <a:cxn ang="3cd4">
                    <a:pos x="hc" y="t"/>
                  </a:cxn>
                  <a:cxn ang="0">
                    <a:pos x="r" y="vc"/>
                  </a:cxn>
                  <a:cxn ang="cd4">
                    <a:pos x="hc" y="b"/>
                  </a:cxn>
                  <a:cxn ang="cd2">
                    <a:pos x="l" y="vc"/>
                  </a:cxn>
                  <a:cxn ang="f31">
                    <a:pos x="f52" y="f53"/>
                  </a:cxn>
                  <a:cxn ang="f31">
                    <a:pos x="f54" y="f55"/>
                  </a:cxn>
                  <a:cxn ang="f31">
                    <a:pos x="f56" y="f57"/>
                  </a:cxn>
                </a:cxnLst>
                <a:rect l="f48" t="f51" r="f49" b="f50"/>
                <a:pathLst>
                  <a:path w="4" h="10">
                    <a:moveTo>
                      <a:pt x="f5" y="f7"/>
                    </a:moveTo>
                    <a:cubicBezTo>
                      <a:pt x="f8" y="f7"/>
                      <a:pt x="f6" y="f9"/>
                      <a:pt x="f6" y="f10"/>
                    </a:cubicBezTo>
                    <a:cubicBezTo>
                      <a:pt x="f6" y="f8"/>
                      <a:pt x="f11" y="f5"/>
                      <a:pt x="f12" y="f5"/>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46" name="Freeform 432">
                <a:extLst>
                  <a:ext uri="{FF2B5EF4-FFF2-40B4-BE49-F238E27FC236}">
                    <a16:creationId xmlns:a16="http://schemas.microsoft.com/office/drawing/2014/main" id="{653FD243-D475-45AA-AC26-90FA3A1DB759}"/>
                  </a:ext>
                </a:extLst>
              </p:cNvPr>
              <p:cNvSpPr/>
              <p:nvPr/>
            </p:nvSpPr>
            <p:spPr>
              <a:xfrm>
                <a:off x="1657944" y="5019297"/>
                <a:ext cx="39310" cy="12097"/>
              </a:xfrm>
              <a:custGeom>
                <a:avLst/>
                <a:gdLst>
                  <a:gd name="f0" fmla="val 10800000"/>
                  <a:gd name="f1" fmla="val 5400000"/>
                  <a:gd name="f2" fmla="val 180"/>
                  <a:gd name="f3" fmla="val w"/>
                  <a:gd name="f4" fmla="val h"/>
                  <a:gd name="f5" fmla="val 0"/>
                  <a:gd name="f6" fmla="val 13"/>
                  <a:gd name="f7" fmla="val 4"/>
                  <a:gd name="f8" fmla="val 6"/>
                  <a:gd name="f9" fmla="val 1"/>
                  <a:gd name="f10" fmla="+- 0 0 -90"/>
                  <a:gd name="f11" fmla="*/ f3 1 13"/>
                  <a:gd name="f12" fmla="*/ f4 1 4"/>
                  <a:gd name="f13" fmla="val f5"/>
                  <a:gd name="f14" fmla="val f6"/>
                  <a:gd name="f15" fmla="val f7"/>
                  <a:gd name="f16" fmla="*/ f10 f0 1"/>
                  <a:gd name="f17" fmla="+- f15 0 f13"/>
                  <a:gd name="f18" fmla="+- f14 0 f13"/>
                  <a:gd name="f19" fmla="*/ f16 1 f2"/>
                  <a:gd name="f20" fmla="*/ f17 1 4"/>
                  <a:gd name="f21" fmla="*/ f18 1 13"/>
                  <a:gd name="f22" fmla="*/ 0 f18 1"/>
                  <a:gd name="f23" fmla="*/ 0 f17 1"/>
                  <a:gd name="f24" fmla="*/ 13 f18 1"/>
                  <a:gd name="f25" fmla="*/ 1 f17 1"/>
                  <a:gd name="f26" fmla="+- f19 0 f1"/>
                  <a:gd name="f27" fmla="*/ f22 1 13"/>
                  <a:gd name="f28" fmla="*/ f23 1 4"/>
                  <a:gd name="f29" fmla="*/ f24 1 13"/>
                  <a:gd name="f30" fmla="*/ f25 1 4"/>
                  <a:gd name="f31" fmla="*/ 0 1 f21"/>
                  <a:gd name="f32" fmla="*/ f14 1 f21"/>
                  <a:gd name="f33" fmla="*/ 0 1 f20"/>
                  <a:gd name="f34" fmla="*/ f15 1 f20"/>
                  <a:gd name="f35" fmla="*/ f27 1 f21"/>
                  <a:gd name="f36" fmla="*/ f28 1 f20"/>
                  <a:gd name="f37" fmla="*/ f29 1 f21"/>
                  <a:gd name="f38" fmla="*/ f30 1 f20"/>
                  <a:gd name="f39" fmla="*/ f31 f11 1"/>
                  <a:gd name="f40" fmla="*/ f32 f11 1"/>
                  <a:gd name="f41" fmla="*/ f34 f12 1"/>
                  <a:gd name="f42" fmla="*/ f33 f12 1"/>
                  <a:gd name="f43" fmla="*/ f35 f11 1"/>
                  <a:gd name="f44" fmla="*/ f36 f12 1"/>
                  <a:gd name="f45" fmla="*/ f37 f11 1"/>
                  <a:gd name="f46" fmla="*/ f38 f12 1"/>
                </a:gdLst>
                <a:ahLst/>
                <a:cxnLst>
                  <a:cxn ang="3cd4">
                    <a:pos x="hc" y="t"/>
                  </a:cxn>
                  <a:cxn ang="0">
                    <a:pos x="r" y="vc"/>
                  </a:cxn>
                  <a:cxn ang="cd4">
                    <a:pos x="hc" y="b"/>
                  </a:cxn>
                  <a:cxn ang="cd2">
                    <a:pos x="l" y="vc"/>
                  </a:cxn>
                  <a:cxn ang="f26">
                    <a:pos x="f43" y="f44"/>
                  </a:cxn>
                  <a:cxn ang="f26">
                    <a:pos x="f45" y="f46"/>
                  </a:cxn>
                </a:cxnLst>
                <a:rect l="f39" t="f42" r="f40" b="f41"/>
                <a:pathLst>
                  <a:path w="13" h="4">
                    <a:moveTo>
                      <a:pt x="f5" y="f5"/>
                    </a:moveTo>
                    <a:cubicBezTo>
                      <a:pt x="f5" y="f5"/>
                      <a:pt x="f8" y="f7"/>
                      <a:pt x="f6" y="f9"/>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47" name="Freeform 433">
                <a:extLst>
                  <a:ext uri="{FF2B5EF4-FFF2-40B4-BE49-F238E27FC236}">
                    <a16:creationId xmlns:a16="http://schemas.microsoft.com/office/drawing/2014/main" id="{07FF5E7A-FEE6-477D-BB2F-7DE5DA469B83}"/>
                  </a:ext>
                </a:extLst>
              </p:cNvPr>
              <p:cNvSpPr/>
              <p:nvPr/>
            </p:nvSpPr>
            <p:spPr>
              <a:xfrm>
                <a:off x="1670041" y="4908938"/>
                <a:ext cx="15115" cy="9070"/>
              </a:xfrm>
              <a:custGeom>
                <a:avLst/>
                <a:gdLst>
                  <a:gd name="f0" fmla="val 10800000"/>
                  <a:gd name="f1" fmla="val 5400000"/>
                  <a:gd name="f2" fmla="val 180"/>
                  <a:gd name="f3" fmla="val w"/>
                  <a:gd name="f4" fmla="val h"/>
                  <a:gd name="f5" fmla="val 0"/>
                  <a:gd name="f6" fmla="val 5"/>
                  <a:gd name="f7" fmla="val 3"/>
                  <a:gd name="f8" fmla="val 1"/>
                  <a:gd name="f9" fmla="+- 0 0 -90"/>
                  <a:gd name="f10" fmla="*/ f3 1 5"/>
                  <a:gd name="f11" fmla="*/ f4 1 3"/>
                  <a:gd name="f12" fmla="val f5"/>
                  <a:gd name="f13" fmla="val f6"/>
                  <a:gd name="f14" fmla="val f7"/>
                  <a:gd name="f15" fmla="*/ f9 f0 1"/>
                  <a:gd name="f16" fmla="+- f14 0 f12"/>
                  <a:gd name="f17" fmla="+- f13 0 f12"/>
                  <a:gd name="f18" fmla="*/ f15 1 f2"/>
                  <a:gd name="f19" fmla="*/ f16 1 3"/>
                  <a:gd name="f20" fmla="*/ f17 1 5"/>
                  <a:gd name="f21" fmla="*/ 5 f17 1"/>
                  <a:gd name="f22" fmla="*/ 0 f16 1"/>
                  <a:gd name="f23" fmla="*/ 0 f17 1"/>
                  <a:gd name="f24" fmla="*/ 3 f16 1"/>
                  <a:gd name="f25" fmla="+- f18 0 f1"/>
                  <a:gd name="f26" fmla="*/ f21 1 5"/>
                  <a:gd name="f27" fmla="*/ f22 1 3"/>
                  <a:gd name="f28" fmla="*/ f23 1 5"/>
                  <a:gd name="f29" fmla="*/ f24 1 3"/>
                  <a:gd name="f30" fmla="*/ 0 1 f20"/>
                  <a:gd name="f31" fmla="*/ f13 1 f20"/>
                  <a:gd name="f32" fmla="*/ 0 1 f19"/>
                  <a:gd name="f33" fmla="*/ f14 1 f19"/>
                  <a:gd name="f34" fmla="*/ f26 1 f20"/>
                  <a:gd name="f35" fmla="*/ f27 1 f19"/>
                  <a:gd name="f36" fmla="*/ f28 1 f20"/>
                  <a:gd name="f37" fmla="*/ f29 1 f19"/>
                  <a:gd name="f38" fmla="*/ f30 f10 1"/>
                  <a:gd name="f39" fmla="*/ f31 f10 1"/>
                  <a:gd name="f40" fmla="*/ f33 f11 1"/>
                  <a:gd name="f41" fmla="*/ f32 f11 1"/>
                  <a:gd name="f42" fmla="*/ f34 f10 1"/>
                  <a:gd name="f43" fmla="*/ f35 f11 1"/>
                  <a:gd name="f44" fmla="*/ f36 f10 1"/>
                  <a:gd name="f45" fmla="*/ f37 f11 1"/>
                </a:gdLst>
                <a:ahLst/>
                <a:cxnLst>
                  <a:cxn ang="3cd4">
                    <a:pos x="hc" y="t"/>
                  </a:cxn>
                  <a:cxn ang="0">
                    <a:pos x="r" y="vc"/>
                  </a:cxn>
                  <a:cxn ang="cd4">
                    <a:pos x="hc" y="b"/>
                  </a:cxn>
                  <a:cxn ang="cd2">
                    <a:pos x="l" y="vc"/>
                  </a:cxn>
                  <a:cxn ang="f25">
                    <a:pos x="f42" y="f43"/>
                  </a:cxn>
                  <a:cxn ang="f25">
                    <a:pos x="f44" y="f45"/>
                  </a:cxn>
                </a:cxnLst>
                <a:rect l="f38" t="f41" r="f39" b="f40"/>
                <a:pathLst>
                  <a:path w="5" h="3">
                    <a:moveTo>
                      <a:pt x="f6" y="f5"/>
                    </a:moveTo>
                    <a:cubicBezTo>
                      <a:pt x="f6" y="f5"/>
                      <a:pt x="f8" y="f5"/>
                      <a:pt x="f5" y="f7"/>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48" name="Freeform 434">
                <a:extLst>
                  <a:ext uri="{FF2B5EF4-FFF2-40B4-BE49-F238E27FC236}">
                    <a16:creationId xmlns:a16="http://schemas.microsoft.com/office/drawing/2014/main" id="{71B1C70F-B412-4433-83AA-971F5B46FB4D}"/>
                  </a:ext>
                </a:extLst>
              </p:cNvPr>
              <p:cNvSpPr/>
              <p:nvPr/>
            </p:nvSpPr>
            <p:spPr>
              <a:xfrm>
                <a:off x="1676086" y="4911955"/>
                <a:ext cx="9070" cy="9070"/>
              </a:xfrm>
              <a:custGeom>
                <a:avLst/>
                <a:gdLst>
                  <a:gd name="f0" fmla="val 10800000"/>
                  <a:gd name="f1" fmla="val 5400000"/>
                  <a:gd name="f2" fmla="val 180"/>
                  <a:gd name="f3" fmla="val w"/>
                  <a:gd name="f4" fmla="val h"/>
                  <a:gd name="f5" fmla="val 0"/>
                  <a:gd name="f6" fmla="val 3"/>
                  <a:gd name="f7" fmla="val 2"/>
                  <a:gd name="f8" fmla="val 1"/>
                  <a:gd name="f9" fmla="+- 0 0 -90"/>
                  <a:gd name="f10" fmla="*/ f3 1 3"/>
                  <a:gd name="f11" fmla="*/ f4 1 3"/>
                  <a:gd name="f12" fmla="val f5"/>
                  <a:gd name="f13" fmla="val f6"/>
                  <a:gd name="f14" fmla="*/ f9 f0 1"/>
                  <a:gd name="f15" fmla="+- f13 0 f12"/>
                  <a:gd name="f16" fmla="*/ f14 1 f2"/>
                  <a:gd name="f17" fmla="*/ f15 1 3"/>
                  <a:gd name="f18" fmla="*/ 0 f15 1"/>
                  <a:gd name="f19" fmla="*/ 3 f15 1"/>
                  <a:gd name="f20" fmla="+- f16 0 f1"/>
                  <a:gd name="f21" fmla="*/ f18 1 3"/>
                  <a:gd name="f22" fmla="*/ f19 1 3"/>
                  <a:gd name="f23" fmla="*/ 0 1 f17"/>
                  <a:gd name="f24" fmla="*/ f13 1 f17"/>
                  <a:gd name="f25" fmla="*/ f21 1 f17"/>
                  <a:gd name="f26" fmla="*/ f22 1 f17"/>
                  <a:gd name="f27" fmla="*/ f23 f10 1"/>
                  <a:gd name="f28" fmla="*/ f24 f10 1"/>
                  <a:gd name="f29" fmla="*/ f24 f11 1"/>
                  <a:gd name="f30" fmla="*/ f23 f11 1"/>
                  <a:gd name="f31" fmla="*/ f25 f10 1"/>
                  <a:gd name="f32" fmla="*/ f25 f11 1"/>
                  <a:gd name="f33" fmla="*/ f26 f10 1"/>
                  <a:gd name="f34" fmla="*/ f26 f11 1"/>
                </a:gdLst>
                <a:ahLst/>
                <a:cxnLst>
                  <a:cxn ang="3cd4">
                    <a:pos x="hc" y="t"/>
                  </a:cxn>
                  <a:cxn ang="0">
                    <a:pos x="r" y="vc"/>
                  </a:cxn>
                  <a:cxn ang="cd4">
                    <a:pos x="hc" y="b"/>
                  </a:cxn>
                  <a:cxn ang="cd2">
                    <a:pos x="l" y="vc"/>
                  </a:cxn>
                  <a:cxn ang="f20">
                    <a:pos x="f31" y="f32"/>
                  </a:cxn>
                  <a:cxn ang="f20">
                    <a:pos x="f33" y="f34"/>
                  </a:cxn>
                </a:cxnLst>
                <a:rect l="f27" t="f30" r="f28" b="f29"/>
                <a:pathLst>
                  <a:path w="3" h="3">
                    <a:moveTo>
                      <a:pt x="f5" y="f5"/>
                    </a:moveTo>
                    <a:cubicBezTo>
                      <a:pt x="f5" y="f5"/>
                      <a:pt x="f7" y="f8"/>
                      <a:pt x="f6" y="f6"/>
                    </a:cubicBez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grpSp>
        <p:grpSp>
          <p:nvGrpSpPr>
            <p:cNvPr id="149" name="Groupe 217">
              <a:extLst>
                <a:ext uri="{FF2B5EF4-FFF2-40B4-BE49-F238E27FC236}">
                  <a16:creationId xmlns:a16="http://schemas.microsoft.com/office/drawing/2014/main" id="{1A784E79-6400-4F11-8131-64403DFAB364}"/>
                </a:ext>
              </a:extLst>
            </p:cNvPr>
            <p:cNvGrpSpPr/>
            <p:nvPr/>
          </p:nvGrpSpPr>
          <p:grpSpPr>
            <a:xfrm>
              <a:off x="1271656" y="4792763"/>
              <a:ext cx="96386" cy="71232"/>
              <a:chOff x="1271656" y="4792763"/>
              <a:chExt cx="96386" cy="71232"/>
            </a:xfrm>
          </p:grpSpPr>
          <p:sp>
            <p:nvSpPr>
              <p:cNvPr id="150" name="Rectangle 13">
                <a:extLst>
                  <a:ext uri="{FF2B5EF4-FFF2-40B4-BE49-F238E27FC236}">
                    <a16:creationId xmlns:a16="http://schemas.microsoft.com/office/drawing/2014/main" id="{DBC633D1-C94C-4307-BEDD-E1099AD8035B}"/>
                  </a:ext>
                </a:extLst>
              </p:cNvPr>
              <p:cNvSpPr/>
              <p:nvPr/>
            </p:nvSpPr>
            <p:spPr>
              <a:xfrm>
                <a:off x="1306202" y="4792763"/>
                <a:ext cx="5541" cy="21323"/>
              </a:xfrm>
              <a:prstGeom prst="rect">
                <a:avLst/>
              </a:prstGeom>
              <a:solidFill>
                <a:srgbClr val="FFFFFF"/>
              </a:solid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51" name="Freeform 15">
                <a:extLst>
                  <a:ext uri="{FF2B5EF4-FFF2-40B4-BE49-F238E27FC236}">
                    <a16:creationId xmlns:a16="http://schemas.microsoft.com/office/drawing/2014/main" id="{D2224639-64A5-4693-98FC-3D76E077DFCD}"/>
                  </a:ext>
                </a:extLst>
              </p:cNvPr>
              <p:cNvSpPr/>
              <p:nvPr/>
            </p:nvSpPr>
            <p:spPr>
              <a:xfrm>
                <a:off x="1316864" y="4792763"/>
                <a:ext cx="5541" cy="9811"/>
              </a:xfrm>
              <a:custGeom>
                <a:avLst/>
                <a:gdLst>
                  <a:gd name="f0" fmla="val 10800000"/>
                  <a:gd name="f1" fmla="val 5400000"/>
                  <a:gd name="f2" fmla="val 180"/>
                  <a:gd name="f3" fmla="val w"/>
                  <a:gd name="f4" fmla="val h"/>
                  <a:gd name="f5" fmla="val 0"/>
                  <a:gd name="f6" fmla="val 13"/>
                  <a:gd name="f7" fmla="val 23"/>
                  <a:gd name="f8" fmla="+- 0 0 -90"/>
                  <a:gd name="f9" fmla="*/ f3 1 13"/>
                  <a:gd name="f10" fmla="*/ f4 1 23"/>
                  <a:gd name="f11" fmla="val f5"/>
                  <a:gd name="f12" fmla="val f6"/>
                  <a:gd name="f13" fmla="val f7"/>
                  <a:gd name="f14" fmla="*/ f8 f0 1"/>
                  <a:gd name="f15" fmla="+- f13 0 f11"/>
                  <a:gd name="f16" fmla="+- f12 0 f11"/>
                  <a:gd name="f17" fmla="*/ f14 1 f2"/>
                  <a:gd name="f18" fmla="*/ f16 1 13"/>
                  <a:gd name="f19" fmla="*/ f15 1 23"/>
                  <a:gd name="f20" fmla="*/ 13 f16 1"/>
                  <a:gd name="f21" fmla="*/ 23 f15 1"/>
                  <a:gd name="f22" fmla="*/ 0 f15 1"/>
                  <a:gd name="f23" fmla="*/ 0 f16 1"/>
                  <a:gd name="f24" fmla="+- f17 0 f1"/>
                  <a:gd name="f25" fmla="*/ f20 1 13"/>
                  <a:gd name="f26" fmla="*/ f21 1 23"/>
                  <a:gd name="f27" fmla="*/ f22 1 23"/>
                  <a:gd name="f28" fmla="*/ f23 1 13"/>
                  <a:gd name="f29" fmla="*/ 0 1 f18"/>
                  <a:gd name="f30" fmla="*/ f12 1 f18"/>
                  <a:gd name="f31" fmla="*/ 0 1 f19"/>
                  <a:gd name="f32" fmla="*/ f13 1 f19"/>
                  <a:gd name="f33" fmla="*/ f25 1 f18"/>
                  <a:gd name="f34" fmla="*/ f26 1 f19"/>
                  <a:gd name="f35" fmla="*/ f27 1 f19"/>
                  <a:gd name="f36" fmla="*/ f28 1 f18"/>
                  <a:gd name="f37" fmla="*/ f29 f9 1"/>
                  <a:gd name="f38" fmla="*/ f30 f9 1"/>
                  <a:gd name="f39" fmla="*/ f32 f10 1"/>
                  <a:gd name="f40" fmla="*/ f31 f10 1"/>
                  <a:gd name="f41" fmla="*/ f33 f9 1"/>
                  <a:gd name="f42" fmla="*/ f34 f10 1"/>
                  <a:gd name="f43" fmla="*/ f35 f10 1"/>
                  <a:gd name="f44" fmla="*/ f36 f9 1"/>
                </a:gdLst>
                <a:ahLst/>
                <a:cxnLst>
                  <a:cxn ang="3cd4">
                    <a:pos x="hc" y="t"/>
                  </a:cxn>
                  <a:cxn ang="0">
                    <a:pos x="r" y="vc"/>
                  </a:cxn>
                  <a:cxn ang="cd4">
                    <a:pos x="hc" y="b"/>
                  </a:cxn>
                  <a:cxn ang="cd2">
                    <a:pos x="l" y="vc"/>
                  </a:cxn>
                  <a:cxn ang="f24">
                    <a:pos x="f41" y="f42"/>
                  </a:cxn>
                  <a:cxn ang="f24">
                    <a:pos x="f41" y="f43"/>
                  </a:cxn>
                  <a:cxn ang="f24">
                    <a:pos x="f44" y="f43"/>
                  </a:cxn>
                </a:cxnLst>
                <a:rect l="f37" t="f40" r="f38" b="f39"/>
                <a:pathLst>
                  <a:path w="13" h="23">
                    <a:moveTo>
                      <a:pt x="f6" y="f7"/>
                    </a:moveTo>
                    <a:lnTo>
                      <a:pt x="f6" y="f5"/>
                    </a:lnTo>
                    <a:lnTo>
                      <a:pt x="f5" y="f5"/>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52" name="Rectangle 5">
                <a:extLst>
                  <a:ext uri="{FF2B5EF4-FFF2-40B4-BE49-F238E27FC236}">
                    <a16:creationId xmlns:a16="http://schemas.microsoft.com/office/drawing/2014/main" id="{7C25BE33-743E-4298-95AD-84DB1C3A3D51}"/>
                  </a:ext>
                </a:extLst>
              </p:cNvPr>
              <p:cNvSpPr/>
              <p:nvPr/>
            </p:nvSpPr>
            <p:spPr>
              <a:xfrm>
                <a:off x="1334356" y="4817507"/>
                <a:ext cx="11942" cy="10232"/>
              </a:xfrm>
              <a:prstGeom prst="rect">
                <a:avLst/>
              </a:prstGeom>
              <a:solidFill>
                <a:srgbClr val="FFFFFF"/>
              </a:solid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53" name="Rectangle 6">
                <a:extLst>
                  <a:ext uri="{FF2B5EF4-FFF2-40B4-BE49-F238E27FC236}">
                    <a16:creationId xmlns:a16="http://schemas.microsoft.com/office/drawing/2014/main" id="{ED6ED9B0-C40F-4C32-A9AD-AC8838EFD4EF}"/>
                  </a:ext>
                </a:extLst>
              </p:cNvPr>
              <p:cNvSpPr/>
              <p:nvPr/>
            </p:nvSpPr>
            <p:spPr>
              <a:xfrm>
                <a:off x="1302361" y="4837121"/>
                <a:ext cx="11942" cy="10232"/>
              </a:xfrm>
              <a:prstGeom prst="rect">
                <a:avLst/>
              </a:prstGeom>
              <a:solidFill>
                <a:srgbClr val="FFFFFF"/>
              </a:solid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54" name="Freeform 7">
                <a:extLst>
                  <a:ext uri="{FF2B5EF4-FFF2-40B4-BE49-F238E27FC236}">
                    <a16:creationId xmlns:a16="http://schemas.microsoft.com/office/drawing/2014/main" id="{DF9AA5D3-6195-4D44-B5DF-7A68080EA850}"/>
                  </a:ext>
                </a:extLst>
              </p:cNvPr>
              <p:cNvSpPr/>
              <p:nvPr/>
            </p:nvSpPr>
            <p:spPr>
              <a:xfrm>
                <a:off x="1274216" y="4802575"/>
                <a:ext cx="91275" cy="26874"/>
              </a:xfrm>
              <a:custGeom>
                <a:avLst/>
                <a:gdLst>
                  <a:gd name="f0" fmla="val 10800000"/>
                  <a:gd name="f1" fmla="val 5400000"/>
                  <a:gd name="f2" fmla="val 180"/>
                  <a:gd name="f3" fmla="val w"/>
                  <a:gd name="f4" fmla="val h"/>
                  <a:gd name="f5" fmla="val 0"/>
                  <a:gd name="f6" fmla="val 214"/>
                  <a:gd name="f7" fmla="val 63"/>
                  <a:gd name="f8" fmla="val 59"/>
                  <a:gd name="f9" fmla="val 94"/>
                  <a:gd name="f10" fmla="val 154"/>
                  <a:gd name="f11" fmla="+- 0 0 -90"/>
                  <a:gd name="f12" fmla="*/ f3 1 214"/>
                  <a:gd name="f13" fmla="*/ f4 1 63"/>
                  <a:gd name="f14" fmla="val f5"/>
                  <a:gd name="f15" fmla="val f6"/>
                  <a:gd name="f16" fmla="val f7"/>
                  <a:gd name="f17" fmla="*/ f11 f0 1"/>
                  <a:gd name="f18" fmla="+- f16 0 f14"/>
                  <a:gd name="f19" fmla="+- f15 0 f14"/>
                  <a:gd name="f20" fmla="*/ f17 1 f2"/>
                  <a:gd name="f21" fmla="*/ f19 1 214"/>
                  <a:gd name="f22" fmla="*/ f18 1 63"/>
                  <a:gd name="f23" fmla="*/ 0 f19 1"/>
                  <a:gd name="f24" fmla="*/ 59 f18 1"/>
                  <a:gd name="f25" fmla="*/ 94 f19 1"/>
                  <a:gd name="f26" fmla="*/ 154 f19 1"/>
                  <a:gd name="f27" fmla="*/ 0 f18 1"/>
                  <a:gd name="f28" fmla="*/ 214 f19 1"/>
                  <a:gd name="f29" fmla="*/ 63 f18 1"/>
                  <a:gd name="f30" fmla="+- f20 0 f1"/>
                  <a:gd name="f31" fmla="*/ f23 1 214"/>
                  <a:gd name="f32" fmla="*/ f24 1 63"/>
                  <a:gd name="f33" fmla="*/ f25 1 214"/>
                  <a:gd name="f34" fmla="*/ f26 1 214"/>
                  <a:gd name="f35" fmla="*/ f27 1 63"/>
                  <a:gd name="f36" fmla="*/ f28 1 214"/>
                  <a:gd name="f37" fmla="*/ f29 1 63"/>
                  <a:gd name="f38" fmla="*/ 0 1 f21"/>
                  <a:gd name="f39" fmla="*/ f15 1 f21"/>
                  <a:gd name="f40" fmla="*/ 0 1 f22"/>
                  <a:gd name="f41" fmla="*/ f16 1 f22"/>
                  <a:gd name="f42" fmla="*/ f31 1 f21"/>
                  <a:gd name="f43" fmla="*/ f32 1 f22"/>
                  <a:gd name="f44" fmla="*/ f33 1 f21"/>
                  <a:gd name="f45" fmla="*/ f34 1 f21"/>
                  <a:gd name="f46" fmla="*/ f35 1 f22"/>
                  <a:gd name="f47" fmla="*/ f36 1 f21"/>
                  <a:gd name="f48" fmla="*/ f37 1 f22"/>
                  <a:gd name="f49" fmla="*/ f38 f12 1"/>
                  <a:gd name="f50" fmla="*/ f39 f12 1"/>
                  <a:gd name="f51" fmla="*/ f41 f13 1"/>
                  <a:gd name="f52" fmla="*/ f40 f13 1"/>
                  <a:gd name="f53" fmla="*/ f42 f12 1"/>
                  <a:gd name="f54" fmla="*/ f43 f13 1"/>
                  <a:gd name="f55" fmla="*/ f44 f12 1"/>
                  <a:gd name="f56" fmla="*/ f45 f12 1"/>
                  <a:gd name="f57" fmla="*/ f46 f13 1"/>
                  <a:gd name="f58" fmla="*/ f47 f12 1"/>
                  <a:gd name="f59" fmla="*/ f48 f13 1"/>
                </a:gdLst>
                <a:ahLst/>
                <a:cxnLst>
                  <a:cxn ang="3cd4">
                    <a:pos x="hc" y="t"/>
                  </a:cxn>
                  <a:cxn ang="0">
                    <a:pos x="r" y="vc"/>
                  </a:cxn>
                  <a:cxn ang="cd4">
                    <a:pos x="hc" y="b"/>
                  </a:cxn>
                  <a:cxn ang="cd2">
                    <a:pos x="l" y="vc"/>
                  </a:cxn>
                  <a:cxn ang="f30">
                    <a:pos x="f53" y="f54"/>
                  </a:cxn>
                  <a:cxn ang="f30">
                    <a:pos x="f55" y="f54"/>
                  </a:cxn>
                  <a:cxn ang="f30">
                    <a:pos x="f56" y="f57"/>
                  </a:cxn>
                  <a:cxn ang="f30">
                    <a:pos x="f58" y="f59"/>
                  </a:cxn>
                </a:cxnLst>
                <a:rect l="f49" t="f52" r="f50" b="f51"/>
                <a:pathLst>
                  <a:path w="214" h="63">
                    <a:moveTo>
                      <a:pt x="f5" y="f8"/>
                    </a:moveTo>
                    <a:lnTo>
                      <a:pt x="f9" y="f8"/>
                    </a:lnTo>
                    <a:lnTo>
                      <a:pt x="f10" y="f5"/>
                    </a:lnTo>
                    <a:lnTo>
                      <a:pt x="f6" y="f7"/>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55" name="Line 8">
                <a:extLst>
                  <a:ext uri="{FF2B5EF4-FFF2-40B4-BE49-F238E27FC236}">
                    <a16:creationId xmlns:a16="http://schemas.microsoft.com/office/drawing/2014/main" id="{E8B70F29-B4CA-46C4-85A8-008E1F54546E}"/>
                  </a:ext>
                </a:extLst>
              </p:cNvPr>
              <p:cNvSpPr/>
              <p:nvPr/>
            </p:nvSpPr>
            <p:spPr>
              <a:xfrm>
                <a:off x="1360371" y="4831150"/>
                <a:ext cx="0" cy="3241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56" name="Line 9">
                <a:extLst>
                  <a:ext uri="{FF2B5EF4-FFF2-40B4-BE49-F238E27FC236}">
                    <a16:creationId xmlns:a16="http://schemas.microsoft.com/office/drawing/2014/main" id="{A8C1AA74-5AB0-439A-B52B-B71A407C7D75}"/>
                  </a:ext>
                </a:extLst>
              </p:cNvPr>
              <p:cNvSpPr/>
              <p:nvPr/>
            </p:nvSpPr>
            <p:spPr>
              <a:xfrm flipH="1">
                <a:off x="1271656" y="4863995"/>
                <a:ext cx="96386"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57" name="Line 10">
                <a:extLst>
                  <a:ext uri="{FF2B5EF4-FFF2-40B4-BE49-F238E27FC236}">
                    <a16:creationId xmlns:a16="http://schemas.microsoft.com/office/drawing/2014/main" id="{46BCD783-8DEA-45A7-B516-DA7BC89FF349}"/>
                  </a:ext>
                </a:extLst>
              </p:cNvPr>
              <p:cNvSpPr/>
              <p:nvPr/>
            </p:nvSpPr>
            <p:spPr>
              <a:xfrm>
                <a:off x="1320274" y="4823478"/>
                <a:ext cx="0" cy="3497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58" name="Line 11">
                <a:extLst>
                  <a:ext uri="{FF2B5EF4-FFF2-40B4-BE49-F238E27FC236}">
                    <a16:creationId xmlns:a16="http://schemas.microsoft.com/office/drawing/2014/main" id="{6A39666F-51EE-42DA-912C-B8B8E3202101}"/>
                  </a:ext>
                </a:extLst>
              </p:cNvPr>
              <p:cNvSpPr/>
              <p:nvPr/>
            </p:nvSpPr>
            <p:spPr>
              <a:xfrm>
                <a:off x="1279757" y="4829019"/>
                <a:ext cx="0" cy="3497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59" name="Freeform 12">
                <a:extLst>
                  <a:ext uri="{FF2B5EF4-FFF2-40B4-BE49-F238E27FC236}">
                    <a16:creationId xmlns:a16="http://schemas.microsoft.com/office/drawing/2014/main" id="{302FCAE8-6A85-49B3-B95C-03D6A382699B}"/>
                  </a:ext>
                </a:extLst>
              </p:cNvPr>
              <p:cNvSpPr/>
              <p:nvPr/>
            </p:nvSpPr>
            <p:spPr>
              <a:xfrm>
                <a:off x="1278477" y="4802575"/>
                <a:ext cx="27294" cy="20043"/>
              </a:xfrm>
              <a:custGeom>
                <a:avLst/>
                <a:gdLst>
                  <a:gd name="f0" fmla="val 10800000"/>
                  <a:gd name="f1" fmla="val 5400000"/>
                  <a:gd name="f2" fmla="val 180"/>
                  <a:gd name="f3" fmla="val w"/>
                  <a:gd name="f4" fmla="val h"/>
                  <a:gd name="f5" fmla="val 0"/>
                  <a:gd name="f6" fmla="val 64"/>
                  <a:gd name="f7" fmla="val 47"/>
                  <a:gd name="f8" fmla="val 51"/>
                  <a:gd name="f9" fmla="+- 0 0 -90"/>
                  <a:gd name="f10" fmla="*/ f3 1 64"/>
                  <a:gd name="f11" fmla="*/ f4 1 47"/>
                  <a:gd name="f12" fmla="val f5"/>
                  <a:gd name="f13" fmla="val f6"/>
                  <a:gd name="f14" fmla="val f7"/>
                  <a:gd name="f15" fmla="*/ f9 f0 1"/>
                  <a:gd name="f16" fmla="+- f14 0 f12"/>
                  <a:gd name="f17" fmla="+- f13 0 f12"/>
                  <a:gd name="f18" fmla="*/ f15 1 f2"/>
                  <a:gd name="f19" fmla="*/ f17 1 64"/>
                  <a:gd name="f20" fmla="*/ f16 1 47"/>
                  <a:gd name="f21" fmla="*/ 64 f17 1"/>
                  <a:gd name="f22" fmla="*/ 0 f16 1"/>
                  <a:gd name="f23" fmla="*/ 51 f17 1"/>
                  <a:gd name="f24" fmla="*/ 0 f17 1"/>
                  <a:gd name="f25" fmla="*/ 47 f16 1"/>
                  <a:gd name="f26" fmla="+- f18 0 f1"/>
                  <a:gd name="f27" fmla="*/ f21 1 64"/>
                  <a:gd name="f28" fmla="*/ f22 1 47"/>
                  <a:gd name="f29" fmla="*/ f23 1 64"/>
                  <a:gd name="f30" fmla="*/ f24 1 64"/>
                  <a:gd name="f31" fmla="*/ f25 1 47"/>
                  <a:gd name="f32" fmla="*/ 0 1 f19"/>
                  <a:gd name="f33" fmla="*/ f13 1 f19"/>
                  <a:gd name="f34" fmla="*/ 0 1 f20"/>
                  <a:gd name="f35" fmla="*/ f14 1 f20"/>
                  <a:gd name="f36" fmla="*/ f27 1 f19"/>
                  <a:gd name="f37" fmla="*/ f28 1 f20"/>
                  <a:gd name="f38" fmla="*/ f29 1 f19"/>
                  <a:gd name="f39" fmla="*/ f30 1 f19"/>
                  <a:gd name="f40" fmla="*/ f31 1 f20"/>
                  <a:gd name="f41" fmla="*/ f32 f10 1"/>
                  <a:gd name="f42" fmla="*/ f33 f10 1"/>
                  <a:gd name="f43" fmla="*/ f35 f11 1"/>
                  <a:gd name="f44" fmla="*/ f34 f11 1"/>
                  <a:gd name="f45" fmla="*/ f36 f10 1"/>
                  <a:gd name="f46" fmla="*/ f37 f11 1"/>
                  <a:gd name="f47" fmla="*/ f38 f10 1"/>
                  <a:gd name="f48" fmla="*/ f39 f10 1"/>
                  <a:gd name="f49" fmla="*/ f40 f11 1"/>
                </a:gdLst>
                <a:ahLst/>
                <a:cxnLst>
                  <a:cxn ang="3cd4">
                    <a:pos x="hc" y="t"/>
                  </a:cxn>
                  <a:cxn ang="0">
                    <a:pos x="r" y="vc"/>
                  </a:cxn>
                  <a:cxn ang="cd4">
                    <a:pos x="hc" y="b"/>
                  </a:cxn>
                  <a:cxn ang="cd2">
                    <a:pos x="l" y="vc"/>
                  </a:cxn>
                  <a:cxn ang="f26">
                    <a:pos x="f45" y="f46"/>
                  </a:cxn>
                  <a:cxn ang="f26">
                    <a:pos x="f47" y="f46"/>
                  </a:cxn>
                  <a:cxn ang="f26">
                    <a:pos x="f48" y="f49"/>
                  </a:cxn>
                </a:cxnLst>
                <a:rect l="f41" t="f44" r="f42" b="f43"/>
                <a:pathLst>
                  <a:path w="64" h="47">
                    <a:moveTo>
                      <a:pt x="f6" y="f5"/>
                    </a:moveTo>
                    <a:lnTo>
                      <a:pt x="f8" y="f5"/>
                    </a:lnTo>
                    <a:lnTo>
                      <a:pt x="f5" y="f7"/>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60" name="Freeform 14">
                <a:extLst>
                  <a:ext uri="{FF2B5EF4-FFF2-40B4-BE49-F238E27FC236}">
                    <a16:creationId xmlns:a16="http://schemas.microsoft.com/office/drawing/2014/main" id="{E8C67514-FC1F-4678-997E-23735BDBF0CB}"/>
                  </a:ext>
                </a:extLst>
              </p:cNvPr>
              <p:cNvSpPr/>
              <p:nvPr/>
            </p:nvSpPr>
            <p:spPr>
              <a:xfrm>
                <a:off x="1311752" y="4802575"/>
                <a:ext cx="28145" cy="11512"/>
              </a:xfrm>
              <a:custGeom>
                <a:avLst/>
                <a:gdLst>
                  <a:gd name="f0" fmla="val 10800000"/>
                  <a:gd name="f1" fmla="val 5400000"/>
                  <a:gd name="f2" fmla="val 180"/>
                  <a:gd name="f3" fmla="val w"/>
                  <a:gd name="f4" fmla="val h"/>
                  <a:gd name="f5" fmla="val 0"/>
                  <a:gd name="f6" fmla="val 66"/>
                  <a:gd name="f7" fmla="val 27"/>
                  <a:gd name="f8" fmla="val 25"/>
                  <a:gd name="f9" fmla="+- 0 0 -90"/>
                  <a:gd name="f10" fmla="*/ f3 1 66"/>
                  <a:gd name="f11" fmla="*/ f4 1 27"/>
                  <a:gd name="f12" fmla="val f5"/>
                  <a:gd name="f13" fmla="val f6"/>
                  <a:gd name="f14" fmla="val f7"/>
                  <a:gd name="f15" fmla="*/ f9 f0 1"/>
                  <a:gd name="f16" fmla="+- f14 0 f12"/>
                  <a:gd name="f17" fmla="+- f13 0 f12"/>
                  <a:gd name="f18" fmla="*/ f15 1 f2"/>
                  <a:gd name="f19" fmla="*/ f17 1 66"/>
                  <a:gd name="f20" fmla="*/ f16 1 27"/>
                  <a:gd name="f21" fmla="*/ 0 f17 1"/>
                  <a:gd name="f22" fmla="*/ 27 f16 1"/>
                  <a:gd name="f23" fmla="*/ 25 f17 1"/>
                  <a:gd name="f24" fmla="*/ 0 f16 1"/>
                  <a:gd name="f25" fmla="*/ 66 f17 1"/>
                  <a:gd name="f26" fmla="+- f18 0 f1"/>
                  <a:gd name="f27" fmla="*/ f21 1 66"/>
                  <a:gd name="f28" fmla="*/ f22 1 27"/>
                  <a:gd name="f29" fmla="*/ f23 1 66"/>
                  <a:gd name="f30" fmla="*/ f24 1 27"/>
                  <a:gd name="f31" fmla="*/ f25 1 66"/>
                  <a:gd name="f32" fmla="*/ 0 1 f19"/>
                  <a:gd name="f33" fmla="*/ f13 1 f19"/>
                  <a:gd name="f34" fmla="*/ 0 1 f20"/>
                  <a:gd name="f35" fmla="*/ f14 1 f20"/>
                  <a:gd name="f36" fmla="*/ f27 1 f19"/>
                  <a:gd name="f37" fmla="*/ f28 1 f20"/>
                  <a:gd name="f38" fmla="*/ f29 1 f19"/>
                  <a:gd name="f39" fmla="*/ f30 1 f20"/>
                  <a:gd name="f40" fmla="*/ f31 1 f19"/>
                  <a:gd name="f41" fmla="*/ f32 f10 1"/>
                  <a:gd name="f42" fmla="*/ f33 f10 1"/>
                  <a:gd name="f43" fmla="*/ f35 f11 1"/>
                  <a:gd name="f44" fmla="*/ f34 f11 1"/>
                  <a:gd name="f45" fmla="*/ f36 f10 1"/>
                  <a:gd name="f46" fmla="*/ f37 f11 1"/>
                  <a:gd name="f47" fmla="*/ f38 f10 1"/>
                  <a:gd name="f48" fmla="*/ f39 f11 1"/>
                  <a:gd name="f49" fmla="*/ f40 f10 1"/>
                </a:gdLst>
                <a:ahLst/>
                <a:cxnLst>
                  <a:cxn ang="3cd4">
                    <a:pos x="hc" y="t"/>
                  </a:cxn>
                  <a:cxn ang="0">
                    <a:pos x="r" y="vc"/>
                  </a:cxn>
                  <a:cxn ang="cd4">
                    <a:pos x="hc" y="b"/>
                  </a:cxn>
                  <a:cxn ang="cd2">
                    <a:pos x="l" y="vc"/>
                  </a:cxn>
                  <a:cxn ang="f26">
                    <a:pos x="f45" y="f46"/>
                  </a:cxn>
                  <a:cxn ang="f26">
                    <a:pos x="f47" y="f48"/>
                  </a:cxn>
                  <a:cxn ang="f26">
                    <a:pos x="f49" y="f48"/>
                  </a:cxn>
                </a:cxnLst>
                <a:rect l="f41" t="f44" r="f42" b="f43"/>
                <a:pathLst>
                  <a:path w="66" h="27">
                    <a:moveTo>
                      <a:pt x="f5" y="f7"/>
                    </a:moveTo>
                    <a:lnTo>
                      <a:pt x="f8" y="f5"/>
                    </a:lnTo>
                    <a:lnTo>
                      <a:pt x="f6" y="f5"/>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61" name="Rectangle 16">
                <a:extLst>
                  <a:ext uri="{FF2B5EF4-FFF2-40B4-BE49-F238E27FC236}">
                    <a16:creationId xmlns:a16="http://schemas.microsoft.com/office/drawing/2014/main" id="{844F7046-6560-4DE9-9CC9-64E99877BA8C}"/>
                  </a:ext>
                </a:extLst>
              </p:cNvPr>
              <p:cNvSpPr/>
              <p:nvPr/>
            </p:nvSpPr>
            <p:spPr>
              <a:xfrm>
                <a:off x="1334777" y="4837121"/>
                <a:ext cx="11091" cy="26874"/>
              </a:xfrm>
              <a:prstGeom prst="rect">
                <a:avLst/>
              </a:prstGeom>
              <a:solidFill>
                <a:srgbClr val="FFFFFF"/>
              </a:solid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62" name="Rectangle 17">
                <a:extLst>
                  <a:ext uri="{FF2B5EF4-FFF2-40B4-BE49-F238E27FC236}">
                    <a16:creationId xmlns:a16="http://schemas.microsoft.com/office/drawing/2014/main" id="{593F3706-F111-4B29-85D1-E5D262417D03}"/>
                  </a:ext>
                </a:extLst>
              </p:cNvPr>
              <p:cNvSpPr/>
              <p:nvPr/>
            </p:nvSpPr>
            <p:spPr>
              <a:xfrm>
                <a:off x="1285728" y="4837121"/>
                <a:ext cx="11091" cy="16632"/>
              </a:xfrm>
              <a:prstGeom prst="rect">
                <a:avLst/>
              </a:prstGeom>
              <a:solidFill>
                <a:srgbClr val="FFFFFF"/>
              </a:solid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163" name="Line 18">
                <a:extLst>
                  <a:ext uri="{FF2B5EF4-FFF2-40B4-BE49-F238E27FC236}">
                    <a16:creationId xmlns:a16="http://schemas.microsoft.com/office/drawing/2014/main" id="{77A5F33C-2932-4F6C-B416-0DF20B029245}"/>
                  </a:ext>
                </a:extLst>
              </p:cNvPr>
              <p:cNvSpPr/>
              <p:nvPr/>
            </p:nvSpPr>
            <p:spPr>
              <a:xfrm>
                <a:off x="1282747" y="4819637"/>
                <a:ext cx="16203"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70AD47"/>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grpSp>
      </p:grpSp>
      <p:sp>
        <p:nvSpPr>
          <p:cNvPr id="164" name="Rectangle : coins arrondis 169">
            <a:extLst>
              <a:ext uri="{FF2B5EF4-FFF2-40B4-BE49-F238E27FC236}">
                <a16:creationId xmlns:a16="http://schemas.microsoft.com/office/drawing/2014/main" id="{0BA7F5F0-9A71-4E10-9C9E-9CC57B7668B9}"/>
              </a:ext>
            </a:extLst>
          </p:cNvPr>
          <p:cNvSpPr/>
          <p:nvPr/>
        </p:nvSpPr>
        <p:spPr>
          <a:xfrm>
            <a:off x="3944300" y="4115869"/>
            <a:ext cx="1401473" cy="82799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a:effectLst>
            <a:outerShdw dist="38096" dir="2700000" algn="tl">
              <a:srgbClr val="000000">
                <a:alpha val="40000"/>
              </a:srgbClr>
            </a:outerShdw>
          </a:effectLst>
        </p:spPr>
        <p:txBody>
          <a:bodyPr vert="horz" wrap="square" lIns="0" tIns="45720" rIns="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50" b="1" dirty="0">
                <a:solidFill>
                  <a:srgbClr val="000000"/>
                </a:solidFill>
                <a:latin typeface="Arial" pitchFamily="34"/>
                <a:cs typeface="Arial" pitchFamily="34"/>
                <a:hlinkClick r:id="rId2"/>
              </a:rPr>
              <a:t>Prise de RDV pour le client via ce lien.</a:t>
            </a:r>
            <a:endParaRPr lang="fr-FR" sz="1050" b="1" i="0" u="none" strike="noStrike" kern="1200" cap="none" spc="0" baseline="0" dirty="0">
              <a:solidFill>
                <a:srgbClr val="000000"/>
              </a:solidFill>
              <a:uFillTx/>
              <a:latin typeface="Arial" pitchFamily="34"/>
              <a:cs typeface="Arial" pitchFamily="34"/>
            </a:endParaRPr>
          </a:p>
        </p:txBody>
      </p:sp>
      <p:cxnSp>
        <p:nvCxnSpPr>
          <p:cNvPr id="165" name="Connecteur droit avec flèche 56">
            <a:extLst>
              <a:ext uri="{FF2B5EF4-FFF2-40B4-BE49-F238E27FC236}">
                <a16:creationId xmlns:a16="http://schemas.microsoft.com/office/drawing/2014/main" id="{C7FB3690-9DB0-42EC-82C9-B7F3BCAB5E9B}"/>
              </a:ext>
            </a:extLst>
          </p:cNvPr>
          <p:cNvCxnSpPr>
            <a:stCxn id="88" idx="1"/>
            <a:endCxn id="164" idx="3"/>
          </p:cNvCxnSpPr>
          <p:nvPr/>
        </p:nvCxnSpPr>
        <p:spPr>
          <a:xfrm>
            <a:off x="3519342" y="4529868"/>
            <a:ext cx="424958" cy="0"/>
          </a:xfrm>
          <a:prstGeom prst="straightConnector1">
            <a:avLst/>
          </a:prstGeom>
          <a:noFill/>
          <a:ln w="6345" cap="flat">
            <a:solidFill>
              <a:srgbClr val="70AD47"/>
            </a:solidFill>
            <a:prstDash val="solid"/>
            <a:miter/>
            <a:tailEnd type="arrow"/>
          </a:ln>
        </p:spPr>
      </p:cxnSp>
      <p:sp>
        <p:nvSpPr>
          <p:cNvPr id="167" name="Espace réservé du texte 6">
            <a:extLst>
              <a:ext uri="{FF2B5EF4-FFF2-40B4-BE49-F238E27FC236}">
                <a16:creationId xmlns:a16="http://schemas.microsoft.com/office/drawing/2014/main" id="{BC6526C3-C076-45C3-BCCB-5A4086110C1F}"/>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
        <p:nvSpPr>
          <p:cNvPr id="2" name="Rectangle 1">
            <a:extLst>
              <a:ext uri="{FF2B5EF4-FFF2-40B4-BE49-F238E27FC236}">
                <a16:creationId xmlns:a16="http://schemas.microsoft.com/office/drawing/2014/main" id="{7AAE6089-290E-43B2-92CB-ABA689218EE4}"/>
              </a:ext>
            </a:extLst>
          </p:cNvPr>
          <p:cNvSpPr/>
          <p:nvPr/>
        </p:nvSpPr>
        <p:spPr>
          <a:xfrm>
            <a:off x="5089791" y="5857311"/>
            <a:ext cx="4516181" cy="35598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Lien à disposition dans la                      </a:t>
            </a:r>
            <a:r>
              <a:rPr lang="fr-FR" dirty="0">
                <a:solidFill>
                  <a:schemeClr val="bg1"/>
                </a:solidFill>
              </a:rPr>
              <a:t>. </a:t>
            </a:r>
            <a:r>
              <a:rPr lang="fr-FR" dirty="0">
                <a:solidFill>
                  <a:schemeClr val="tx1">
                    <a:lumMod val="75000"/>
                    <a:lumOff val="25000"/>
                  </a:schemeClr>
                </a:solidFill>
              </a:rPr>
              <a:t>         </a:t>
            </a:r>
          </a:p>
        </p:txBody>
      </p:sp>
      <p:cxnSp>
        <p:nvCxnSpPr>
          <p:cNvPr id="8" name="Connecteur : en angle 7">
            <a:extLst>
              <a:ext uri="{FF2B5EF4-FFF2-40B4-BE49-F238E27FC236}">
                <a16:creationId xmlns:a16="http://schemas.microsoft.com/office/drawing/2014/main" id="{D092940F-313F-4CAF-9C3A-E9B6D70238C4}"/>
              </a:ext>
            </a:extLst>
          </p:cNvPr>
          <p:cNvCxnSpPr>
            <a:cxnSpLocks/>
          </p:cNvCxnSpPr>
          <p:nvPr/>
        </p:nvCxnSpPr>
        <p:spPr>
          <a:xfrm rot="16200000" flipH="1">
            <a:off x="4550104" y="5053063"/>
            <a:ext cx="847713" cy="71970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168" name="Image 167">
            <a:hlinkClick r:id="rId3"/>
            <a:extLst>
              <a:ext uri="{FF2B5EF4-FFF2-40B4-BE49-F238E27FC236}">
                <a16:creationId xmlns:a16="http://schemas.microsoft.com/office/drawing/2014/main" id="{F7E81112-4944-4429-AAF4-9554ADAB94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6060" y="5932637"/>
            <a:ext cx="1248871" cy="23652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D3B8E80-86A9-48BE-9763-42487C915EAA}"/>
              </a:ext>
            </a:extLst>
          </p:cNvPr>
          <p:cNvSpPr>
            <a:spLocks noGrp="1"/>
          </p:cNvSpPr>
          <p:nvPr>
            <p:ph idx="1"/>
          </p:nvPr>
        </p:nvSpPr>
        <p:spPr/>
        <p:txBody>
          <a:bodyPr/>
          <a:lstStyle/>
          <a:p>
            <a:r>
              <a:rPr lang="fr-FR" dirty="0"/>
              <a:t>2 moments clés autour du projet de votre client, vous laissent l’opportunité de parler financement </a:t>
            </a:r>
          </a:p>
        </p:txBody>
      </p:sp>
      <p:sp>
        <p:nvSpPr>
          <p:cNvPr id="3" name="Espace réservé du texte 2">
            <a:extLst>
              <a:ext uri="{FF2B5EF4-FFF2-40B4-BE49-F238E27FC236}">
                <a16:creationId xmlns:a16="http://schemas.microsoft.com/office/drawing/2014/main" id="{1B205F42-5043-4ED8-8400-D4E60DEB39C9}"/>
              </a:ext>
            </a:extLst>
          </p:cNvPr>
          <p:cNvSpPr>
            <a:spLocks noGrp="1"/>
          </p:cNvSpPr>
          <p:nvPr>
            <p:ph type="body" sz="quarter" idx="12"/>
          </p:nvPr>
        </p:nvSpPr>
        <p:spPr/>
        <p:txBody>
          <a:bodyPr>
            <a:normAutofit fontScale="92500"/>
          </a:bodyPr>
          <a:lstStyle/>
          <a:p>
            <a:r>
              <a:rPr lang="fr-FR" dirty="0"/>
              <a:t>Le parcours de proposition de </a:t>
            </a:r>
            <a:r>
              <a:rPr lang="fr-FR" dirty="0" err="1"/>
              <a:t>Cozynergy</a:t>
            </a:r>
            <a:r>
              <a:rPr lang="fr-FR" dirty="0"/>
              <a:t> est simple à mettre en place et laisse 2 fenêtres d’opportunités      pour la commercialisation de prêts de rénovation énergétique.</a:t>
            </a:r>
          </a:p>
        </p:txBody>
      </p:sp>
      <p:sp>
        <p:nvSpPr>
          <p:cNvPr id="5" name="Étoile : 5 branches 429">
            <a:extLst>
              <a:ext uri="{FF2B5EF4-FFF2-40B4-BE49-F238E27FC236}">
                <a16:creationId xmlns:a16="http://schemas.microsoft.com/office/drawing/2014/main" id="{E03E0A78-8A62-40BA-BB16-0A8EA9AF9C5B}"/>
              </a:ext>
            </a:extLst>
          </p:cNvPr>
          <p:cNvSpPr/>
          <p:nvPr/>
        </p:nvSpPr>
        <p:spPr>
          <a:xfrm>
            <a:off x="2575114" y="805500"/>
            <a:ext cx="325901" cy="320606"/>
          </a:xfrm>
          <a:custGeom>
            <a:avLst>
              <a:gd name="f11" fmla="val 27306"/>
            </a:avLst>
            <a:gdLst>
              <a:gd name="f1" fmla="val 10800000"/>
              <a:gd name="f2" fmla="val 5400000"/>
              <a:gd name="f3" fmla="val 180"/>
              <a:gd name="f4" fmla="val w"/>
              <a:gd name="f5" fmla="val h"/>
              <a:gd name="f6" fmla="val ss"/>
              <a:gd name="f7" fmla="val 0"/>
              <a:gd name="f8" fmla="*/ 5419351 1 1725033"/>
              <a:gd name="f9" fmla="val 105146"/>
              <a:gd name="f10" fmla="val 110557"/>
              <a:gd name="f11" fmla="val 27306"/>
              <a:gd name="f12" fmla="+- 0 0 -270"/>
              <a:gd name="f13" fmla="+- 0 0 -180"/>
              <a:gd name="f14" fmla="+- 0 0 -90"/>
              <a:gd name="f15" fmla="abs f4"/>
              <a:gd name="f16" fmla="abs f5"/>
              <a:gd name="f17" fmla="abs f6"/>
              <a:gd name="f18" fmla="val f7"/>
              <a:gd name="f19" fmla="val f11"/>
              <a:gd name="f20" fmla="+- 1080000 f2 0"/>
              <a:gd name="f21" fmla="+- 18360000 f2 0"/>
              <a:gd name="f22" fmla="+- 20520000 f2 0"/>
              <a:gd name="f23" fmla="+- 3240000 f2 0"/>
              <a:gd name="f24" fmla="*/ f12 f1 1"/>
              <a:gd name="f25" fmla="*/ f13 f1 1"/>
              <a:gd name="f26" fmla="*/ f14 f1 1"/>
              <a:gd name="f27" fmla="?: f15 f4 1"/>
              <a:gd name="f28" fmla="?: f16 f5 1"/>
              <a:gd name="f29" fmla="?: f17 f6 1"/>
              <a:gd name="f30" fmla="*/ f20 f8 1"/>
              <a:gd name="f31" fmla="*/ f21 f8 1"/>
              <a:gd name="f32" fmla="*/ f22 f8 1"/>
              <a:gd name="f33" fmla="*/ f23 f8 1"/>
              <a:gd name="f34" fmla="*/ f24 1 f3"/>
              <a:gd name="f35" fmla="*/ f25 1 f3"/>
              <a:gd name="f36" fmla="*/ f26 1 f3"/>
              <a:gd name="f37" fmla="*/ f27 1 21600"/>
              <a:gd name="f38" fmla="*/ f28 1 21600"/>
              <a:gd name="f39" fmla="*/ 21600 f27 1"/>
              <a:gd name="f40" fmla="*/ 21600 f28 1"/>
              <a:gd name="f41" fmla="*/ f30 1 f1"/>
              <a:gd name="f42" fmla="*/ f31 1 f1"/>
              <a:gd name="f43" fmla="*/ f32 1 f1"/>
              <a:gd name="f44" fmla="*/ f33 1 f1"/>
              <a:gd name="f45" fmla="+- f34 0 f2"/>
              <a:gd name="f46" fmla="+- f35 0 f2"/>
              <a:gd name="f47" fmla="+- f36 0 f2"/>
              <a:gd name="f48" fmla="min f38 f37"/>
              <a:gd name="f49" fmla="*/ f39 1 f29"/>
              <a:gd name="f50" fmla="*/ f40 1 f29"/>
              <a:gd name="f51" fmla="+- 0 0 f41"/>
              <a:gd name="f52" fmla="+- 0 0 f42"/>
              <a:gd name="f53" fmla="+- 0 0 f43"/>
              <a:gd name="f54" fmla="+- 0 0 f44"/>
              <a:gd name="f55" fmla="val f49"/>
              <a:gd name="f56" fmla="val f50"/>
              <a:gd name="f57" fmla="+- 0 0 f51"/>
              <a:gd name="f58" fmla="+- 0 0 f52"/>
              <a:gd name="f59" fmla="+- 0 0 f53"/>
              <a:gd name="f60" fmla="+- 0 0 f54"/>
              <a:gd name="f61" fmla="*/ f18 f48 1"/>
              <a:gd name="f62" fmla="+- f56 0 f18"/>
              <a:gd name="f63" fmla="+- f55 0 f18"/>
              <a:gd name="f64" fmla="*/ f57 f1 1"/>
              <a:gd name="f65" fmla="*/ f58 f1 1"/>
              <a:gd name="f66" fmla="*/ f59 f1 1"/>
              <a:gd name="f67" fmla="*/ f60 f1 1"/>
              <a:gd name="f68" fmla="*/ f62 1 2"/>
              <a:gd name="f69" fmla="*/ f63 1 2"/>
              <a:gd name="f70" fmla="*/ f64 1 f8"/>
              <a:gd name="f71" fmla="*/ f65 1 f8"/>
              <a:gd name="f72" fmla="*/ f66 1 f8"/>
              <a:gd name="f73" fmla="*/ f67 1 f8"/>
              <a:gd name="f74" fmla="+- f18 f68 0"/>
              <a:gd name="f75" fmla="+- f18 f69 0"/>
              <a:gd name="f76" fmla="*/ f69 f9 1"/>
              <a:gd name="f77" fmla="*/ f68 f10 1"/>
              <a:gd name="f78" fmla="+- f70 0 f2"/>
              <a:gd name="f79" fmla="+- f71 0 f2"/>
              <a:gd name="f80" fmla="+- f72 0 f2"/>
              <a:gd name="f81" fmla="+- f73 0 f2"/>
              <a:gd name="f82" fmla="*/ f76 1 100000"/>
              <a:gd name="f83" fmla="*/ f77 1 100000"/>
              <a:gd name="f84" fmla="*/ f74 f10 1"/>
              <a:gd name="f85" fmla="cos 1 f78"/>
              <a:gd name="f86" fmla="cos 1 f79"/>
              <a:gd name="f87" fmla="sin 1 f78"/>
              <a:gd name="f88" fmla="sin 1 f79"/>
              <a:gd name="f89" fmla="cos 1 f80"/>
              <a:gd name="f90" fmla="cos 1 f81"/>
              <a:gd name="f91" fmla="sin 1 f81"/>
              <a:gd name="f92" fmla="sin 1 f80"/>
              <a:gd name="f93" fmla="*/ f75 f48 1"/>
              <a:gd name="f94" fmla="*/ f84 1 100000"/>
              <a:gd name="f95" fmla="+- 0 0 f85"/>
              <a:gd name="f96" fmla="+- 0 0 f86"/>
              <a:gd name="f97" fmla="+- 0 0 f87"/>
              <a:gd name="f98" fmla="+- 0 0 f88"/>
              <a:gd name="f99" fmla="*/ f82 f19 1"/>
              <a:gd name="f100" fmla="*/ f83 f19 1"/>
              <a:gd name="f101" fmla="+- 0 0 f89"/>
              <a:gd name="f102" fmla="+- 0 0 f90"/>
              <a:gd name="f103" fmla="+- 0 0 f91"/>
              <a:gd name="f104" fmla="+- 0 0 f92"/>
              <a:gd name="f105" fmla="+- 0 0 f95"/>
              <a:gd name="f106" fmla="+- 0 0 f96"/>
              <a:gd name="f107" fmla="+- 0 0 f97"/>
              <a:gd name="f108" fmla="+- 0 0 f98"/>
              <a:gd name="f109" fmla="*/ f99 1 50000"/>
              <a:gd name="f110" fmla="*/ f100 1 50000"/>
              <a:gd name="f111" fmla="+- 0 0 f101"/>
              <a:gd name="f112" fmla="+- 0 0 f102"/>
              <a:gd name="f113" fmla="+- 0 0 f103"/>
              <a:gd name="f114" fmla="+- 0 0 f104"/>
              <a:gd name="f115" fmla="*/ f105 f82 1"/>
              <a:gd name="f116" fmla="*/ f106 f82 1"/>
              <a:gd name="f117" fmla="*/ f107 f83 1"/>
              <a:gd name="f118" fmla="*/ f108 f83 1"/>
              <a:gd name="f119" fmla="*/ f111 f109 1"/>
              <a:gd name="f120" fmla="*/ f112 f109 1"/>
              <a:gd name="f121" fmla="*/ f113 f110 1"/>
              <a:gd name="f122" fmla="*/ f114 f110 1"/>
              <a:gd name="f123" fmla="+- f94 f110 0"/>
              <a:gd name="f124" fmla="+- f75 0 f115"/>
              <a:gd name="f125" fmla="+- f75 0 f116"/>
              <a:gd name="f126" fmla="+- f75 f116 0"/>
              <a:gd name="f127" fmla="+- f75 f115 0"/>
              <a:gd name="f128" fmla="+- f94 0 f117"/>
              <a:gd name="f129" fmla="+- f94 0 f118"/>
              <a:gd name="f130" fmla="+- f75 0 f119"/>
              <a:gd name="f131" fmla="+- f75 0 f120"/>
              <a:gd name="f132" fmla="+- f75 f120 0"/>
              <a:gd name="f133" fmla="+- f75 f119 0"/>
              <a:gd name="f134" fmla="+- f94 0 f121"/>
              <a:gd name="f135" fmla="+- f94 0 f122"/>
              <a:gd name="f136" fmla="*/ f123 f48 1"/>
              <a:gd name="f137" fmla="*/ f130 f48 1"/>
              <a:gd name="f138" fmla="*/ f134 f48 1"/>
              <a:gd name="f139" fmla="*/ f133 f48 1"/>
              <a:gd name="f140" fmla="*/ f124 f48 1"/>
              <a:gd name="f141" fmla="*/ f128 f48 1"/>
              <a:gd name="f142" fmla="*/ f131 f48 1"/>
              <a:gd name="f143" fmla="*/ f132 f48 1"/>
              <a:gd name="f144" fmla="*/ f127 f48 1"/>
              <a:gd name="f145" fmla="*/ f135 f48 1"/>
              <a:gd name="f146" fmla="*/ f126 f48 1"/>
              <a:gd name="f147" fmla="*/ f129 f48 1"/>
              <a:gd name="f148" fmla="*/ f125 f48 1"/>
            </a:gdLst>
            <a:ahLst/>
            <a:cxnLst>
              <a:cxn ang="3cd4">
                <a:pos x="hc" y="t"/>
              </a:cxn>
              <a:cxn ang="0">
                <a:pos x="r" y="vc"/>
              </a:cxn>
              <a:cxn ang="cd4">
                <a:pos x="hc" y="b"/>
              </a:cxn>
              <a:cxn ang="cd2">
                <a:pos x="l" y="vc"/>
              </a:cxn>
              <a:cxn ang="f45">
                <a:pos x="f140" y="f141"/>
              </a:cxn>
              <a:cxn ang="f46">
                <a:pos x="f148" y="f147"/>
              </a:cxn>
              <a:cxn ang="f46">
                <a:pos x="f146" y="f147"/>
              </a:cxn>
              <a:cxn ang="f47">
                <a:pos x="f144" y="f141"/>
              </a:cxn>
            </a:cxnLst>
            <a:rect l="f137" t="f138" r="f139" b="f136"/>
            <a:pathLst>
              <a:path>
                <a:moveTo>
                  <a:pt x="f140" y="f141"/>
                </a:moveTo>
                <a:lnTo>
                  <a:pt x="f142" y="f138"/>
                </a:lnTo>
                <a:lnTo>
                  <a:pt x="f93" y="f61"/>
                </a:lnTo>
                <a:lnTo>
                  <a:pt x="f143" y="f138"/>
                </a:lnTo>
                <a:lnTo>
                  <a:pt x="f144" y="f141"/>
                </a:lnTo>
                <a:lnTo>
                  <a:pt x="f139" y="f145"/>
                </a:lnTo>
                <a:lnTo>
                  <a:pt x="f146" y="f147"/>
                </a:lnTo>
                <a:lnTo>
                  <a:pt x="f93" y="f136"/>
                </a:lnTo>
                <a:lnTo>
                  <a:pt x="f148" y="f147"/>
                </a:lnTo>
                <a:lnTo>
                  <a:pt x="f137" y="f145"/>
                </a:lnTo>
                <a:close/>
              </a:path>
            </a:pathLst>
          </a:custGeom>
          <a:solidFill>
            <a:srgbClr val="FFC000"/>
          </a:solidFill>
          <a:ln w="19046"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16" name="Rectangle 15">
            <a:extLst>
              <a:ext uri="{FF2B5EF4-FFF2-40B4-BE49-F238E27FC236}">
                <a16:creationId xmlns:a16="http://schemas.microsoft.com/office/drawing/2014/main" id="{F139FDEA-DE99-4963-B6C0-D8FE83A6271E}"/>
              </a:ext>
            </a:extLst>
          </p:cNvPr>
          <p:cNvSpPr/>
          <p:nvPr/>
        </p:nvSpPr>
        <p:spPr>
          <a:xfrm>
            <a:off x="2613617" y="2278756"/>
            <a:ext cx="3454400" cy="103108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1"/>
                </a:solidFill>
              </a:rPr>
              <a:t>Avant / pendant la présentation de </a:t>
            </a:r>
            <a:r>
              <a:rPr lang="fr-FR" b="1" dirty="0" err="1">
                <a:solidFill>
                  <a:schemeClr val="accent1"/>
                </a:solidFill>
              </a:rPr>
              <a:t>Cozynergy</a:t>
            </a:r>
            <a:r>
              <a:rPr lang="fr-FR" b="1" dirty="0">
                <a:solidFill>
                  <a:schemeClr val="accent1"/>
                </a:solidFill>
              </a:rPr>
              <a:t> par le conseiller</a:t>
            </a:r>
          </a:p>
        </p:txBody>
      </p:sp>
      <p:sp>
        <p:nvSpPr>
          <p:cNvPr id="17" name="Rectangle 16">
            <a:extLst>
              <a:ext uri="{FF2B5EF4-FFF2-40B4-BE49-F238E27FC236}">
                <a16:creationId xmlns:a16="http://schemas.microsoft.com/office/drawing/2014/main" id="{C33F54E8-39B5-4D04-AFF0-69F2FA30769E}"/>
              </a:ext>
            </a:extLst>
          </p:cNvPr>
          <p:cNvSpPr/>
          <p:nvPr/>
        </p:nvSpPr>
        <p:spPr>
          <a:xfrm>
            <a:off x="2604176" y="3963620"/>
            <a:ext cx="3454400" cy="16286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Proposer un prêt rénovation énergétique</a:t>
            </a:r>
            <a:r>
              <a:rPr lang="fr-FR" sz="1400" dirty="0">
                <a:solidFill>
                  <a:schemeClr val="tx1"/>
                </a:solidFill>
              </a:rPr>
              <a:t>, modifiable 6 mois à compter de la date de souscription, pour couvrir le montant restant potentiellement à la charge du client </a:t>
            </a:r>
          </a:p>
        </p:txBody>
      </p:sp>
      <p:sp>
        <p:nvSpPr>
          <p:cNvPr id="18" name="Rectangle 17">
            <a:extLst>
              <a:ext uri="{FF2B5EF4-FFF2-40B4-BE49-F238E27FC236}">
                <a16:creationId xmlns:a16="http://schemas.microsoft.com/office/drawing/2014/main" id="{E835617C-0A6A-4B19-B502-FE6F4AEE3E54}"/>
              </a:ext>
            </a:extLst>
          </p:cNvPr>
          <p:cNvSpPr/>
          <p:nvPr/>
        </p:nvSpPr>
        <p:spPr>
          <a:xfrm>
            <a:off x="6488990" y="3995486"/>
            <a:ext cx="3454400" cy="15967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Rebondir</a:t>
            </a:r>
            <a:r>
              <a:rPr lang="fr-FR" sz="1400" dirty="0">
                <a:solidFill>
                  <a:schemeClr val="tx1"/>
                </a:solidFill>
              </a:rPr>
              <a:t> sur les besoins de financement du client </a:t>
            </a:r>
            <a:r>
              <a:rPr lang="fr-FR" sz="1400" b="1" dirty="0">
                <a:solidFill>
                  <a:schemeClr val="tx1"/>
                </a:solidFill>
              </a:rPr>
              <a:t>suite à la signature du devis </a:t>
            </a:r>
            <a:r>
              <a:rPr lang="fr-FR" sz="1400" dirty="0">
                <a:solidFill>
                  <a:schemeClr val="tx1"/>
                </a:solidFill>
              </a:rPr>
              <a:t>et à l’estimation des subventions perçues par le client</a:t>
            </a:r>
          </a:p>
        </p:txBody>
      </p:sp>
      <p:sp>
        <p:nvSpPr>
          <p:cNvPr id="19" name="Rectangle 18">
            <a:extLst>
              <a:ext uri="{FF2B5EF4-FFF2-40B4-BE49-F238E27FC236}">
                <a16:creationId xmlns:a16="http://schemas.microsoft.com/office/drawing/2014/main" id="{5207DBAA-D38E-4FFA-A887-2DBDEA56046B}"/>
              </a:ext>
            </a:extLst>
          </p:cNvPr>
          <p:cNvSpPr/>
          <p:nvPr/>
        </p:nvSpPr>
        <p:spPr>
          <a:xfrm>
            <a:off x="6488990" y="2278756"/>
            <a:ext cx="3454400" cy="104555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1"/>
                </a:solidFill>
              </a:rPr>
              <a:t>A la réception du devis </a:t>
            </a:r>
          </a:p>
        </p:txBody>
      </p:sp>
      <p:cxnSp>
        <p:nvCxnSpPr>
          <p:cNvPr id="20" name="Connecteur droit 19">
            <a:extLst>
              <a:ext uri="{FF2B5EF4-FFF2-40B4-BE49-F238E27FC236}">
                <a16:creationId xmlns:a16="http://schemas.microsoft.com/office/drawing/2014/main" id="{264A254D-FCD7-4A79-AA91-79F768AE33F7}"/>
              </a:ext>
            </a:extLst>
          </p:cNvPr>
          <p:cNvCxnSpPr>
            <a:cxnSpLocks/>
          </p:cNvCxnSpPr>
          <p:nvPr/>
        </p:nvCxnSpPr>
        <p:spPr>
          <a:xfrm>
            <a:off x="2604176" y="3634969"/>
            <a:ext cx="3454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63E13BE1-E5CE-4CD3-AB4C-1B69788D0008}"/>
              </a:ext>
            </a:extLst>
          </p:cNvPr>
          <p:cNvCxnSpPr>
            <a:cxnSpLocks/>
          </p:cNvCxnSpPr>
          <p:nvPr/>
        </p:nvCxnSpPr>
        <p:spPr>
          <a:xfrm>
            <a:off x="6488990" y="3647379"/>
            <a:ext cx="3454400"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riangle isocèle 21">
            <a:extLst>
              <a:ext uri="{FF2B5EF4-FFF2-40B4-BE49-F238E27FC236}">
                <a16:creationId xmlns:a16="http://schemas.microsoft.com/office/drawing/2014/main" id="{E2F4751F-F65E-4F0F-A81F-23F1B3A4CBC7}"/>
              </a:ext>
            </a:extLst>
          </p:cNvPr>
          <p:cNvSpPr/>
          <p:nvPr/>
        </p:nvSpPr>
        <p:spPr>
          <a:xfrm rot="10800000">
            <a:off x="3914658" y="3558769"/>
            <a:ext cx="833438" cy="152400"/>
          </a:xfrm>
          <a:prstGeom prst="triangl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riangle isocèle 22">
            <a:extLst>
              <a:ext uri="{FF2B5EF4-FFF2-40B4-BE49-F238E27FC236}">
                <a16:creationId xmlns:a16="http://schemas.microsoft.com/office/drawing/2014/main" id="{14EA8D05-9B5B-440C-8C1A-7FD7A5CD0025}"/>
              </a:ext>
            </a:extLst>
          </p:cNvPr>
          <p:cNvSpPr/>
          <p:nvPr/>
        </p:nvSpPr>
        <p:spPr>
          <a:xfrm rot="10800000">
            <a:off x="7799471" y="3571179"/>
            <a:ext cx="833438" cy="152400"/>
          </a:xfrm>
          <a:prstGeom prst="triangl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4" name="Groupe 23">
            <a:extLst>
              <a:ext uri="{FF2B5EF4-FFF2-40B4-BE49-F238E27FC236}">
                <a16:creationId xmlns:a16="http://schemas.microsoft.com/office/drawing/2014/main" id="{2385A39F-CF88-4B36-96DE-A704B16C09A3}"/>
              </a:ext>
            </a:extLst>
          </p:cNvPr>
          <p:cNvGrpSpPr/>
          <p:nvPr/>
        </p:nvGrpSpPr>
        <p:grpSpPr>
          <a:xfrm>
            <a:off x="6238216" y="2565888"/>
            <a:ext cx="540000" cy="504000"/>
            <a:chOff x="4922798" y="1999957"/>
            <a:chExt cx="540000" cy="504000"/>
          </a:xfrm>
        </p:grpSpPr>
        <p:sp>
          <p:nvSpPr>
            <p:cNvPr id="25" name="Ellipse 24">
              <a:extLst>
                <a:ext uri="{FF2B5EF4-FFF2-40B4-BE49-F238E27FC236}">
                  <a16:creationId xmlns:a16="http://schemas.microsoft.com/office/drawing/2014/main" id="{70D5076C-F142-4316-9AFA-F85FC73CD3DA}"/>
                </a:ext>
              </a:extLst>
            </p:cNvPr>
            <p:cNvSpPr/>
            <p:nvPr/>
          </p:nvSpPr>
          <p:spPr>
            <a:xfrm>
              <a:off x="4922798" y="1999957"/>
              <a:ext cx="540000" cy="504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6" name="Groupe 25">
              <a:extLst>
                <a:ext uri="{FF2B5EF4-FFF2-40B4-BE49-F238E27FC236}">
                  <a16:creationId xmlns:a16="http://schemas.microsoft.com/office/drawing/2014/main" id="{9035DEC7-21C6-4435-9300-FF2587F9D2F3}"/>
                </a:ext>
              </a:extLst>
            </p:cNvPr>
            <p:cNvGrpSpPr/>
            <p:nvPr/>
          </p:nvGrpSpPr>
          <p:grpSpPr>
            <a:xfrm>
              <a:off x="4991743" y="2095339"/>
              <a:ext cx="358061" cy="313166"/>
              <a:chOff x="4627563" y="3171825"/>
              <a:chExt cx="449262" cy="392113"/>
            </a:xfrm>
          </p:grpSpPr>
          <p:sp>
            <p:nvSpPr>
              <p:cNvPr id="40" name="Freeform 71">
                <a:extLst>
                  <a:ext uri="{FF2B5EF4-FFF2-40B4-BE49-F238E27FC236}">
                    <a16:creationId xmlns:a16="http://schemas.microsoft.com/office/drawing/2014/main" id="{3BD3CDFC-1B87-4D5C-9F8D-FCAC248C5F9A}"/>
                  </a:ext>
                </a:extLst>
              </p:cNvPr>
              <p:cNvSpPr>
                <a:spLocks/>
              </p:cNvSpPr>
              <p:nvPr/>
            </p:nvSpPr>
            <p:spPr bwMode="auto">
              <a:xfrm>
                <a:off x="4764088" y="3525838"/>
                <a:ext cx="307975" cy="38100"/>
              </a:xfrm>
              <a:custGeom>
                <a:avLst/>
                <a:gdLst>
                  <a:gd name="T0" fmla="*/ 12 w 95"/>
                  <a:gd name="T1" fmla="*/ 1 h 12"/>
                  <a:gd name="T2" fmla="*/ 6 w 95"/>
                  <a:gd name="T3" fmla="*/ 4 h 12"/>
                  <a:gd name="T4" fmla="*/ 0 w 95"/>
                  <a:gd name="T5" fmla="*/ 12 h 12"/>
                  <a:gd name="T6" fmla="*/ 82 w 95"/>
                  <a:gd name="T7" fmla="*/ 11 h 12"/>
                  <a:gd name="T8" fmla="*/ 95 w 95"/>
                  <a:gd name="T9" fmla="*/ 1 h 12"/>
                  <a:gd name="T10" fmla="*/ 12 w 95"/>
                  <a:gd name="T11" fmla="*/ 1 h 12"/>
                </a:gdLst>
                <a:ahLst/>
                <a:cxnLst>
                  <a:cxn ang="0">
                    <a:pos x="T0" y="T1"/>
                  </a:cxn>
                  <a:cxn ang="0">
                    <a:pos x="T2" y="T3"/>
                  </a:cxn>
                  <a:cxn ang="0">
                    <a:pos x="T4" y="T5"/>
                  </a:cxn>
                  <a:cxn ang="0">
                    <a:pos x="T6" y="T7"/>
                  </a:cxn>
                  <a:cxn ang="0">
                    <a:pos x="T8" y="T9"/>
                  </a:cxn>
                  <a:cxn ang="0">
                    <a:pos x="T10" y="T11"/>
                  </a:cxn>
                </a:cxnLst>
                <a:rect l="0" t="0" r="r" b="b"/>
                <a:pathLst>
                  <a:path w="95" h="12">
                    <a:moveTo>
                      <a:pt x="12" y="1"/>
                    </a:moveTo>
                    <a:cubicBezTo>
                      <a:pt x="12" y="1"/>
                      <a:pt x="7" y="0"/>
                      <a:pt x="6" y="4"/>
                    </a:cubicBezTo>
                    <a:cubicBezTo>
                      <a:pt x="4" y="8"/>
                      <a:pt x="0" y="12"/>
                      <a:pt x="0" y="12"/>
                    </a:cubicBezTo>
                    <a:cubicBezTo>
                      <a:pt x="82" y="11"/>
                      <a:pt x="82" y="11"/>
                      <a:pt x="82" y="11"/>
                    </a:cubicBezTo>
                    <a:cubicBezTo>
                      <a:pt x="82" y="11"/>
                      <a:pt x="95" y="12"/>
                      <a:pt x="95" y="1"/>
                    </a:cubicBezTo>
                    <a:lnTo>
                      <a:pt x="12" y="1"/>
                    </a:ln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1" name="Freeform 72">
                <a:extLst>
                  <a:ext uri="{FF2B5EF4-FFF2-40B4-BE49-F238E27FC236}">
                    <a16:creationId xmlns:a16="http://schemas.microsoft.com/office/drawing/2014/main" id="{B4B44888-C7EC-442D-928B-1C53657CB227}"/>
                  </a:ext>
                </a:extLst>
              </p:cNvPr>
              <p:cNvSpPr>
                <a:spLocks/>
              </p:cNvSpPr>
              <p:nvPr/>
            </p:nvSpPr>
            <p:spPr bwMode="auto">
              <a:xfrm>
                <a:off x="4627563" y="3171825"/>
                <a:ext cx="80962" cy="46037"/>
              </a:xfrm>
              <a:custGeom>
                <a:avLst/>
                <a:gdLst>
                  <a:gd name="T0" fmla="*/ 7 w 25"/>
                  <a:gd name="T1" fmla="*/ 13 h 14"/>
                  <a:gd name="T2" fmla="*/ 4 w 25"/>
                  <a:gd name="T3" fmla="*/ 8 h 14"/>
                  <a:gd name="T4" fmla="*/ 16 w 25"/>
                  <a:gd name="T5" fmla="*/ 1 h 14"/>
                  <a:gd name="T6" fmla="*/ 23 w 25"/>
                  <a:gd name="T7" fmla="*/ 7 h 14"/>
                  <a:gd name="T8" fmla="*/ 25 w 25"/>
                  <a:gd name="T9" fmla="*/ 13 h 14"/>
                  <a:gd name="T10" fmla="*/ 7 w 25"/>
                  <a:gd name="T11" fmla="*/ 13 h 14"/>
                </a:gdLst>
                <a:ahLst/>
                <a:cxnLst>
                  <a:cxn ang="0">
                    <a:pos x="T0" y="T1"/>
                  </a:cxn>
                  <a:cxn ang="0">
                    <a:pos x="T2" y="T3"/>
                  </a:cxn>
                  <a:cxn ang="0">
                    <a:pos x="T4" y="T5"/>
                  </a:cxn>
                  <a:cxn ang="0">
                    <a:pos x="T6" y="T7"/>
                  </a:cxn>
                  <a:cxn ang="0">
                    <a:pos x="T8" y="T9"/>
                  </a:cxn>
                  <a:cxn ang="0">
                    <a:pos x="T10" y="T11"/>
                  </a:cxn>
                </a:cxnLst>
                <a:rect l="0" t="0" r="r" b="b"/>
                <a:pathLst>
                  <a:path w="25" h="14">
                    <a:moveTo>
                      <a:pt x="7" y="13"/>
                    </a:moveTo>
                    <a:cubicBezTo>
                      <a:pt x="7" y="13"/>
                      <a:pt x="0" y="14"/>
                      <a:pt x="4" y="8"/>
                    </a:cubicBezTo>
                    <a:cubicBezTo>
                      <a:pt x="8" y="1"/>
                      <a:pt x="12" y="0"/>
                      <a:pt x="16" y="1"/>
                    </a:cubicBezTo>
                    <a:cubicBezTo>
                      <a:pt x="19" y="3"/>
                      <a:pt x="22" y="6"/>
                      <a:pt x="23" y="7"/>
                    </a:cubicBezTo>
                    <a:cubicBezTo>
                      <a:pt x="23" y="8"/>
                      <a:pt x="25" y="13"/>
                      <a:pt x="25" y="13"/>
                    </a:cubicBezTo>
                    <a:lnTo>
                      <a:pt x="7" y="13"/>
                    </a:ln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2" name="Line 73">
                <a:extLst>
                  <a:ext uri="{FF2B5EF4-FFF2-40B4-BE49-F238E27FC236}">
                    <a16:creationId xmlns:a16="http://schemas.microsoft.com/office/drawing/2014/main" id="{8CFC3913-24A0-4B55-AA0B-D7FEB32A10A7}"/>
                  </a:ext>
                </a:extLst>
              </p:cNvPr>
              <p:cNvSpPr>
                <a:spLocks noChangeShapeType="1"/>
              </p:cNvSpPr>
              <p:nvPr/>
            </p:nvSpPr>
            <p:spPr bwMode="auto">
              <a:xfrm>
                <a:off x="4997450" y="3336925"/>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3" name="Line 74">
                <a:extLst>
                  <a:ext uri="{FF2B5EF4-FFF2-40B4-BE49-F238E27FC236}">
                    <a16:creationId xmlns:a16="http://schemas.microsoft.com/office/drawing/2014/main" id="{524C6D6D-7D0B-4A91-A0F0-D8907FA973A6}"/>
                  </a:ext>
                </a:extLst>
              </p:cNvPr>
              <p:cNvSpPr>
                <a:spLocks noChangeShapeType="1"/>
              </p:cNvSpPr>
              <p:nvPr/>
            </p:nvSpPr>
            <p:spPr bwMode="auto">
              <a:xfrm flipH="1">
                <a:off x="4679950" y="3175000"/>
                <a:ext cx="24923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4" name="Freeform 75">
                <a:extLst>
                  <a:ext uri="{FF2B5EF4-FFF2-40B4-BE49-F238E27FC236}">
                    <a16:creationId xmlns:a16="http://schemas.microsoft.com/office/drawing/2014/main" id="{A7B46F50-A38C-47AC-9C9B-5A4ED91E5B67}"/>
                  </a:ext>
                </a:extLst>
              </p:cNvPr>
              <p:cNvSpPr>
                <a:spLocks/>
              </p:cNvSpPr>
              <p:nvPr/>
            </p:nvSpPr>
            <p:spPr bwMode="auto">
              <a:xfrm>
                <a:off x="5000625" y="3359150"/>
                <a:ext cx="0" cy="169862"/>
              </a:xfrm>
              <a:custGeom>
                <a:avLst/>
                <a:gdLst>
                  <a:gd name="T0" fmla="*/ 107 h 107"/>
                  <a:gd name="T1" fmla="*/ 101 h 107"/>
                  <a:gd name="T2" fmla="*/ 0 h 107"/>
                </a:gdLst>
                <a:ahLst/>
                <a:cxnLst>
                  <a:cxn ang="0">
                    <a:pos x="0" y="T0"/>
                  </a:cxn>
                  <a:cxn ang="0">
                    <a:pos x="0" y="T1"/>
                  </a:cxn>
                  <a:cxn ang="0">
                    <a:pos x="0" y="T2"/>
                  </a:cxn>
                </a:cxnLst>
                <a:rect l="0" t="0" r="r" b="b"/>
                <a:pathLst>
                  <a:path h="107">
                    <a:moveTo>
                      <a:pt x="0" y="107"/>
                    </a:moveTo>
                    <a:lnTo>
                      <a:pt x="0" y="101"/>
                    </a:lnTo>
                    <a:lnTo>
                      <a:pt x="0"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5" name="Freeform 76">
                <a:extLst>
                  <a:ext uri="{FF2B5EF4-FFF2-40B4-BE49-F238E27FC236}">
                    <a16:creationId xmlns:a16="http://schemas.microsoft.com/office/drawing/2014/main" id="{31D0BD93-BAF0-4471-B5B4-4E7162AF68B9}"/>
                  </a:ext>
                </a:extLst>
              </p:cNvPr>
              <p:cNvSpPr>
                <a:spLocks/>
              </p:cNvSpPr>
              <p:nvPr/>
            </p:nvSpPr>
            <p:spPr bwMode="auto">
              <a:xfrm>
                <a:off x="4633913" y="3175000"/>
                <a:ext cx="442912" cy="388937"/>
              </a:xfrm>
              <a:custGeom>
                <a:avLst/>
                <a:gdLst>
                  <a:gd name="T0" fmla="*/ 21 w 136"/>
                  <a:gd name="T1" fmla="*/ 12 h 120"/>
                  <a:gd name="T2" fmla="*/ 0 w 136"/>
                  <a:gd name="T3" fmla="*/ 12 h 120"/>
                  <a:gd name="T4" fmla="*/ 11 w 136"/>
                  <a:gd name="T5" fmla="*/ 0 h 120"/>
                  <a:gd name="T6" fmla="*/ 23 w 136"/>
                  <a:gd name="T7" fmla="*/ 12 h 120"/>
                  <a:gd name="T8" fmla="*/ 23 w 136"/>
                  <a:gd name="T9" fmla="*/ 106 h 120"/>
                  <a:gd name="T10" fmla="*/ 23 w 136"/>
                  <a:gd name="T11" fmla="*/ 109 h 120"/>
                  <a:gd name="T12" fmla="*/ 34 w 136"/>
                  <a:gd name="T13" fmla="*/ 120 h 120"/>
                  <a:gd name="T14" fmla="*/ 45 w 136"/>
                  <a:gd name="T15" fmla="*/ 109 h 120"/>
                  <a:gd name="T16" fmla="*/ 136 w 136"/>
                  <a:gd name="T17" fmla="*/ 109 h 120"/>
                  <a:gd name="T18" fmla="*/ 125 w 136"/>
                  <a:gd name="T1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20">
                    <a:moveTo>
                      <a:pt x="21" y="12"/>
                    </a:moveTo>
                    <a:cubicBezTo>
                      <a:pt x="0" y="12"/>
                      <a:pt x="0" y="12"/>
                      <a:pt x="0" y="12"/>
                    </a:cubicBezTo>
                    <a:cubicBezTo>
                      <a:pt x="0" y="6"/>
                      <a:pt x="5" y="0"/>
                      <a:pt x="11" y="0"/>
                    </a:cubicBezTo>
                    <a:cubicBezTo>
                      <a:pt x="18" y="0"/>
                      <a:pt x="23" y="6"/>
                      <a:pt x="23" y="12"/>
                    </a:cubicBezTo>
                    <a:cubicBezTo>
                      <a:pt x="23" y="106"/>
                      <a:pt x="23" y="106"/>
                      <a:pt x="23" y="106"/>
                    </a:cubicBezTo>
                    <a:cubicBezTo>
                      <a:pt x="23" y="109"/>
                      <a:pt x="23" y="109"/>
                      <a:pt x="23" y="109"/>
                    </a:cubicBezTo>
                    <a:cubicBezTo>
                      <a:pt x="23" y="115"/>
                      <a:pt x="28" y="120"/>
                      <a:pt x="34" y="120"/>
                    </a:cubicBezTo>
                    <a:cubicBezTo>
                      <a:pt x="40" y="120"/>
                      <a:pt x="45" y="115"/>
                      <a:pt x="45" y="109"/>
                    </a:cubicBezTo>
                    <a:cubicBezTo>
                      <a:pt x="136" y="109"/>
                      <a:pt x="136" y="109"/>
                      <a:pt x="136" y="109"/>
                    </a:cubicBezTo>
                    <a:cubicBezTo>
                      <a:pt x="136" y="115"/>
                      <a:pt x="131" y="120"/>
                      <a:pt x="125" y="12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6" name="Line 77">
                <a:extLst>
                  <a:ext uri="{FF2B5EF4-FFF2-40B4-BE49-F238E27FC236}">
                    <a16:creationId xmlns:a16="http://schemas.microsoft.com/office/drawing/2014/main" id="{D5C453CA-DE19-48DF-BE3B-FA66618FBDC1}"/>
                  </a:ext>
                </a:extLst>
              </p:cNvPr>
              <p:cNvSpPr>
                <a:spLocks noChangeShapeType="1"/>
              </p:cNvSpPr>
              <p:nvPr/>
            </p:nvSpPr>
            <p:spPr bwMode="auto">
              <a:xfrm flipH="1">
                <a:off x="4745038" y="3563938"/>
                <a:ext cx="2952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7" name="Line 79">
                <a:extLst>
                  <a:ext uri="{FF2B5EF4-FFF2-40B4-BE49-F238E27FC236}">
                    <a16:creationId xmlns:a16="http://schemas.microsoft.com/office/drawing/2014/main" id="{6901AA79-FD95-4EFE-8CEC-3ED54B1D137C}"/>
                  </a:ext>
                </a:extLst>
              </p:cNvPr>
              <p:cNvSpPr>
                <a:spLocks noChangeShapeType="1"/>
              </p:cNvSpPr>
              <p:nvPr/>
            </p:nvSpPr>
            <p:spPr bwMode="auto">
              <a:xfrm>
                <a:off x="4745038" y="3289300"/>
                <a:ext cx="1841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8" name="Line 80">
                <a:extLst>
                  <a:ext uri="{FF2B5EF4-FFF2-40B4-BE49-F238E27FC236}">
                    <a16:creationId xmlns:a16="http://schemas.microsoft.com/office/drawing/2014/main" id="{B54085DF-7B6A-4944-8EBA-BB6F9BD82A0A}"/>
                  </a:ext>
                </a:extLst>
              </p:cNvPr>
              <p:cNvSpPr>
                <a:spLocks noChangeShapeType="1"/>
              </p:cNvSpPr>
              <p:nvPr/>
            </p:nvSpPr>
            <p:spPr bwMode="auto">
              <a:xfrm>
                <a:off x="4745038" y="3324225"/>
                <a:ext cx="1809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49" name="Line 81">
                <a:extLst>
                  <a:ext uri="{FF2B5EF4-FFF2-40B4-BE49-F238E27FC236}">
                    <a16:creationId xmlns:a16="http://schemas.microsoft.com/office/drawing/2014/main" id="{0315D65B-0486-471A-9B17-F25E6145DB93}"/>
                  </a:ext>
                </a:extLst>
              </p:cNvPr>
              <p:cNvSpPr>
                <a:spLocks noChangeShapeType="1"/>
              </p:cNvSpPr>
              <p:nvPr/>
            </p:nvSpPr>
            <p:spPr bwMode="auto">
              <a:xfrm>
                <a:off x="4745038" y="3427413"/>
                <a:ext cx="1841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50" name="Line 82">
                <a:extLst>
                  <a:ext uri="{FF2B5EF4-FFF2-40B4-BE49-F238E27FC236}">
                    <a16:creationId xmlns:a16="http://schemas.microsoft.com/office/drawing/2014/main" id="{56ABFF08-88B7-40CE-A09D-C745406BCC72}"/>
                  </a:ext>
                </a:extLst>
              </p:cNvPr>
              <p:cNvSpPr>
                <a:spLocks noChangeShapeType="1"/>
              </p:cNvSpPr>
              <p:nvPr/>
            </p:nvSpPr>
            <p:spPr bwMode="auto">
              <a:xfrm>
                <a:off x="4745038" y="3460750"/>
                <a:ext cx="10318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51" name="Line 83">
                <a:extLst>
                  <a:ext uri="{FF2B5EF4-FFF2-40B4-BE49-F238E27FC236}">
                    <a16:creationId xmlns:a16="http://schemas.microsoft.com/office/drawing/2014/main" id="{A0C276F8-0201-4490-AA63-9FD7C1E29518}"/>
                  </a:ext>
                </a:extLst>
              </p:cNvPr>
              <p:cNvSpPr>
                <a:spLocks noChangeShapeType="1"/>
              </p:cNvSpPr>
              <p:nvPr/>
            </p:nvSpPr>
            <p:spPr bwMode="auto">
              <a:xfrm>
                <a:off x="4745038" y="3355975"/>
                <a:ext cx="1873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52" name="Line 84">
                <a:extLst>
                  <a:ext uri="{FF2B5EF4-FFF2-40B4-BE49-F238E27FC236}">
                    <a16:creationId xmlns:a16="http://schemas.microsoft.com/office/drawing/2014/main" id="{EB1B9FBD-7EB8-4C44-89B7-6D9D18C45661}"/>
                  </a:ext>
                </a:extLst>
              </p:cNvPr>
              <p:cNvSpPr>
                <a:spLocks noChangeShapeType="1"/>
              </p:cNvSpPr>
              <p:nvPr/>
            </p:nvSpPr>
            <p:spPr bwMode="auto">
              <a:xfrm>
                <a:off x="4745038" y="3392488"/>
                <a:ext cx="21748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grpSp>
        <p:grpSp>
          <p:nvGrpSpPr>
            <p:cNvPr id="27" name="Groupe 26">
              <a:extLst>
                <a:ext uri="{FF2B5EF4-FFF2-40B4-BE49-F238E27FC236}">
                  <a16:creationId xmlns:a16="http://schemas.microsoft.com/office/drawing/2014/main" id="{3E3D2164-0DC0-405A-A3DE-7A41744E0B74}"/>
                </a:ext>
              </a:extLst>
            </p:cNvPr>
            <p:cNvGrpSpPr/>
            <p:nvPr/>
          </p:nvGrpSpPr>
          <p:grpSpPr>
            <a:xfrm>
              <a:off x="5191555" y="2102355"/>
              <a:ext cx="152431" cy="106501"/>
              <a:chOff x="6527801" y="2552701"/>
              <a:chExt cx="438150" cy="304800"/>
            </a:xfrm>
          </p:grpSpPr>
          <p:sp>
            <p:nvSpPr>
              <p:cNvPr id="28" name="Freeform 281">
                <a:extLst>
                  <a:ext uri="{FF2B5EF4-FFF2-40B4-BE49-F238E27FC236}">
                    <a16:creationId xmlns:a16="http://schemas.microsoft.com/office/drawing/2014/main" id="{A2F0D555-6319-4EAB-9D75-E54D0A3E4D24}"/>
                  </a:ext>
                </a:extLst>
              </p:cNvPr>
              <p:cNvSpPr>
                <a:spLocks/>
              </p:cNvSpPr>
              <p:nvPr/>
            </p:nvSpPr>
            <p:spPr bwMode="auto">
              <a:xfrm>
                <a:off x="6527801" y="2552701"/>
                <a:ext cx="336550" cy="195263"/>
              </a:xfrm>
              <a:custGeom>
                <a:avLst/>
                <a:gdLst>
                  <a:gd name="T0" fmla="*/ 37 w 192"/>
                  <a:gd name="T1" fmla="*/ 0 h 106"/>
                  <a:gd name="T2" fmla="*/ 184 w 192"/>
                  <a:gd name="T3" fmla="*/ 0 h 106"/>
                  <a:gd name="T4" fmla="*/ 192 w 192"/>
                  <a:gd name="T5" fmla="*/ 8 h 106"/>
                  <a:gd name="T6" fmla="*/ 192 w 192"/>
                  <a:gd name="T7" fmla="*/ 98 h 106"/>
                  <a:gd name="T8" fmla="*/ 184 w 192"/>
                  <a:gd name="T9" fmla="*/ 106 h 106"/>
                  <a:gd name="T10" fmla="*/ 9 w 192"/>
                  <a:gd name="T11" fmla="*/ 106 h 106"/>
                  <a:gd name="T12" fmla="*/ 0 w 192"/>
                  <a:gd name="T13" fmla="*/ 98 h 106"/>
                  <a:gd name="T14" fmla="*/ 0 w 192"/>
                  <a:gd name="T15" fmla="*/ 8 h 106"/>
                  <a:gd name="T16" fmla="*/ 9 w 192"/>
                  <a:gd name="T17" fmla="*/ 0 h 106"/>
                  <a:gd name="T18" fmla="*/ 20 w 192"/>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06">
                    <a:moveTo>
                      <a:pt x="37" y="0"/>
                    </a:moveTo>
                    <a:cubicBezTo>
                      <a:pt x="184" y="0"/>
                      <a:pt x="184" y="0"/>
                      <a:pt x="184" y="0"/>
                    </a:cubicBezTo>
                    <a:cubicBezTo>
                      <a:pt x="188" y="0"/>
                      <a:pt x="192" y="4"/>
                      <a:pt x="192" y="8"/>
                    </a:cubicBezTo>
                    <a:cubicBezTo>
                      <a:pt x="192" y="98"/>
                      <a:pt x="192" y="98"/>
                      <a:pt x="192" y="98"/>
                    </a:cubicBezTo>
                    <a:cubicBezTo>
                      <a:pt x="192" y="103"/>
                      <a:pt x="188" y="106"/>
                      <a:pt x="184" y="106"/>
                    </a:cubicBezTo>
                    <a:cubicBezTo>
                      <a:pt x="9" y="106"/>
                      <a:pt x="9" y="106"/>
                      <a:pt x="9" y="106"/>
                    </a:cubicBezTo>
                    <a:cubicBezTo>
                      <a:pt x="4" y="106"/>
                      <a:pt x="0" y="103"/>
                      <a:pt x="0" y="98"/>
                    </a:cubicBezTo>
                    <a:cubicBezTo>
                      <a:pt x="0" y="8"/>
                      <a:pt x="0" y="8"/>
                      <a:pt x="0" y="8"/>
                    </a:cubicBezTo>
                    <a:cubicBezTo>
                      <a:pt x="0" y="4"/>
                      <a:pt x="4" y="0"/>
                      <a:pt x="9" y="0"/>
                    </a:cubicBezTo>
                    <a:cubicBezTo>
                      <a:pt x="20" y="0"/>
                      <a:pt x="20" y="0"/>
                      <a:pt x="2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29" name="Freeform 284">
                <a:extLst>
                  <a:ext uri="{FF2B5EF4-FFF2-40B4-BE49-F238E27FC236}">
                    <a16:creationId xmlns:a16="http://schemas.microsoft.com/office/drawing/2014/main" id="{495E97B4-DC23-47C8-905A-F894711C5EAE}"/>
                  </a:ext>
                </a:extLst>
              </p:cNvPr>
              <p:cNvSpPr>
                <a:spLocks/>
              </p:cNvSpPr>
              <p:nvPr/>
            </p:nvSpPr>
            <p:spPr bwMode="auto">
              <a:xfrm>
                <a:off x="6578601" y="2751138"/>
                <a:ext cx="122238" cy="50800"/>
              </a:xfrm>
              <a:custGeom>
                <a:avLst/>
                <a:gdLst>
                  <a:gd name="T0" fmla="*/ 70 w 70"/>
                  <a:gd name="T1" fmla="*/ 28 h 28"/>
                  <a:gd name="T2" fmla="*/ 8 w 70"/>
                  <a:gd name="T3" fmla="*/ 28 h 28"/>
                  <a:gd name="T4" fmla="*/ 0 w 70"/>
                  <a:gd name="T5" fmla="*/ 20 h 28"/>
                  <a:gd name="T6" fmla="*/ 0 w 70"/>
                  <a:gd name="T7" fmla="*/ 0 h 28"/>
                </a:gdLst>
                <a:ahLst/>
                <a:cxnLst>
                  <a:cxn ang="0">
                    <a:pos x="T0" y="T1"/>
                  </a:cxn>
                  <a:cxn ang="0">
                    <a:pos x="T2" y="T3"/>
                  </a:cxn>
                  <a:cxn ang="0">
                    <a:pos x="T4" y="T5"/>
                  </a:cxn>
                  <a:cxn ang="0">
                    <a:pos x="T6" y="T7"/>
                  </a:cxn>
                </a:cxnLst>
                <a:rect l="0" t="0" r="r" b="b"/>
                <a:pathLst>
                  <a:path w="70" h="28">
                    <a:moveTo>
                      <a:pt x="70" y="28"/>
                    </a:moveTo>
                    <a:cubicBezTo>
                      <a:pt x="8" y="28"/>
                      <a:pt x="8" y="28"/>
                      <a:pt x="8" y="28"/>
                    </a:cubicBezTo>
                    <a:cubicBezTo>
                      <a:pt x="4" y="28"/>
                      <a:pt x="0" y="24"/>
                      <a:pt x="0" y="20"/>
                    </a:cubicBezTo>
                    <a:cubicBezTo>
                      <a:pt x="0" y="0"/>
                      <a:pt x="0" y="0"/>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30" name="Freeform 285">
                <a:extLst>
                  <a:ext uri="{FF2B5EF4-FFF2-40B4-BE49-F238E27FC236}">
                    <a16:creationId xmlns:a16="http://schemas.microsoft.com/office/drawing/2014/main" id="{3FAF7026-24F6-4CF4-87FE-82208C8F8D43}"/>
                  </a:ext>
                </a:extLst>
              </p:cNvPr>
              <p:cNvSpPr>
                <a:spLocks/>
              </p:cNvSpPr>
              <p:nvPr/>
            </p:nvSpPr>
            <p:spPr bwMode="auto">
              <a:xfrm>
                <a:off x="6738938" y="2608263"/>
                <a:ext cx="176213" cy="193675"/>
              </a:xfrm>
              <a:custGeom>
                <a:avLst/>
                <a:gdLst>
                  <a:gd name="T0" fmla="*/ 81 w 100"/>
                  <a:gd name="T1" fmla="*/ 0 h 106"/>
                  <a:gd name="T2" fmla="*/ 92 w 100"/>
                  <a:gd name="T3" fmla="*/ 0 h 106"/>
                  <a:gd name="T4" fmla="*/ 100 w 100"/>
                  <a:gd name="T5" fmla="*/ 8 h 106"/>
                  <a:gd name="T6" fmla="*/ 100 w 100"/>
                  <a:gd name="T7" fmla="*/ 98 h 106"/>
                  <a:gd name="T8" fmla="*/ 92 w 100"/>
                  <a:gd name="T9" fmla="*/ 106 h 106"/>
                  <a:gd name="T10" fmla="*/ 0 w 100"/>
                  <a:gd name="T11" fmla="*/ 106 h 106"/>
                </a:gdLst>
                <a:ahLst/>
                <a:cxnLst>
                  <a:cxn ang="0">
                    <a:pos x="T0" y="T1"/>
                  </a:cxn>
                  <a:cxn ang="0">
                    <a:pos x="T2" y="T3"/>
                  </a:cxn>
                  <a:cxn ang="0">
                    <a:pos x="T4" y="T5"/>
                  </a:cxn>
                  <a:cxn ang="0">
                    <a:pos x="T6" y="T7"/>
                  </a:cxn>
                  <a:cxn ang="0">
                    <a:pos x="T8" y="T9"/>
                  </a:cxn>
                  <a:cxn ang="0">
                    <a:pos x="T10" y="T11"/>
                  </a:cxn>
                </a:cxnLst>
                <a:rect l="0" t="0" r="r" b="b"/>
                <a:pathLst>
                  <a:path w="100" h="106">
                    <a:moveTo>
                      <a:pt x="81" y="0"/>
                    </a:moveTo>
                    <a:cubicBezTo>
                      <a:pt x="92" y="0"/>
                      <a:pt x="92" y="0"/>
                      <a:pt x="92" y="0"/>
                    </a:cubicBezTo>
                    <a:cubicBezTo>
                      <a:pt x="96" y="0"/>
                      <a:pt x="100" y="3"/>
                      <a:pt x="100" y="8"/>
                    </a:cubicBezTo>
                    <a:cubicBezTo>
                      <a:pt x="100" y="98"/>
                      <a:pt x="100" y="98"/>
                      <a:pt x="100" y="98"/>
                    </a:cubicBezTo>
                    <a:cubicBezTo>
                      <a:pt x="100" y="102"/>
                      <a:pt x="96" y="106"/>
                      <a:pt x="92" y="106"/>
                    </a:cubicBezTo>
                    <a:cubicBezTo>
                      <a:pt x="0" y="106"/>
                      <a:pt x="0" y="106"/>
                      <a:pt x="0" y="106"/>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grpSp>
            <p:nvGrpSpPr>
              <p:cNvPr id="31" name="Groupe 30">
                <a:extLst>
                  <a:ext uri="{FF2B5EF4-FFF2-40B4-BE49-F238E27FC236}">
                    <a16:creationId xmlns:a16="http://schemas.microsoft.com/office/drawing/2014/main" id="{9DB24C5F-3F92-48ED-B39B-2EB427D62DF2}"/>
                  </a:ext>
                </a:extLst>
              </p:cNvPr>
              <p:cNvGrpSpPr/>
              <p:nvPr/>
            </p:nvGrpSpPr>
            <p:grpSpPr>
              <a:xfrm>
                <a:off x="6648451" y="2593976"/>
                <a:ext cx="190500" cy="225425"/>
                <a:chOff x="6648451" y="2593976"/>
                <a:chExt cx="190500" cy="225425"/>
              </a:xfrm>
            </p:grpSpPr>
            <p:grpSp>
              <p:nvGrpSpPr>
                <p:cNvPr id="34" name="Groupe 33">
                  <a:extLst>
                    <a:ext uri="{FF2B5EF4-FFF2-40B4-BE49-F238E27FC236}">
                      <a16:creationId xmlns:a16="http://schemas.microsoft.com/office/drawing/2014/main" id="{C9E82B2A-E627-4636-8C28-30FA36CAE038}"/>
                    </a:ext>
                  </a:extLst>
                </p:cNvPr>
                <p:cNvGrpSpPr/>
                <p:nvPr/>
              </p:nvGrpSpPr>
              <p:grpSpPr>
                <a:xfrm>
                  <a:off x="6648451" y="2593976"/>
                  <a:ext cx="88900" cy="114300"/>
                  <a:chOff x="6648451" y="2593976"/>
                  <a:chExt cx="88900" cy="114300"/>
                </a:xfrm>
              </p:grpSpPr>
              <p:sp>
                <p:nvSpPr>
                  <p:cNvPr id="37" name="Freeform 277">
                    <a:extLst>
                      <a:ext uri="{FF2B5EF4-FFF2-40B4-BE49-F238E27FC236}">
                        <a16:creationId xmlns:a16="http://schemas.microsoft.com/office/drawing/2014/main" id="{C2337E40-A6B4-4DCD-8A35-B0D4719B1C7E}"/>
                      </a:ext>
                    </a:extLst>
                  </p:cNvPr>
                  <p:cNvSpPr>
                    <a:spLocks/>
                  </p:cNvSpPr>
                  <p:nvPr/>
                </p:nvSpPr>
                <p:spPr bwMode="auto">
                  <a:xfrm>
                    <a:off x="6667501" y="2593976"/>
                    <a:ext cx="69850" cy="114300"/>
                  </a:xfrm>
                  <a:custGeom>
                    <a:avLst/>
                    <a:gdLst>
                      <a:gd name="T0" fmla="*/ 40 w 40"/>
                      <a:gd name="T1" fmla="*/ 61 h 62"/>
                      <a:gd name="T2" fmla="*/ 31 w 40"/>
                      <a:gd name="T3" fmla="*/ 62 h 62"/>
                      <a:gd name="T4" fmla="*/ 0 w 40"/>
                      <a:gd name="T5" fmla="*/ 31 h 62"/>
                      <a:gd name="T6" fmla="*/ 31 w 40"/>
                      <a:gd name="T7" fmla="*/ 0 h 62"/>
                      <a:gd name="T8" fmla="*/ 39 w 40"/>
                      <a:gd name="T9" fmla="*/ 1 h 62"/>
                    </a:gdLst>
                    <a:ahLst/>
                    <a:cxnLst>
                      <a:cxn ang="0">
                        <a:pos x="T0" y="T1"/>
                      </a:cxn>
                      <a:cxn ang="0">
                        <a:pos x="T2" y="T3"/>
                      </a:cxn>
                      <a:cxn ang="0">
                        <a:pos x="T4" y="T5"/>
                      </a:cxn>
                      <a:cxn ang="0">
                        <a:pos x="T6" y="T7"/>
                      </a:cxn>
                      <a:cxn ang="0">
                        <a:pos x="T8" y="T9"/>
                      </a:cxn>
                    </a:cxnLst>
                    <a:rect l="0" t="0" r="r" b="b"/>
                    <a:pathLst>
                      <a:path w="40" h="62">
                        <a:moveTo>
                          <a:pt x="40" y="61"/>
                        </a:moveTo>
                        <a:cubicBezTo>
                          <a:pt x="37" y="62"/>
                          <a:pt x="34" y="62"/>
                          <a:pt x="31" y="62"/>
                        </a:cubicBezTo>
                        <a:cubicBezTo>
                          <a:pt x="14" y="62"/>
                          <a:pt x="0" y="48"/>
                          <a:pt x="0" y="31"/>
                        </a:cubicBezTo>
                        <a:cubicBezTo>
                          <a:pt x="0" y="14"/>
                          <a:pt x="14" y="0"/>
                          <a:pt x="31" y="0"/>
                        </a:cubicBezTo>
                        <a:cubicBezTo>
                          <a:pt x="34" y="0"/>
                          <a:pt x="36" y="0"/>
                          <a:pt x="39" y="1"/>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38" name="Line 278">
                    <a:extLst>
                      <a:ext uri="{FF2B5EF4-FFF2-40B4-BE49-F238E27FC236}">
                        <a16:creationId xmlns:a16="http://schemas.microsoft.com/office/drawing/2014/main" id="{5BFD23EF-6AE4-4070-82ED-74513153394B}"/>
                      </a:ext>
                    </a:extLst>
                  </p:cNvPr>
                  <p:cNvSpPr>
                    <a:spLocks noChangeShapeType="1"/>
                  </p:cNvSpPr>
                  <p:nvPr/>
                </p:nvSpPr>
                <p:spPr bwMode="auto">
                  <a:xfrm>
                    <a:off x="6650038" y="2640013"/>
                    <a:ext cx="76200"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39" name="Line 279">
                    <a:extLst>
                      <a:ext uri="{FF2B5EF4-FFF2-40B4-BE49-F238E27FC236}">
                        <a16:creationId xmlns:a16="http://schemas.microsoft.com/office/drawing/2014/main" id="{C9CA9C52-79DD-4785-88F8-35ADAE8EC819}"/>
                      </a:ext>
                    </a:extLst>
                  </p:cNvPr>
                  <p:cNvSpPr>
                    <a:spLocks noChangeShapeType="1"/>
                  </p:cNvSpPr>
                  <p:nvPr/>
                </p:nvSpPr>
                <p:spPr bwMode="auto">
                  <a:xfrm>
                    <a:off x="6648451" y="2659063"/>
                    <a:ext cx="74613"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grpSp>
            <p:sp>
              <p:nvSpPr>
                <p:cNvPr id="35" name="Freeform 282">
                  <a:extLst>
                    <a:ext uri="{FF2B5EF4-FFF2-40B4-BE49-F238E27FC236}">
                      <a16:creationId xmlns:a16="http://schemas.microsoft.com/office/drawing/2014/main" id="{823A3404-2153-48D6-BE32-8A47E5B2396D}"/>
                    </a:ext>
                  </a:extLst>
                </p:cNvPr>
                <p:cNvSpPr>
                  <a:spLocks/>
                </p:cNvSpPr>
                <p:nvPr/>
              </p:nvSpPr>
              <p:spPr bwMode="auto">
                <a:xfrm>
                  <a:off x="6735763" y="2749551"/>
                  <a:ext cx="52388" cy="14288"/>
                </a:xfrm>
                <a:custGeom>
                  <a:avLst/>
                  <a:gdLst>
                    <a:gd name="T0" fmla="*/ 30 w 30"/>
                    <a:gd name="T1" fmla="*/ 7 h 8"/>
                    <a:gd name="T2" fmla="*/ 21 w 30"/>
                    <a:gd name="T3" fmla="*/ 8 h 8"/>
                    <a:gd name="T4" fmla="*/ 0 w 30"/>
                    <a:gd name="T5" fmla="*/ 0 h 8"/>
                  </a:gdLst>
                  <a:ahLst/>
                  <a:cxnLst>
                    <a:cxn ang="0">
                      <a:pos x="T0" y="T1"/>
                    </a:cxn>
                    <a:cxn ang="0">
                      <a:pos x="T2" y="T3"/>
                    </a:cxn>
                    <a:cxn ang="0">
                      <a:pos x="T4" y="T5"/>
                    </a:cxn>
                  </a:cxnLst>
                  <a:rect l="0" t="0" r="r" b="b"/>
                  <a:pathLst>
                    <a:path w="30" h="8">
                      <a:moveTo>
                        <a:pt x="30" y="7"/>
                      </a:moveTo>
                      <a:cubicBezTo>
                        <a:pt x="27" y="7"/>
                        <a:pt x="24" y="8"/>
                        <a:pt x="21" y="8"/>
                      </a:cubicBezTo>
                      <a:cubicBezTo>
                        <a:pt x="13" y="8"/>
                        <a:pt x="5" y="5"/>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36" name="Freeform 287">
                  <a:extLst>
                    <a:ext uri="{FF2B5EF4-FFF2-40B4-BE49-F238E27FC236}">
                      <a16:creationId xmlns:a16="http://schemas.microsoft.com/office/drawing/2014/main" id="{4BC9DF93-9D48-4FA8-A1D4-123AA2F109D3}"/>
                    </a:ext>
                  </a:extLst>
                </p:cNvPr>
                <p:cNvSpPr>
                  <a:spLocks/>
                </p:cNvSpPr>
                <p:nvPr/>
              </p:nvSpPr>
              <p:spPr bwMode="auto">
                <a:xfrm>
                  <a:off x="6786563" y="2803526"/>
                  <a:ext cx="52388" cy="15875"/>
                </a:xfrm>
                <a:custGeom>
                  <a:avLst/>
                  <a:gdLst>
                    <a:gd name="T0" fmla="*/ 30 w 30"/>
                    <a:gd name="T1" fmla="*/ 7 h 8"/>
                    <a:gd name="T2" fmla="*/ 21 w 30"/>
                    <a:gd name="T3" fmla="*/ 8 h 8"/>
                    <a:gd name="T4" fmla="*/ 0 w 30"/>
                    <a:gd name="T5" fmla="*/ 0 h 8"/>
                  </a:gdLst>
                  <a:ahLst/>
                  <a:cxnLst>
                    <a:cxn ang="0">
                      <a:pos x="T0" y="T1"/>
                    </a:cxn>
                    <a:cxn ang="0">
                      <a:pos x="T2" y="T3"/>
                    </a:cxn>
                    <a:cxn ang="0">
                      <a:pos x="T4" y="T5"/>
                    </a:cxn>
                  </a:cxnLst>
                  <a:rect l="0" t="0" r="r" b="b"/>
                  <a:pathLst>
                    <a:path w="30" h="8">
                      <a:moveTo>
                        <a:pt x="30" y="7"/>
                      </a:moveTo>
                      <a:cubicBezTo>
                        <a:pt x="27" y="8"/>
                        <a:pt x="24" y="8"/>
                        <a:pt x="21" y="8"/>
                      </a:cubicBezTo>
                      <a:cubicBezTo>
                        <a:pt x="13" y="8"/>
                        <a:pt x="5" y="5"/>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grpSp>
          <p:sp>
            <p:nvSpPr>
              <p:cNvPr id="32" name="Freeform 289">
                <a:extLst>
                  <a:ext uri="{FF2B5EF4-FFF2-40B4-BE49-F238E27FC236}">
                    <a16:creationId xmlns:a16="http://schemas.microsoft.com/office/drawing/2014/main" id="{AD30ED7F-DEEB-4B27-9C4B-31F6A1885D14}"/>
                  </a:ext>
                </a:extLst>
              </p:cNvPr>
              <p:cNvSpPr>
                <a:spLocks/>
              </p:cNvSpPr>
              <p:nvPr/>
            </p:nvSpPr>
            <p:spPr bwMode="auto">
              <a:xfrm>
                <a:off x="6629401" y="2824163"/>
                <a:ext cx="255588" cy="33338"/>
              </a:xfrm>
              <a:custGeom>
                <a:avLst/>
                <a:gdLst>
                  <a:gd name="T0" fmla="*/ 146 w 146"/>
                  <a:gd name="T1" fmla="*/ 18 h 18"/>
                  <a:gd name="T2" fmla="*/ 8 w 146"/>
                  <a:gd name="T3" fmla="*/ 18 h 18"/>
                  <a:gd name="T4" fmla="*/ 0 w 146"/>
                  <a:gd name="T5" fmla="*/ 10 h 18"/>
                  <a:gd name="T6" fmla="*/ 0 w 146"/>
                  <a:gd name="T7" fmla="*/ 0 h 18"/>
                </a:gdLst>
                <a:ahLst/>
                <a:cxnLst>
                  <a:cxn ang="0">
                    <a:pos x="T0" y="T1"/>
                  </a:cxn>
                  <a:cxn ang="0">
                    <a:pos x="T2" y="T3"/>
                  </a:cxn>
                  <a:cxn ang="0">
                    <a:pos x="T4" y="T5"/>
                  </a:cxn>
                  <a:cxn ang="0">
                    <a:pos x="T6" y="T7"/>
                  </a:cxn>
                </a:cxnLst>
                <a:rect l="0" t="0" r="r" b="b"/>
                <a:pathLst>
                  <a:path w="146" h="18">
                    <a:moveTo>
                      <a:pt x="146" y="18"/>
                    </a:moveTo>
                    <a:cubicBezTo>
                      <a:pt x="8" y="18"/>
                      <a:pt x="8" y="18"/>
                      <a:pt x="8" y="18"/>
                    </a:cubicBezTo>
                    <a:cubicBezTo>
                      <a:pt x="4" y="18"/>
                      <a:pt x="0" y="14"/>
                      <a:pt x="0" y="10"/>
                    </a:cubicBezTo>
                    <a:cubicBezTo>
                      <a:pt x="0" y="0"/>
                      <a:pt x="0" y="0"/>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33" name="Freeform 290">
                <a:extLst>
                  <a:ext uri="{FF2B5EF4-FFF2-40B4-BE49-F238E27FC236}">
                    <a16:creationId xmlns:a16="http://schemas.microsoft.com/office/drawing/2014/main" id="{6736C046-69BB-4976-9049-D161A71C14BF}"/>
                  </a:ext>
                </a:extLst>
              </p:cNvPr>
              <p:cNvSpPr>
                <a:spLocks/>
              </p:cNvSpPr>
              <p:nvPr/>
            </p:nvSpPr>
            <p:spPr bwMode="auto">
              <a:xfrm>
                <a:off x="6915151" y="2662238"/>
                <a:ext cx="50800" cy="195263"/>
              </a:xfrm>
              <a:custGeom>
                <a:avLst/>
                <a:gdLst>
                  <a:gd name="T0" fmla="*/ 0 w 29"/>
                  <a:gd name="T1" fmla="*/ 0 h 106"/>
                  <a:gd name="T2" fmla="*/ 21 w 29"/>
                  <a:gd name="T3" fmla="*/ 0 h 106"/>
                  <a:gd name="T4" fmla="*/ 29 w 29"/>
                  <a:gd name="T5" fmla="*/ 8 h 106"/>
                  <a:gd name="T6" fmla="*/ 29 w 29"/>
                  <a:gd name="T7" fmla="*/ 98 h 106"/>
                  <a:gd name="T8" fmla="*/ 21 w 29"/>
                  <a:gd name="T9" fmla="*/ 106 h 106"/>
                  <a:gd name="T10" fmla="*/ 2 w 29"/>
                  <a:gd name="T11" fmla="*/ 106 h 106"/>
                </a:gdLst>
                <a:ahLst/>
                <a:cxnLst>
                  <a:cxn ang="0">
                    <a:pos x="T0" y="T1"/>
                  </a:cxn>
                  <a:cxn ang="0">
                    <a:pos x="T2" y="T3"/>
                  </a:cxn>
                  <a:cxn ang="0">
                    <a:pos x="T4" y="T5"/>
                  </a:cxn>
                  <a:cxn ang="0">
                    <a:pos x="T6" y="T7"/>
                  </a:cxn>
                  <a:cxn ang="0">
                    <a:pos x="T8" y="T9"/>
                  </a:cxn>
                  <a:cxn ang="0">
                    <a:pos x="T10" y="T11"/>
                  </a:cxn>
                </a:cxnLst>
                <a:rect l="0" t="0" r="r" b="b"/>
                <a:pathLst>
                  <a:path w="29" h="106">
                    <a:moveTo>
                      <a:pt x="0" y="0"/>
                    </a:moveTo>
                    <a:cubicBezTo>
                      <a:pt x="21" y="0"/>
                      <a:pt x="21" y="0"/>
                      <a:pt x="21" y="0"/>
                    </a:cubicBezTo>
                    <a:cubicBezTo>
                      <a:pt x="25" y="0"/>
                      <a:pt x="29" y="3"/>
                      <a:pt x="29" y="8"/>
                    </a:cubicBezTo>
                    <a:cubicBezTo>
                      <a:pt x="29" y="98"/>
                      <a:pt x="29" y="98"/>
                      <a:pt x="29" y="98"/>
                    </a:cubicBezTo>
                    <a:cubicBezTo>
                      <a:pt x="29" y="102"/>
                      <a:pt x="25" y="106"/>
                      <a:pt x="21" y="106"/>
                    </a:cubicBezTo>
                    <a:cubicBezTo>
                      <a:pt x="2" y="106"/>
                      <a:pt x="2" y="106"/>
                      <a:pt x="2" y="106"/>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grpSp>
      </p:grpSp>
      <p:grpSp>
        <p:nvGrpSpPr>
          <p:cNvPr id="53" name="Groupe 52">
            <a:extLst>
              <a:ext uri="{FF2B5EF4-FFF2-40B4-BE49-F238E27FC236}">
                <a16:creationId xmlns:a16="http://schemas.microsoft.com/office/drawing/2014/main" id="{2A0A0378-0C5C-42F3-9945-1EF04D597ED1}"/>
              </a:ext>
            </a:extLst>
          </p:cNvPr>
          <p:cNvGrpSpPr/>
          <p:nvPr/>
        </p:nvGrpSpPr>
        <p:grpSpPr>
          <a:xfrm>
            <a:off x="2248610" y="2505153"/>
            <a:ext cx="553696" cy="504000"/>
            <a:chOff x="976107" y="1999957"/>
            <a:chExt cx="553696" cy="504000"/>
          </a:xfrm>
        </p:grpSpPr>
        <p:sp>
          <p:nvSpPr>
            <p:cNvPr id="54" name="Ellipse 53">
              <a:extLst>
                <a:ext uri="{FF2B5EF4-FFF2-40B4-BE49-F238E27FC236}">
                  <a16:creationId xmlns:a16="http://schemas.microsoft.com/office/drawing/2014/main" id="{ED7B7EB7-0125-4F29-8D1E-D2A37A8A657D}"/>
                </a:ext>
              </a:extLst>
            </p:cNvPr>
            <p:cNvSpPr/>
            <p:nvPr/>
          </p:nvSpPr>
          <p:spPr>
            <a:xfrm>
              <a:off x="989803" y="1999957"/>
              <a:ext cx="540000" cy="504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5" name="Groupe 54">
              <a:extLst>
                <a:ext uri="{FF2B5EF4-FFF2-40B4-BE49-F238E27FC236}">
                  <a16:creationId xmlns:a16="http://schemas.microsoft.com/office/drawing/2014/main" id="{D6538223-DB6F-4198-988E-8BDF70861108}"/>
                </a:ext>
              </a:extLst>
            </p:cNvPr>
            <p:cNvGrpSpPr/>
            <p:nvPr/>
          </p:nvGrpSpPr>
          <p:grpSpPr>
            <a:xfrm>
              <a:off x="976107" y="2034551"/>
              <a:ext cx="414029" cy="387104"/>
              <a:chOff x="483573" y="1596437"/>
              <a:chExt cx="785782" cy="730440"/>
            </a:xfrm>
          </p:grpSpPr>
          <p:grpSp>
            <p:nvGrpSpPr>
              <p:cNvPr id="56" name="Groupe 55">
                <a:extLst>
                  <a:ext uri="{FF2B5EF4-FFF2-40B4-BE49-F238E27FC236}">
                    <a16:creationId xmlns:a16="http://schemas.microsoft.com/office/drawing/2014/main" id="{BE70E6FE-E886-4416-9CA7-431C91A8C4BE}"/>
                  </a:ext>
                </a:extLst>
              </p:cNvPr>
              <p:cNvGrpSpPr/>
              <p:nvPr/>
            </p:nvGrpSpPr>
            <p:grpSpPr>
              <a:xfrm>
                <a:off x="483573" y="1596437"/>
                <a:ext cx="785782" cy="730440"/>
                <a:chOff x="2709863" y="4124325"/>
                <a:chExt cx="563563" cy="523875"/>
              </a:xfrm>
            </p:grpSpPr>
            <p:sp>
              <p:nvSpPr>
                <p:cNvPr id="72" name="Freeform 389">
                  <a:extLst>
                    <a:ext uri="{FF2B5EF4-FFF2-40B4-BE49-F238E27FC236}">
                      <a16:creationId xmlns:a16="http://schemas.microsoft.com/office/drawing/2014/main" id="{06309278-F1BD-4106-8658-AA502F60D09D}"/>
                    </a:ext>
                  </a:extLst>
                </p:cNvPr>
                <p:cNvSpPr>
                  <a:spLocks/>
                </p:cNvSpPr>
                <p:nvPr/>
              </p:nvSpPr>
              <p:spPr bwMode="auto">
                <a:xfrm>
                  <a:off x="2901951" y="4267200"/>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73" name="Line 390">
                  <a:extLst>
                    <a:ext uri="{FF2B5EF4-FFF2-40B4-BE49-F238E27FC236}">
                      <a16:creationId xmlns:a16="http://schemas.microsoft.com/office/drawing/2014/main" id="{24100D63-B590-4322-A0A6-563D65D99213}"/>
                    </a:ext>
                  </a:extLst>
                </p:cNvPr>
                <p:cNvSpPr>
                  <a:spLocks noChangeShapeType="1"/>
                </p:cNvSpPr>
                <p:nvPr/>
              </p:nvSpPr>
              <p:spPr bwMode="auto">
                <a:xfrm>
                  <a:off x="2927351" y="4303713"/>
                  <a:ext cx="0"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74" name="Line 391">
                  <a:extLst>
                    <a:ext uri="{FF2B5EF4-FFF2-40B4-BE49-F238E27FC236}">
                      <a16:creationId xmlns:a16="http://schemas.microsoft.com/office/drawing/2014/main" id="{0F2A4517-F552-4F50-BBB2-958DC1F85887}"/>
                    </a:ext>
                  </a:extLst>
                </p:cNvPr>
                <p:cNvSpPr>
                  <a:spLocks noChangeShapeType="1"/>
                </p:cNvSpPr>
                <p:nvPr/>
              </p:nvSpPr>
              <p:spPr bwMode="auto">
                <a:xfrm>
                  <a:off x="2974976" y="4306888"/>
                  <a:ext cx="0"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75" name="Freeform 392">
                  <a:extLst>
                    <a:ext uri="{FF2B5EF4-FFF2-40B4-BE49-F238E27FC236}">
                      <a16:creationId xmlns:a16="http://schemas.microsoft.com/office/drawing/2014/main" id="{C0234878-38B5-4692-B859-61AB0D64AFA2}"/>
                    </a:ext>
                  </a:extLst>
                </p:cNvPr>
                <p:cNvSpPr>
                  <a:spLocks/>
                </p:cNvSpPr>
                <p:nvPr/>
              </p:nvSpPr>
              <p:spPr bwMode="auto">
                <a:xfrm>
                  <a:off x="2943226" y="4344988"/>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76" name="Line 393">
                  <a:extLst>
                    <a:ext uri="{FF2B5EF4-FFF2-40B4-BE49-F238E27FC236}">
                      <a16:creationId xmlns:a16="http://schemas.microsoft.com/office/drawing/2014/main" id="{E64C63CA-4D7E-4AE0-AA2A-EC440BF037A3}"/>
                    </a:ext>
                  </a:extLst>
                </p:cNvPr>
                <p:cNvSpPr>
                  <a:spLocks noChangeShapeType="1"/>
                </p:cNvSpPr>
                <p:nvPr/>
              </p:nvSpPr>
              <p:spPr bwMode="auto">
                <a:xfrm flipH="1">
                  <a:off x="2782888" y="4557713"/>
                  <a:ext cx="2968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77" name="Line 394">
                  <a:extLst>
                    <a:ext uri="{FF2B5EF4-FFF2-40B4-BE49-F238E27FC236}">
                      <a16:creationId xmlns:a16="http://schemas.microsoft.com/office/drawing/2014/main" id="{57726C57-CCF8-40E3-9750-D6A339E497AD}"/>
                    </a:ext>
                  </a:extLst>
                </p:cNvPr>
                <p:cNvSpPr>
                  <a:spLocks noChangeShapeType="1"/>
                </p:cNvSpPr>
                <p:nvPr/>
              </p:nvSpPr>
              <p:spPr bwMode="auto">
                <a:xfrm flipH="1">
                  <a:off x="2732088" y="4557713"/>
                  <a:ext cx="190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78" name="Freeform 395">
                  <a:extLst>
                    <a:ext uri="{FF2B5EF4-FFF2-40B4-BE49-F238E27FC236}">
                      <a16:creationId xmlns:a16="http://schemas.microsoft.com/office/drawing/2014/main" id="{CF638CEB-7575-42E3-8542-1043C937725B}"/>
                    </a:ext>
                  </a:extLst>
                </p:cNvPr>
                <p:cNvSpPr>
                  <a:spLocks/>
                </p:cNvSpPr>
                <p:nvPr/>
              </p:nvSpPr>
              <p:spPr bwMode="auto">
                <a:xfrm>
                  <a:off x="2867026" y="4216400"/>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79" name="Freeform 396">
                  <a:extLst>
                    <a:ext uri="{FF2B5EF4-FFF2-40B4-BE49-F238E27FC236}">
                      <a16:creationId xmlns:a16="http://schemas.microsoft.com/office/drawing/2014/main" id="{42A8E16B-5C28-4FB0-8E80-47F09DC35AB5}"/>
                    </a:ext>
                  </a:extLst>
                </p:cNvPr>
                <p:cNvSpPr>
                  <a:spLocks/>
                </p:cNvSpPr>
                <p:nvPr/>
              </p:nvSpPr>
              <p:spPr bwMode="auto">
                <a:xfrm>
                  <a:off x="3171826" y="4414838"/>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80" name="Freeform 400">
                  <a:extLst>
                    <a:ext uri="{FF2B5EF4-FFF2-40B4-BE49-F238E27FC236}">
                      <a16:creationId xmlns:a16="http://schemas.microsoft.com/office/drawing/2014/main" id="{05A00582-8589-459C-AEDA-4F936772C81A}"/>
                    </a:ext>
                  </a:extLst>
                </p:cNvPr>
                <p:cNvSpPr>
                  <a:spLocks/>
                </p:cNvSpPr>
                <p:nvPr/>
              </p:nvSpPr>
              <p:spPr bwMode="auto">
                <a:xfrm>
                  <a:off x="3073401" y="4392613"/>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81" name="Freeform 401">
                  <a:extLst>
                    <a:ext uri="{FF2B5EF4-FFF2-40B4-BE49-F238E27FC236}">
                      <a16:creationId xmlns:a16="http://schemas.microsoft.com/office/drawing/2014/main" id="{D8EA8B03-1A7C-4560-B28D-4CA3562B252E}"/>
                    </a:ext>
                  </a:extLst>
                </p:cNvPr>
                <p:cNvSpPr>
                  <a:spLocks/>
                </p:cNvSpPr>
                <p:nvPr/>
              </p:nvSpPr>
              <p:spPr bwMode="auto">
                <a:xfrm>
                  <a:off x="2892426" y="4471988"/>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82" name="Freeform 405">
                  <a:extLst>
                    <a:ext uri="{FF2B5EF4-FFF2-40B4-BE49-F238E27FC236}">
                      <a16:creationId xmlns:a16="http://schemas.microsoft.com/office/drawing/2014/main" id="{B2FD00F7-C00E-4AE2-96C3-0E3B0DFB230D}"/>
                    </a:ext>
                  </a:extLst>
                </p:cNvPr>
                <p:cNvSpPr>
                  <a:spLocks/>
                </p:cNvSpPr>
                <p:nvPr/>
              </p:nvSpPr>
              <p:spPr bwMode="auto">
                <a:xfrm>
                  <a:off x="3009901" y="4516438"/>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83" name="Line 408">
                  <a:extLst>
                    <a:ext uri="{FF2B5EF4-FFF2-40B4-BE49-F238E27FC236}">
                      <a16:creationId xmlns:a16="http://schemas.microsoft.com/office/drawing/2014/main" id="{8BADC1DF-4EA6-4FD0-AF18-7B4BF36DDE30}"/>
                    </a:ext>
                  </a:extLst>
                </p:cNvPr>
                <p:cNvSpPr>
                  <a:spLocks noChangeShapeType="1"/>
                </p:cNvSpPr>
                <p:nvPr/>
              </p:nvSpPr>
              <p:spPr bwMode="auto">
                <a:xfrm>
                  <a:off x="2994026" y="4398963"/>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84" name="Line 411">
                  <a:extLst>
                    <a:ext uri="{FF2B5EF4-FFF2-40B4-BE49-F238E27FC236}">
                      <a16:creationId xmlns:a16="http://schemas.microsoft.com/office/drawing/2014/main" id="{5EEC8F18-6304-4104-B9F0-4E7E654006F7}"/>
                    </a:ext>
                  </a:extLst>
                </p:cNvPr>
                <p:cNvSpPr>
                  <a:spLocks noChangeShapeType="1"/>
                </p:cNvSpPr>
                <p:nvPr/>
              </p:nvSpPr>
              <p:spPr bwMode="auto">
                <a:xfrm flipV="1">
                  <a:off x="2981326" y="4360863"/>
                  <a:ext cx="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85" name="Freeform 412">
                  <a:extLst>
                    <a:ext uri="{FF2B5EF4-FFF2-40B4-BE49-F238E27FC236}">
                      <a16:creationId xmlns:a16="http://schemas.microsoft.com/office/drawing/2014/main" id="{1AA4F56C-EF9B-4110-8FFF-2EB13785B6E3}"/>
                    </a:ext>
                  </a:extLst>
                </p:cNvPr>
                <p:cNvSpPr>
                  <a:spLocks/>
                </p:cNvSpPr>
                <p:nvPr/>
              </p:nvSpPr>
              <p:spPr bwMode="auto">
                <a:xfrm>
                  <a:off x="2962276" y="4386263"/>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86" name="Freeform 413">
                  <a:extLst>
                    <a:ext uri="{FF2B5EF4-FFF2-40B4-BE49-F238E27FC236}">
                      <a16:creationId xmlns:a16="http://schemas.microsoft.com/office/drawing/2014/main" id="{7AFD9D0C-51BB-4815-AE40-9B3802E3709E}"/>
                    </a:ext>
                  </a:extLst>
                </p:cNvPr>
                <p:cNvSpPr>
                  <a:spLocks/>
                </p:cNvSpPr>
                <p:nvPr/>
              </p:nvSpPr>
              <p:spPr bwMode="auto">
                <a:xfrm>
                  <a:off x="3051176" y="4462463"/>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87" name="Freeform 414">
                  <a:extLst>
                    <a:ext uri="{FF2B5EF4-FFF2-40B4-BE49-F238E27FC236}">
                      <a16:creationId xmlns:a16="http://schemas.microsoft.com/office/drawing/2014/main" id="{272B05E3-AB37-42E6-8CA8-4CCADA1EF2C8}"/>
                    </a:ext>
                  </a:extLst>
                </p:cNvPr>
                <p:cNvSpPr>
                  <a:spLocks/>
                </p:cNvSpPr>
                <p:nvPr/>
              </p:nvSpPr>
              <p:spPr bwMode="auto">
                <a:xfrm>
                  <a:off x="2854326" y="4383088"/>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88" name="Freeform 415">
                  <a:extLst>
                    <a:ext uri="{FF2B5EF4-FFF2-40B4-BE49-F238E27FC236}">
                      <a16:creationId xmlns:a16="http://schemas.microsoft.com/office/drawing/2014/main" id="{FE02526A-D994-44A4-B310-80CDE9361AB1}"/>
                    </a:ext>
                  </a:extLst>
                </p:cNvPr>
                <p:cNvSpPr>
                  <a:spLocks/>
                </p:cNvSpPr>
                <p:nvPr/>
              </p:nvSpPr>
              <p:spPr bwMode="auto">
                <a:xfrm>
                  <a:off x="2854326" y="4459288"/>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89" name="Freeform 416">
                  <a:extLst>
                    <a:ext uri="{FF2B5EF4-FFF2-40B4-BE49-F238E27FC236}">
                      <a16:creationId xmlns:a16="http://schemas.microsoft.com/office/drawing/2014/main" id="{79FEDE3A-CD53-492B-9C97-364D8A448E61}"/>
                    </a:ext>
                  </a:extLst>
                </p:cNvPr>
                <p:cNvSpPr>
                  <a:spLocks/>
                </p:cNvSpPr>
                <p:nvPr/>
              </p:nvSpPr>
              <p:spPr bwMode="auto">
                <a:xfrm>
                  <a:off x="2738438" y="4124325"/>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90" name="Freeform 417">
                  <a:extLst>
                    <a:ext uri="{FF2B5EF4-FFF2-40B4-BE49-F238E27FC236}">
                      <a16:creationId xmlns:a16="http://schemas.microsoft.com/office/drawing/2014/main" id="{0B275365-85E8-4BA2-9095-2DC5393777BB}"/>
                    </a:ext>
                  </a:extLst>
                </p:cNvPr>
                <p:cNvSpPr>
                  <a:spLocks/>
                </p:cNvSpPr>
                <p:nvPr/>
              </p:nvSpPr>
              <p:spPr bwMode="auto">
                <a:xfrm>
                  <a:off x="2709863" y="4162425"/>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91" name="Freeform 418">
                  <a:extLst>
                    <a:ext uri="{FF2B5EF4-FFF2-40B4-BE49-F238E27FC236}">
                      <a16:creationId xmlns:a16="http://schemas.microsoft.com/office/drawing/2014/main" id="{3247F143-8102-499A-A89B-9E89E14A9EB2}"/>
                    </a:ext>
                  </a:extLst>
                </p:cNvPr>
                <p:cNvSpPr>
                  <a:spLocks/>
                </p:cNvSpPr>
                <p:nvPr/>
              </p:nvSpPr>
              <p:spPr bwMode="auto">
                <a:xfrm>
                  <a:off x="2820988" y="4235450"/>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92" name="Freeform 421">
                  <a:extLst>
                    <a:ext uri="{FF2B5EF4-FFF2-40B4-BE49-F238E27FC236}">
                      <a16:creationId xmlns:a16="http://schemas.microsoft.com/office/drawing/2014/main" id="{50C8E4C4-FE86-44CE-9BAD-0AEE5D7936F3}"/>
                    </a:ext>
                  </a:extLst>
                </p:cNvPr>
                <p:cNvSpPr>
                  <a:spLocks/>
                </p:cNvSpPr>
                <p:nvPr/>
              </p:nvSpPr>
              <p:spPr bwMode="auto">
                <a:xfrm>
                  <a:off x="2870201" y="4529138"/>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93" name="Freeform 422">
                  <a:extLst>
                    <a:ext uri="{FF2B5EF4-FFF2-40B4-BE49-F238E27FC236}">
                      <a16:creationId xmlns:a16="http://schemas.microsoft.com/office/drawing/2014/main" id="{1BE45232-C264-473E-9101-3F390A8C2636}"/>
                    </a:ext>
                  </a:extLst>
                </p:cNvPr>
                <p:cNvSpPr>
                  <a:spLocks/>
                </p:cNvSpPr>
                <p:nvPr/>
              </p:nvSpPr>
              <p:spPr bwMode="auto">
                <a:xfrm>
                  <a:off x="3105151" y="4465638"/>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94" name="Freeform 423">
                  <a:extLst>
                    <a:ext uri="{FF2B5EF4-FFF2-40B4-BE49-F238E27FC236}">
                      <a16:creationId xmlns:a16="http://schemas.microsoft.com/office/drawing/2014/main" id="{44B4AEF9-4185-49E4-8EBD-6C6AFAD1EA64}"/>
                    </a:ext>
                  </a:extLst>
                </p:cNvPr>
                <p:cNvSpPr>
                  <a:spLocks/>
                </p:cNvSpPr>
                <p:nvPr/>
              </p:nvSpPr>
              <p:spPr bwMode="auto">
                <a:xfrm>
                  <a:off x="3130551" y="4335463"/>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95" name="Freeform 424">
                  <a:extLst>
                    <a:ext uri="{FF2B5EF4-FFF2-40B4-BE49-F238E27FC236}">
                      <a16:creationId xmlns:a16="http://schemas.microsoft.com/office/drawing/2014/main" id="{EF49D01C-A3FC-47EF-A3FD-26275EA54D53}"/>
                    </a:ext>
                  </a:extLst>
                </p:cNvPr>
                <p:cNvSpPr>
                  <a:spLocks/>
                </p:cNvSpPr>
                <p:nvPr/>
              </p:nvSpPr>
              <p:spPr bwMode="auto">
                <a:xfrm>
                  <a:off x="3206751" y="4335463"/>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96" name="Freeform 425">
                  <a:extLst>
                    <a:ext uri="{FF2B5EF4-FFF2-40B4-BE49-F238E27FC236}">
                      <a16:creationId xmlns:a16="http://schemas.microsoft.com/office/drawing/2014/main" id="{23AA8108-C80B-4575-9DDF-D49630A3852B}"/>
                    </a:ext>
                  </a:extLst>
                </p:cNvPr>
                <p:cNvSpPr>
                  <a:spLocks/>
                </p:cNvSpPr>
                <p:nvPr/>
              </p:nvSpPr>
              <p:spPr bwMode="auto">
                <a:xfrm>
                  <a:off x="3117851" y="4219575"/>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97" name="Line 426">
                  <a:extLst>
                    <a:ext uri="{FF2B5EF4-FFF2-40B4-BE49-F238E27FC236}">
                      <a16:creationId xmlns:a16="http://schemas.microsoft.com/office/drawing/2014/main" id="{794BED6B-145D-4FED-8A18-AC96D0743809}"/>
                    </a:ext>
                  </a:extLst>
                </p:cNvPr>
                <p:cNvSpPr>
                  <a:spLocks noChangeShapeType="1"/>
                </p:cNvSpPr>
                <p:nvPr/>
              </p:nvSpPr>
              <p:spPr bwMode="auto">
                <a:xfrm flipH="1">
                  <a:off x="3130551" y="4522788"/>
                  <a:ext cx="34925" cy="412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98" name="Line 427">
                  <a:extLst>
                    <a:ext uri="{FF2B5EF4-FFF2-40B4-BE49-F238E27FC236}">
                      <a16:creationId xmlns:a16="http://schemas.microsoft.com/office/drawing/2014/main" id="{5C7D865F-FAF3-4F59-BC04-B9631DE46361}"/>
                    </a:ext>
                  </a:extLst>
                </p:cNvPr>
                <p:cNvSpPr>
                  <a:spLocks noChangeShapeType="1"/>
                </p:cNvSpPr>
                <p:nvPr/>
              </p:nvSpPr>
              <p:spPr bwMode="auto">
                <a:xfrm flipH="1">
                  <a:off x="3178176" y="4491038"/>
                  <a:ext cx="9525"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99" name="Freeform 428">
                  <a:extLst>
                    <a:ext uri="{FF2B5EF4-FFF2-40B4-BE49-F238E27FC236}">
                      <a16:creationId xmlns:a16="http://schemas.microsoft.com/office/drawing/2014/main" id="{766C69BF-F6F6-46B8-966D-6155725190D2}"/>
                    </a:ext>
                  </a:extLst>
                </p:cNvPr>
                <p:cNvSpPr>
                  <a:spLocks/>
                </p:cNvSpPr>
                <p:nvPr/>
              </p:nvSpPr>
              <p:spPr bwMode="auto">
                <a:xfrm>
                  <a:off x="2994026" y="4491038"/>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100" name="Line 429">
                  <a:extLst>
                    <a:ext uri="{FF2B5EF4-FFF2-40B4-BE49-F238E27FC236}">
                      <a16:creationId xmlns:a16="http://schemas.microsoft.com/office/drawing/2014/main" id="{3F95AED3-FE63-4965-A7E3-4329A0CD3FCB}"/>
                    </a:ext>
                  </a:extLst>
                </p:cNvPr>
                <p:cNvSpPr>
                  <a:spLocks noChangeShapeType="1"/>
                </p:cNvSpPr>
                <p:nvPr/>
              </p:nvSpPr>
              <p:spPr bwMode="auto">
                <a:xfrm>
                  <a:off x="3162301" y="4398963"/>
                  <a:ext cx="444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101" name="Freeform 430">
                  <a:extLst>
                    <a:ext uri="{FF2B5EF4-FFF2-40B4-BE49-F238E27FC236}">
                      <a16:creationId xmlns:a16="http://schemas.microsoft.com/office/drawing/2014/main" id="{F47EE25E-C211-46B5-8F60-DC0894F67338}"/>
                    </a:ext>
                  </a:extLst>
                </p:cNvPr>
                <p:cNvSpPr>
                  <a:spLocks/>
                </p:cNvSpPr>
                <p:nvPr/>
              </p:nvSpPr>
              <p:spPr bwMode="auto">
                <a:xfrm>
                  <a:off x="3114676" y="4316413"/>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102" name="Freeform 431">
                  <a:extLst>
                    <a:ext uri="{FF2B5EF4-FFF2-40B4-BE49-F238E27FC236}">
                      <a16:creationId xmlns:a16="http://schemas.microsoft.com/office/drawing/2014/main" id="{F085AE5C-ED9E-4EDF-932E-FE22FB450671}"/>
                    </a:ext>
                  </a:extLst>
                </p:cNvPr>
                <p:cNvSpPr>
                  <a:spLocks/>
                </p:cNvSpPr>
                <p:nvPr/>
              </p:nvSpPr>
              <p:spPr bwMode="auto">
                <a:xfrm>
                  <a:off x="3241676" y="4319588"/>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103" name="Freeform 432">
                  <a:extLst>
                    <a:ext uri="{FF2B5EF4-FFF2-40B4-BE49-F238E27FC236}">
                      <a16:creationId xmlns:a16="http://schemas.microsoft.com/office/drawing/2014/main" id="{3CA781C0-467C-43E2-BE02-79228AE19C25}"/>
                    </a:ext>
                  </a:extLst>
                </p:cNvPr>
                <p:cNvSpPr>
                  <a:spLocks/>
                </p:cNvSpPr>
                <p:nvPr/>
              </p:nvSpPr>
              <p:spPr bwMode="auto">
                <a:xfrm>
                  <a:off x="3162301" y="4376738"/>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104" name="Freeform 433">
                  <a:extLst>
                    <a:ext uri="{FF2B5EF4-FFF2-40B4-BE49-F238E27FC236}">
                      <a16:creationId xmlns:a16="http://schemas.microsoft.com/office/drawing/2014/main" id="{C568080A-5F74-4FF2-8A41-A32AF6EDE6BD}"/>
                    </a:ext>
                  </a:extLst>
                </p:cNvPr>
                <p:cNvSpPr>
                  <a:spLocks/>
                </p:cNvSpPr>
                <p:nvPr/>
              </p:nvSpPr>
              <p:spPr bwMode="auto">
                <a:xfrm>
                  <a:off x="3175001" y="4260850"/>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105" name="Freeform 434">
                  <a:extLst>
                    <a:ext uri="{FF2B5EF4-FFF2-40B4-BE49-F238E27FC236}">
                      <a16:creationId xmlns:a16="http://schemas.microsoft.com/office/drawing/2014/main" id="{9FFB315C-4781-43DC-90F9-BCE953F8168E}"/>
                    </a:ext>
                  </a:extLst>
                </p:cNvPr>
                <p:cNvSpPr>
                  <a:spLocks/>
                </p:cNvSpPr>
                <p:nvPr/>
              </p:nvSpPr>
              <p:spPr bwMode="auto">
                <a:xfrm>
                  <a:off x="3181351" y="4264025"/>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grpSp>
          <p:grpSp>
            <p:nvGrpSpPr>
              <p:cNvPr id="57" name="Groupe 56">
                <a:extLst>
                  <a:ext uri="{FF2B5EF4-FFF2-40B4-BE49-F238E27FC236}">
                    <a16:creationId xmlns:a16="http://schemas.microsoft.com/office/drawing/2014/main" id="{100A4FDE-998B-442C-8342-AC32E29EB715}"/>
                  </a:ext>
                </a:extLst>
              </p:cNvPr>
              <p:cNvGrpSpPr/>
              <p:nvPr/>
            </p:nvGrpSpPr>
            <p:grpSpPr>
              <a:xfrm>
                <a:off x="548825" y="1616727"/>
                <a:ext cx="141123" cy="104281"/>
                <a:chOff x="1481138" y="974726"/>
                <a:chExt cx="358775" cy="265113"/>
              </a:xfrm>
            </p:grpSpPr>
            <p:sp>
              <p:nvSpPr>
                <p:cNvPr id="58" name="Rectangle 13">
                  <a:extLst>
                    <a:ext uri="{FF2B5EF4-FFF2-40B4-BE49-F238E27FC236}">
                      <a16:creationId xmlns:a16="http://schemas.microsoft.com/office/drawing/2014/main" id="{55952CFC-DE93-414B-BB2B-4635D49F42A5}"/>
                    </a:ext>
                  </a:extLst>
                </p:cNvPr>
                <p:cNvSpPr>
                  <a:spLocks noChangeArrowheads="1"/>
                </p:cNvSpPr>
                <p:nvPr/>
              </p:nvSpPr>
              <p:spPr bwMode="auto">
                <a:xfrm>
                  <a:off x="1609725" y="974726"/>
                  <a:ext cx="20638" cy="79375"/>
                </a:xfrm>
                <a:prstGeom prst="rect">
                  <a:avLst/>
                </a:pr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59" name="Freeform 15">
                  <a:extLst>
                    <a:ext uri="{FF2B5EF4-FFF2-40B4-BE49-F238E27FC236}">
                      <a16:creationId xmlns:a16="http://schemas.microsoft.com/office/drawing/2014/main" id="{43B589D0-2F3E-47E7-86F9-140CE9C57628}"/>
                    </a:ext>
                  </a:extLst>
                </p:cNvPr>
                <p:cNvSpPr>
                  <a:spLocks/>
                </p:cNvSpPr>
                <p:nvPr/>
              </p:nvSpPr>
              <p:spPr bwMode="auto">
                <a:xfrm>
                  <a:off x="1649413" y="974726"/>
                  <a:ext cx="20638" cy="36513"/>
                </a:xfrm>
                <a:custGeom>
                  <a:avLst/>
                  <a:gdLst>
                    <a:gd name="T0" fmla="*/ 13 w 13"/>
                    <a:gd name="T1" fmla="*/ 23 h 23"/>
                    <a:gd name="T2" fmla="*/ 13 w 13"/>
                    <a:gd name="T3" fmla="*/ 0 h 23"/>
                    <a:gd name="T4" fmla="*/ 0 w 13"/>
                    <a:gd name="T5" fmla="*/ 0 h 23"/>
                  </a:gdLst>
                  <a:ahLst/>
                  <a:cxnLst>
                    <a:cxn ang="0">
                      <a:pos x="T0" y="T1"/>
                    </a:cxn>
                    <a:cxn ang="0">
                      <a:pos x="T2" y="T3"/>
                    </a:cxn>
                    <a:cxn ang="0">
                      <a:pos x="T4" y="T5"/>
                    </a:cxn>
                  </a:cxnLst>
                  <a:rect l="0" t="0" r="r" b="b"/>
                  <a:pathLst>
                    <a:path w="13" h="23">
                      <a:moveTo>
                        <a:pt x="13" y="23"/>
                      </a:moveTo>
                      <a:lnTo>
                        <a:pt x="13" y="0"/>
                      </a:lnTo>
                      <a:lnTo>
                        <a:pt x="0" y="0"/>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0" name="Rectangle 5">
                  <a:extLst>
                    <a:ext uri="{FF2B5EF4-FFF2-40B4-BE49-F238E27FC236}">
                      <a16:creationId xmlns:a16="http://schemas.microsoft.com/office/drawing/2014/main" id="{8E29FEDD-CFF7-4502-A118-3A581819C968}"/>
                    </a:ext>
                  </a:extLst>
                </p:cNvPr>
                <p:cNvSpPr>
                  <a:spLocks noChangeArrowheads="1"/>
                </p:cNvSpPr>
                <p:nvPr/>
              </p:nvSpPr>
              <p:spPr bwMode="auto">
                <a:xfrm>
                  <a:off x="1714500" y="1066801"/>
                  <a:ext cx="44450" cy="38100"/>
                </a:xfrm>
                <a:prstGeom prst="rect">
                  <a:avLst/>
                </a:pr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1" name="Rectangle 6">
                  <a:extLst>
                    <a:ext uri="{FF2B5EF4-FFF2-40B4-BE49-F238E27FC236}">
                      <a16:creationId xmlns:a16="http://schemas.microsoft.com/office/drawing/2014/main" id="{39450453-E0A1-4990-A792-97B7867B5C4C}"/>
                    </a:ext>
                  </a:extLst>
                </p:cNvPr>
                <p:cNvSpPr>
                  <a:spLocks noChangeArrowheads="1"/>
                </p:cNvSpPr>
                <p:nvPr/>
              </p:nvSpPr>
              <p:spPr bwMode="auto">
                <a:xfrm>
                  <a:off x="1595438" y="1139826"/>
                  <a:ext cx="44450" cy="38100"/>
                </a:xfrm>
                <a:prstGeom prst="rect">
                  <a:avLst/>
                </a:pr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2" name="Freeform 7">
                  <a:extLst>
                    <a:ext uri="{FF2B5EF4-FFF2-40B4-BE49-F238E27FC236}">
                      <a16:creationId xmlns:a16="http://schemas.microsoft.com/office/drawing/2014/main" id="{E122D8D8-3970-4D76-81A5-EDAD4645C4AC}"/>
                    </a:ext>
                  </a:extLst>
                </p:cNvPr>
                <p:cNvSpPr>
                  <a:spLocks/>
                </p:cNvSpPr>
                <p:nvPr/>
              </p:nvSpPr>
              <p:spPr bwMode="auto">
                <a:xfrm>
                  <a:off x="1490663" y="1011238"/>
                  <a:ext cx="339725" cy="100013"/>
                </a:xfrm>
                <a:custGeom>
                  <a:avLst/>
                  <a:gdLst>
                    <a:gd name="T0" fmla="*/ 0 w 214"/>
                    <a:gd name="T1" fmla="*/ 59 h 63"/>
                    <a:gd name="T2" fmla="*/ 94 w 214"/>
                    <a:gd name="T3" fmla="*/ 59 h 63"/>
                    <a:gd name="T4" fmla="*/ 154 w 214"/>
                    <a:gd name="T5" fmla="*/ 0 h 63"/>
                    <a:gd name="T6" fmla="*/ 214 w 214"/>
                    <a:gd name="T7" fmla="*/ 63 h 63"/>
                  </a:gdLst>
                  <a:ahLst/>
                  <a:cxnLst>
                    <a:cxn ang="0">
                      <a:pos x="T0" y="T1"/>
                    </a:cxn>
                    <a:cxn ang="0">
                      <a:pos x="T2" y="T3"/>
                    </a:cxn>
                    <a:cxn ang="0">
                      <a:pos x="T4" y="T5"/>
                    </a:cxn>
                    <a:cxn ang="0">
                      <a:pos x="T6" y="T7"/>
                    </a:cxn>
                  </a:cxnLst>
                  <a:rect l="0" t="0" r="r" b="b"/>
                  <a:pathLst>
                    <a:path w="214" h="63">
                      <a:moveTo>
                        <a:pt x="0" y="59"/>
                      </a:moveTo>
                      <a:lnTo>
                        <a:pt x="94" y="59"/>
                      </a:lnTo>
                      <a:lnTo>
                        <a:pt x="154" y="0"/>
                      </a:lnTo>
                      <a:lnTo>
                        <a:pt x="214" y="63"/>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3" name="Line 8">
                  <a:extLst>
                    <a:ext uri="{FF2B5EF4-FFF2-40B4-BE49-F238E27FC236}">
                      <a16:creationId xmlns:a16="http://schemas.microsoft.com/office/drawing/2014/main" id="{29026F65-9E21-4092-8AC1-699AC874C28B}"/>
                    </a:ext>
                  </a:extLst>
                </p:cNvPr>
                <p:cNvSpPr>
                  <a:spLocks noChangeShapeType="1"/>
                </p:cNvSpPr>
                <p:nvPr/>
              </p:nvSpPr>
              <p:spPr bwMode="auto">
                <a:xfrm>
                  <a:off x="1811338" y="1117601"/>
                  <a:ext cx="0" cy="12065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4" name="Line 9">
                  <a:extLst>
                    <a:ext uri="{FF2B5EF4-FFF2-40B4-BE49-F238E27FC236}">
                      <a16:creationId xmlns:a16="http://schemas.microsoft.com/office/drawing/2014/main" id="{7B5884BE-4267-4D6D-9EAF-E44B18B04FCB}"/>
                    </a:ext>
                  </a:extLst>
                </p:cNvPr>
                <p:cNvSpPr>
                  <a:spLocks noChangeShapeType="1"/>
                </p:cNvSpPr>
                <p:nvPr/>
              </p:nvSpPr>
              <p:spPr bwMode="auto">
                <a:xfrm flipH="1">
                  <a:off x="1481138" y="1239838"/>
                  <a:ext cx="358775"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5" name="Line 10">
                  <a:extLst>
                    <a:ext uri="{FF2B5EF4-FFF2-40B4-BE49-F238E27FC236}">
                      <a16:creationId xmlns:a16="http://schemas.microsoft.com/office/drawing/2014/main" id="{CE4EBE75-4A12-457C-A778-9E1A84272F50}"/>
                    </a:ext>
                  </a:extLst>
                </p:cNvPr>
                <p:cNvSpPr>
                  <a:spLocks noChangeShapeType="1"/>
                </p:cNvSpPr>
                <p:nvPr/>
              </p:nvSpPr>
              <p:spPr bwMode="auto">
                <a:xfrm>
                  <a:off x="1662113" y="1089026"/>
                  <a:ext cx="0" cy="130175"/>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6" name="Line 11">
                  <a:extLst>
                    <a:ext uri="{FF2B5EF4-FFF2-40B4-BE49-F238E27FC236}">
                      <a16:creationId xmlns:a16="http://schemas.microsoft.com/office/drawing/2014/main" id="{EB7AEE94-12DD-4985-A869-9BCD4729F84C}"/>
                    </a:ext>
                  </a:extLst>
                </p:cNvPr>
                <p:cNvSpPr>
                  <a:spLocks noChangeShapeType="1"/>
                </p:cNvSpPr>
                <p:nvPr/>
              </p:nvSpPr>
              <p:spPr bwMode="auto">
                <a:xfrm>
                  <a:off x="1511300" y="1109663"/>
                  <a:ext cx="0" cy="130175"/>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7" name="Freeform 12">
                  <a:extLst>
                    <a:ext uri="{FF2B5EF4-FFF2-40B4-BE49-F238E27FC236}">
                      <a16:creationId xmlns:a16="http://schemas.microsoft.com/office/drawing/2014/main" id="{0B8288E3-D26D-45EF-A9FD-EBFAC7F64EB3}"/>
                    </a:ext>
                  </a:extLst>
                </p:cNvPr>
                <p:cNvSpPr>
                  <a:spLocks/>
                </p:cNvSpPr>
                <p:nvPr/>
              </p:nvSpPr>
              <p:spPr bwMode="auto">
                <a:xfrm>
                  <a:off x="1506538" y="1011238"/>
                  <a:ext cx="101600" cy="74613"/>
                </a:xfrm>
                <a:custGeom>
                  <a:avLst/>
                  <a:gdLst>
                    <a:gd name="T0" fmla="*/ 64 w 64"/>
                    <a:gd name="T1" fmla="*/ 0 h 47"/>
                    <a:gd name="T2" fmla="*/ 51 w 64"/>
                    <a:gd name="T3" fmla="*/ 0 h 47"/>
                    <a:gd name="T4" fmla="*/ 0 w 64"/>
                    <a:gd name="T5" fmla="*/ 47 h 47"/>
                  </a:gdLst>
                  <a:ahLst/>
                  <a:cxnLst>
                    <a:cxn ang="0">
                      <a:pos x="T0" y="T1"/>
                    </a:cxn>
                    <a:cxn ang="0">
                      <a:pos x="T2" y="T3"/>
                    </a:cxn>
                    <a:cxn ang="0">
                      <a:pos x="T4" y="T5"/>
                    </a:cxn>
                  </a:cxnLst>
                  <a:rect l="0" t="0" r="r" b="b"/>
                  <a:pathLst>
                    <a:path w="64" h="47">
                      <a:moveTo>
                        <a:pt x="64" y="0"/>
                      </a:moveTo>
                      <a:lnTo>
                        <a:pt x="51" y="0"/>
                      </a:lnTo>
                      <a:lnTo>
                        <a:pt x="0" y="47"/>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8" name="Freeform 14">
                  <a:extLst>
                    <a:ext uri="{FF2B5EF4-FFF2-40B4-BE49-F238E27FC236}">
                      <a16:creationId xmlns:a16="http://schemas.microsoft.com/office/drawing/2014/main" id="{D548C3BE-3FDB-4BEB-8D65-C2ACD921197F}"/>
                    </a:ext>
                  </a:extLst>
                </p:cNvPr>
                <p:cNvSpPr>
                  <a:spLocks/>
                </p:cNvSpPr>
                <p:nvPr/>
              </p:nvSpPr>
              <p:spPr bwMode="auto">
                <a:xfrm>
                  <a:off x="1630363" y="1011238"/>
                  <a:ext cx="104775" cy="42863"/>
                </a:xfrm>
                <a:custGeom>
                  <a:avLst/>
                  <a:gdLst>
                    <a:gd name="T0" fmla="*/ 0 w 66"/>
                    <a:gd name="T1" fmla="*/ 27 h 27"/>
                    <a:gd name="T2" fmla="*/ 25 w 66"/>
                    <a:gd name="T3" fmla="*/ 0 h 27"/>
                    <a:gd name="T4" fmla="*/ 66 w 66"/>
                    <a:gd name="T5" fmla="*/ 0 h 27"/>
                  </a:gdLst>
                  <a:ahLst/>
                  <a:cxnLst>
                    <a:cxn ang="0">
                      <a:pos x="T0" y="T1"/>
                    </a:cxn>
                    <a:cxn ang="0">
                      <a:pos x="T2" y="T3"/>
                    </a:cxn>
                    <a:cxn ang="0">
                      <a:pos x="T4" y="T5"/>
                    </a:cxn>
                  </a:cxnLst>
                  <a:rect l="0" t="0" r="r" b="b"/>
                  <a:pathLst>
                    <a:path w="66" h="27">
                      <a:moveTo>
                        <a:pt x="0" y="27"/>
                      </a:moveTo>
                      <a:lnTo>
                        <a:pt x="25" y="0"/>
                      </a:lnTo>
                      <a:lnTo>
                        <a:pt x="66" y="0"/>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69" name="Rectangle 16">
                  <a:extLst>
                    <a:ext uri="{FF2B5EF4-FFF2-40B4-BE49-F238E27FC236}">
                      <a16:creationId xmlns:a16="http://schemas.microsoft.com/office/drawing/2014/main" id="{D34A8209-DDD3-48A9-9B32-1A1FDF43978D}"/>
                    </a:ext>
                  </a:extLst>
                </p:cNvPr>
                <p:cNvSpPr>
                  <a:spLocks noChangeArrowheads="1"/>
                </p:cNvSpPr>
                <p:nvPr/>
              </p:nvSpPr>
              <p:spPr bwMode="auto">
                <a:xfrm>
                  <a:off x="1716088" y="1139826"/>
                  <a:ext cx="41275" cy="100013"/>
                </a:xfrm>
                <a:prstGeom prst="rect">
                  <a:avLst/>
                </a:pr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70" name="Rectangle 17">
                  <a:extLst>
                    <a:ext uri="{FF2B5EF4-FFF2-40B4-BE49-F238E27FC236}">
                      <a16:creationId xmlns:a16="http://schemas.microsoft.com/office/drawing/2014/main" id="{361F0EC4-18ED-46FB-BD53-4BE126B8C061}"/>
                    </a:ext>
                  </a:extLst>
                </p:cNvPr>
                <p:cNvSpPr>
                  <a:spLocks noChangeArrowheads="1"/>
                </p:cNvSpPr>
                <p:nvPr/>
              </p:nvSpPr>
              <p:spPr bwMode="auto">
                <a:xfrm>
                  <a:off x="1533525" y="1139826"/>
                  <a:ext cx="41275" cy="61913"/>
                </a:xfrm>
                <a:prstGeom prst="rect">
                  <a:avLst/>
                </a:pr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sp>
              <p:nvSpPr>
                <p:cNvPr id="71" name="Line 18">
                  <a:extLst>
                    <a:ext uri="{FF2B5EF4-FFF2-40B4-BE49-F238E27FC236}">
                      <a16:creationId xmlns:a16="http://schemas.microsoft.com/office/drawing/2014/main" id="{1EE8006B-E154-49B0-AC9D-7AE0BD30FC20}"/>
                    </a:ext>
                  </a:extLst>
                </p:cNvPr>
                <p:cNvSpPr>
                  <a:spLocks noChangeShapeType="1"/>
                </p:cNvSpPr>
                <p:nvPr/>
              </p:nvSpPr>
              <p:spPr bwMode="auto">
                <a:xfrm>
                  <a:off x="1522413" y="1074738"/>
                  <a:ext cx="60325"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latin typeface="+mn-lt"/>
                  </a:endParaRPr>
                </a:p>
              </p:txBody>
            </p:sp>
          </p:grpSp>
        </p:grpSp>
      </p:grpSp>
      <p:sp>
        <p:nvSpPr>
          <p:cNvPr id="106" name="Espace réservé du texte 6">
            <a:extLst>
              <a:ext uri="{FF2B5EF4-FFF2-40B4-BE49-F238E27FC236}">
                <a16:creationId xmlns:a16="http://schemas.microsoft.com/office/drawing/2014/main" id="{F8A4552F-C398-4D3C-859B-482C878EF161}"/>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2025860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638BE0D-419F-4D08-8A5C-E0221792F9FE}"/>
              </a:ext>
            </a:extLst>
          </p:cNvPr>
          <p:cNvSpPr>
            <a:spLocks noGrp="1"/>
          </p:cNvSpPr>
          <p:nvPr>
            <p:ph type="body" sz="quarter" idx="12"/>
          </p:nvPr>
        </p:nvSpPr>
        <p:spPr/>
        <p:txBody>
          <a:bodyPr/>
          <a:lstStyle/>
          <a:p>
            <a:r>
              <a:rPr lang="fr-FR" dirty="0"/>
              <a:t>3 prêts « Rénovation énergétique » non réglementés, en complément de l’éco prêt 0 % existent dans notre gamme de produits.</a:t>
            </a:r>
          </a:p>
        </p:txBody>
      </p:sp>
      <p:sp>
        <p:nvSpPr>
          <p:cNvPr id="7" name="Signalisation droite 1">
            <a:extLst>
              <a:ext uri="{FF2B5EF4-FFF2-40B4-BE49-F238E27FC236}">
                <a16:creationId xmlns:a16="http://schemas.microsoft.com/office/drawing/2014/main" id="{97414AEF-3204-4F6C-9F56-2C7DA641A6AF}"/>
              </a:ext>
            </a:extLst>
          </p:cNvPr>
          <p:cNvSpPr/>
          <p:nvPr/>
        </p:nvSpPr>
        <p:spPr>
          <a:xfrm>
            <a:off x="701903" y="2011292"/>
            <a:ext cx="2659452" cy="519189"/>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6BAD4E04-4A7C-4444-8257-F8513028FD45}"/>
              </a:ext>
            </a:extLst>
          </p:cNvPr>
          <p:cNvSpPr txBox="1"/>
          <p:nvPr/>
        </p:nvSpPr>
        <p:spPr>
          <a:xfrm>
            <a:off x="689686" y="2123553"/>
            <a:ext cx="2274392" cy="307777"/>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Objets financés</a:t>
            </a:r>
          </a:p>
        </p:txBody>
      </p:sp>
      <p:sp>
        <p:nvSpPr>
          <p:cNvPr id="9" name="Signalisation droite 100">
            <a:extLst>
              <a:ext uri="{FF2B5EF4-FFF2-40B4-BE49-F238E27FC236}">
                <a16:creationId xmlns:a16="http://schemas.microsoft.com/office/drawing/2014/main" id="{2B5A7BCE-73E5-4088-B640-32990A0A27AC}"/>
              </a:ext>
            </a:extLst>
          </p:cNvPr>
          <p:cNvSpPr/>
          <p:nvPr/>
        </p:nvSpPr>
        <p:spPr>
          <a:xfrm>
            <a:off x="701903" y="2632518"/>
            <a:ext cx="2659452" cy="519189"/>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E642682A-C1F0-435F-8A28-F3C17041FEE1}"/>
              </a:ext>
            </a:extLst>
          </p:cNvPr>
          <p:cNvSpPr txBox="1"/>
          <p:nvPr/>
        </p:nvSpPr>
        <p:spPr>
          <a:xfrm>
            <a:off x="841176" y="2741633"/>
            <a:ext cx="2045586" cy="307777"/>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Montant d’emprunt</a:t>
            </a:r>
          </a:p>
        </p:txBody>
      </p:sp>
      <p:sp>
        <p:nvSpPr>
          <p:cNvPr id="11" name="Signalisation droite 111">
            <a:extLst>
              <a:ext uri="{FF2B5EF4-FFF2-40B4-BE49-F238E27FC236}">
                <a16:creationId xmlns:a16="http://schemas.microsoft.com/office/drawing/2014/main" id="{900AB0AA-CDC9-44A9-986A-994E692DFC35}"/>
              </a:ext>
            </a:extLst>
          </p:cNvPr>
          <p:cNvSpPr/>
          <p:nvPr/>
        </p:nvSpPr>
        <p:spPr>
          <a:xfrm>
            <a:off x="701903" y="3253744"/>
            <a:ext cx="2659452" cy="519189"/>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9481D71D-9078-4705-96A6-C419D3FFB56E}"/>
              </a:ext>
            </a:extLst>
          </p:cNvPr>
          <p:cNvSpPr txBox="1"/>
          <p:nvPr/>
        </p:nvSpPr>
        <p:spPr>
          <a:xfrm>
            <a:off x="689686" y="3356501"/>
            <a:ext cx="2517201" cy="307777"/>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Durée de remboursement</a:t>
            </a:r>
          </a:p>
        </p:txBody>
      </p:sp>
      <p:sp>
        <p:nvSpPr>
          <p:cNvPr id="13" name="Signalisation droite 128">
            <a:extLst>
              <a:ext uri="{FF2B5EF4-FFF2-40B4-BE49-F238E27FC236}">
                <a16:creationId xmlns:a16="http://schemas.microsoft.com/office/drawing/2014/main" id="{DB9FF18E-1341-46DF-B1B6-AE5FAC8FB99F}"/>
              </a:ext>
            </a:extLst>
          </p:cNvPr>
          <p:cNvSpPr/>
          <p:nvPr/>
        </p:nvSpPr>
        <p:spPr>
          <a:xfrm>
            <a:off x="701903" y="3874970"/>
            <a:ext cx="2659452" cy="519189"/>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06909418-CB17-426B-AC1A-1CDF87C273D8}"/>
              </a:ext>
            </a:extLst>
          </p:cNvPr>
          <p:cNvSpPr txBox="1"/>
          <p:nvPr/>
        </p:nvSpPr>
        <p:spPr>
          <a:xfrm>
            <a:off x="701903" y="4010594"/>
            <a:ext cx="2471829" cy="307777"/>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Décaissement total/partiel</a:t>
            </a:r>
          </a:p>
        </p:txBody>
      </p:sp>
      <p:sp>
        <p:nvSpPr>
          <p:cNvPr id="15" name="Signalisation droite 134">
            <a:extLst>
              <a:ext uri="{FF2B5EF4-FFF2-40B4-BE49-F238E27FC236}">
                <a16:creationId xmlns:a16="http://schemas.microsoft.com/office/drawing/2014/main" id="{37B0F814-6B80-405B-B15E-A3351CD6013E}"/>
              </a:ext>
            </a:extLst>
          </p:cNvPr>
          <p:cNvSpPr/>
          <p:nvPr/>
        </p:nvSpPr>
        <p:spPr>
          <a:xfrm>
            <a:off x="701903" y="4496196"/>
            <a:ext cx="2659452" cy="519189"/>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B1DCD07D-46C1-4E32-B036-307C0451CAD5}"/>
              </a:ext>
            </a:extLst>
          </p:cNvPr>
          <p:cNvSpPr txBox="1"/>
          <p:nvPr/>
        </p:nvSpPr>
        <p:spPr>
          <a:xfrm>
            <a:off x="630313" y="4617710"/>
            <a:ext cx="2517201" cy="307777"/>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Remboursement anticipé</a:t>
            </a:r>
          </a:p>
        </p:txBody>
      </p:sp>
      <p:sp>
        <p:nvSpPr>
          <p:cNvPr id="17" name="Signalisation droite 140">
            <a:extLst>
              <a:ext uri="{FF2B5EF4-FFF2-40B4-BE49-F238E27FC236}">
                <a16:creationId xmlns:a16="http://schemas.microsoft.com/office/drawing/2014/main" id="{0418C4AF-8DEC-4E1B-89A6-C758607C7A17}"/>
              </a:ext>
            </a:extLst>
          </p:cNvPr>
          <p:cNvSpPr/>
          <p:nvPr/>
        </p:nvSpPr>
        <p:spPr>
          <a:xfrm>
            <a:off x="701903" y="5117422"/>
            <a:ext cx="2659452" cy="519189"/>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3CE84D31-56F4-45C6-A3DC-B1D6E81D6E38}"/>
              </a:ext>
            </a:extLst>
          </p:cNvPr>
          <p:cNvSpPr txBox="1"/>
          <p:nvPr/>
        </p:nvSpPr>
        <p:spPr>
          <a:xfrm>
            <a:off x="1110447" y="5224826"/>
            <a:ext cx="1432869" cy="307777"/>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Taux</a:t>
            </a:r>
          </a:p>
        </p:txBody>
      </p:sp>
      <p:sp>
        <p:nvSpPr>
          <p:cNvPr id="19" name="Signalisation droite 146">
            <a:extLst>
              <a:ext uri="{FF2B5EF4-FFF2-40B4-BE49-F238E27FC236}">
                <a16:creationId xmlns:a16="http://schemas.microsoft.com/office/drawing/2014/main" id="{A462A57D-E138-4EB4-A799-BFBE1EEF2D10}"/>
              </a:ext>
            </a:extLst>
          </p:cNvPr>
          <p:cNvSpPr/>
          <p:nvPr/>
        </p:nvSpPr>
        <p:spPr>
          <a:xfrm>
            <a:off x="701903" y="5738646"/>
            <a:ext cx="2659452" cy="519189"/>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B557A788-132C-489B-AB10-B15A450B2F55}"/>
              </a:ext>
            </a:extLst>
          </p:cNvPr>
          <p:cNvSpPr txBox="1"/>
          <p:nvPr/>
        </p:nvSpPr>
        <p:spPr>
          <a:xfrm>
            <a:off x="1095170" y="5845373"/>
            <a:ext cx="1432869" cy="307777"/>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Instruction</a:t>
            </a:r>
          </a:p>
        </p:txBody>
      </p:sp>
      <p:sp>
        <p:nvSpPr>
          <p:cNvPr id="21" name="Rectangle 20">
            <a:extLst>
              <a:ext uri="{FF2B5EF4-FFF2-40B4-BE49-F238E27FC236}">
                <a16:creationId xmlns:a16="http://schemas.microsoft.com/office/drawing/2014/main" id="{96FA1932-29DD-4CB3-AED6-FDC7C88D03DF}"/>
              </a:ext>
            </a:extLst>
          </p:cNvPr>
          <p:cNvSpPr/>
          <p:nvPr/>
        </p:nvSpPr>
        <p:spPr>
          <a:xfrm>
            <a:off x="9038494" y="1428300"/>
            <a:ext cx="2649415" cy="362285"/>
          </a:xfrm>
          <a:prstGeom prst="rect">
            <a:avLst/>
          </a:prstGeom>
          <a:solidFill>
            <a:srgbClr val="AF1114"/>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25999" bIns="144000" rtlCol="0" anchor="ctr"/>
          <a:lstStyle/>
          <a:p>
            <a:pPr algn="ctr"/>
            <a:r>
              <a:rPr lang="fr-FR" sz="1400" b="1" i="1" dirty="0">
                <a:latin typeface="Arial" panose="020B0604020202020204" pitchFamily="34" charset="0"/>
                <a:cs typeface="Arial" panose="020B0604020202020204" pitchFamily="34" charset="0"/>
              </a:rPr>
              <a:t>Prêt projet</a:t>
            </a:r>
          </a:p>
        </p:txBody>
      </p:sp>
      <p:sp>
        <p:nvSpPr>
          <p:cNvPr id="22" name="Rectangle 21">
            <a:extLst>
              <a:ext uri="{FF2B5EF4-FFF2-40B4-BE49-F238E27FC236}">
                <a16:creationId xmlns:a16="http://schemas.microsoft.com/office/drawing/2014/main" id="{3BADDEDD-9DAA-4A8C-8E9A-609498602A5F}"/>
              </a:ext>
            </a:extLst>
          </p:cNvPr>
          <p:cNvSpPr/>
          <p:nvPr/>
        </p:nvSpPr>
        <p:spPr>
          <a:xfrm>
            <a:off x="6236679" y="1428300"/>
            <a:ext cx="2649415" cy="362285"/>
          </a:xfrm>
          <a:prstGeom prst="rect">
            <a:avLst/>
          </a:prstGeom>
          <a:solidFill>
            <a:srgbClr val="AF1114"/>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25999" bIns="144000" rtlCol="0" anchor="ctr"/>
          <a:lstStyle/>
          <a:p>
            <a:pPr algn="ctr"/>
            <a:r>
              <a:rPr lang="fr-FR" sz="1400" b="1" i="1" dirty="0">
                <a:latin typeface="Arial" panose="020B0604020202020204" pitchFamily="34" charset="0"/>
                <a:cs typeface="Arial" panose="020B0604020202020204" pitchFamily="34" charset="0"/>
              </a:rPr>
              <a:t>Différé Partiel</a:t>
            </a:r>
          </a:p>
        </p:txBody>
      </p:sp>
      <p:sp>
        <p:nvSpPr>
          <p:cNvPr id="23" name="Rectangle 22">
            <a:extLst>
              <a:ext uri="{FF2B5EF4-FFF2-40B4-BE49-F238E27FC236}">
                <a16:creationId xmlns:a16="http://schemas.microsoft.com/office/drawing/2014/main" id="{ED494CC8-267D-4EE6-8D68-4EC40AE380C7}"/>
              </a:ext>
            </a:extLst>
          </p:cNvPr>
          <p:cNvSpPr/>
          <p:nvPr/>
        </p:nvSpPr>
        <p:spPr>
          <a:xfrm>
            <a:off x="3434864" y="1428300"/>
            <a:ext cx="2649415" cy="362285"/>
          </a:xfrm>
          <a:prstGeom prst="rect">
            <a:avLst/>
          </a:prstGeom>
          <a:solidFill>
            <a:srgbClr val="AF1114"/>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25999" bIns="144000" rtlCol="0" anchor="ctr"/>
          <a:lstStyle/>
          <a:p>
            <a:pPr algn="ctr"/>
            <a:r>
              <a:rPr lang="fr-FR" sz="1400" b="1" i="1" dirty="0">
                <a:latin typeface="Arial" panose="020B0604020202020204" pitchFamily="34" charset="0"/>
                <a:cs typeface="Arial" panose="020B0604020202020204" pitchFamily="34" charset="0"/>
              </a:rPr>
              <a:t>Amortissement immédiat</a:t>
            </a:r>
          </a:p>
        </p:txBody>
      </p:sp>
      <p:sp>
        <p:nvSpPr>
          <p:cNvPr id="24" name="ZoneTexte 23">
            <a:extLst>
              <a:ext uri="{FF2B5EF4-FFF2-40B4-BE49-F238E27FC236}">
                <a16:creationId xmlns:a16="http://schemas.microsoft.com/office/drawing/2014/main" id="{3AF083BB-1451-4A8D-BCBD-967C222554AA}"/>
              </a:ext>
            </a:extLst>
          </p:cNvPr>
          <p:cNvSpPr txBox="1"/>
          <p:nvPr/>
        </p:nvSpPr>
        <p:spPr>
          <a:xfrm>
            <a:off x="3330272" y="2150664"/>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Tous travaux rénovation énergétique</a:t>
            </a:r>
          </a:p>
        </p:txBody>
      </p:sp>
      <p:sp>
        <p:nvSpPr>
          <p:cNvPr id="25" name="ZoneTexte 24">
            <a:extLst>
              <a:ext uri="{FF2B5EF4-FFF2-40B4-BE49-F238E27FC236}">
                <a16:creationId xmlns:a16="http://schemas.microsoft.com/office/drawing/2014/main" id="{4CF16B27-4494-4778-9657-F89FA8A0242A}"/>
              </a:ext>
            </a:extLst>
          </p:cNvPr>
          <p:cNvSpPr txBox="1"/>
          <p:nvPr/>
        </p:nvSpPr>
        <p:spPr>
          <a:xfrm>
            <a:off x="6132087" y="2150664"/>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Tous travaux rénovation énergétique</a:t>
            </a:r>
          </a:p>
        </p:txBody>
      </p:sp>
      <p:sp>
        <p:nvSpPr>
          <p:cNvPr id="26" name="ZoneTexte 25">
            <a:extLst>
              <a:ext uri="{FF2B5EF4-FFF2-40B4-BE49-F238E27FC236}">
                <a16:creationId xmlns:a16="http://schemas.microsoft.com/office/drawing/2014/main" id="{A9D6F499-86BE-4FF5-BC54-248157227CC6}"/>
              </a:ext>
            </a:extLst>
          </p:cNvPr>
          <p:cNvSpPr txBox="1"/>
          <p:nvPr/>
        </p:nvSpPr>
        <p:spPr>
          <a:xfrm>
            <a:off x="8933902" y="2150664"/>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Tous travaux rénovation énergétique</a:t>
            </a:r>
          </a:p>
        </p:txBody>
      </p:sp>
      <p:sp>
        <p:nvSpPr>
          <p:cNvPr id="27" name="ZoneTexte 26">
            <a:extLst>
              <a:ext uri="{FF2B5EF4-FFF2-40B4-BE49-F238E27FC236}">
                <a16:creationId xmlns:a16="http://schemas.microsoft.com/office/drawing/2014/main" id="{7F28F262-AD7B-468A-A7D0-B50DC547AB04}"/>
              </a:ext>
            </a:extLst>
          </p:cNvPr>
          <p:cNvSpPr txBox="1"/>
          <p:nvPr/>
        </p:nvSpPr>
        <p:spPr>
          <a:xfrm>
            <a:off x="3434864" y="2734580"/>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Jusqu’à 75 000 €</a:t>
            </a:r>
          </a:p>
        </p:txBody>
      </p:sp>
      <p:sp>
        <p:nvSpPr>
          <p:cNvPr id="28" name="ZoneTexte 27">
            <a:extLst>
              <a:ext uri="{FF2B5EF4-FFF2-40B4-BE49-F238E27FC236}">
                <a16:creationId xmlns:a16="http://schemas.microsoft.com/office/drawing/2014/main" id="{FC5858CE-4231-44B5-B181-E77F20103430}"/>
              </a:ext>
            </a:extLst>
          </p:cNvPr>
          <p:cNvSpPr txBox="1"/>
          <p:nvPr/>
        </p:nvSpPr>
        <p:spPr>
          <a:xfrm>
            <a:off x="6132087" y="2734580"/>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Jusqu’à 75 000 €</a:t>
            </a:r>
          </a:p>
        </p:txBody>
      </p:sp>
      <p:sp>
        <p:nvSpPr>
          <p:cNvPr id="29" name="ZoneTexte 28">
            <a:extLst>
              <a:ext uri="{FF2B5EF4-FFF2-40B4-BE49-F238E27FC236}">
                <a16:creationId xmlns:a16="http://schemas.microsoft.com/office/drawing/2014/main" id="{8049685C-F22B-4F19-A281-D81DC6696147}"/>
              </a:ext>
            </a:extLst>
          </p:cNvPr>
          <p:cNvSpPr txBox="1"/>
          <p:nvPr/>
        </p:nvSpPr>
        <p:spPr>
          <a:xfrm>
            <a:off x="8829310" y="2734580"/>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Jusqu’à 75 000 €</a:t>
            </a:r>
          </a:p>
        </p:txBody>
      </p:sp>
      <p:sp>
        <p:nvSpPr>
          <p:cNvPr id="30" name="ZoneTexte 29">
            <a:extLst>
              <a:ext uri="{FF2B5EF4-FFF2-40B4-BE49-F238E27FC236}">
                <a16:creationId xmlns:a16="http://schemas.microsoft.com/office/drawing/2014/main" id="{DF9F08F7-C8DB-4B75-BFC3-FC86227EECD5}"/>
              </a:ext>
            </a:extLst>
          </p:cNvPr>
          <p:cNvSpPr txBox="1"/>
          <p:nvPr/>
        </p:nvSpPr>
        <p:spPr>
          <a:xfrm>
            <a:off x="3451829" y="3368239"/>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4 à 120 mois</a:t>
            </a:r>
          </a:p>
        </p:txBody>
      </p:sp>
      <p:sp>
        <p:nvSpPr>
          <p:cNvPr id="31" name="ZoneTexte 30">
            <a:extLst>
              <a:ext uri="{FF2B5EF4-FFF2-40B4-BE49-F238E27FC236}">
                <a16:creationId xmlns:a16="http://schemas.microsoft.com/office/drawing/2014/main" id="{4E534A4F-ACAB-4106-B6CD-C418CCAD6C41}"/>
              </a:ext>
            </a:extLst>
          </p:cNvPr>
          <p:cNvSpPr txBox="1"/>
          <p:nvPr/>
        </p:nvSpPr>
        <p:spPr>
          <a:xfrm>
            <a:off x="6132087" y="4629433"/>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Partiel ou Total sans frais</a:t>
            </a:r>
          </a:p>
        </p:txBody>
      </p:sp>
      <p:sp>
        <p:nvSpPr>
          <p:cNvPr id="32" name="ZoneTexte 31">
            <a:extLst>
              <a:ext uri="{FF2B5EF4-FFF2-40B4-BE49-F238E27FC236}">
                <a16:creationId xmlns:a16="http://schemas.microsoft.com/office/drawing/2014/main" id="{21A6FC52-788F-4FFB-9298-38284D3AEF09}"/>
              </a:ext>
            </a:extLst>
          </p:cNvPr>
          <p:cNvSpPr txBox="1"/>
          <p:nvPr/>
        </p:nvSpPr>
        <p:spPr>
          <a:xfrm>
            <a:off x="3378081" y="4629433"/>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Partiel ou Total sans frais</a:t>
            </a:r>
          </a:p>
        </p:txBody>
      </p:sp>
      <p:sp>
        <p:nvSpPr>
          <p:cNvPr id="33" name="ZoneTexte 32">
            <a:extLst>
              <a:ext uri="{FF2B5EF4-FFF2-40B4-BE49-F238E27FC236}">
                <a16:creationId xmlns:a16="http://schemas.microsoft.com/office/drawing/2014/main" id="{5E1619CD-72A5-453F-8667-039BBC798E27}"/>
              </a:ext>
            </a:extLst>
          </p:cNvPr>
          <p:cNvSpPr txBox="1"/>
          <p:nvPr/>
        </p:nvSpPr>
        <p:spPr>
          <a:xfrm>
            <a:off x="3377130" y="5284046"/>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3,75 %</a:t>
            </a:r>
          </a:p>
        </p:txBody>
      </p:sp>
      <p:sp>
        <p:nvSpPr>
          <p:cNvPr id="34" name="ZoneTexte 33">
            <a:extLst>
              <a:ext uri="{FF2B5EF4-FFF2-40B4-BE49-F238E27FC236}">
                <a16:creationId xmlns:a16="http://schemas.microsoft.com/office/drawing/2014/main" id="{B58460D4-A051-429E-BBF5-2A69DF772C97}"/>
              </a:ext>
            </a:extLst>
          </p:cNvPr>
          <p:cNvSpPr txBox="1"/>
          <p:nvPr/>
        </p:nvSpPr>
        <p:spPr>
          <a:xfrm>
            <a:off x="3377130" y="5890627"/>
            <a:ext cx="2858598" cy="276999"/>
          </a:xfrm>
          <a:prstGeom prst="rect">
            <a:avLst/>
          </a:prstGeom>
          <a:noFill/>
        </p:spPr>
        <p:txBody>
          <a:bodyPr wrap="square" rtlCol="0">
            <a:spAutoFit/>
          </a:bodyPr>
          <a:lstStyle/>
          <a:p>
            <a:pPr algn="ctr"/>
            <a:r>
              <a:rPr lang="fr-FR" sz="1200" dirty="0" err="1">
                <a:solidFill>
                  <a:srgbClr val="394348"/>
                </a:solidFill>
                <a:latin typeface="Arial" panose="020B0604020202020204" pitchFamily="34" charset="0"/>
                <a:cs typeface="Arial" panose="020B0604020202020204" pitchFamily="34" charset="0"/>
              </a:rPr>
              <a:t>Izivente</a:t>
            </a:r>
            <a:endParaRPr lang="fr-FR" sz="1200" dirty="0">
              <a:solidFill>
                <a:srgbClr val="394348"/>
              </a:solidFill>
              <a:latin typeface="Arial" panose="020B0604020202020204" pitchFamily="34" charset="0"/>
              <a:cs typeface="Arial" panose="020B0604020202020204" pitchFamily="34" charset="0"/>
            </a:endParaRPr>
          </a:p>
        </p:txBody>
      </p:sp>
      <p:sp>
        <p:nvSpPr>
          <p:cNvPr id="35" name="ZoneTexte 34">
            <a:extLst>
              <a:ext uri="{FF2B5EF4-FFF2-40B4-BE49-F238E27FC236}">
                <a16:creationId xmlns:a16="http://schemas.microsoft.com/office/drawing/2014/main" id="{CFEA60A6-0C4E-43FC-84A0-C82C04D78FFB}"/>
              </a:ext>
            </a:extLst>
          </p:cNvPr>
          <p:cNvSpPr txBox="1"/>
          <p:nvPr/>
        </p:nvSpPr>
        <p:spPr>
          <a:xfrm>
            <a:off x="6132087" y="3332722"/>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4 à 96 mois</a:t>
            </a:r>
          </a:p>
        </p:txBody>
      </p:sp>
      <p:sp>
        <p:nvSpPr>
          <p:cNvPr id="36" name="ZoneTexte 35">
            <a:extLst>
              <a:ext uri="{FF2B5EF4-FFF2-40B4-BE49-F238E27FC236}">
                <a16:creationId xmlns:a16="http://schemas.microsoft.com/office/drawing/2014/main" id="{68A18739-7742-43B0-8EDD-37D548A5306C}"/>
              </a:ext>
            </a:extLst>
          </p:cNvPr>
          <p:cNvSpPr txBox="1"/>
          <p:nvPr/>
        </p:nvSpPr>
        <p:spPr>
          <a:xfrm>
            <a:off x="6132087" y="4007787"/>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4 à 24 mois</a:t>
            </a:r>
          </a:p>
        </p:txBody>
      </p:sp>
      <p:sp>
        <p:nvSpPr>
          <p:cNvPr id="37" name="ZoneTexte 36">
            <a:extLst>
              <a:ext uri="{FF2B5EF4-FFF2-40B4-BE49-F238E27FC236}">
                <a16:creationId xmlns:a16="http://schemas.microsoft.com/office/drawing/2014/main" id="{0A8E02E2-F7AF-48C6-9E3A-E93950B29540}"/>
              </a:ext>
            </a:extLst>
          </p:cNvPr>
          <p:cNvSpPr txBox="1"/>
          <p:nvPr/>
        </p:nvSpPr>
        <p:spPr>
          <a:xfrm>
            <a:off x="6131170" y="5236014"/>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3,75 %</a:t>
            </a:r>
          </a:p>
        </p:txBody>
      </p:sp>
      <p:sp>
        <p:nvSpPr>
          <p:cNvPr id="38" name="ZoneTexte 37">
            <a:extLst>
              <a:ext uri="{FF2B5EF4-FFF2-40B4-BE49-F238E27FC236}">
                <a16:creationId xmlns:a16="http://schemas.microsoft.com/office/drawing/2014/main" id="{BC8E3231-D1A8-475D-B07E-C644A2CFF80D}"/>
              </a:ext>
            </a:extLst>
          </p:cNvPr>
          <p:cNvSpPr txBox="1"/>
          <p:nvPr/>
        </p:nvSpPr>
        <p:spPr>
          <a:xfrm>
            <a:off x="6131170" y="5867962"/>
            <a:ext cx="2858598" cy="276999"/>
          </a:xfrm>
          <a:prstGeom prst="rect">
            <a:avLst/>
          </a:prstGeom>
          <a:noFill/>
        </p:spPr>
        <p:txBody>
          <a:bodyPr wrap="square" rtlCol="0">
            <a:spAutoFit/>
          </a:bodyPr>
          <a:lstStyle/>
          <a:p>
            <a:pPr algn="ctr"/>
            <a:r>
              <a:rPr lang="fr-FR" sz="1200" dirty="0" err="1">
                <a:solidFill>
                  <a:srgbClr val="394348"/>
                </a:solidFill>
                <a:latin typeface="Arial" panose="020B0604020202020204" pitchFamily="34" charset="0"/>
                <a:cs typeface="Arial" panose="020B0604020202020204" pitchFamily="34" charset="0"/>
              </a:rPr>
              <a:t>Izivente</a:t>
            </a:r>
            <a:endParaRPr lang="fr-FR" sz="1200" dirty="0">
              <a:solidFill>
                <a:srgbClr val="394348"/>
              </a:solidFill>
              <a:latin typeface="Arial" panose="020B0604020202020204" pitchFamily="34" charset="0"/>
              <a:cs typeface="Arial" panose="020B0604020202020204" pitchFamily="34" charset="0"/>
            </a:endParaRPr>
          </a:p>
        </p:txBody>
      </p:sp>
      <p:sp>
        <p:nvSpPr>
          <p:cNvPr id="39" name="ZoneTexte 38">
            <a:extLst>
              <a:ext uri="{FF2B5EF4-FFF2-40B4-BE49-F238E27FC236}">
                <a16:creationId xmlns:a16="http://schemas.microsoft.com/office/drawing/2014/main" id="{0FF5847B-AC9A-499B-8960-ED722037058A}"/>
              </a:ext>
            </a:extLst>
          </p:cNvPr>
          <p:cNvSpPr txBox="1"/>
          <p:nvPr/>
        </p:nvSpPr>
        <p:spPr>
          <a:xfrm>
            <a:off x="8808254" y="3332722"/>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4 à 120 mois</a:t>
            </a:r>
          </a:p>
        </p:txBody>
      </p:sp>
      <p:sp>
        <p:nvSpPr>
          <p:cNvPr id="40" name="ZoneTexte 39">
            <a:extLst>
              <a:ext uri="{FF2B5EF4-FFF2-40B4-BE49-F238E27FC236}">
                <a16:creationId xmlns:a16="http://schemas.microsoft.com/office/drawing/2014/main" id="{2964449C-4B21-4EC3-A7A4-10B8FEE70AA1}"/>
              </a:ext>
            </a:extLst>
          </p:cNvPr>
          <p:cNvSpPr txBox="1"/>
          <p:nvPr/>
        </p:nvSpPr>
        <p:spPr>
          <a:xfrm>
            <a:off x="8989768" y="3968673"/>
            <a:ext cx="2858598" cy="461665"/>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1 à 5 décaissements dans les 6 mois suivant la signature du contrat de crédit</a:t>
            </a:r>
          </a:p>
        </p:txBody>
      </p:sp>
      <p:sp>
        <p:nvSpPr>
          <p:cNvPr id="41" name="ZoneTexte 40">
            <a:extLst>
              <a:ext uri="{FF2B5EF4-FFF2-40B4-BE49-F238E27FC236}">
                <a16:creationId xmlns:a16="http://schemas.microsoft.com/office/drawing/2014/main" id="{651D2281-3C4C-4616-935B-72F79E3C7B9E}"/>
              </a:ext>
            </a:extLst>
          </p:cNvPr>
          <p:cNvSpPr txBox="1"/>
          <p:nvPr/>
        </p:nvSpPr>
        <p:spPr>
          <a:xfrm>
            <a:off x="8934820" y="4653242"/>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Partiel ou Total sans frais</a:t>
            </a:r>
          </a:p>
        </p:txBody>
      </p:sp>
      <p:sp>
        <p:nvSpPr>
          <p:cNvPr id="42" name="ZoneTexte 41">
            <a:extLst>
              <a:ext uri="{FF2B5EF4-FFF2-40B4-BE49-F238E27FC236}">
                <a16:creationId xmlns:a16="http://schemas.microsoft.com/office/drawing/2014/main" id="{A964C836-0E14-43C0-827D-D32801523D99}"/>
              </a:ext>
            </a:extLst>
          </p:cNvPr>
          <p:cNvSpPr txBox="1"/>
          <p:nvPr/>
        </p:nvSpPr>
        <p:spPr>
          <a:xfrm>
            <a:off x="9038494" y="5236014"/>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3,75 %</a:t>
            </a:r>
          </a:p>
        </p:txBody>
      </p:sp>
      <p:sp>
        <p:nvSpPr>
          <p:cNvPr id="43" name="ZoneTexte 42">
            <a:extLst>
              <a:ext uri="{FF2B5EF4-FFF2-40B4-BE49-F238E27FC236}">
                <a16:creationId xmlns:a16="http://schemas.microsoft.com/office/drawing/2014/main" id="{493A81A4-C331-4CCD-BE58-FE7AFFD2EBA5}"/>
              </a:ext>
            </a:extLst>
          </p:cNvPr>
          <p:cNvSpPr txBox="1"/>
          <p:nvPr/>
        </p:nvSpPr>
        <p:spPr>
          <a:xfrm>
            <a:off x="8989768" y="5857096"/>
            <a:ext cx="2858598" cy="276999"/>
          </a:xfrm>
          <a:prstGeom prst="rect">
            <a:avLst/>
          </a:prstGeom>
          <a:noFill/>
        </p:spPr>
        <p:txBody>
          <a:bodyPr wrap="square" rtlCol="0">
            <a:spAutoFit/>
          </a:bodyPr>
          <a:lstStyle/>
          <a:p>
            <a:pPr algn="ctr"/>
            <a:r>
              <a:rPr lang="fr-FR" sz="1200" dirty="0" err="1">
                <a:solidFill>
                  <a:srgbClr val="394348"/>
                </a:solidFill>
                <a:latin typeface="Arial" panose="020B0604020202020204" pitchFamily="34" charset="0"/>
                <a:cs typeface="Arial" panose="020B0604020202020204" pitchFamily="34" charset="0"/>
              </a:rPr>
              <a:t>Izivente</a:t>
            </a:r>
            <a:endParaRPr lang="fr-FR" sz="1200" dirty="0">
              <a:solidFill>
                <a:srgbClr val="394348"/>
              </a:solidFill>
              <a:latin typeface="Arial" panose="020B0604020202020204" pitchFamily="34" charset="0"/>
              <a:cs typeface="Arial" panose="020B0604020202020204" pitchFamily="34" charset="0"/>
            </a:endParaRPr>
          </a:p>
        </p:txBody>
      </p:sp>
      <p:cxnSp>
        <p:nvCxnSpPr>
          <p:cNvPr id="45" name="Connecteur droit 44">
            <a:extLst>
              <a:ext uri="{FF2B5EF4-FFF2-40B4-BE49-F238E27FC236}">
                <a16:creationId xmlns:a16="http://schemas.microsoft.com/office/drawing/2014/main" id="{2370519D-749F-474E-8418-8CFE40AA1AD9}"/>
              </a:ext>
            </a:extLst>
          </p:cNvPr>
          <p:cNvCxnSpPr/>
          <p:nvPr/>
        </p:nvCxnSpPr>
        <p:spPr>
          <a:xfrm>
            <a:off x="6154616" y="1428300"/>
            <a:ext cx="0" cy="484125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BFFF8C3A-54CA-49D3-A7E0-9B53A01FB0DF}"/>
              </a:ext>
            </a:extLst>
          </p:cNvPr>
          <p:cNvCxnSpPr/>
          <p:nvPr/>
        </p:nvCxnSpPr>
        <p:spPr>
          <a:xfrm>
            <a:off x="8957348" y="1419945"/>
            <a:ext cx="0" cy="4841258"/>
          </a:xfrm>
          <a:prstGeom prst="line">
            <a:avLst/>
          </a:prstGeom>
        </p:spPr>
        <p:style>
          <a:lnRef idx="1">
            <a:schemeClr val="accent1"/>
          </a:lnRef>
          <a:fillRef idx="0">
            <a:schemeClr val="accent1"/>
          </a:fillRef>
          <a:effectRef idx="0">
            <a:schemeClr val="accent1"/>
          </a:effectRef>
          <a:fontRef idx="minor">
            <a:schemeClr val="tx1"/>
          </a:fontRef>
        </p:style>
      </p:cxnSp>
      <p:sp>
        <p:nvSpPr>
          <p:cNvPr id="47" name="ZoneTexte 46">
            <a:extLst>
              <a:ext uri="{FF2B5EF4-FFF2-40B4-BE49-F238E27FC236}">
                <a16:creationId xmlns:a16="http://schemas.microsoft.com/office/drawing/2014/main" id="{06282E09-680A-42C7-BB39-F0BA78DD8468}"/>
              </a:ext>
            </a:extLst>
          </p:cNvPr>
          <p:cNvSpPr txBox="1"/>
          <p:nvPr/>
        </p:nvSpPr>
        <p:spPr>
          <a:xfrm>
            <a:off x="3425659" y="4049144"/>
            <a:ext cx="2858598" cy="276999"/>
          </a:xfrm>
          <a:prstGeom prst="rect">
            <a:avLst/>
          </a:prstGeom>
          <a:noFill/>
        </p:spPr>
        <p:txBody>
          <a:bodyPr wrap="square" rtlCol="0">
            <a:spAutoFit/>
          </a:bodyPr>
          <a:lstStyle/>
          <a:p>
            <a:pPr algn="ctr"/>
            <a:r>
              <a:rPr lang="fr-FR" sz="1200" dirty="0">
                <a:solidFill>
                  <a:srgbClr val="394348"/>
                </a:solidFill>
                <a:latin typeface="Arial" panose="020B0604020202020204" pitchFamily="34" charset="0"/>
                <a:cs typeface="Arial" panose="020B0604020202020204" pitchFamily="34" charset="0"/>
              </a:rPr>
              <a:t>-</a:t>
            </a:r>
          </a:p>
        </p:txBody>
      </p:sp>
      <p:sp>
        <p:nvSpPr>
          <p:cNvPr id="44" name="Espace réservé du texte 6">
            <a:extLst>
              <a:ext uri="{FF2B5EF4-FFF2-40B4-BE49-F238E27FC236}">
                <a16:creationId xmlns:a16="http://schemas.microsoft.com/office/drawing/2014/main" id="{5BE605B3-C763-4FB5-A7E5-3E4D7D78A4EB}"/>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2436020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Étoile : 5 branches 425">
            <a:extLst>
              <a:ext uri="{FF2B5EF4-FFF2-40B4-BE49-F238E27FC236}">
                <a16:creationId xmlns:a16="http://schemas.microsoft.com/office/drawing/2014/main" id="{43514E4B-5CC6-4C6E-909A-2A4B5070DB9A}"/>
              </a:ext>
            </a:extLst>
          </p:cNvPr>
          <p:cNvSpPr/>
          <p:nvPr/>
        </p:nvSpPr>
        <p:spPr>
          <a:xfrm>
            <a:off x="7190682" y="3001510"/>
            <a:ext cx="325901" cy="320606"/>
          </a:xfrm>
          <a:custGeom>
            <a:avLst>
              <a:gd name="f11" fmla="val 27306"/>
            </a:avLst>
            <a:gdLst>
              <a:gd name="f1" fmla="val 10800000"/>
              <a:gd name="f2" fmla="val 5400000"/>
              <a:gd name="f3" fmla="val 180"/>
              <a:gd name="f4" fmla="val w"/>
              <a:gd name="f5" fmla="val h"/>
              <a:gd name="f6" fmla="val ss"/>
              <a:gd name="f7" fmla="val 0"/>
              <a:gd name="f8" fmla="*/ 5419351 1 1725033"/>
              <a:gd name="f9" fmla="val 105146"/>
              <a:gd name="f10" fmla="val 110557"/>
              <a:gd name="f11" fmla="val 27306"/>
              <a:gd name="f12" fmla="+- 0 0 -270"/>
              <a:gd name="f13" fmla="+- 0 0 -180"/>
              <a:gd name="f14" fmla="+- 0 0 -90"/>
              <a:gd name="f15" fmla="abs f4"/>
              <a:gd name="f16" fmla="abs f5"/>
              <a:gd name="f17" fmla="abs f6"/>
              <a:gd name="f18" fmla="val f7"/>
              <a:gd name="f19" fmla="val f11"/>
              <a:gd name="f20" fmla="+- 1080000 f2 0"/>
              <a:gd name="f21" fmla="+- 18360000 f2 0"/>
              <a:gd name="f22" fmla="+- 20520000 f2 0"/>
              <a:gd name="f23" fmla="+- 3240000 f2 0"/>
              <a:gd name="f24" fmla="*/ f12 f1 1"/>
              <a:gd name="f25" fmla="*/ f13 f1 1"/>
              <a:gd name="f26" fmla="*/ f14 f1 1"/>
              <a:gd name="f27" fmla="?: f15 f4 1"/>
              <a:gd name="f28" fmla="?: f16 f5 1"/>
              <a:gd name="f29" fmla="?: f17 f6 1"/>
              <a:gd name="f30" fmla="*/ f20 f8 1"/>
              <a:gd name="f31" fmla="*/ f21 f8 1"/>
              <a:gd name="f32" fmla="*/ f22 f8 1"/>
              <a:gd name="f33" fmla="*/ f23 f8 1"/>
              <a:gd name="f34" fmla="*/ f24 1 f3"/>
              <a:gd name="f35" fmla="*/ f25 1 f3"/>
              <a:gd name="f36" fmla="*/ f26 1 f3"/>
              <a:gd name="f37" fmla="*/ f27 1 21600"/>
              <a:gd name="f38" fmla="*/ f28 1 21600"/>
              <a:gd name="f39" fmla="*/ 21600 f27 1"/>
              <a:gd name="f40" fmla="*/ 21600 f28 1"/>
              <a:gd name="f41" fmla="*/ f30 1 f1"/>
              <a:gd name="f42" fmla="*/ f31 1 f1"/>
              <a:gd name="f43" fmla="*/ f32 1 f1"/>
              <a:gd name="f44" fmla="*/ f33 1 f1"/>
              <a:gd name="f45" fmla="+- f34 0 f2"/>
              <a:gd name="f46" fmla="+- f35 0 f2"/>
              <a:gd name="f47" fmla="+- f36 0 f2"/>
              <a:gd name="f48" fmla="min f38 f37"/>
              <a:gd name="f49" fmla="*/ f39 1 f29"/>
              <a:gd name="f50" fmla="*/ f40 1 f29"/>
              <a:gd name="f51" fmla="+- 0 0 f41"/>
              <a:gd name="f52" fmla="+- 0 0 f42"/>
              <a:gd name="f53" fmla="+- 0 0 f43"/>
              <a:gd name="f54" fmla="+- 0 0 f44"/>
              <a:gd name="f55" fmla="val f49"/>
              <a:gd name="f56" fmla="val f50"/>
              <a:gd name="f57" fmla="+- 0 0 f51"/>
              <a:gd name="f58" fmla="+- 0 0 f52"/>
              <a:gd name="f59" fmla="+- 0 0 f53"/>
              <a:gd name="f60" fmla="+- 0 0 f54"/>
              <a:gd name="f61" fmla="*/ f18 f48 1"/>
              <a:gd name="f62" fmla="+- f56 0 f18"/>
              <a:gd name="f63" fmla="+- f55 0 f18"/>
              <a:gd name="f64" fmla="*/ f57 f1 1"/>
              <a:gd name="f65" fmla="*/ f58 f1 1"/>
              <a:gd name="f66" fmla="*/ f59 f1 1"/>
              <a:gd name="f67" fmla="*/ f60 f1 1"/>
              <a:gd name="f68" fmla="*/ f62 1 2"/>
              <a:gd name="f69" fmla="*/ f63 1 2"/>
              <a:gd name="f70" fmla="*/ f64 1 f8"/>
              <a:gd name="f71" fmla="*/ f65 1 f8"/>
              <a:gd name="f72" fmla="*/ f66 1 f8"/>
              <a:gd name="f73" fmla="*/ f67 1 f8"/>
              <a:gd name="f74" fmla="+- f18 f68 0"/>
              <a:gd name="f75" fmla="+- f18 f69 0"/>
              <a:gd name="f76" fmla="*/ f69 f9 1"/>
              <a:gd name="f77" fmla="*/ f68 f10 1"/>
              <a:gd name="f78" fmla="+- f70 0 f2"/>
              <a:gd name="f79" fmla="+- f71 0 f2"/>
              <a:gd name="f80" fmla="+- f72 0 f2"/>
              <a:gd name="f81" fmla="+- f73 0 f2"/>
              <a:gd name="f82" fmla="*/ f76 1 100000"/>
              <a:gd name="f83" fmla="*/ f77 1 100000"/>
              <a:gd name="f84" fmla="*/ f74 f10 1"/>
              <a:gd name="f85" fmla="cos 1 f78"/>
              <a:gd name="f86" fmla="cos 1 f79"/>
              <a:gd name="f87" fmla="sin 1 f78"/>
              <a:gd name="f88" fmla="sin 1 f79"/>
              <a:gd name="f89" fmla="cos 1 f80"/>
              <a:gd name="f90" fmla="cos 1 f81"/>
              <a:gd name="f91" fmla="sin 1 f81"/>
              <a:gd name="f92" fmla="sin 1 f80"/>
              <a:gd name="f93" fmla="*/ f75 f48 1"/>
              <a:gd name="f94" fmla="*/ f84 1 100000"/>
              <a:gd name="f95" fmla="+- 0 0 f85"/>
              <a:gd name="f96" fmla="+- 0 0 f86"/>
              <a:gd name="f97" fmla="+- 0 0 f87"/>
              <a:gd name="f98" fmla="+- 0 0 f88"/>
              <a:gd name="f99" fmla="*/ f82 f19 1"/>
              <a:gd name="f100" fmla="*/ f83 f19 1"/>
              <a:gd name="f101" fmla="+- 0 0 f89"/>
              <a:gd name="f102" fmla="+- 0 0 f90"/>
              <a:gd name="f103" fmla="+- 0 0 f91"/>
              <a:gd name="f104" fmla="+- 0 0 f92"/>
              <a:gd name="f105" fmla="+- 0 0 f95"/>
              <a:gd name="f106" fmla="+- 0 0 f96"/>
              <a:gd name="f107" fmla="+- 0 0 f97"/>
              <a:gd name="f108" fmla="+- 0 0 f98"/>
              <a:gd name="f109" fmla="*/ f99 1 50000"/>
              <a:gd name="f110" fmla="*/ f100 1 50000"/>
              <a:gd name="f111" fmla="+- 0 0 f101"/>
              <a:gd name="f112" fmla="+- 0 0 f102"/>
              <a:gd name="f113" fmla="+- 0 0 f103"/>
              <a:gd name="f114" fmla="+- 0 0 f104"/>
              <a:gd name="f115" fmla="*/ f105 f82 1"/>
              <a:gd name="f116" fmla="*/ f106 f82 1"/>
              <a:gd name="f117" fmla="*/ f107 f83 1"/>
              <a:gd name="f118" fmla="*/ f108 f83 1"/>
              <a:gd name="f119" fmla="*/ f111 f109 1"/>
              <a:gd name="f120" fmla="*/ f112 f109 1"/>
              <a:gd name="f121" fmla="*/ f113 f110 1"/>
              <a:gd name="f122" fmla="*/ f114 f110 1"/>
              <a:gd name="f123" fmla="+- f94 f110 0"/>
              <a:gd name="f124" fmla="+- f75 0 f115"/>
              <a:gd name="f125" fmla="+- f75 0 f116"/>
              <a:gd name="f126" fmla="+- f75 f116 0"/>
              <a:gd name="f127" fmla="+- f75 f115 0"/>
              <a:gd name="f128" fmla="+- f94 0 f117"/>
              <a:gd name="f129" fmla="+- f94 0 f118"/>
              <a:gd name="f130" fmla="+- f75 0 f119"/>
              <a:gd name="f131" fmla="+- f75 0 f120"/>
              <a:gd name="f132" fmla="+- f75 f120 0"/>
              <a:gd name="f133" fmla="+- f75 f119 0"/>
              <a:gd name="f134" fmla="+- f94 0 f121"/>
              <a:gd name="f135" fmla="+- f94 0 f122"/>
              <a:gd name="f136" fmla="*/ f123 f48 1"/>
              <a:gd name="f137" fmla="*/ f130 f48 1"/>
              <a:gd name="f138" fmla="*/ f134 f48 1"/>
              <a:gd name="f139" fmla="*/ f133 f48 1"/>
              <a:gd name="f140" fmla="*/ f124 f48 1"/>
              <a:gd name="f141" fmla="*/ f128 f48 1"/>
              <a:gd name="f142" fmla="*/ f131 f48 1"/>
              <a:gd name="f143" fmla="*/ f132 f48 1"/>
              <a:gd name="f144" fmla="*/ f127 f48 1"/>
              <a:gd name="f145" fmla="*/ f135 f48 1"/>
              <a:gd name="f146" fmla="*/ f126 f48 1"/>
              <a:gd name="f147" fmla="*/ f129 f48 1"/>
              <a:gd name="f148" fmla="*/ f125 f48 1"/>
            </a:gdLst>
            <a:ahLst/>
            <a:cxnLst>
              <a:cxn ang="3cd4">
                <a:pos x="hc" y="t"/>
              </a:cxn>
              <a:cxn ang="0">
                <a:pos x="r" y="vc"/>
              </a:cxn>
              <a:cxn ang="cd4">
                <a:pos x="hc" y="b"/>
              </a:cxn>
              <a:cxn ang="cd2">
                <a:pos x="l" y="vc"/>
              </a:cxn>
              <a:cxn ang="f45">
                <a:pos x="f140" y="f141"/>
              </a:cxn>
              <a:cxn ang="f46">
                <a:pos x="f148" y="f147"/>
              </a:cxn>
              <a:cxn ang="f46">
                <a:pos x="f146" y="f147"/>
              </a:cxn>
              <a:cxn ang="f47">
                <a:pos x="f144" y="f141"/>
              </a:cxn>
            </a:cxnLst>
            <a:rect l="f137" t="f138" r="f139" b="f136"/>
            <a:pathLst>
              <a:path>
                <a:moveTo>
                  <a:pt x="f140" y="f141"/>
                </a:moveTo>
                <a:lnTo>
                  <a:pt x="f142" y="f138"/>
                </a:lnTo>
                <a:lnTo>
                  <a:pt x="f93" y="f61"/>
                </a:lnTo>
                <a:lnTo>
                  <a:pt x="f143" y="f138"/>
                </a:lnTo>
                <a:lnTo>
                  <a:pt x="f144" y="f141"/>
                </a:lnTo>
                <a:lnTo>
                  <a:pt x="f139" y="f145"/>
                </a:lnTo>
                <a:lnTo>
                  <a:pt x="f146" y="f147"/>
                </a:lnTo>
                <a:lnTo>
                  <a:pt x="f93" y="f136"/>
                </a:lnTo>
                <a:lnTo>
                  <a:pt x="f148" y="f147"/>
                </a:lnTo>
                <a:lnTo>
                  <a:pt x="f137" y="f145"/>
                </a:lnTo>
                <a:close/>
              </a:path>
            </a:pathLst>
          </a:custGeom>
          <a:solidFill>
            <a:srgbClr val="FFC000"/>
          </a:solidFill>
          <a:ln w="19046" cap="flat">
            <a:solidFill>
              <a:srgbClr val="FFFFFF"/>
            </a:solidFill>
            <a:prstDash val="dash"/>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2" name="Espace réservé du contenu 1">
            <a:extLst>
              <a:ext uri="{FF2B5EF4-FFF2-40B4-BE49-F238E27FC236}">
                <a16:creationId xmlns:a16="http://schemas.microsoft.com/office/drawing/2014/main" id="{E24879FA-C578-4C7C-90D0-6600F05D3AD2}"/>
              </a:ext>
            </a:extLst>
          </p:cNvPr>
          <p:cNvSpPr>
            <a:spLocks noGrp="1"/>
          </p:cNvSpPr>
          <p:nvPr>
            <p:ph idx="1"/>
          </p:nvPr>
        </p:nvSpPr>
        <p:spPr/>
        <p:txBody>
          <a:bodyPr/>
          <a:lstStyle/>
          <a:p>
            <a:r>
              <a:rPr lang="fr-FR" dirty="0"/>
              <a:t>Le parcours </a:t>
            </a:r>
            <a:r>
              <a:rPr lang="fr-FR" dirty="0" err="1"/>
              <a:t>Cozynergy</a:t>
            </a:r>
            <a:r>
              <a:rPr lang="fr-FR" dirty="0"/>
              <a:t> intègre la prise de rendez-vous client.</a:t>
            </a:r>
          </a:p>
          <a:p>
            <a:endParaRPr lang="fr-FR" dirty="0"/>
          </a:p>
          <a:p>
            <a:pPr marL="0" indent="0">
              <a:buNone/>
            </a:pPr>
            <a:endParaRPr lang="fr-FR" dirty="0"/>
          </a:p>
        </p:txBody>
      </p:sp>
      <p:sp>
        <p:nvSpPr>
          <p:cNvPr id="3" name="Espace réservé du texte 2">
            <a:extLst>
              <a:ext uri="{FF2B5EF4-FFF2-40B4-BE49-F238E27FC236}">
                <a16:creationId xmlns:a16="http://schemas.microsoft.com/office/drawing/2014/main" id="{597B0161-0E23-4C14-85FF-42450E8329B3}"/>
              </a:ext>
            </a:extLst>
          </p:cNvPr>
          <p:cNvSpPr>
            <a:spLocks noGrp="1"/>
          </p:cNvSpPr>
          <p:nvPr>
            <p:ph type="body" sz="quarter" idx="12"/>
          </p:nvPr>
        </p:nvSpPr>
        <p:spPr/>
        <p:txBody>
          <a:bodyPr/>
          <a:lstStyle/>
          <a:p>
            <a:r>
              <a:rPr lang="fr-FR" dirty="0"/>
              <a:t>Zoom sur le parcours client </a:t>
            </a:r>
            <a:r>
              <a:rPr lang="fr-FR" dirty="0" err="1"/>
              <a:t>Cozynergy</a:t>
            </a:r>
            <a:r>
              <a:rPr lang="fr-FR" dirty="0"/>
              <a:t> réalisé en agence par le conseiller (1/2). </a:t>
            </a:r>
          </a:p>
        </p:txBody>
      </p:sp>
      <p:sp>
        <p:nvSpPr>
          <p:cNvPr id="5" name="Rectangle 4">
            <a:extLst>
              <a:ext uri="{FF2B5EF4-FFF2-40B4-BE49-F238E27FC236}">
                <a16:creationId xmlns:a16="http://schemas.microsoft.com/office/drawing/2014/main" id="{7C52457F-EA18-4109-80AC-732E2CFACFEE}"/>
              </a:ext>
            </a:extLst>
          </p:cNvPr>
          <p:cNvSpPr/>
          <p:nvPr/>
        </p:nvSpPr>
        <p:spPr>
          <a:xfrm>
            <a:off x="4423391" y="3406346"/>
            <a:ext cx="144966" cy="123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4B1D708F-CEC6-46A4-95D2-12DF8B80787C}"/>
              </a:ext>
            </a:extLst>
          </p:cNvPr>
          <p:cNvSpPr/>
          <p:nvPr/>
        </p:nvSpPr>
        <p:spPr>
          <a:xfrm>
            <a:off x="8352992" y="2789312"/>
            <a:ext cx="144966" cy="123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D10D563B-0ED7-4A25-AC58-F208F7FAAB95}"/>
              </a:ext>
            </a:extLst>
          </p:cNvPr>
          <p:cNvSpPr/>
          <p:nvPr/>
        </p:nvSpPr>
        <p:spPr>
          <a:xfrm>
            <a:off x="7393829" y="2991462"/>
            <a:ext cx="1123420" cy="488211"/>
          </a:xfrm>
          <a:prstGeom prst="rect">
            <a:avLst/>
          </a:prstGeom>
          <a:solidFill>
            <a:schemeClr val="bg1"/>
          </a:solidFill>
          <a:ln>
            <a:solidFill>
              <a:schemeClr val="tx2">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Info conseiller pour lancer le financement</a:t>
            </a:r>
          </a:p>
        </p:txBody>
      </p:sp>
      <p:sp>
        <p:nvSpPr>
          <p:cNvPr id="9" name="Étoile : 5 branches 429">
            <a:extLst>
              <a:ext uri="{FF2B5EF4-FFF2-40B4-BE49-F238E27FC236}">
                <a16:creationId xmlns:a16="http://schemas.microsoft.com/office/drawing/2014/main" id="{6A8582A6-33CB-4505-9DFB-BC640011BF4F}"/>
              </a:ext>
            </a:extLst>
          </p:cNvPr>
          <p:cNvSpPr/>
          <p:nvPr/>
        </p:nvSpPr>
        <p:spPr>
          <a:xfrm>
            <a:off x="7230878" y="3056020"/>
            <a:ext cx="325901" cy="320606"/>
          </a:xfrm>
          <a:custGeom>
            <a:avLst>
              <a:gd name="f11" fmla="val 27306"/>
            </a:avLst>
            <a:gdLst>
              <a:gd name="f1" fmla="val 10800000"/>
              <a:gd name="f2" fmla="val 5400000"/>
              <a:gd name="f3" fmla="val 180"/>
              <a:gd name="f4" fmla="val w"/>
              <a:gd name="f5" fmla="val h"/>
              <a:gd name="f6" fmla="val ss"/>
              <a:gd name="f7" fmla="val 0"/>
              <a:gd name="f8" fmla="*/ 5419351 1 1725033"/>
              <a:gd name="f9" fmla="val 105146"/>
              <a:gd name="f10" fmla="val 110557"/>
              <a:gd name="f11" fmla="val 27306"/>
              <a:gd name="f12" fmla="+- 0 0 -270"/>
              <a:gd name="f13" fmla="+- 0 0 -180"/>
              <a:gd name="f14" fmla="+- 0 0 -90"/>
              <a:gd name="f15" fmla="abs f4"/>
              <a:gd name="f16" fmla="abs f5"/>
              <a:gd name="f17" fmla="abs f6"/>
              <a:gd name="f18" fmla="val f7"/>
              <a:gd name="f19" fmla="val f11"/>
              <a:gd name="f20" fmla="+- 1080000 f2 0"/>
              <a:gd name="f21" fmla="+- 18360000 f2 0"/>
              <a:gd name="f22" fmla="+- 20520000 f2 0"/>
              <a:gd name="f23" fmla="+- 3240000 f2 0"/>
              <a:gd name="f24" fmla="*/ f12 f1 1"/>
              <a:gd name="f25" fmla="*/ f13 f1 1"/>
              <a:gd name="f26" fmla="*/ f14 f1 1"/>
              <a:gd name="f27" fmla="?: f15 f4 1"/>
              <a:gd name="f28" fmla="?: f16 f5 1"/>
              <a:gd name="f29" fmla="?: f17 f6 1"/>
              <a:gd name="f30" fmla="*/ f20 f8 1"/>
              <a:gd name="f31" fmla="*/ f21 f8 1"/>
              <a:gd name="f32" fmla="*/ f22 f8 1"/>
              <a:gd name="f33" fmla="*/ f23 f8 1"/>
              <a:gd name="f34" fmla="*/ f24 1 f3"/>
              <a:gd name="f35" fmla="*/ f25 1 f3"/>
              <a:gd name="f36" fmla="*/ f26 1 f3"/>
              <a:gd name="f37" fmla="*/ f27 1 21600"/>
              <a:gd name="f38" fmla="*/ f28 1 21600"/>
              <a:gd name="f39" fmla="*/ 21600 f27 1"/>
              <a:gd name="f40" fmla="*/ 21600 f28 1"/>
              <a:gd name="f41" fmla="*/ f30 1 f1"/>
              <a:gd name="f42" fmla="*/ f31 1 f1"/>
              <a:gd name="f43" fmla="*/ f32 1 f1"/>
              <a:gd name="f44" fmla="*/ f33 1 f1"/>
              <a:gd name="f45" fmla="+- f34 0 f2"/>
              <a:gd name="f46" fmla="+- f35 0 f2"/>
              <a:gd name="f47" fmla="+- f36 0 f2"/>
              <a:gd name="f48" fmla="min f38 f37"/>
              <a:gd name="f49" fmla="*/ f39 1 f29"/>
              <a:gd name="f50" fmla="*/ f40 1 f29"/>
              <a:gd name="f51" fmla="+- 0 0 f41"/>
              <a:gd name="f52" fmla="+- 0 0 f42"/>
              <a:gd name="f53" fmla="+- 0 0 f43"/>
              <a:gd name="f54" fmla="+- 0 0 f44"/>
              <a:gd name="f55" fmla="val f49"/>
              <a:gd name="f56" fmla="val f50"/>
              <a:gd name="f57" fmla="+- 0 0 f51"/>
              <a:gd name="f58" fmla="+- 0 0 f52"/>
              <a:gd name="f59" fmla="+- 0 0 f53"/>
              <a:gd name="f60" fmla="+- 0 0 f54"/>
              <a:gd name="f61" fmla="*/ f18 f48 1"/>
              <a:gd name="f62" fmla="+- f56 0 f18"/>
              <a:gd name="f63" fmla="+- f55 0 f18"/>
              <a:gd name="f64" fmla="*/ f57 f1 1"/>
              <a:gd name="f65" fmla="*/ f58 f1 1"/>
              <a:gd name="f66" fmla="*/ f59 f1 1"/>
              <a:gd name="f67" fmla="*/ f60 f1 1"/>
              <a:gd name="f68" fmla="*/ f62 1 2"/>
              <a:gd name="f69" fmla="*/ f63 1 2"/>
              <a:gd name="f70" fmla="*/ f64 1 f8"/>
              <a:gd name="f71" fmla="*/ f65 1 f8"/>
              <a:gd name="f72" fmla="*/ f66 1 f8"/>
              <a:gd name="f73" fmla="*/ f67 1 f8"/>
              <a:gd name="f74" fmla="+- f18 f68 0"/>
              <a:gd name="f75" fmla="+- f18 f69 0"/>
              <a:gd name="f76" fmla="*/ f69 f9 1"/>
              <a:gd name="f77" fmla="*/ f68 f10 1"/>
              <a:gd name="f78" fmla="+- f70 0 f2"/>
              <a:gd name="f79" fmla="+- f71 0 f2"/>
              <a:gd name="f80" fmla="+- f72 0 f2"/>
              <a:gd name="f81" fmla="+- f73 0 f2"/>
              <a:gd name="f82" fmla="*/ f76 1 100000"/>
              <a:gd name="f83" fmla="*/ f77 1 100000"/>
              <a:gd name="f84" fmla="*/ f74 f10 1"/>
              <a:gd name="f85" fmla="cos 1 f78"/>
              <a:gd name="f86" fmla="cos 1 f79"/>
              <a:gd name="f87" fmla="sin 1 f78"/>
              <a:gd name="f88" fmla="sin 1 f79"/>
              <a:gd name="f89" fmla="cos 1 f80"/>
              <a:gd name="f90" fmla="cos 1 f81"/>
              <a:gd name="f91" fmla="sin 1 f81"/>
              <a:gd name="f92" fmla="sin 1 f80"/>
              <a:gd name="f93" fmla="*/ f75 f48 1"/>
              <a:gd name="f94" fmla="*/ f84 1 100000"/>
              <a:gd name="f95" fmla="+- 0 0 f85"/>
              <a:gd name="f96" fmla="+- 0 0 f86"/>
              <a:gd name="f97" fmla="+- 0 0 f87"/>
              <a:gd name="f98" fmla="+- 0 0 f88"/>
              <a:gd name="f99" fmla="*/ f82 f19 1"/>
              <a:gd name="f100" fmla="*/ f83 f19 1"/>
              <a:gd name="f101" fmla="+- 0 0 f89"/>
              <a:gd name="f102" fmla="+- 0 0 f90"/>
              <a:gd name="f103" fmla="+- 0 0 f91"/>
              <a:gd name="f104" fmla="+- 0 0 f92"/>
              <a:gd name="f105" fmla="+- 0 0 f95"/>
              <a:gd name="f106" fmla="+- 0 0 f96"/>
              <a:gd name="f107" fmla="+- 0 0 f97"/>
              <a:gd name="f108" fmla="+- 0 0 f98"/>
              <a:gd name="f109" fmla="*/ f99 1 50000"/>
              <a:gd name="f110" fmla="*/ f100 1 50000"/>
              <a:gd name="f111" fmla="+- 0 0 f101"/>
              <a:gd name="f112" fmla="+- 0 0 f102"/>
              <a:gd name="f113" fmla="+- 0 0 f103"/>
              <a:gd name="f114" fmla="+- 0 0 f104"/>
              <a:gd name="f115" fmla="*/ f105 f82 1"/>
              <a:gd name="f116" fmla="*/ f106 f82 1"/>
              <a:gd name="f117" fmla="*/ f107 f83 1"/>
              <a:gd name="f118" fmla="*/ f108 f83 1"/>
              <a:gd name="f119" fmla="*/ f111 f109 1"/>
              <a:gd name="f120" fmla="*/ f112 f109 1"/>
              <a:gd name="f121" fmla="*/ f113 f110 1"/>
              <a:gd name="f122" fmla="*/ f114 f110 1"/>
              <a:gd name="f123" fmla="+- f94 f110 0"/>
              <a:gd name="f124" fmla="+- f75 0 f115"/>
              <a:gd name="f125" fmla="+- f75 0 f116"/>
              <a:gd name="f126" fmla="+- f75 f116 0"/>
              <a:gd name="f127" fmla="+- f75 f115 0"/>
              <a:gd name="f128" fmla="+- f94 0 f117"/>
              <a:gd name="f129" fmla="+- f94 0 f118"/>
              <a:gd name="f130" fmla="+- f75 0 f119"/>
              <a:gd name="f131" fmla="+- f75 0 f120"/>
              <a:gd name="f132" fmla="+- f75 f120 0"/>
              <a:gd name="f133" fmla="+- f75 f119 0"/>
              <a:gd name="f134" fmla="+- f94 0 f121"/>
              <a:gd name="f135" fmla="+- f94 0 f122"/>
              <a:gd name="f136" fmla="*/ f123 f48 1"/>
              <a:gd name="f137" fmla="*/ f130 f48 1"/>
              <a:gd name="f138" fmla="*/ f134 f48 1"/>
              <a:gd name="f139" fmla="*/ f133 f48 1"/>
              <a:gd name="f140" fmla="*/ f124 f48 1"/>
              <a:gd name="f141" fmla="*/ f128 f48 1"/>
              <a:gd name="f142" fmla="*/ f131 f48 1"/>
              <a:gd name="f143" fmla="*/ f132 f48 1"/>
              <a:gd name="f144" fmla="*/ f127 f48 1"/>
              <a:gd name="f145" fmla="*/ f135 f48 1"/>
              <a:gd name="f146" fmla="*/ f126 f48 1"/>
              <a:gd name="f147" fmla="*/ f129 f48 1"/>
              <a:gd name="f148" fmla="*/ f125 f48 1"/>
            </a:gdLst>
            <a:ahLst/>
            <a:cxnLst>
              <a:cxn ang="3cd4">
                <a:pos x="hc" y="t"/>
              </a:cxn>
              <a:cxn ang="0">
                <a:pos x="r" y="vc"/>
              </a:cxn>
              <a:cxn ang="cd4">
                <a:pos x="hc" y="b"/>
              </a:cxn>
              <a:cxn ang="cd2">
                <a:pos x="l" y="vc"/>
              </a:cxn>
              <a:cxn ang="f45">
                <a:pos x="f140" y="f141"/>
              </a:cxn>
              <a:cxn ang="f46">
                <a:pos x="f148" y="f147"/>
              </a:cxn>
              <a:cxn ang="f46">
                <a:pos x="f146" y="f147"/>
              </a:cxn>
              <a:cxn ang="f47">
                <a:pos x="f144" y="f141"/>
              </a:cxn>
            </a:cxnLst>
            <a:rect l="f137" t="f138" r="f139" b="f136"/>
            <a:pathLst>
              <a:path>
                <a:moveTo>
                  <a:pt x="f140" y="f141"/>
                </a:moveTo>
                <a:lnTo>
                  <a:pt x="f142" y="f138"/>
                </a:lnTo>
                <a:lnTo>
                  <a:pt x="f93" y="f61"/>
                </a:lnTo>
                <a:lnTo>
                  <a:pt x="f143" y="f138"/>
                </a:lnTo>
                <a:lnTo>
                  <a:pt x="f144" y="f141"/>
                </a:lnTo>
                <a:lnTo>
                  <a:pt x="f139" y="f145"/>
                </a:lnTo>
                <a:lnTo>
                  <a:pt x="f146" y="f147"/>
                </a:lnTo>
                <a:lnTo>
                  <a:pt x="f93" y="f136"/>
                </a:lnTo>
                <a:lnTo>
                  <a:pt x="f148" y="f147"/>
                </a:lnTo>
                <a:lnTo>
                  <a:pt x="f137" y="f145"/>
                </a:lnTo>
                <a:close/>
              </a:path>
            </a:pathLst>
          </a:custGeom>
          <a:solidFill>
            <a:srgbClr val="FFC000"/>
          </a:solidFill>
          <a:ln w="19046"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10" name="Espace réservé du texte 6">
            <a:extLst>
              <a:ext uri="{FF2B5EF4-FFF2-40B4-BE49-F238E27FC236}">
                <a16:creationId xmlns:a16="http://schemas.microsoft.com/office/drawing/2014/main" id="{4E2BF653-E9CC-4A93-97D8-D7D940CEFA46}"/>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pic>
        <p:nvPicPr>
          <p:cNvPr id="12" name="Image 11">
            <a:extLst>
              <a:ext uri="{FF2B5EF4-FFF2-40B4-BE49-F238E27FC236}">
                <a16:creationId xmlns:a16="http://schemas.microsoft.com/office/drawing/2014/main" id="{167545F5-ED4C-41FF-B60F-EA732B6454D3}"/>
              </a:ext>
            </a:extLst>
          </p:cNvPr>
          <p:cNvPicPr>
            <a:picLocks noChangeAspect="1"/>
          </p:cNvPicPr>
          <p:nvPr/>
        </p:nvPicPr>
        <p:blipFill>
          <a:blip r:embed="rId2"/>
          <a:stretch>
            <a:fillRect/>
          </a:stretch>
        </p:blipFill>
        <p:spPr>
          <a:xfrm>
            <a:off x="1143834" y="2585672"/>
            <a:ext cx="2451222" cy="2737634"/>
          </a:xfrm>
          <a:prstGeom prst="rect">
            <a:avLst/>
          </a:prstGeom>
          <a:effectLst>
            <a:outerShdw blurRad="50800" dist="38100" dir="2700000" algn="tl" rotWithShape="0">
              <a:prstClr val="black">
                <a:alpha val="40000"/>
              </a:prstClr>
            </a:outerShdw>
          </a:effectLst>
        </p:spPr>
      </p:pic>
      <p:pic>
        <p:nvPicPr>
          <p:cNvPr id="13" name="Image 12">
            <a:extLst>
              <a:ext uri="{FF2B5EF4-FFF2-40B4-BE49-F238E27FC236}">
                <a16:creationId xmlns:a16="http://schemas.microsoft.com/office/drawing/2014/main" id="{D33D0908-B5EA-4042-A2E5-D0A89D338BFE}"/>
              </a:ext>
            </a:extLst>
          </p:cNvPr>
          <p:cNvPicPr>
            <a:picLocks noChangeAspect="1"/>
          </p:cNvPicPr>
          <p:nvPr/>
        </p:nvPicPr>
        <p:blipFill rotWithShape="1">
          <a:blip r:embed="rId3"/>
          <a:srcRect l="2595" r="3207"/>
          <a:stretch/>
        </p:blipFill>
        <p:spPr>
          <a:xfrm>
            <a:off x="1935044" y="3164566"/>
            <a:ext cx="3525160" cy="2633864"/>
          </a:xfrm>
          <a:prstGeom prst="rect">
            <a:avLst/>
          </a:prstGeom>
          <a:effectLst>
            <a:outerShdw blurRad="50800" dist="38100" dir="2700000" algn="tl" rotWithShape="0">
              <a:prstClr val="black">
                <a:alpha val="40000"/>
              </a:prstClr>
            </a:outerShdw>
          </a:effectLst>
        </p:spPr>
      </p:pic>
      <p:sp>
        <p:nvSpPr>
          <p:cNvPr id="14" name="Rectangle 13">
            <a:extLst>
              <a:ext uri="{FF2B5EF4-FFF2-40B4-BE49-F238E27FC236}">
                <a16:creationId xmlns:a16="http://schemas.microsoft.com/office/drawing/2014/main" id="{5F55091C-A14E-4614-BEE6-E8AE461BB1E3}"/>
              </a:ext>
            </a:extLst>
          </p:cNvPr>
          <p:cNvSpPr/>
          <p:nvPr/>
        </p:nvSpPr>
        <p:spPr>
          <a:xfrm>
            <a:off x="894065" y="1820577"/>
            <a:ext cx="4886249" cy="56604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Je remplis le formulaire de contact client </a:t>
            </a:r>
            <a:r>
              <a:rPr lang="fr-FR" sz="1400" b="1" dirty="0" err="1"/>
              <a:t>Cozynergy</a:t>
            </a:r>
            <a:r>
              <a:rPr lang="fr-FR" sz="1400" b="1" dirty="0"/>
              <a:t> </a:t>
            </a:r>
          </a:p>
        </p:txBody>
      </p:sp>
      <p:sp>
        <p:nvSpPr>
          <p:cNvPr id="15" name="Rectangle 14">
            <a:extLst>
              <a:ext uri="{FF2B5EF4-FFF2-40B4-BE49-F238E27FC236}">
                <a16:creationId xmlns:a16="http://schemas.microsoft.com/office/drawing/2014/main" id="{4F6C6381-7924-453D-BD74-CCCA63673563}"/>
              </a:ext>
            </a:extLst>
          </p:cNvPr>
          <p:cNvSpPr/>
          <p:nvPr/>
        </p:nvSpPr>
        <p:spPr>
          <a:xfrm>
            <a:off x="6411685" y="1814570"/>
            <a:ext cx="5084989" cy="56604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Mon client reçoit un mail de confirmation du rendez-vous </a:t>
            </a:r>
          </a:p>
        </p:txBody>
      </p:sp>
      <p:pic>
        <p:nvPicPr>
          <p:cNvPr id="16" name="Image 15">
            <a:extLst>
              <a:ext uri="{FF2B5EF4-FFF2-40B4-BE49-F238E27FC236}">
                <a16:creationId xmlns:a16="http://schemas.microsoft.com/office/drawing/2014/main" id="{3BF94A15-40F2-4353-831A-2A845625D089}"/>
              </a:ext>
            </a:extLst>
          </p:cNvPr>
          <p:cNvPicPr>
            <a:picLocks noChangeAspect="1"/>
          </p:cNvPicPr>
          <p:nvPr/>
        </p:nvPicPr>
        <p:blipFill>
          <a:blip r:embed="rId4"/>
          <a:stretch>
            <a:fillRect/>
          </a:stretch>
        </p:blipFill>
        <p:spPr>
          <a:xfrm>
            <a:off x="7040019" y="2690707"/>
            <a:ext cx="3855743" cy="2969744"/>
          </a:xfrm>
          <a:prstGeom prst="rect">
            <a:avLst/>
          </a:prstGeom>
          <a:effectLst>
            <a:outerShdw blurRad="50800" dist="38100" dir="2700000" algn="tl" rotWithShape="0">
              <a:prstClr val="black">
                <a:alpha val="40000"/>
              </a:prstClr>
            </a:outerShdw>
          </a:effectLst>
        </p:spPr>
      </p:pic>
      <p:sp>
        <p:nvSpPr>
          <p:cNvPr id="17" name="Flèche : droite 16">
            <a:extLst>
              <a:ext uri="{FF2B5EF4-FFF2-40B4-BE49-F238E27FC236}">
                <a16:creationId xmlns:a16="http://schemas.microsoft.com/office/drawing/2014/main" id="{F9E9E207-B123-47D2-90A4-FC18F019C70F}"/>
              </a:ext>
            </a:extLst>
          </p:cNvPr>
          <p:cNvSpPr/>
          <p:nvPr/>
        </p:nvSpPr>
        <p:spPr>
          <a:xfrm>
            <a:off x="5846234" y="1907522"/>
            <a:ext cx="499531" cy="380137"/>
          </a:xfrm>
          <a:prstGeom prst="rightArrow">
            <a:avLst>
              <a:gd name="adj1" fmla="val 51176"/>
              <a:gd name="adj2" fmla="val 5881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3F4DA754-F32E-4C18-811F-5DE47677C361}"/>
              </a:ext>
            </a:extLst>
          </p:cNvPr>
          <p:cNvSpPr txBox="1"/>
          <p:nvPr/>
        </p:nvSpPr>
        <p:spPr>
          <a:xfrm>
            <a:off x="3210679" y="5970546"/>
            <a:ext cx="6270171" cy="369332"/>
          </a:xfrm>
          <a:prstGeom prst="rect">
            <a:avLst/>
          </a:prstGeom>
          <a:solidFill>
            <a:schemeClr val="accent4">
              <a:lumMod val="20000"/>
              <a:lumOff val="80000"/>
            </a:schemeClr>
          </a:solidFill>
        </p:spPr>
        <p:txBody>
          <a:bodyPr wrap="square">
            <a:spAutoFit/>
          </a:bodyPr>
          <a:lstStyle/>
          <a:p>
            <a:pPr algn="ctr"/>
            <a:r>
              <a:rPr lang="fr-FR" u="sng" dirty="0">
                <a:solidFill>
                  <a:srgbClr val="0563C1"/>
                </a:solidFill>
                <a:effectLst/>
                <a:latin typeface="Calibri" panose="020F0502020204030204" pitchFamily="34" charset="0"/>
                <a:ea typeface="Calibri" panose="020F0502020204030204" pitchFamily="34" charset="0"/>
                <a:hlinkClick r:id="rId5"/>
              </a:rPr>
              <a:t>https://www.cozynergy.com/conseiller-caisse-epargne/cegee</a:t>
            </a:r>
            <a:endParaRPr lang="fr-FR" dirty="0"/>
          </a:p>
        </p:txBody>
      </p:sp>
    </p:spTree>
    <p:extLst>
      <p:ext uri="{BB962C8B-B14F-4D97-AF65-F5344CB8AC3E}">
        <p14:creationId xmlns:p14="http://schemas.microsoft.com/office/powerpoint/2010/main" val="29549020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C885464-7196-4039-BAE7-68325D7837F1}"/>
              </a:ext>
            </a:extLst>
          </p:cNvPr>
          <p:cNvSpPr>
            <a:spLocks noGrp="1"/>
          </p:cNvSpPr>
          <p:nvPr>
            <p:ph idx="1"/>
          </p:nvPr>
        </p:nvSpPr>
        <p:spPr/>
        <p:txBody>
          <a:bodyPr/>
          <a:lstStyle/>
          <a:p>
            <a:r>
              <a:rPr lang="fr-FR" dirty="0"/>
              <a:t>3 étapes principales jalonnent le parcours : un 1</a:t>
            </a:r>
            <a:r>
              <a:rPr lang="fr-FR" baseline="30000" dirty="0"/>
              <a:t>er</a:t>
            </a:r>
            <a:r>
              <a:rPr lang="fr-FR" dirty="0"/>
              <a:t> échange avec un téléconseiller, un diagnostic par un chargé de projet qui se déplace et enfin la réalisation des travaux par des artisans agrées.</a:t>
            </a:r>
          </a:p>
        </p:txBody>
      </p:sp>
      <p:sp>
        <p:nvSpPr>
          <p:cNvPr id="3" name="Espace réservé du texte 2">
            <a:extLst>
              <a:ext uri="{FF2B5EF4-FFF2-40B4-BE49-F238E27FC236}">
                <a16:creationId xmlns:a16="http://schemas.microsoft.com/office/drawing/2014/main" id="{1E1DDFF3-F7DD-4FEA-957A-5910D8C6EA11}"/>
              </a:ext>
            </a:extLst>
          </p:cNvPr>
          <p:cNvSpPr>
            <a:spLocks noGrp="1"/>
          </p:cNvSpPr>
          <p:nvPr>
            <p:ph type="body" sz="quarter" idx="12"/>
          </p:nvPr>
        </p:nvSpPr>
        <p:spPr/>
        <p:txBody>
          <a:bodyPr/>
          <a:lstStyle/>
          <a:p>
            <a:r>
              <a:rPr lang="fr-FR" dirty="0"/>
              <a:t>Zoom sur le parcours client </a:t>
            </a:r>
            <a:r>
              <a:rPr lang="fr-FR" dirty="0" err="1"/>
              <a:t>Cozynergy</a:t>
            </a:r>
            <a:r>
              <a:rPr lang="fr-FR" dirty="0"/>
              <a:t> réalisé en agence par le conseiller (2/2). </a:t>
            </a:r>
          </a:p>
        </p:txBody>
      </p:sp>
      <p:pic>
        <p:nvPicPr>
          <p:cNvPr id="4" name="Image 3">
            <a:extLst>
              <a:ext uri="{FF2B5EF4-FFF2-40B4-BE49-F238E27FC236}">
                <a16:creationId xmlns:a16="http://schemas.microsoft.com/office/drawing/2014/main" id="{6570AF36-B445-442B-BA86-21E116939287}"/>
              </a:ext>
            </a:extLst>
          </p:cNvPr>
          <p:cNvPicPr>
            <a:picLocks noChangeAspect="1"/>
          </p:cNvPicPr>
          <p:nvPr/>
        </p:nvPicPr>
        <p:blipFill>
          <a:blip r:embed="rId2"/>
          <a:stretch>
            <a:fillRect/>
          </a:stretch>
        </p:blipFill>
        <p:spPr>
          <a:xfrm>
            <a:off x="1263118" y="2129439"/>
            <a:ext cx="9845152" cy="4001862"/>
          </a:xfrm>
          <a:prstGeom prst="rect">
            <a:avLst/>
          </a:prstGeom>
        </p:spPr>
      </p:pic>
      <p:sp>
        <p:nvSpPr>
          <p:cNvPr id="5" name="Espace réservé du texte 6">
            <a:extLst>
              <a:ext uri="{FF2B5EF4-FFF2-40B4-BE49-F238E27FC236}">
                <a16:creationId xmlns:a16="http://schemas.microsoft.com/office/drawing/2014/main" id="{2DD4D2FB-1EF6-45A2-9D70-6EDE22FE599E}"/>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10463069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F8CF058C-8DEF-423E-B843-3F0D73C9CB53}"/>
              </a:ext>
            </a:extLst>
          </p:cNvPr>
          <p:cNvSpPr>
            <a:spLocks noGrp="1"/>
          </p:cNvSpPr>
          <p:nvPr>
            <p:ph idx="1"/>
          </p:nvPr>
        </p:nvSpPr>
        <p:spPr/>
        <p:txBody>
          <a:bodyPr/>
          <a:lstStyle/>
          <a:p>
            <a:r>
              <a:rPr lang="fr-FR" dirty="0"/>
              <a:t>Le parcours à distance se caractérise par des 1</a:t>
            </a:r>
            <a:r>
              <a:rPr lang="fr-FR" baseline="30000" dirty="0"/>
              <a:t>ers</a:t>
            </a:r>
            <a:r>
              <a:rPr lang="fr-FR" dirty="0"/>
              <a:t> rendez-vous à distance avec un chargé de projet qui accompagne le client jusqu’à la signature d’un pré-devis. Ensuite, le relais est systématiquement assuré à un chargé de projet en physique.</a:t>
            </a:r>
          </a:p>
        </p:txBody>
      </p:sp>
      <p:sp>
        <p:nvSpPr>
          <p:cNvPr id="3" name="Espace réservé du texte 2">
            <a:extLst>
              <a:ext uri="{FF2B5EF4-FFF2-40B4-BE49-F238E27FC236}">
                <a16:creationId xmlns:a16="http://schemas.microsoft.com/office/drawing/2014/main" id="{351F1EA8-F7BB-43A8-A67C-95BE280F0AD1}"/>
              </a:ext>
            </a:extLst>
          </p:cNvPr>
          <p:cNvSpPr>
            <a:spLocks noGrp="1"/>
          </p:cNvSpPr>
          <p:nvPr>
            <p:ph type="body" sz="quarter" idx="12"/>
          </p:nvPr>
        </p:nvSpPr>
        <p:spPr/>
        <p:txBody>
          <a:bodyPr/>
          <a:lstStyle/>
          <a:p>
            <a:r>
              <a:rPr lang="fr-FR" dirty="0"/>
              <a:t>(pour information) Zoom sur le parcours client </a:t>
            </a:r>
            <a:r>
              <a:rPr lang="fr-FR" dirty="0" err="1"/>
              <a:t>Cozynergy</a:t>
            </a:r>
            <a:r>
              <a:rPr lang="fr-FR" dirty="0"/>
              <a:t> réalisé sur notre site internet par le client directement.</a:t>
            </a:r>
          </a:p>
        </p:txBody>
      </p:sp>
      <p:pic>
        <p:nvPicPr>
          <p:cNvPr id="4" name="Image 3">
            <a:extLst>
              <a:ext uri="{FF2B5EF4-FFF2-40B4-BE49-F238E27FC236}">
                <a16:creationId xmlns:a16="http://schemas.microsoft.com/office/drawing/2014/main" id="{1DA8A953-DB24-4CDF-9984-64433E05EDD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310751" y="1962615"/>
            <a:ext cx="9999559" cy="4274674"/>
          </a:xfrm>
          <a:prstGeom prst="rect">
            <a:avLst/>
          </a:prstGeom>
        </p:spPr>
      </p:pic>
      <p:sp>
        <p:nvSpPr>
          <p:cNvPr id="7" name="Rectangle 6">
            <a:extLst>
              <a:ext uri="{FF2B5EF4-FFF2-40B4-BE49-F238E27FC236}">
                <a16:creationId xmlns:a16="http://schemas.microsoft.com/office/drawing/2014/main" id="{4610011B-44CD-443B-9535-79E6BD6FFB87}"/>
              </a:ext>
            </a:extLst>
          </p:cNvPr>
          <p:cNvSpPr/>
          <p:nvPr/>
        </p:nvSpPr>
        <p:spPr>
          <a:xfrm>
            <a:off x="11144786" y="2275136"/>
            <a:ext cx="956782" cy="799657"/>
          </a:xfrm>
          <a:prstGeom prst="rect">
            <a:avLst/>
          </a:prstGeom>
          <a:noFill/>
          <a:ln>
            <a:solidFill>
              <a:schemeClr val="tx2">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Info conseiller pour lancer le financement</a:t>
            </a:r>
          </a:p>
        </p:txBody>
      </p:sp>
      <p:sp>
        <p:nvSpPr>
          <p:cNvPr id="8" name="Étoile : 5 branches 429">
            <a:extLst>
              <a:ext uri="{FF2B5EF4-FFF2-40B4-BE49-F238E27FC236}">
                <a16:creationId xmlns:a16="http://schemas.microsoft.com/office/drawing/2014/main" id="{8917B434-36D1-47BD-8617-324216907E84}"/>
              </a:ext>
            </a:extLst>
          </p:cNvPr>
          <p:cNvSpPr/>
          <p:nvPr/>
        </p:nvSpPr>
        <p:spPr>
          <a:xfrm>
            <a:off x="11053187" y="2200593"/>
            <a:ext cx="349949" cy="348794"/>
          </a:xfrm>
          <a:custGeom>
            <a:avLst>
              <a:gd name="f11" fmla="val 27306"/>
            </a:avLst>
            <a:gdLst>
              <a:gd name="f1" fmla="val 10800000"/>
              <a:gd name="f2" fmla="val 5400000"/>
              <a:gd name="f3" fmla="val 180"/>
              <a:gd name="f4" fmla="val w"/>
              <a:gd name="f5" fmla="val h"/>
              <a:gd name="f6" fmla="val ss"/>
              <a:gd name="f7" fmla="val 0"/>
              <a:gd name="f8" fmla="*/ 5419351 1 1725033"/>
              <a:gd name="f9" fmla="val 105146"/>
              <a:gd name="f10" fmla="val 110557"/>
              <a:gd name="f11" fmla="val 27306"/>
              <a:gd name="f12" fmla="+- 0 0 -270"/>
              <a:gd name="f13" fmla="+- 0 0 -180"/>
              <a:gd name="f14" fmla="+- 0 0 -90"/>
              <a:gd name="f15" fmla="abs f4"/>
              <a:gd name="f16" fmla="abs f5"/>
              <a:gd name="f17" fmla="abs f6"/>
              <a:gd name="f18" fmla="val f7"/>
              <a:gd name="f19" fmla="val f11"/>
              <a:gd name="f20" fmla="+- 1080000 f2 0"/>
              <a:gd name="f21" fmla="+- 18360000 f2 0"/>
              <a:gd name="f22" fmla="+- 20520000 f2 0"/>
              <a:gd name="f23" fmla="+- 3240000 f2 0"/>
              <a:gd name="f24" fmla="*/ f12 f1 1"/>
              <a:gd name="f25" fmla="*/ f13 f1 1"/>
              <a:gd name="f26" fmla="*/ f14 f1 1"/>
              <a:gd name="f27" fmla="?: f15 f4 1"/>
              <a:gd name="f28" fmla="?: f16 f5 1"/>
              <a:gd name="f29" fmla="?: f17 f6 1"/>
              <a:gd name="f30" fmla="*/ f20 f8 1"/>
              <a:gd name="f31" fmla="*/ f21 f8 1"/>
              <a:gd name="f32" fmla="*/ f22 f8 1"/>
              <a:gd name="f33" fmla="*/ f23 f8 1"/>
              <a:gd name="f34" fmla="*/ f24 1 f3"/>
              <a:gd name="f35" fmla="*/ f25 1 f3"/>
              <a:gd name="f36" fmla="*/ f26 1 f3"/>
              <a:gd name="f37" fmla="*/ f27 1 21600"/>
              <a:gd name="f38" fmla="*/ f28 1 21600"/>
              <a:gd name="f39" fmla="*/ 21600 f27 1"/>
              <a:gd name="f40" fmla="*/ 21600 f28 1"/>
              <a:gd name="f41" fmla="*/ f30 1 f1"/>
              <a:gd name="f42" fmla="*/ f31 1 f1"/>
              <a:gd name="f43" fmla="*/ f32 1 f1"/>
              <a:gd name="f44" fmla="*/ f33 1 f1"/>
              <a:gd name="f45" fmla="+- f34 0 f2"/>
              <a:gd name="f46" fmla="+- f35 0 f2"/>
              <a:gd name="f47" fmla="+- f36 0 f2"/>
              <a:gd name="f48" fmla="min f38 f37"/>
              <a:gd name="f49" fmla="*/ f39 1 f29"/>
              <a:gd name="f50" fmla="*/ f40 1 f29"/>
              <a:gd name="f51" fmla="+- 0 0 f41"/>
              <a:gd name="f52" fmla="+- 0 0 f42"/>
              <a:gd name="f53" fmla="+- 0 0 f43"/>
              <a:gd name="f54" fmla="+- 0 0 f44"/>
              <a:gd name="f55" fmla="val f49"/>
              <a:gd name="f56" fmla="val f50"/>
              <a:gd name="f57" fmla="+- 0 0 f51"/>
              <a:gd name="f58" fmla="+- 0 0 f52"/>
              <a:gd name="f59" fmla="+- 0 0 f53"/>
              <a:gd name="f60" fmla="+- 0 0 f54"/>
              <a:gd name="f61" fmla="*/ f18 f48 1"/>
              <a:gd name="f62" fmla="+- f56 0 f18"/>
              <a:gd name="f63" fmla="+- f55 0 f18"/>
              <a:gd name="f64" fmla="*/ f57 f1 1"/>
              <a:gd name="f65" fmla="*/ f58 f1 1"/>
              <a:gd name="f66" fmla="*/ f59 f1 1"/>
              <a:gd name="f67" fmla="*/ f60 f1 1"/>
              <a:gd name="f68" fmla="*/ f62 1 2"/>
              <a:gd name="f69" fmla="*/ f63 1 2"/>
              <a:gd name="f70" fmla="*/ f64 1 f8"/>
              <a:gd name="f71" fmla="*/ f65 1 f8"/>
              <a:gd name="f72" fmla="*/ f66 1 f8"/>
              <a:gd name="f73" fmla="*/ f67 1 f8"/>
              <a:gd name="f74" fmla="+- f18 f68 0"/>
              <a:gd name="f75" fmla="+- f18 f69 0"/>
              <a:gd name="f76" fmla="*/ f69 f9 1"/>
              <a:gd name="f77" fmla="*/ f68 f10 1"/>
              <a:gd name="f78" fmla="+- f70 0 f2"/>
              <a:gd name="f79" fmla="+- f71 0 f2"/>
              <a:gd name="f80" fmla="+- f72 0 f2"/>
              <a:gd name="f81" fmla="+- f73 0 f2"/>
              <a:gd name="f82" fmla="*/ f76 1 100000"/>
              <a:gd name="f83" fmla="*/ f77 1 100000"/>
              <a:gd name="f84" fmla="*/ f74 f10 1"/>
              <a:gd name="f85" fmla="cos 1 f78"/>
              <a:gd name="f86" fmla="cos 1 f79"/>
              <a:gd name="f87" fmla="sin 1 f78"/>
              <a:gd name="f88" fmla="sin 1 f79"/>
              <a:gd name="f89" fmla="cos 1 f80"/>
              <a:gd name="f90" fmla="cos 1 f81"/>
              <a:gd name="f91" fmla="sin 1 f81"/>
              <a:gd name="f92" fmla="sin 1 f80"/>
              <a:gd name="f93" fmla="*/ f75 f48 1"/>
              <a:gd name="f94" fmla="*/ f84 1 100000"/>
              <a:gd name="f95" fmla="+- 0 0 f85"/>
              <a:gd name="f96" fmla="+- 0 0 f86"/>
              <a:gd name="f97" fmla="+- 0 0 f87"/>
              <a:gd name="f98" fmla="+- 0 0 f88"/>
              <a:gd name="f99" fmla="*/ f82 f19 1"/>
              <a:gd name="f100" fmla="*/ f83 f19 1"/>
              <a:gd name="f101" fmla="+- 0 0 f89"/>
              <a:gd name="f102" fmla="+- 0 0 f90"/>
              <a:gd name="f103" fmla="+- 0 0 f91"/>
              <a:gd name="f104" fmla="+- 0 0 f92"/>
              <a:gd name="f105" fmla="+- 0 0 f95"/>
              <a:gd name="f106" fmla="+- 0 0 f96"/>
              <a:gd name="f107" fmla="+- 0 0 f97"/>
              <a:gd name="f108" fmla="+- 0 0 f98"/>
              <a:gd name="f109" fmla="*/ f99 1 50000"/>
              <a:gd name="f110" fmla="*/ f100 1 50000"/>
              <a:gd name="f111" fmla="+- 0 0 f101"/>
              <a:gd name="f112" fmla="+- 0 0 f102"/>
              <a:gd name="f113" fmla="+- 0 0 f103"/>
              <a:gd name="f114" fmla="+- 0 0 f104"/>
              <a:gd name="f115" fmla="*/ f105 f82 1"/>
              <a:gd name="f116" fmla="*/ f106 f82 1"/>
              <a:gd name="f117" fmla="*/ f107 f83 1"/>
              <a:gd name="f118" fmla="*/ f108 f83 1"/>
              <a:gd name="f119" fmla="*/ f111 f109 1"/>
              <a:gd name="f120" fmla="*/ f112 f109 1"/>
              <a:gd name="f121" fmla="*/ f113 f110 1"/>
              <a:gd name="f122" fmla="*/ f114 f110 1"/>
              <a:gd name="f123" fmla="+- f94 f110 0"/>
              <a:gd name="f124" fmla="+- f75 0 f115"/>
              <a:gd name="f125" fmla="+- f75 0 f116"/>
              <a:gd name="f126" fmla="+- f75 f116 0"/>
              <a:gd name="f127" fmla="+- f75 f115 0"/>
              <a:gd name="f128" fmla="+- f94 0 f117"/>
              <a:gd name="f129" fmla="+- f94 0 f118"/>
              <a:gd name="f130" fmla="+- f75 0 f119"/>
              <a:gd name="f131" fmla="+- f75 0 f120"/>
              <a:gd name="f132" fmla="+- f75 f120 0"/>
              <a:gd name="f133" fmla="+- f75 f119 0"/>
              <a:gd name="f134" fmla="+- f94 0 f121"/>
              <a:gd name="f135" fmla="+- f94 0 f122"/>
              <a:gd name="f136" fmla="*/ f123 f48 1"/>
              <a:gd name="f137" fmla="*/ f130 f48 1"/>
              <a:gd name="f138" fmla="*/ f134 f48 1"/>
              <a:gd name="f139" fmla="*/ f133 f48 1"/>
              <a:gd name="f140" fmla="*/ f124 f48 1"/>
              <a:gd name="f141" fmla="*/ f128 f48 1"/>
              <a:gd name="f142" fmla="*/ f131 f48 1"/>
              <a:gd name="f143" fmla="*/ f132 f48 1"/>
              <a:gd name="f144" fmla="*/ f127 f48 1"/>
              <a:gd name="f145" fmla="*/ f135 f48 1"/>
              <a:gd name="f146" fmla="*/ f126 f48 1"/>
              <a:gd name="f147" fmla="*/ f129 f48 1"/>
              <a:gd name="f148" fmla="*/ f125 f48 1"/>
            </a:gdLst>
            <a:ahLst/>
            <a:cxnLst>
              <a:cxn ang="3cd4">
                <a:pos x="hc" y="t"/>
              </a:cxn>
              <a:cxn ang="0">
                <a:pos x="r" y="vc"/>
              </a:cxn>
              <a:cxn ang="cd4">
                <a:pos x="hc" y="b"/>
              </a:cxn>
              <a:cxn ang="cd2">
                <a:pos x="l" y="vc"/>
              </a:cxn>
              <a:cxn ang="f45">
                <a:pos x="f140" y="f141"/>
              </a:cxn>
              <a:cxn ang="f46">
                <a:pos x="f148" y="f147"/>
              </a:cxn>
              <a:cxn ang="f46">
                <a:pos x="f146" y="f147"/>
              </a:cxn>
              <a:cxn ang="f47">
                <a:pos x="f144" y="f141"/>
              </a:cxn>
            </a:cxnLst>
            <a:rect l="f137" t="f138" r="f139" b="f136"/>
            <a:pathLst>
              <a:path>
                <a:moveTo>
                  <a:pt x="f140" y="f141"/>
                </a:moveTo>
                <a:lnTo>
                  <a:pt x="f142" y="f138"/>
                </a:lnTo>
                <a:lnTo>
                  <a:pt x="f93" y="f61"/>
                </a:lnTo>
                <a:lnTo>
                  <a:pt x="f143" y="f138"/>
                </a:lnTo>
                <a:lnTo>
                  <a:pt x="f144" y="f141"/>
                </a:lnTo>
                <a:lnTo>
                  <a:pt x="f139" y="f145"/>
                </a:lnTo>
                <a:lnTo>
                  <a:pt x="f146" y="f147"/>
                </a:lnTo>
                <a:lnTo>
                  <a:pt x="f93" y="f136"/>
                </a:lnTo>
                <a:lnTo>
                  <a:pt x="f148" y="f147"/>
                </a:lnTo>
                <a:lnTo>
                  <a:pt x="f137" y="f145"/>
                </a:lnTo>
                <a:close/>
              </a:path>
            </a:pathLst>
          </a:custGeom>
          <a:solidFill>
            <a:srgbClr val="FFC000"/>
          </a:solidFill>
          <a:ln w="19046"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9" name="Espace réservé du texte 6">
            <a:extLst>
              <a:ext uri="{FF2B5EF4-FFF2-40B4-BE49-F238E27FC236}">
                <a16:creationId xmlns:a16="http://schemas.microsoft.com/office/drawing/2014/main" id="{43844D3F-D8DC-48E3-838B-AD961E364142}"/>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1840977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9FA0363A-FA97-48A6-9827-131DE1B191A7}"/>
              </a:ext>
            </a:extLst>
          </p:cNvPr>
          <p:cNvPicPr>
            <a:picLocks noGrp="1" noChangeAspect="1"/>
          </p:cNvPicPr>
          <p:nvPr>
            <p:ph idx="1"/>
          </p:nvPr>
        </p:nvPicPr>
        <p:blipFill>
          <a:blip r:embed="rId2">
            <a:clrChange>
              <a:clrFrom>
                <a:srgbClr val="FFFFFF"/>
              </a:clrFrom>
              <a:clrTo>
                <a:srgbClr val="FFFFFF">
                  <a:alpha val="0"/>
                </a:srgbClr>
              </a:clrTo>
            </a:clrChange>
          </a:blip>
          <a:stretch>
            <a:fillRect/>
          </a:stretch>
        </p:blipFill>
        <p:spPr>
          <a:xfrm>
            <a:off x="4900195" y="1184148"/>
            <a:ext cx="6775868" cy="4848619"/>
          </a:xfrm>
          <a:prstGeom prst="rect">
            <a:avLst/>
          </a:prstGeom>
        </p:spPr>
      </p:pic>
      <p:sp>
        <p:nvSpPr>
          <p:cNvPr id="3" name="Espace réservé du texte 2">
            <a:extLst>
              <a:ext uri="{FF2B5EF4-FFF2-40B4-BE49-F238E27FC236}">
                <a16:creationId xmlns:a16="http://schemas.microsoft.com/office/drawing/2014/main" id="{2F5E067A-0793-4FB1-9C58-F104811E0C41}"/>
              </a:ext>
            </a:extLst>
          </p:cNvPr>
          <p:cNvSpPr>
            <a:spLocks noGrp="1"/>
          </p:cNvSpPr>
          <p:nvPr>
            <p:ph type="body" sz="quarter" idx="12"/>
          </p:nvPr>
        </p:nvSpPr>
        <p:spPr/>
        <p:txBody>
          <a:bodyPr/>
          <a:lstStyle/>
          <a:p>
            <a:r>
              <a:rPr lang="fr-FR" dirty="0"/>
              <a:t>2 agences </a:t>
            </a:r>
            <a:r>
              <a:rPr lang="fr-FR" dirty="0" err="1"/>
              <a:t>Cozynergy</a:t>
            </a:r>
            <a:r>
              <a:rPr lang="fr-FR" dirty="0"/>
              <a:t> couvrent le territoire de la CEGEE.</a:t>
            </a:r>
          </a:p>
        </p:txBody>
      </p:sp>
      <p:sp>
        <p:nvSpPr>
          <p:cNvPr id="5" name="Espace réservé du contenu 1">
            <a:extLst>
              <a:ext uri="{FF2B5EF4-FFF2-40B4-BE49-F238E27FC236}">
                <a16:creationId xmlns:a16="http://schemas.microsoft.com/office/drawing/2014/main" id="{7B4A7CD7-400B-4E7E-9610-CC1752DAA3D6}"/>
              </a:ext>
            </a:extLst>
          </p:cNvPr>
          <p:cNvSpPr txBox="1">
            <a:spLocks/>
          </p:cNvSpPr>
          <p:nvPr/>
        </p:nvSpPr>
        <p:spPr>
          <a:xfrm>
            <a:off x="695325" y="2420471"/>
            <a:ext cx="5124562" cy="381681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Les clients présents sur les départements        Marne (51) et Aube (10) sont couverts                   par l’agence de Paris Est.</a:t>
            </a:r>
          </a:p>
          <a:p>
            <a:endParaRPr lang="fr-FR" dirty="0"/>
          </a:p>
          <a:p>
            <a:r>
              <a:rPr lang="fr-FR" dirty="0"/>
              <a:t>Tous les autres départements (08, 52, 54, 55, 57, 67, 68, 88) sont pris en charge par l’agence de Strasbourg.</a:t>
            </a:r>
          </a:p>
          <a:p>
            <a:endParaRPr lang="fr-FR" dirty="0"/>
          </a:p>
          <a:p>
            <a:r>
              <a:rPr lang="fr-FR" dirty="0"/>
              <a:t>                               est joignable au </a:t>
            </a:r>
            <a:r>
              <a:rPr lang="fr-FR" b="1" dirty="0"/>
              <a:t>09.78.23.11.11.</a:t>
            </a:r>
          </a:p>
          <a:p>
            <a:endParaRPr lang="fr-FR" dirty="0"/>
          </a:p>
        </p:txBody>
      </p:sp>
      <p:sp>
        <p:nvSpPr>
          <p:cNvPr id="6" name="Espace réservé du texte 6">
            <a:extLst>
              <a:ext uri="{FF2B5EF4-FFF2-40B4-BE49-F238E27FC236}">
                <a16:creationId xmlns:a16="http://schemas.microsoft.com/office/drawing/2014/main" id="{0737DEB5-F86C-4F3E-89C2-EEC557BA0A26}"/>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pic>
        <p:nvPicPr>
          <p:cNvPr id="7" name="Image 6">
            <a:extLst>
              <a:ext uri="{FF2B5EF4-FFF2-40B4-BE49-F238E27FC236}">
                <a16:creationId xmlns:a16="http://schemas.microsoft.com/office/drawing/2014/main" id="{9D7D47EF-3118-45D7-A641-8F1B810059E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83935" y="4559778"/>
            <a:ext cx="1912326" cy="603893"/>
          </a:xfrm>
          <a:prstGeom prst="rect">
            <a:avLst/>
          </a:prstGeom>
        </p:spPr>
      </p:pic>
    </p:spTree>
    <p:extLst>
      <p:ext uri="{BB962C8B-B14F-4D97-AF65-F5344CB8AC3E}">
        <p14:creationId xmlns:p14="http://schemas.microsoft.com/office/powerpoint/2010/main" val="233707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A3EEAF38-42BC-4C1F-B212-9F8EB2D4E57B}"/>
              </a:ext>
            </a:extLst>
          </p:cNvPr>
          <p:cNvPicPr>
            <a:picLocks noGrp="1" noChangeAspect="1"/>
          </p:cNvPicPr>
          <p:nvPr>
            <p:ph idx="1"/>
          </p:nvPr>
        </p:nvPicPr>
        <p:blipFill>
          <a:blip r:embed="rId2"/>
          <a:stretch>
            <a:fillRect/>
          </a:stretch>
        </p:blipFill>
        <p:spPr>
          <a:xfrm>
            <a:off x="305505" y="1427356"/>
            <a:ext cx="5790495" cy="3206307"/>
          </a:xfrm>
          <a:prstGeom prst="rect">
            <a:avLst/>
          </a:prstGeom>
        </p:spPr>
      </p:pic>
      <p:sp>
        <p:nvSpPr>
          <p:cNvPr id="3" name="Espace réservé du texte 2">
            <a:extLst>
              <a:ext uri="{FF2B5EF4-FFF2-40B4-BE49-F238E27FC236}">
                <a16:creationId xmlns:a16="http://schemas.microsoft.com/office/drawing/2014/main" id="{F673DB79-A548-468D-8D62-F6AF62E93065}"/>
              </a:ext>
            </a:extLst>
          </p:cNvPr>
          <p:cNvSpPr>
            <a:spLocks noGrp="1"/>
          </p:cNvSpPr>
          <p:nvPr>
            <p:ph type="body" sz="quarter" idx="12"/>
          </p:nvPr>
        </p:nvSpPr>
        <p:spPr/>
        <p:txBody>
          <a:bodyPr/>
          <a:lstStyle/>
          <a:p>
            <a:r>
              <a:rPr lang="fr-FR" dirty="0"/>
              <a:t>Des exemples concrets d’interventions de </a:t>
            </a:r>
            <a:r>
              <a:rPr lang="fr-FR" dirty="0" err="1"/>
              <a:t>Cozynergy</a:t>
            </a:r>
            <a:r>
              <a:rPr lang="fr-FR" dirty="0"/>
              <a:t> montrent l’impact sur le budget du client.</a:t>
            </a:r>
          </a:p>
        </p:txBody>
      </p:sp>
      <p:pic>
        <p:nvPicPr>
          <p:cNvPr id="5" name="Image 4">
            <a:extLst>
              <a:ext uri="{FF2B5EF4-FFF2-40B4-BE49-F238E27FC236}">
                <a16:creationId xmlns:a16="http://schemas.microsoft.com/office/drawing/2014/main" id="{CED9D35D-AC86-4770-8A1F-98985F79BEC6}"/>
              </a:ext>
            </a:extLst>
          </p:cNvPr>
          <p:cNvPicPr>
            <a:picLocks noChangeAspect="1"/>
          </p:cNvPicPr>
          <p:nvPr/>
        </p:nvPicPr>
        <p:blipFill>
          <a:blip r:embed="rId3"/>
          <a:stretch>
            <a:fillRect/>
          </a:stretch>
        </p:blipFill>
        <p:spPr>
          <a:xfrm>
            <a:off x="6096000" y="2919878"/>
            <a:ext cx="6019263" cy="3473974"/>
          </a:xfrm>
          <a:prstGeom prst="rect">
            <a:avLst/>
          </a:prstGeom>
        </p:spPr>
      </p:pic>
      <p:pic>
        <p:nvPicPr>
          <p:cNvPr id="6" name="Picture 6" descr="fleche-rouge - Tous Perfect">
            <a:extLst>
              <a:ext uri="{FF2B5EF4-FFF2-40B4-BE49-F238E27FC236}">
                <a16:creationId xmlns:a16="http://schemas.microsoft.com/office/drawing/2014/main" id="{74C9C274-F22B-400B-B282-2CCE288B3D8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850970">
            <a:off x="5476329" y="1187426"/>
            <a:ext cx="1239342" cy="1166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fleche-rouge - Tous Perfect">
            <a:extLst>
              <a:ext uri="{FF2B5EF4-FFF2-40B4-BE49-F238E27FC236}">
                <a16:creationId xmlns:a16="http://schemas.microsoft.com/office/drawing/2014/main" id="{F0DC3B9C-FF37-4D16-84A3-B9105364344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850970" flipH="1" flipV="1">
            <a:off x="5211032" y="5191418"/>
            <a:ext cx="1159111" cy="1090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F438B661-A8AE-48F0-B7F6-E99A004637A2}"/>
              </a:ext>
            </a:extLst>
          </p:cNvPr>
          <p:cNvSpPr/>
          <p:nvPr/>
        </p:nvSpPr>
        <p:spPr>
          <a:xfrm>
            <a:off x="7052409" y="1184148"/>
            <a:ext cx="4106445" cy="1303356"/>
          </a:xfrm>
          <a:prstGeom prst="rect">
            <a:avLst/>
          </a:prstGeom>
          <a:noFill/>
          <a:ln>
            <a:solidFill>
              <a:srgbClr val="76BF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Changement des parois vitrées, isolation des murs par l’intérieur et des combles, installation de poêle à granulés </a:t>
            </a:r>
          </a:p>
          <a:p>
            <a:pPr algn="ctr"/>
            <a:r>
              <a:rPr lang="fr-FR" sz="1400" dirty="0">
                <a:solidFill>
                  <a:schemeClr val="tx1">
                    <a:lumMod val="75000"/>
                    <a:lumOff val="25000"/>
                  </a:schemeClr>
                </a:solidFill>
              </a:rPr>
              <a:t>=</a:t>
            </a:r>
          </a:p>
          <a:p>
            <a:pPr algn="ctr"/>
            <a:r>
              <a:rPr lang="fr-FR" sz="1400" dirty="0">
                <a:solidFill>
                  <a:schemeClr val="tx1">
                    <a:lumMod val="75000"/>
                    <a:lumOff val="25000"/>
                  </a:schemeClr>
                </a:solidFill>
              </a:rPr>
              <a:t>20 % de subventions</a:t>
            </a:r>
          </a:p>
          <a:p>
            <a:pPr algn="ctr"/>
            <a:r>
              <a:rPr lang="fr-FR" sz="1400" dirty="0">
                <a:solidFill>
                  <a:schemeClr val="tx1">
                    <a:lumMod val="75000"/>
                    <a:lumOff val="25000"/>
                  </a:schemeClr>
                </a:solidFill>
              </a:rPr>
              <a:t>40 % d’économie sur la facture énergétique </a:t>
            </a:r>
          </a:p>
        </p:txBody>
      </p:sp>
      <p:sp>
        <p:nvSpPr>
          <p:cNvPr id="9" name="Rectangle 8">
            <a:extLst>
              <a:ext uri="{FF2B5EF4-FFF2-40B4-BE49-F238E27FC236}">
                <a16:creationId xmlns:a16="http://schemas.microsoft.com/office/drawing/2014/main" id="{64878C36-802E-4A56-9B86-78522C7D29B6}"/>
              </a:ext>
            </a:extLst>
          </p:cNvPr>
          <p:cNvSpPr/>
          <p:nvPr/>
        </p:nvSpPr>
        <p:spPr>
          <a:xfrm>
            <a:off x="988653" y="4876871"/>
            <a:ext cx="4106445" cy="1303356"/>
          </a:xfrm>
          <a:prstGeom prst="rect">
            <a:avLst/>
          </a:prstGeom>
          <a:noFill/>
          <a:ln>
            <a:solidFill>
              <a:srgbClr val="76BF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Isolation des planchers et des murs par l’extérieur, installation d’une pompe à chaleur aérothermique, changement des parois vitrées </a:t>
            </a:r>
          </a:p>
          <a:p>
            <a:pPr algn="ctr"/>
            <a:r>
              <a:rPr lang="fr-FR" sz="1400" dirty="0">
                <a:solidFill>
                  <a:schemeClr val="tx1">
                    <a:lumMod val="75000"/>
                    <a:lumOff val="25000"/>
                  </a:schemeClr>
                </a:solidFill>
              </a:rPr>
              <a:t>=</a:t>
            </a:r>
          </a:p>
          <a:p>
            <a:pPr algn="ctr"/>
            <a:r>
              <a:rPr lang="fr-FR" sz="1400" dirty="0">
                <a:solidFill>
                  <a:schemeClr val="tx1">
                    <a:lumMod val="75000"/>
                    <a:lumOff val="25000"/>
                  </a:schemeClr>
                </a:solidFill>
              </a:rPr>
              <a:t>35 % de subventions</a:t>
            </a:r>
          </a:p>
          <a:p>
            <a:pPr algn="ctr"/>
            <a:r>
              <a:rPr lang="fr-FR" sz="1400" dirty="0">
                <a:solidFill>
                  <a:schemeClr val="tx1">
                    <a:lumMod val="75000"/>
                    <a:lumOff val="25000"/>
                  </a:schemeClr>
                </a:solidFill>
              </a:rPr>
              <a:t>51 % d’économie sur la facture énergétique </a:t>
            </a:r>
          </a:p>
        </p:txBody>
      </p:sp>
      <p:sp>
        <p:nvSpPr>
          <p:cNvPr id="10" name="Espace réservé du texte 6">
            <a:extLst>
              <a:ext uri="{FF2B5EF4-FFF2-40B4-BE49-F238E27FC236}">
                <a16:creationId xmlns:a16="http://schemas.microsoft.com/office/drawing/2014/main" id="{0CB31D15-9D44-481C-8A45-7B6CC0F8BFBC}"/>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10127016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9529D74-5C93-45A5-A8D6-E373ED7191AC}"/>
              </a:ext>
            </a:extLst>
          </p:cNvPr>
          <p:cNvSpPr>
            <a:spLocks noGrp="1"/>
          </p:cNvSpPr>
          <p:nvPr>
            <p:ph idx="1"/>
          </p:nvPr>
        </p:nvSpPr>
        <p:spPr/>
        <p:txBody>
          <a:bodyPr/>
          <a:lstStyle/>
          <a:p>
            <a:r>
              <a:rPr lang="fr-FR" dirty="0"/>
              <a:t>Pour appuyer le déploiement de notre partenariat avec </a:t>
            </a:r>
            <a:r>
              <a:rPr lang="fr-FR" dirty="0" err="1"/>
              <a:t>Cozynergy</a:t>
            </a:r>
            <a:r>
              <a:rPr lang="fr-FR" dirty="0"/>
              <a:t>, des actions de Marketing direct sont engagées pendant la « Semaine du Développement Durable » et bien plus longtemps encore !</a:t>
            </a:r>
          </a:p>
          <a:p>
            <a:endParaRPr lang="fr-FR" dirty="0"/>
          </a:p>
          <a:p>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BA1A08A0-BB61-4607-97B6-1F7CD8052C26}"/>
              </a:ext>
            </a:extLst>
          </p:cNvPr>
          <p:cNvSpPr>
            <a:spLocks noGrp="1"/>
          </p:cNvSpPr>
          <p:nvPr>
            <p:ph type="body" sz="quarter" idx="12"/>
          </p:nvPr>
        </p:nvSpPr>
        <p:spPr/>
        <p:txBody>
          <a:bodyPr/>
          <a:lstStyle/>
          <a:p>
            <a:r>
              <a:rPr lang="fr-FR" dirty="0"/>
              <a:t>Une communication spécifique au travers d’une page web dédiée est mise en place. </a:t>
            </a:r>
          </a:p>
        </p:txBody>
      </p:sp>
      <p:sp>
        <p:nvSpPr>
          <p:cNvPr id="9" name="Rectangle : coins arrondis 8">
            <a:extLst>
              <a:ext uri="{FF2B5EF4-FFF2-40B4-BE49-F238E27FC236}">
                <a16:creationId xmlns:a16="http://schemas.microsoft.com/office/drawing/2014/main" id="{88C8AFE0-7964-4078-86CB-5111F74B28ED}"/>
              </a:ext>
            </a:extLst>
          </p:cNvPr>
          <p:cNvSpPr/>
          <p:nvPr/>
        </p:nvSpPr>
        <p:spPr>
          <a:xfrm>
            <a:off x="6407691" y="4238401"/>
            <a:ext cx="4975122" cy="446700"/>
          </a:xfrm>
          <a:prstGeom prst="roundRect">
            <a:avLst>
              <a:gd name="adj" fmla="val 50000"/>
            </a:avLst>
          </a:prstGeom>
          <a:solidFill>
            <a:schemeClr val="accent2">
              <a:alpha val="1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2">
                    <a:lumMod val="25000"/>
                  </a:schemeClr>
                </a:solidFill>
              </a:rPr>
              <a:t>Un Emailing pour nos clients propriétaires avec DPE renseigné</a:t>
            </a:r>
          </a:p>
        </p:txBody>
      </p:sp>
      <p:sp>
        <p:nvSpPr>
          <p:cNvPr id="10" name="Rectangle : coins arrondis 9">
            <a:extLst>
              <a:ext uri="{FF2B5EF4-FFF2-40B4-BE49-F238E27FC236}">
                <a16:creationId xmlns:a16="http://schemas.microsoft.com/office/drawing/2014/main" id="{D4CEB969-07EE-4270-878D-3E1347A96D80}"/>
              </a:ext>
            </a:extLst>
          </p:cNvPr>
          <p:cNvSpPr/>
          <p:nvPr/>
        </p:nvSpPr>
        <p:spPr>
          <a:xfrm>
            <a:off x="695325" y="2285276"/>
            <a:ext cx="4786422" cy="446700"/>
          </a:xfrm>
          <a:prstGeom prst="roundRect">
            <a:avLst>
              <a:gd name="adj" fmla="val 50000"/>
            </a:avLst>
          </a:prstGeom>
          <a:solidFill>
            <a:schemeClr val="accent2">
              <a:alpha val="1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2">
                    <a:lumMod val="25000"/>
                  </a:schemeClr>
                </a:solidFill>
              </a:rPr>
              <a:t>Une page web dédiée à l’offre Cozynergy</a:t>
            </a:r>
          </a:p>
        </p:txBody>
      </p:sp>
      <p:sp>
        <p:nvSpPr>
          <p:cNvPr id="11" name="Rectangle : coins arrondis 10">
            <a:extLst>
              <a:ext uri="{FF2B5EF4-FFF2-40B4-BE49-F238E27FC236}">
                <a16:creationId xmlns:a16="http://schemas.microsoft.com/office/drawing/2014/main" id="{6980E8AC-6CAB-4428-B1E2-ED0318EEADE2}"/>
              </a:ext>
            </a:extLst>
          </p:cNvPr>
          <p:cNvSpPr/>
          <p:nvPr/>
        </p:nvSpPr>
        <p:spPr>
          <a:xfrm>
            <a:off x="6502041" y="2285276"/>
            <a:ext cx="4786422" cy="446700"/>
          </a:xfrm>
          <a:prstGeom prst="roundRect">
            <a:avLst>
              <a:gd name="adj" fmla="val 50000"/>
            </a:avLst>
          </a:prstGeom>
          <a:solidFill>
            <a:schemeClr val="accent2">
              <a:alpha val="1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2">
                    <a:lumMod val="25000"/>
                  </a:schemeClr>
                </a:solidFill>
              </a:rPr>
              <a:t>Des bannières orientées sur le pouvoir d’achat : économies d’énergies et réduction de factures </a:t>
            </a:r>
          </a:p>
        </p:txBody>
      </p:sp>
      <p:pic>
        <p:nvPicPr>
          <p:cNvPr id="12" name="Image 11">
            <a:extLst>
              <a:ext uri="{FF2B5EF4-FFF2-40B4-BE49-F238E27FC236}">
                <a16:creationId xmlns:a16="http://schemas.microsoft.com/office/drawing/2014/main" id="{2F40A294-D0E3-4D9E-B2BD-2E9E68604E4B}"/>
              </a:ext>
            </a:extLst>
          </p:cNvPr>
          <p:cNvPicPr>
            <a:picLocks noChangeAspect="1"/>
          </p:cNvPicPr>
          <p:nvPr/>
        </p:nvPicPr>
        <p:blipFill>
          <a:blip r:embed="rId2"/>
          <a:stretch>
            <a:fillRect/>
          </a:stretch>
        </p:blipFill>
        <p:spPr>
          <a:xfrm>
            <a:off x="695325" y="2891802"/>
            <a:ext cx="2141102" cy="1855528"/>
          </a:xfrm>
          <a:prstGeom prst="rect">
            <a:avLst/>
          </a:prstGeom>
          <a:effectLst>
            <a:outerShdw blurRad="50800" dist="38100" dir="2700000" algn="tl" rotWithShape="0">
              <a:prstClr val="black">
                <a:alpha val="40000"/>
              </a:prstClr>
            </a:outerShdw>
          </a:effectLst>
        </p:spPr>
      </p:pic>
      <p:pic>
        <p:nvPicPr>
          <p:cNvPr id="14" name="Image 13">
            <a:extLst>
              <a:ext uri="{FF2B5EF4-FFF2-40B4-BE49-F238E27FC236}">
                <a16:creationId xmlns:a16="http://schemas.microsoft.com/office/drawing/2014/main" id="{6BFC9BF0-3C2E-4EF7-A9B3-3713E90FE045}"/>
              </a:ext>
            </a:extLst>
          </p:cNvPr>
          <p:cNvPicPr>
            <a:picLocks noChangeAspect="1"/>
          </p:cNvPicPr>
          <p:nvPr/>
        </p:nvPicPr>
        <p:blipFill>
          <a:blip r:embed="rId3"/>
          <a:stretch>
            <a:fillRect/>
          </a:stretch>
        </p:blipFill>
        <p:spPr>
          <a:xfrm>
            <a:off x="1940528" y="3556868"/>
            <a:ext cx="2141102" cy="1855528"/>
          </a:xfrm>
          <a:prstGeom prst="rect">
            <a:avLst/>
          </a:prstGeom>
        </p:spPr>
      </p:pic>
      <p:pic>
        <p:nvPicPr>
          <p:cNvPr id="15" name="Image 14">
            <a:extLst>
              <a:ext uri="{FF2B5EF4-FFF2-40B4-BE49-F238E27FC236}">
                <a16:creationId xmlns:a16="http://schemas.microsoft.com/office/drawing/2014/main" id="{7CCCA484-5025-40C5-A3B3-1B63DC02CC48}"/>
              </a:ext>
            </a:extLst>
          </p:cNvPr>
          <p:cNvPicPr>
            <a:picLocks noChangeAspect="1"/>
          </p:cNvPicPr>
          <p:nvPr/>
        </p:nvPicPr>
        <p:blipFill rotWithShape="1">
          <a:blip r:embed="rId4"/>
          <a:srcRect b="50000"/>
          <a:stretch/>
        </p:blipFill>
        <p:spPr>
          <a:xfrm>
            <a:off x="6376605" y="4758481"/>
            <a:ext cx="1589314" cy="1637143"/>
          </a:xfrm>
          <a:prstGeom prst="rect">
            <a:avLst/>
          </a:prstGeom>
          <a:effectLst>
            <a:outerShdw blurRad="50800" dist="38100" dir="2700000" algn="tl" rotWithShape="0">
              <a:prstClr val="black">
                <a:alpha val="40000"/>
              </a:prstClr>
            </a:outerShdw>
          </a:effectLst>
        </p:spPr>
      </p:pic>
      <p:pic>
        <p:nvPicPr>
          <p:cNvPr id="16" name="Image 15">
            <a:extLst>
              <a:ext uri="{FF2B5EF4-FFF2-40B4-BE49-F238E27FC236}">
                <a16:creationId xmlns:a16="http://schemas.microsoft.com/office/drawing/2014/main" id="{39CAE0BD-C428-4DF3-A2FE-E1A1DA147BD2}"/>
              </a:ext>
            </a:extLst>
          </p:cNvPr>
          <p:cNvPicPr>
            <a:picLocks noChangeAspect="1"/>
          </p:cNvPicPr>
          <p:nvPr/>
        </p:nvPicPr>
        <p:blipFill>
          <a:blip r:embed="rId5"/>
          <a:stretch>
            <a:fillRect/>
          </a:stretch>
        </p:blipFill>
        <p:spPr>
          <a:xfrm>
            <a:off x="9801019" y="4749381"/>
            <a:ext cx="1589314" cy="1646243"/>
          </a:xfrm>
          <a:prstGeom prst="rect">
            <a:avLst/>
          </a:prstGeom>
          <a:effectLst>
            <a:outerShdw blurRad="50800" dist="38100" dir="2700000" algn="tl" rotWithShape="0">
              <a:prstClr val="black">
                <a:alpha val="40000"/>
              </a:prstClr>
            </a:outerShdw>
          </a:effectLst>
        </p:spPr>
      </p:pic>
      <p:pic>
        <p:nvPicPr>
          <p:cNvPr id="17" name="Image 16">
            <a:extLst>
              <a:ext uri="{FF2B5EF4-FFF2-40B4-BE49-F238E27FC236}">
                <a16:creationId xmlns:a16="http://schemas.microsoft.com/office/drawing/2014/main" id="{7175F3B1-034C-4566-80E9-D36C47A6C284}"/>
              </a:ext>
            </a:extLst>
          </p:cNvPr>
          <p:cNvPicPr>
            <a:picLocks noChangeAspect="1"/>
          </p:cNvPicPr>
          <p:nvPr/>
        </p:nvPicPr>
        <p:blipFill rotWithShape="1">
          <a:blip r:embed="rId4"/>
          <a:srcRect t="49874"/>
          <a:stretch/>
        </p:blipFill>
        <p:spPr>
          <a:xfrm>
            <a:off x="8103600" y="4749381"/>
            <a:ext cx="1589314" cy="1646243"/>
          </a:xfrm>
          <a:prstGeom prst="rect">
            <a:avLst/>
          </a:prstGeom>
          <a:effectLst>
            <a:outerShdw blurRad="50800" dist="38100" dir="2700000" algn="tl" rotWithShape="0">
              <a:prstClr val="black">
                <a:alpha val="40000"/>
              </a:prstClr>
            </a:outerShdw>
          </a:effectLst>
        </p:spPr>
      </p:pic>
      <p:pic>
        <p:nvPicPr>
          <p:cNvPr id="19" name="Image 18" descr="Une image contenant texte, intérieur, personne&#10;&#10;Description générée automatiquement">
            <a:extLst>
              <a:ext uri="{FF2B5EF4-FFF2-40B4-BE49-F238E27FC236}">
                <a16:creationId xmlns:a16="http://schemas.microsoft.com/office/drawing/2014/main" id="{EA62890F-D234-4BE7-AE4F-CC54DE7C9761}"/>
              </a:ext>
            </a:extLst>
          </p:cNvPr>
          <p:cNvPicPr>
            <a:picLocks noChangeAspect="1"/>
          </p:cNvPicPr>
          <p:nvPr/>
        </p:nvPicPr>
        <p:blipFill>
          <a:blip r:embed="rId6"/>
          <a:stretch>
            <a:fillRect/>
          </a:stretch>
        </p:blipFill>
        <p:spPr>
          <a:xfrm>
            <a:off x="6096000" y="2899560"/>
            <a:ext cx="2765380" cy="1182557"/>
          </a:xfrm>
          <a:prstGeom prst="rect">
            <a:avLst/>
          </a:prstGeom>
          <a:effectLst>
            <a:outerShdw blurRad="50800" dist="38100" dir="2700000" algn="tl" rotWithShape="0">
              <a:prstClr val="black">
                <a:alpha val="40000"/>
              </a:prstClr>
            </a:outerShdw>
          </a:effectLst>
        </p:spPr>
      </p:pic>
      <p:pic>
        <p:nvPicPr>
          <p:cNvPr id="18" name="Image 17" descr="Une image contenant texte, homme, personne&#10;&#10;Description générée automatiquement">
            <a:extLst>
              <a:ext uri="{FF2B5EF4-FFF2-40B4-BE49-F238E27FC236}">
                <a16:creationId xmlns:a16="http://schemas.microsoft.com/office/drawing/2014/main" id="{95D42925-4850-4B26-AD21-C845C5E27165}"/>
              </a:ext>
            </a:extLst>
          </p:cNvPr>
          <p:cNvPicPr>
            <a:picLocks noChangeAspect="1"/>
          </p:cNvPicPr>
          <p:nvPr/>
        </p:nvPicPr>
        <p:blipFill>
          <a:blip r:embed="rId7"/>
          <a:stretch>
            <a:fillRect/>
          </a:stretch>
        </p:blipFill>
        <p:spPr>
          <a:xfrm>
            <a:off x="9082139" y="2913923"/>
            <a:ext cx="2765380" cy="1182557"/>
          </a:xfrm>
          <a:prstGeom prst="rect">
            <a:avLst/>
          </a:prstGeom>
          <a:effectLst>
            <a:outerShdw blurRad="50800" dist="38100" dir="2700000" algn="tl" rotWithShape="0">
              <a:prstClr val="black">
                <a:alpha val="40000"/>
              </a:prstClr>
            </a:outerShdw>
          </a:effectLst>
        </p:spPr>
      </p:pic>
      <p:pic>
        <p:nvPicPr>
          <p:cNvPr id="13" name="Image 12">
            <a:extLst>
              <a:ext uri="{FF2B5EF4-FFF2-40B4-BE49-F238E27FC236}">
                <a16:creationId xmlns:a16="http://schemas.microsoft.com/office/drawing/2014/main" id="{E9E89922-B4EF-497D-A07C-DCD63EA4A7A3}"/>
              </a:ext>
            </a:extLst>
          </p:cNvPr>
          <p:cNvPicPr>
            <a:picLocks noChangeAspect="1"/>
          </p:cNvPicPr>
          <p:nvPr/>
        </p:nvPicPr>
        <p:blipFill>
          <a:blip r:embed="rId8"/>
          <a:stretch>
            <a:fillRect/>
          </a:stretch>
        </p:blipFill>
        <p:spPr>
          <a:xfrm>
            <a:off x="3485344" y="4466715"/>
            <a:ext cx="2141102" cy="1855529"/>
          </a:xfrm>
          <a:prstGeom prst="rect">
            <a:avLst/>
          </a:prstGeom>
          <a:effectLst>
            <a:outerShdw blurRad="50800" dist="38100" dir="2700000" algn="tl" rotWithShape="0">
              <a:prstClr val="black">
                <a:alpha val="40000"/>
              </a:prstClr>
            </a:outerShdw>
          </a:effectLst>
        </p:spPr>
      </p:pic>
      <p:sp>
        <p:nvSpPr>
          <p:cNvPr id="20" name="Espace réservé du texte 6">
            <a:extLst>
              <a:ext uri="{FF2B5EF4-FFF2-40B4-BE49-F238E27FC236}">
                <a16:creationId xmlns:a16="http://schemas.microsoft.com/office/drawing/2014/main" id="{5942CEEF-522E-40CC-A420-5FE044F01FD6}"/>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spTree>
    <p:extLst>
      <p:ext uri="{BB962C8B-B14F-4D97-AF65-F5344CB8AC3E}">
        <p14:creationId xmlns:p14="http://schemas.microsoft.com/office/powerpoint/2010/main" val="4265236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Étape les empreintes de la piste dans un cercle empreintes de pas et étapes de chaussures chaussures bande de roulement marques illustration vectorielle isolée sur fond blanc">
            <a:extLst>
              <a:ext uri="{FF2B5EF4-FFF2-40B4-BE49-F238E27FC236}">
                <a16:creationId xmlns:a16="http://schemas.microsoft.com/office/drawing/2014/main" id="{268FB5E2-1F2A-4184-8C0C-24EFC3F7FF5E}"/>
              </a:ext>
            </a:extLst>
          </p:cNvPr>
          <p:cNvPicPr>
            <a:picLocks noChangeAspect="1" noChangeArrowheads="1"/>
          </p:cNvPicPr>
          <p:nvPr/>
        </p:nvPicPr>
        <p:blipFill rotWithShape="1">
          <a:blip r:embed="rId2">
            <a:clrChange>
              <a:clrFrom>
                <a:srgbClr val="FFFFFF"/>
              </a:clrFrom>
              <a:clrTo>
                <a:srgbClr val="FFFFFF">
                  <a:alpha val="0"/>
                </a:srgbClr>
              </a:clrTo>
            </a:clrChange>
            <a:duotone>
              <a:srgbClr val="A5CC74">
                <a:shade val="45000"/>
                <a:satMod val="135000"/>
              </a:srgbClr>
              <a:prstClr val="white"/>
            </a:duotone>
            <a:alphaModFix amt="20000"/>
            <a:extLst>
              <a:ext uri="{28A0092B-C50C-407E-A947-70E740481C1C}">
                <a14:useLocalDpi xmlns:a14="http://schemas.microsoft.com/office/drawing/2010/main" val="0"/>
              </a:ext>
            </a:extLst>
          </a:blip>
          <a:srcRect l="1731" t="1491" r="1841" b="1549"/>
          <a:stretch/>
        </p:blipFill>
        <p:spPr bwMode="auto">
          <a:xfrm>
            <a:off x="515937" y="1093029"/>
            <a:ext cx="11226408" cy="5247722"/>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
            <a:extLst>
              <a:ext uri="{FF2B5EF4-FFF2-40B4-BE49-F238E27FC236}">
                <a16:creationId xmlns:a16="http://schemas.microsoft.com/office/drawing/2014/main" id="{BB64BBEF-22FE-475E-A94A-2A334D2E93DC}"/>
              </a:ext>
            </a:extLst>
          </p:cNvPr>
          <p:cNvSpPr>
            <a:spLocks noGrp="1"/>
          </p:cNvSpPr>
          <p:nvPr>
            <p:ph idx="1"/>
          </p:nvPr>
        </p:nvSpPr>
        <p:spPr>
          <a:xfrm>
            <a:off x="515937" y="2626950"/>
            <a:ext cx="11226408" cy="1213166"/>
          </a:xfrm>
        </p:spPr>
        <p:txBody>
          <a:bodyPr/>
          <a:lstStyle/>
          <a:p>
            <a:pPr marL="0" indent="0" algn="ctr">
              <a:buNone/>
            </a:pPr>
            <a:r>
              <a:rPr lang="fr-FR" sz="1800" dirty="0"/>
              <a:t>Parce que le fil rouge 2022 de la Semaine Européenne du Développement Durable est « Agir au quotidien  »</a:t>
            </a:r>
          </a:p>
          <a:p>
            <a:pPr algn="ctr"/>
            <a:endParaRPr lang="fr-FR" sz="1800" dirty="0"/>
          </a:p>
          <a:p>
            <a:pPr marL="0" indent="0" algn="ctr">
              <a:buNone/>
            </a:pPr>
            <a:r>
              <a:rPr lang="fr-FR" sz="1800" dirty="0"/>
              <a:t>L’intégration du </a:t>
            </a:r>
            <a:r>
              <a:rPr lang="fr-FR" sz="1800" b="1" dirty="0">
                <a:solidFill>
                  <a:srgbClr val="76BF31"/>
                </a:solidFill>
              </a:rPr>
              <a:t>Green Book </a:t>
            </a:r>
            <a:r>
              <a:rPr lang="fr-FR" sz="1800" dirty="0"/>
              <a:t>dans votre démarche commerciale en est le premier pas.</a:t>
            </a:r>
          </a:p>
          <a:p>
            <a:pPr algn="ctr"/>
            <a:endParaRPr lang="fr-FR" sz="1800" dirty="0"/>
          </a:p>
          <a:p>
            <a:pPr algn="ctr"/>
            <a:endParaRPr lang="fr-FR" sz="500" dirty="0"/>
          </a:p>
        </p:txBody>
      </p:sp>
      <p:sp>
        <p:nvSpPr>
          <p:cNvPr id="3" name="Espace réservé du texte 2">
            <a:extLst>
              <a:ext uri="{FF2B5EF4-FFF2-40B4-BE49-F238E27FC236}">
                <a16:creationId xmlns:a16="http://schemas.microsoft.com/office/drawing/2014/main" id="{7696E6C2-FB1B-4BB6-9F9F-D76402CEB2A8}"/>
              </a:ext>
            </a:extLst>
          </p:cNvPr>
          <p:cNvSpPr>
            <a:spLocks noGrp="1"/>
          </p:cNvSpPr>
          <p:nvPr>
            <p:ph type="body" sz="quarter" idx="12"/>
          </p:nvPr>
        </p:nvSpPr>
        <p:spPr/>
        <p:txBody>
          <a:bodyPr/>
          <a:lstStyle/>
          <a:p>
            <a:r>
              <a:rPr lang="fr-FR" dirty="0"/>
              <a:t>Votre engagement Green passe par l’intégration au quotidien du </a:t>
            </a:r>
            <a:r>
              <a:rPr lang="fr-FR" dirty="0">
                <a:solidFill>
                  <a:srgbClr val="76BF31"/>
                </a:solidFill>
              </a:rPr>
              <a:t>Green Book</a:t>
            </a:r>
            <a:r>
              <a:rPr lang="fr-FR" dirty="0"/>
              <a:t>.</a:t>
            </a:r>
          </a:p>
        </p:txBody>
      </p:sp>
      <p:pic>
        <p:nvPicPr>
          <p:cNvPr id="5" name="Image 4">
            <a:hlinkClick r:id="rId3"/>
            <a:extLst>
              <a:ext uri="{FF2B5EF4-FFF2-40B4-BE49-F238E27FC236}">
                <a16:creationId xmlns:a16="http://schemas.microsoft.com/office/drawing/2014/main" id="{A8A1EFDF-6DAC-4584-A792-345D0AF2E1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4727" y="4267089"/>
            <a:ext cx="1412264" cy="270569"/>
          </a:xfrm>
          <a:prstGeom prst="rect">
            <a:avLst/>
          </a:prstGeom>
        </p:spPr>
      </p:pic>
      <p:sp>
        <p:nvSpPr>
          <p:cNvPr id="6" name="Espace réservé du contenu 1">
            <a:extLst>
              <a:ext uri="{FF2B5EF4-FFF2-40B4-BE49-F238E27FC236}">
                <a16:creationId xmlns:a16="http://schemas.microsoft.com/office/drawing/2014/main" id="{5E4CE044-E2BE-44C4-B545-061CD57FF0E8}"/>
              </a:ext>
            </a:extLst>
          </p:cNvPr>
          <p:cNvSpPr txBox="1">
            <a:spLocks/>
          </p:cNvSpPr>
          <p:nvPr/>
        </p:nvSpPr>
        <p:spPr>
          <a:xfrm>
            <a:off x="5122621" y="4268798"/>
            <a:ext cx="1986998" cy="61435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dirty="0">
                <a:sym typeface="Wingdings" panose="05000000000000000000" pitchFamily="2" charset="2"/>
              </a:rPr>
              <a:t>     </a:t>
            </a:r>
            <a:r>
              <a:rPr lang="fr-FR" sz="1400" dirty="0"/>
              <a:t>Particuliers      </a:t>
            </a:r>
            <a:r>
              <a:rPr lang="fr-FR" sz="1400" dirty="0">
                <a:sym typeface="Wingdings" panose="05000000000000000000" pitchFamily="2" charset="2"/>
              </a:rPr>
              <a:t></a:t>
            </a:r>
            <a:endParaRPr lang="fr-FR" sz="1400" dirty="0"/>
          </a:p>
        </p:txBody>
      </p:sp>
      <p:sp>
        <p:nvSpPr>
          <p:cNvPr id="8" name="Espace réservé du texte 6">
            <a:extLst>
              <a:ext uri="{FF2B5EF4-FFF2-40B4-BE49-F238E27FC236}">
                <a16:creationId xmlns:a16="http://schemas.microsoft.com/office/drawing/2014/main" id="{C01EC6B8-BF1F-4410-BEE1-81EE12A4F0F5}"/>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Le Green en CEGEE, un engagement fort se construit </a:t>
            </a:r>
          </a:p>
        </p:txBody>
      </p:sp>
      <p:pic>
        <p:nvPicPr>
          <p:cNvPr id="7" name="Image 6">
            <a:hlinkClick r:id="rId5"/>
            <a:extLst>
              <a:ext uri="{FF2B5EF4-FFF2-40B4-BE49-F238E27FC236}">
                <a16:creationId xmlns:a16="http://schemas.microsoft.com/office/drawing/2014/main" id="{122D424B-4D36-4528-A6A8-BB8CD7F28D92}"/>
              </a:ext>
            </a:extLst>
          </p:cNvPr>
          <p:cNvPicPr>
            <a:picLocks noChangeAspect="1"/>
          </p:cNvPicPr>
          <p:nvPr/>
        </p:nvPicPr>
        <p:blipFill>
          <a:blip r:embed="rId6"/>
          <a:stretch>
            <a:fillRect/>
          </a:stretch>
        </p:blipFill>
        <p:spPr>
          <a:xfrm>
            <a:off x="7109619" y="4138333"/>
            <a:ext cx="2675081" cy="1025338"/>
          </a:xfrm>
          <a:prstGeom prst="rect">
            <a:avLst/>
          </a:prstGeom>
        </p:spPr>
      </p:pic>
    </p:spTree>
    <p:extLst>
      <p:ext uri="{BB962C8B-B14F-4D97-AF65-F5344CB8AC3E}">
        <p14:creationId xmlns:p14="http://schemas.microsoft.com/office/powerpoint/2010/main" val="2843562114"/>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6684</TotalTime>
  <Words>3923</Words>
  <Application>Microsoft Office PowerPoint</Application>
  <PresentationFormat>Grand écran</PresentationFormat>
  <Paragraphs>401</Paragraphs>
  <Slides>33</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33</vt:i4>
      </vt:variant>
    </vt:vector>
  </HeadingPairs>
  <TitlesOfParts>
    <vt:vector size="41" baseType="lpstr">
      <vt:lpstr>Arial</vt:lpstr>
      <vt:lpstr>Arial Black</vt:lpstr>
      <vt:lpstr>Arial Narrow</vt:lpstr>
      <vt:lpstr>Calibri</vt:lpstr>
      <vt:lpstr>Montserrat Black</vt:lpstr>
      <vt:lpstr>Open Sans</vt:lpstr>
      <vt:lpstr>Wingdings</vt:lpstr>
      <vt:lpstr>Thème Office</vt:lpstr>
      <vt:lpstr>Le Green en CEGEE, un engagement fort se construit.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LAROQUE-FALANTIN Loriane [CEGEE]</cp:lastModifiedBy>
  <cp:revision>401</cp:revision>
  <dcterms:created xsi:type="dcterms:W3CDTF">2020-06-24T09:20:11Z</dcterms:created>
  <dcterms:modified xsi:type="dcterms:W3CDTF">2022-09-19T14:01:52Z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